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7"/>
  </p:notesMasterIdLst>
  <p:handoutMasterIdLst>
    <p:handoutMasterId r:id="rId18"/>
  </p:handoutMasterIdLst>
  <p:sldIdLst>
    <p:sldId id="258" r:id="rId2"/>
    <p:sldId id="272" r:id="rId3"/>
    <p:sldId id="282" r:id="rId4"/>
    <p:sldId id="273" r:id="rId5"/>
    <p:sldId id="270" r:id="rId6"/>
    <p:sldId id="276" r:id="rId7"/>
    <p:sldId id="274" r:id="rId8"/>
    <p:sldId id="275" r:id="rId9"/>
    <p:sldId id="278" r:id="rId10"/>
    <p:sldId id="279" r:id="rId11"/>
    <p:sldId id="284" r:id="rId12"/>
    <p:sldId id="283" r:id="rId13"/>
    <p:sldId id="280" r:id="rId14"/>
    <p:sldId id="281" r:id="rId15"/>
    <p:sldId id="268" r:id="rId1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0" autoAdjust="0"/>
    <p:restoredTop sz="86384" autoAdjust="0"/>
  </p:normalViewPr>
  <p:slideViewPr>
    <p:cSldViewPr snapToGrid="0">
      <p:cViewPr>
        <p:scale>
          <a:sx n="66" d="100"/>
          <a:sy n="66" d="100"/>
        </p:scale>
        <p:origin x="-1272" y="-72"/>
      </p:cViewPr>
      <p:guideLst>
        <p:guide orient="horz" pos="172"/>
        <p:guide orient="horz" pos="3487"/>
        <p:guide orient="horz" pos="948"/>
        <p:guide pos="210"/>
        <p:guide pos="5520"/>
        <p:guide pos="2881"/>
      </p:guideLst>
    </p:cSldViewPr>
  </p:slideViewPr>
  <p:outlineViewPr>
    <p:cViewPr>
      <p:scale>
        <a:sx n="33" d="100"/>
        <a:sy n="33" d="100"/>
      </p:scale>
      <p:origin x="42" y="5262"/>
    </p:cViewPr>
  </p:outlineViewPr>
  <p:notesTextViewPr>
    <p:cViewPr>
      <p:scale>
        <a:sx n="100" d="100"/>
        <a:sy n="100" d="100"/>
      </p:scale>
      <p:origin x="0" y="0"/>
    </p:cViewPr>
  </p:notesTextViewPr>
  <p:notesViewPr>
    <p:cSldViewPr snapToGrid="0">
      <p:cViewPr varScale="1">
        <p:scale>
          <a:sx n="62" d="100"/>
          <a:sy n="62" d="100"/>
        </p:scale>
        <p:origin x="-2626"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0B40D4C-7282-4E74-BC19-4A86E0A1043A}" type="datetimeFigureOut">
              <a:rPr lang="en-GB"/>
              <a:pPr>
                <a:defRPr/>
              </a:pPr>
              <a:t>17/11/2015</a:t>
            </a:fld>
            <a:endParaRPr lang="en-GB"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B8BC919-0F09-4ACE-AFC2-17CD5C057782}" type="slidenum">
              <a:rPr lang="en-GB"/>
              <a:pPr>
                <a:defRPr/>
              </a:pPr>
              <a:t>‹#›</a:t>
            </a:fld>
            <a:endParaRPr lang="en-GB" dirty="0"/>
          </a:p>
        </p:txBody>
      </p:sp>
    </p:spTree>
    <p:extLst>
      <p:ext uri="{BB962C8B-B14F-4D97-AF65-F5344CB8AC3E}">
        <p14:creationId xmlns:p14="http://schemas.microsoft.com/office/powerpoint/2010/main" val="1025641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97374F8-BC32-48B8-B2EC-31AEB8E20755}" type="datetimeFigureOut">
              <a:rPr lang="en-GB"/>
              <a:pPr>
                <a:defRPr/>
              </a:pPr>
              <a:t>17/11/2015</a:t>
            </a:fld>
            <a:endParaRPr lang="en-GB" dirty="0"/>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err="1" smtClean="0"/>
              <a:t>Klik</a:t>
            </a:r>
            <a:r>
              <a:rPr lang="en-GB" noProof="0" dirty="0" smtClean="0"/>
              <a:t> om de </a:t>
            </a:r>
            <a:r>
              <a:rPr lang="en-GB" noProof="0" dirty="0" err="1" smtClean="0"/>
              <a:t>modelstijlen</a:t>
            </a:r>
            <a:r>
              <a:rPr lang="en-GB" noProof="0" dirty="0" smtClean="0"/>
              <a:t> </a:t>
            </a:r>
            <a:r>
              <a:rPr lang="en-GB" noProof="0" dirty="0" err="1" smtClean="0"/>
              <a:t>te</a:t>
            </a:r>
            <a:r>
              <a:rPr lang="en-GB" noProof="0" dirty="0" smtClean="0"/>
              <a:t> </a:t>
            </a:r>
            <a:r>
              <a:rPr lang="en-GB" noProof="0" dirty="0" err="1" smtClean="0"/>
              <a:t>bewerken</a:t>
            </a:r>
            <a:endParaRPr lang="en-GB" noProof="0" dirty="0" smtClean="0"/>
          </a:p>
          <a:p>
            <a:pPr lvl="1"/>
            <a:r>
              <a:rPr lang="en-GB" noProof="0" dirty="0" err="1" smtClean="0"/>
              <a:t>Tweede</a:t>
            </a:r>
            <a:r>
              <a:rPr lang="en-GB" noProof="0" dirty="0" smtClean="0"/>
              <a:t> </a:t>
            </a:r>
            <a:r>
              <a:rPr lang="en-GB" noProof="0" dirty="0" err="1" smtClean="0"/>
              <a:t>niveau</a:t>
            </a:r>
            <a:endParaRPr lang="en-GB" noProof="0" dirty="0" smtClean="0"/>
          </a:p>
          <a:p>
            <a:pPr lvl="2"/>
            <a:r>
              <a:rPr lang="en-GB" noProof="0" dirty="0" err="1" smtClean="0"/>
              <a:t>Derde</a:t>
            </a:r>
            <a:r>
              <a:rPr lang="en-GB" noProof="0" dirty="0" smtClean="0"/>
              <a:t> </a:t>
            </a:r>
            <a:r>
              <a:rPr lang="en-GB" noProof="0" dirty="0" err="1" smtClean="0"/>
              <a:t>niveau</a:t>
            </a:r>
            <a:endParaRPr lang="en-GB" noProof="0" dirty="0" smtClean="0"/>
          </a:p>
          <a:p>
            <a:pPr lvl="3"/>
            <a:r>
              <a:rPr lang="en-GB" noProof="0" dirty="0" err="1" smtClean="0"/>
              <a:t>Vierde</a:t>
            </a:r>
            <a:r>
              <a:rPr lang="en-GB" noProof="0" dirty="0" smtClean="0"/>
              <a:t> </a:t>
            </a:r>
            <a:r>
              <a:rPr lang="en-GB" noProof="0" dirty="0" err="1" smtClean="0"/>
              <a:t>niveau</a:t>
            </a:r>
            <a:endParaRPr lang="en-GB" noProof="0" dirty="0" smtClean="0"/>
          </a:p>
          <a:p>
            <a:pPr lvl="4"/>
            <a:r>
              <a:rPr lang="en-GB" noProof="0" dirty="0" err="1" smtClean="0"/>
              <a:t>Vijfde</a:t>
            </a:r>
            <a:r>
              <a:rPr lang="en-GB" noProof="0" dirty="0" smtClean="0"/>
              <a:t> </a:t>
            </a:r>
            <a:r>
              <a:rPr lang="en-GB" noProof="0" dirty="0" err="1" smtClean="0"/>
              <a:t>niveau</a:t>
            </a:r>
            <a:endParaRPr lang="en-GB" noProof="0"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24C7E9D-8A9C-4DA3-93AD-A630120C3752}" type="slidenum">
              <a:rPr lang="en-GB"/>
              <a:pPr>
                <a:defRPr/>
              </a:pPr>
              <a:t>‹#›</a:t>
            </a:fld>
            <a:endParaRPr lang="en-GB" dirty="0"/>
          </a:p>
        </p:txBody>
      </p:sp>
    </p:spTree>
    <p:extLst>
      <p:ext uri="{BB962C8B-B14F-4D97-AF65-F5344CB8AC3E}">
        <p14:creationId xmlns:p14="http://schemas.microsoft.com/office/powerpoint/2010/main" val="9365321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3796"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38C70FD-6FE1-40D3-BD36-3E0264F6C4B5}" type="slidenum">
              <a:rPr lang="en-GB" altLang="pl-PL" smtClean="0"/>
              <a:pPr fontAlgn="base">
                <a:spcBef>
                  <a:spcPct val="0"/>
                </a:spcBef>
                <a:spcAft>
                  <a:spcPct val="0"/>
                </a:spcAft>
                <a:defRPr/>
              </a:pPr>
              <a:t>1</a:t>
            </a:fld>
            <a:endParaRPr lang="en-GB" altLang="pl-PL"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10</a:t>
            </a:fld>
            <a:endParaRPr lang="en-GB" altLang="pl-PL"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11</a:t>
            </a:fld>
            <a:endParaRPr lang="en-GB" altLang="pl-PL"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12</a:t>
            </a:fld>
            <a:endParaRPr lang="en-GB" altLang="pl-PL"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13</a:t>
            </a:fld>
            <a:endParaRPr lang="en-GB" altLang="pl-PL"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14</a:t>
            </a:fld>
            <a:endParaRPr lang="en-GB" altLang="pl-PL"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47108"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BF4ACFF-1999-4BAD-9B67-499CFFB94FC5}" type="slidenum">
              <a:rPr lang="en-GB" altLang="pl-PL" smtClean="0"/>
              <a:pPr fontAlgn="base">
                <a:spcBef>
                  <a:spcPct val="0"/>
                </a:spcBef>
                <a:spcAft>
                  <a:spcPct val="0"/>
                </a:spcAft>
                <a:defRPr/>
              </a:pPr>
              <a:t>15</a:t>
            </a:fld>
            <a:endParaRPr lang="en-GB" altLang="pl-PL"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2</a:t>
            </a:fld>
            <a:endParaRPr lang="en-GB" altLang="pl-P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3</a:t>
            </a:fld>
            <a:endParaRPr lang="en-GB" altLang="pl-P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4</a:t>
            </a:fld>
            <a:endParaRPr lang="en-GB" altLang="pl-PL"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5</a:t>
            </a:fld>
            <a:endParaRPr lang="en-GB" altLang="pl-PL"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6</a:t>
            </a:fld>
            <a:endParaRPr lang="en-GB" altLang="pl-PL"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7</a:t>
            </a:fld>
            <a:endParaRPr lang="en-GB" altLang="pl-PL"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8</a:t>
            </a:fld>
            <a:endParaRPr lang="en-GB" altLang="pl-PL"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dirty="0" smtClean="0"/>
          </a:p>
        </p:txBody>
      </p:sp>
      <p:sp>
        <p:nvSpPr>
          <p:cNvPr id="37892" name="Tijdelijke aanduiding voor dianumm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8F1CE07-20D0-4126-853D-FA6915DC9825}" type="slidenum">
              <a:rPr lang="en-GB" altLang="pl-PL" smtClean="0"/>
              <a:pPr fontAlgn="base">
                <a:spcBef>
                  <a:spcPct val="0"/>
                </a:spcBef>
                <a:spcAft>
                  <a:spcPct val="0"/>
                </a:spcAft>
                <a:defRPr/>
              </a:pPr>
              <a:t>9</a:t>
            </a:fld>
            <a:endParaRPr lang="en-GB" altLang="pl-PL"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large">
    <p:spTree>
      <p:nvGrpSpPr>
        <p:cNvPr id="1" name=""/>
        <p:cNvGrpSpPr/>
        <p:nvPr/>
      </p:nvGrpSpPr>
      <p:grpSpPr>
        <a:xfrm>
          <a:off x="0" y="0"/>
          <a:ext cx="0" cy="0"/>
          <a:chOff x="0" y="0"/>
          <a:chExt cx="0" cy="0"/>
        </a:xfrm>
      </p:grpSpPr>
      <p:sp>
        <p:nvSpPr>
          <p:cNvPr id="8" name="Picture Placeholder 13"/>
          <p:cNvSpPr>
            <a:spLocks noGrp="1" noSelect="1" noChangeAspect="1"/>
          </p:cNvSpPr>
          <p:nvPr>
            <p:ph type="pic" sz="quarter" idx="17"/>
          </p:nvPr>
        </p:nvSpPr>
        <p:spPr>
          <a:xfrm>
            <a:off x="367200" y="367187"/>
            <a:ext cx="9324000" cy="6104296"/>
          </a:xfrm>
          <a:custGeom>
            <a:avLst/>
            <a:gdLst>
              <a:gd name="connsiteX0" fmla="*/ 9310874 w 9324000"/>
              <a:gd name="connsiteY0" fmla="*/ 6090257 h 6104296"/>
              <a:gd name="connsiteX1" fmla="*/ 9324000 w 9324000"/>
              <a:gd name="connsiteY1" fmla="*/ 6090257 h 6104296"/>
              <a:gd name="connsiteX2" fmla="*/ 9324000 w 9324000"/>
              <a:gd name="connsiteY2" fmla="*/ 6104296 h 6104296"/>
              <a:gd name="connsiteX3" fmla="*/ 9310874 w 9324000"/>
              <a:gd name="connsiteY3" fmla="*/ 6104296 h 6104296"/>
              <a:gd name="connsiteX4" fmla="*/ 0 w 9324000"/>
              <a:gd name="connsiteY4" fmla="*/ 0 h 6104296"/>
              <a:gd name="connsiteX5" fmla="*/ 8418798 w 9324000"/>
              <a:gd name="connsiteY5" fmla="*/ 0 h 6104296"/>
              <a:gd name="connsiteX6" fmla="*/ 8418798 w 9324000"/>
              <a:gd name="connsiteY6" fmla="*/ 6104296 h 6104296"/>
              <a:gd name="connsiteX7" fmla="*/ 0 w 9324000"/>
              <a:gd name="connsiteY7" fmla="*/ 6104296 h 610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24000" h="6104296">
                <a:moveTo>
                  <a:pt x="9310874" y="6090257"/>
                </a:moveTo>
                <a:lnTo>
                  <a:pt x="9324000" y="6090257"/>
                </a:lnTo>
                <a:lnTo>
                  <a:pt x="9324000" y="6104296"/>
                </a:lnTo>
                <a:lnTo>
                  <a:pt x="9310874" y="6104296"/>
                </a:lnTo>
                <a:close/>
                <a:moveTo>
                  <a:pt x="0" y="0"/>
                </a:moveTo>
                <a:lnTo>
                  <a:pt x="8418798" y="0"/>
                </a:lnTo>
                <a:lnTo>
                  <a:pt x="8418798" y="6104296"/>
                </a:lnTo>
                <a:lnTo>
                  <a:pt x="0" y="6104296"/>
                </a:lnTo>
                <a:close/>
              </a:path>
            </a:pathLst>
          </a:custGeom>
          <a:solidFill>
            <a:schemeClr val="bg1">
              <a:lumMod val="95000"/>
            </a:schemeClr>
          </a:solidFill>
        </p:spPr>
        <p:txBody>
          <a:bodyPr wrap="square"/>
          <a:lstStyle>
            <a:lvl1pPr marL="0" indent="0">
              <a:buNone/>
              <a:defRPr/>
            </a:lvl1pPr>
          </a:lstStyle>
          <a:p>
            <a:pPr lvl="0"/>
            <a:r>
              <a:rPr lang="pl-PL" noProof="0" dirty="0" smtClean="0"/>
              <a:t>Kliknij ikonę, aby dodać obraz</a:t>
            </a:r>
            <a:endParaRPr lang="en-GB" noProof="0" dirty="0"/>
          </a:p>
        </p:txBody>
      </p:sp>
      <p:sp>
        <p:nvSpPr>
          <p:cNvPr id="2" name="Titel 1"/>
          <p:cNvSpPr>
            <a:spLocks noGrp="1" noSelect="1"/>
          </p:cNvSpPr>
          <p:nvPr>
            <p:ph type="ctrTitle"/>
          </p:nvPr>
        </p:nvSpPr>
        <p:spPr>
          <a:xfrm>
            <a:off x="360000" y="1051433"/>
            <a:ext cx="4320000" cy="1944000"/>
          </a:xfrm>
        </p:spPr>
        <p:txBody>
          <a:bodyPr/>
          <a:lstStyle>
            <a:lvl1pPr algn="l">
              <a:lnSpc>
                <a:spcPct val="85000"/>
              </a:lnSpc>
              <a:defRPr sz="4800"/>
            </a:lvl1pPr>
          </a:lstStyle>
          <a:p>
            <a:r>
              <a:rPr lang="pl-PL" noProof="1" smtClean="0"/>
              <a:t>Kliknij, aby edytować styl</a:t>
            </a:r>
            <a:endParaRPr lang="en-GB" noProof="1"/>
          </a:p>
        </p:txBody>
      </p:sp>
      <p:sp>
        <p:nvSpPr>
          <p:cNvPr id="3" name="Ondertitel 2"/>
          <p:cNvSpPr>
            <a:spLocks noGrp="1" noSelect="1"/>
          </p:cNvSpPr>
          <p:nvPr>
            <p:ph type="subTitle" idx="1"/>
          </p:nvPr>
        </p:nvSpPr>
        <p:spPr>
          <a:xfrm>
            <a:off x="360000" y="3136392"/>
            <a:ext cx="4320000" cy="566928"/>
          </a:xfrm>
        </p:spPr>
        <p:txBody>
          <a:bodyPr/>
          <a:lstStyle>
            <a:lvl1pPr marL="0" indent="0" algn="l">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noProof="1" smtClean="0"/>
              <a:t>Kliknij, aby edytować styl wzorca podtytułu</a:t>
            </a:r>
            <a:endParaRPr lang="en-GB" noProof="1"/>
          </a:p>
        </p:txBody>
      </p:sp>
      <p:sp>
        <p:nvSpPr>
          <p:cNvPr id="5" name="Tijdelijke aanduiding voor tekst 4"/>
          <p:cNvSpPr>
            <a:spLocks noGrp="1" noSelect="1"/>
          </p:cNvSpPr>
          <p:nvPr>
            <p:ph type="body" sz="quarter" idx="18"/>
          </p:nvPr>
        </p:nvSpPr>
        <p:spPr>
          <a:xfrm>
            <a:off x="4573588" y="6252696"/>
            <a:ext cx="4235510" cy="284400"/>
          </a:xfrm>
        </p:spPr>
        <p:txBody>
          <a:bodyPr/>
          <a:lstStyle>
            <a:lvl1pPr marL="0" indent="0" algn="r">
              <a:buNone/>
              <a:defRPr b="1">
                <a:solidFill>
                  <a:srgbClr val="EA650D"/>
                </a:solidFill>
              </a:defRPr>
            </a:lvl1pPr>
          </a:lstStyle>
          <a:p>
            <a:pPr lvl="0"/>
            <a:r>
              <a:rPr lang="pl-PL" smtClean="0"/>
              <a:t>Kliknij, aby edytować style wzorca tekstu</a:t>
            </a:r>
          </a:p>
        </p:txBody>
      </p:sp>
    </p:spTree>
    <p:extLst>
      <p:ext uri="{BB962C8B-B14F-4D97-AF65-F5344CB8AC3E}">
        <p14:creationId xmlns:p14="http://schemas.microsoft.com/office/powerpoint/2010/main" val="248156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el 1"/>
          <p:cNvSpPr>
            <a:spLocks noGrp="1" noSelect="1"/>
          </p:cNvSpPr>
          <p:nvPr>
            <p:ph type="title"/>
          </p:nvPr>
        </p:nvSpPr>
        <p:spPr/>
        <p:txBody>
          <a:bodyPr/>
          <a:lstStyle>
            <a:lvl1pPr>
              <a:defRPr/>
            </a:lvl1pPr>
          </a:lstStyle>
          <a:p>
            <a:r>
              <a:rPr lang="pl-PL" noProof="1" smtClean="0"/>
              <a:t>Kliknij, aby edytować styl</a:t>
            </a:r>
            <a:endParaRPr lang="en-GB" noProof="1"/>
          </a:p>
        </p:txBody>
      </p:sp>
      <p:sp>
        <p:nvSpPr>
          <p:cNvPr id="5" name="Tijdelijke aanduiding voor afbeelding 4"/>
          <p:cNvSpPr>
            <a:spLocks noGrp="1" noSelect="1"/>
          </p:cNvSpPr>
          <p:nvPr>
            <p:ph type="pic" sz="quarter" idx="17"/>
          </p:nvPr>
        </p:nvSpPr>
        <p:spPr>
          <a:xfrm>
            <a:off x="363600" y="1591200"/>
            <a:ext cx="8406000" cy="4039200"/>
          </a:xfrm>
          <a:solidFill>
            <a:schemeClr val="bg1">
              <a:lumMod val="95000"/>
            </a:schemeClr>
          </a:solidFill>
        </p:spPr>
        <p:txBody>
          <a:bodyPr/>
          <a:lstStyle>
            <a:lvl1pPr marL="0" indent="0">
              <a:buNone/>
              <a:defRPr/>
            </a:lvl1pPr>
          </a:lstStyle>
          <a:p>
            <a:pPr lvl="0"/>
            <a:r>
              <a:rPr lang="pl-PL" noProof="0" dirty="0" smtClean="0"/>
              <a:t>Kliknij ikonę, aby dodać obraz</a:t>
            </a:r>
            <a:endParaRPr lang="en-GB" noProof="0" dirty="0"/>
          </a:p>
        </p:txBody>
      </p:sp>
      <p:sp>
        <p:nvSpPr>
          <p:cNvPr id="4" name="Tijdelijke aanduiding voor dianummer 5"/>
          <p:cNvSpPr>
            <a:spLocks noGrp="1" noSelect="1"/>
          </p:cNvSpPr>
          <p:nvPr>
            <p:ph type="sldNum" sz="quarter" idx="18"/>
          </p:nvPr>
        </p:nvSpPr>
        <p:spPr/>
        <p:txBody>
          <a:bodyPr/>
          <a:lstStyle>
            <a:lvl1pPr>
              <a:defRPr/>
            </a:lvl1pPr>
          </a:lstStyle>
          <a:p>
            <a:pPr>
              <a:defRPr/>
            </a:pPr>
            <a:fld id="{6CD6FB23-E8A1-47C5-8E94-02E5A3C949FF}" type="slidenum">
              <a:rPr lang="en-GB"/>
              <a:pPr>
                <a:defRPr/>
              </a:pPr>
              <a:t>‹#›</a:t>
            </a:fld>
            <a:endParaRPr lang="en-GB" dirty="0"/>
          </a:p>
        </p:txBody>
      </p:sp>
    </p:spTree>
    <p:extLst>
      <p:ext uri="{BB962C8B-B14F-4D97-AF65-F5344CB8AC3E}">
        <p14:creationId xmlns:p14="http://schemas.microsoft.com/office/powerpoint/2010/main" val="268282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large">
    <p:spTree>
      <p:nvGrpSpPr>
        <p:cNvPr id="1" name=""/>
        <p:cNvGrpSpPr/>
        <p:nvPr/>
      </p:nvGrpSpPr>
      <p:grpSpPr>
        <a:xfrm>
          <a:off x="0" y="0"/>
          <a:ext cx="0" cy="0"/>
          <a:chOff x="0" y="0"/>
          <a:chExt cx="0" cy="0"/>
        </a:xfrm>
      </p:grpSpPr>
      <p:sp>
        <p:nvSpPr>
          <p:cNvPr id="4" name="Tijdelijke aanduiding voor afbeelding 3"/>
          <p:cNvSpPr>
            <a:spLocks noGrp="1" noSelect="1"/>
          </p:cNvSpPr>
          <p:nvPr>
            <p:ph type="pic" sz="quarter" idx="10"/>
          </p:nvPr>
        </p:nvSpPr>
        <p:spPr>
          <a:xfrm>
            <a:off x="0" y="0"/>
            <a:ext cx="9144000" cy="6858000"/>
          </a:xfrm>
          <a:solidFill>
            <a:schemeClr val="bg1">
              <a:lumMod val="95000"/>
            </a:schemeClr>
          </a:solidFill>
        </p:spPr>
        <p:txBody>
          <a:bodyPr/>
          <a:lstStyle>
            <a:lvl1pPr marL="0" indent="0">
              <a:buNone/>
              <a:defRPr/>
            </a:lvl1pPr>
          </a:lstStyle>
          <a:p>
            <a:pPr lvl="0"/>
            <a:r>
              <a:rPr lang="pl-PL" noProof="0" dirty="0" smtClean="0"/>
              <a:t>Kliknij ikonę, aby dodać obraz</a:t>
            </a:r>
            <a:endParaRPr lang="en-GB" noProof="0" dirty="0"/>
          </a:p>
        </p:txBody>
      </p:sp>
      <p:sp>
        <p:nvSpPr>
          <p:cNvPr id="2" name="Titel 1"/>
          <p:cNvSpPr>
            <a:spLocks noGrp="1" noSelect="1"/>
          </p:cNvSpPr>
          <p:nvPr>
            <p:ph type="title"/>
          </p:nvPr>
        </p:nvSpPr>
        <p:spPr>
          <a:xfrm>
            <a:off x="763200" y="763200"/>
            <a:ext cx="7646400" cy="608400"/>
          </a:xfrm>
          <a:prstGeom prst="roundRect">
            <a:avLst>
              <a:gd name="adj" fmla="val 7649"/>
            </a:avLst>
          </a:prstGeom>
          <a:solidFill>
            <a:schemeClr val="bg1"/>
          </a:solidFill>
        </p:spPr>
        <p:txBody>
          <a:bodyPr lIns="108000" rIns="108000"/>
          <a:lstStyle>
            <a:lvl1pPr>
              <a:defRPr/>
            </a:lvl1pPr>
          </a:lstStyle>
          <a:p>
            <a:r>
              <a:rPr lang="pl-PL" smtClean="0"/>
              <a:t>Kliknij, aby edytować styl</a:t>
            </a:r>
            <a:endParaRPr lang="en-GB" dirty="0"/>
          </a:p>
        </p:txBody>
      </p:sp>
    </p:spTree>
    <p:extLst>
      <p:ext uri="{BB962C8B-B14F-4D97-AF65-F5344CB8AC3E}">
        <p14:creationId xmlns:p14="http://schemas.microsoft.com/office/powerpoint/2010/main" val="583582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5" name="Groep 14"/>
          <p:cNvGrpSpPr>
            <a:grpSpLocks noSelect="1"/>
          </p:cNvGrpSpPr>
          <p:nvPr userDrawn="1"/>
        </p:nvGrpSpPr>
        <p:grpSpPr bwMode="auto">
          <a:xfrm>
            <a:off x="0" y="5842000"/>
            <a:ext cx="8763000" cy="1016000"/>
            <a:chOff x="0" y="5842000"/>
            <a:chExt cx="8763000" cy="1016000"/>
          </a:xfrm>
        </p:grpSpPr>
        <p:grpSp>
          <p:nvGrpSpPr>
            <p:cNvPr id="6" name="Groep 15"/>
            <p:cNvGrpSpPr>
              <a:grpSpLocks noSelect="1"/>
            </p:cNvGrpSpPr>
            <p:nvPr userDrawn="1"/>
          </p:nvGrpSpPr>
          <p:grpSpPr bwMode="auto">
            <a:xfrm>
              <a:off x="0" y="5842000"/>
              <a:ext cx="8763000" cy="1016000"/>
              <a:chOff x="0" y="5842000"/>
              <a:chExt cx="8763000" cy="1016000"/>
            </a:xfrm>
          </p:grpSpPr>
          <p:grpSp>
            <p:nvGrpSpPr>
              <p:cNvPr id="10" name="Groep 19"/>
              <p:cNvGrpSpPr>
                <a:grpSpLocks noSelect="1"/>
              </p:cNvGrpSpPr>
              <p:nvPr/>
            </p:nvGrpSpPr>
            <p:grpSpPr bwMode="auto">
              <a:xfrm>
                <a:off x="0" y="6000750"/>
                <a:ext cx="919163" cy="857250"/>
                <a:chOff x="0" y="6000750"/>
                <a:chExt cx="919163" cy="857250"/>
              </a:xfrm>
            </p:grpSpPr>
            <p:pic>
              <p:nvPicPr>
                <p:cNvPr id="12" name="Afbeelding 21" descr="JU NN logo footer103x96px-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1" name="Rectangle 7"/>
              <p:cNvSpPr>
                <a:spLocks noSelect="1" noChangeArrowheads="1"/>
              </p:cNvSpPr>
              <p:nvPr/>
            </p:nvSpPr>
            <p:spPr bwMode="auto">
              <a:xfrm>
                <a:off x="381000" y="5842000"/>
                <a:ext cx="8382000" cy="12700"/>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pl-PL" altLang="pl-PL" dirty="0" smtClean="0"/>
              </a:p>
            </p:txBody>
          </p:sp>
        </p:grpSp>
        <p:grpSp>
          <p:nvGrpSpPr>
            <p:cNvPr id="7" name="Group 4"/>
            <p:cNvGrpSpPr>
              <a:grpSpLocks noSelect="1" noChangeAspect="1"/>
            </p:cNvGrpSpPr>
            <p:nvPr userDrawn="1"/>
          </p:nvGrpSpPr>
          <p:grpSpPr bwMode="auto">
            <a:xfrm>
              <a:off x="985838" y="6148388"/>
              <a:ext cx="1103313" cy="336550"/>
              <a:chOff x="621" y="3873"/>
              <a:chExt cx="695" cy="212"/>
            </a:xfrm>
          </p:grpSpPr>
          <p:sp>
            <p:nvSpPr>
              <p:cNvPr id="8"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2" name="Titel 1"/>
          <p:cNvSpPr>
            <a:spLocks noGrp="1" noSelect="1"/>
          </p:cNvSpPr>
          <p:nvPr>
            <p:ph type="title"/>
          </p:nvPr>
        </p:nvSpPr>
        <p:spPr>
          <a:xfrm>
            <a:off x="334194" y="246063"/>
            <a:ext cx="8424000" cy="1143000"/>
          </a:xfrm>
        </p:spPr>
        <p:txBody>
          <a:bodyPr/>
          <a:lstStyle>
            <a:lvl1pPr>
              <a:defRPr/>
            </a:lvl1pPr>
          </a:lstStyle>
          <a:p>
            <a:r>
              <a:rPr lang="pl-PL" noProof="1" smtClean="0"/>
              <a:t>Kliknij, aby edytować styl</a:t>
            </a:r>
            <a:endParaRPr lang="en-GB" noProof="1"/>
          </a:p>
        </p:txBody>
      </p:sp>
      <p:sp>
        <p:nvSpPr>
          <p:cNvPr id="4" name="Tijdelijke aanduiding voor grafiek 3"/>
          <p:cNvSpPr>
            <a:spLocks noGrp="1" noSelect="1"/>
          </p:cNvSpPr>
          <p:nvPr>
            <p:ph type="chart" sz="quarter" idx="12"/>
          </p:nvPr>
        </p:nvSpPr>
        <p:spPr>
          <a:xfrm>
            <a:off x="334194" y="1497600"/>
            <a:ext cx="8424000" cy="4124325"/>
          </a:xfrm>
        </p:spPr>
        <p:txBody>
          <a:bodyPr/>
          <a:lstStyle>
            <a:lvl1pPr marL="0" indent="0">
              <a:buNone/>
              <a:defRPr/>
            </a:lvl1pPr>
          </a:lstStyle>
          <a:p>
            <a:pPr lvl="0"/>
            <a:r>
              <a:rPr lang="pl-PL" noProof="0" dirty="0" smtClean="0"/>
              <a:t>Kliknij ikonę, aby dodać wykres</a:t>
            </a:r>
            <a:endParaRPr lang="en-GB" noProof="0" dirty="0"/>
          </a:p>
        </p:txBody>
      </p:sp>
      <p:sp>
        <p:nvSpPr>
          <p:cNvPr id="14" name="Tijdelijke aanduiding voor dianummer 6"/>
          <p:cNvSpPr>
            <a:spLocks noGrp="1" noSelect="1"/>
          </p:cNvSpPr>
          <p:nvPr>
            <p:ph type="sldNum" sz="quarter" idx="13"/>
          </p:nvPr>
        </p:nvSpPr>
        <p:spPr/>
        <p:txBody>
          <a:bodyPr/>
          <a:lstStyle>
            <a:lvl1pPr>
              <a:defRPr/>
            </a:lvl1pPr>
          </a:lstStyle>
          <a:p>
            <a:pPr>
              <a:defRPr/>
            </a:pPr>
            <a:fld id="{7B853A1B-847A-4E00-8C21-75E12BAF485E}" type="slidenum">
              <a:rPr lang="en-GB"/>
              <a:pPr>
                <a:defRPr/>
              </a:pPr>
              <a:t>‹#›</a:t>
            </a:fld>
            <a:endParaRPr lang="en-GB" dirty="0"/>
          </a:p>
        </p:txBody>
      </p:sp>
    </p:spTree>
    <p:extLst>
      <p:ext uri="{BB962C8B-B14F-4D97-AF65-F5344CB8AC3E}">
        <p14:creationId xmlns:p14="http://schemas.microsoft.com/office/powerpoint/2010/main" val="857416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grpSp>
        <p:nvGrpSpPr>
          <p:cNvPr id="6" name="Groep 16"/>
          <p:cNvGrpSpPr>
            <a:grpSpLocks noSelect="1"/>
          </p:cNvGrpSpPr>
          <p:nvPr userDrawn="1"/>
        </p:nvGrpSpPr>
        <p:grpSpPr bwMode="auto">
          <a:xfrm>
            <a:off x="0" y="5842000"/>
            <a:ext cx="8763000" cy="1016000"/>
            <a:chOff x="0" y="5842000"/>
            <a:chExt cx="8763000" cy="1016000"/>
          </a:xfrm>
        </p:grpSpPr>
        <p:grpSp>
          <p:nvGrpSpPr>
            <p:cNvPr id="7" name="Groep 17"/>
            <p:cNvGrpSpPr>
              <a:grpSpLocks noSelect="1"/>
            </p:cNvGrpSpPr>
            <p:nvPr userDrawn="1"/>
          </p:nvGrpSpPr>
          <p:grpSpPr bwMode="auto">
            <a:xfrm>
              <a:off x="0" y="5842000"/>
              <a:ext cx="8763000" cy="1016000"/>
              <a:chOff x="0" y="5842000"/>
              <a:chExt cx="8763000" cy="1016000"/>
            </a:xfrm>
          </p:grpSpPr>
          <p:grpSp>
            <p:nvGrpSpPr>
              <p:cNvPr id="11" name="Groep 21"/>
              <p:cNvGrpSpPr>
                <a:grpSpLocks noSelect="1"/>
              </p:cNvGrpSpPr>
              <p:nvPr/>
            </p:nvGrpSpPr>
            <p:grpSpPr bwMode="auto">
              <a:xfrm>
                <a:off x="0" y="6000750"/>
                <a:ext cx="919163" cy="857250"/>
                <a:chOff x="0" y="6000750"/>
                <a:chExt cx="919163" cy="857250"/>
              </a:xfrm>
            </p:grpSpPr>
            <p:pic>
              <p:nvPicPr>
                <p:cNvPr id="14" name="Afbeelding 23" descr="JU NN logo footer103x96px-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 name="Rectangle 7"/>
              <p:cNvSpPr>
                <a:spLocks noSelect="1" noChangeArrowheads="1"/>
              </p:cNvSpPr>
              <p:nvPr/>
            </p:nvSpPr>
            <p:spPr bwMode="auto">
              <a:xfrm>
                <a:off x="381000" y="5842000"/>
                <a:ext cx="8382000" cy="12700"/>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pl-PL" altLang="pl-PL" dirty="0" smtClean="0"/>
              </a:p>
            </p:txBody>
          </p:sp>
        </p:grpSp>
        <p:grpSp>
          <p:nvGrpSpPr>
            <p:cNvPr id="8" name="Group 4"/>
            <p:cNvGrpSpPr>
              <a:grpSpLocks noSelect="1" noChangeAspect="1"/>
            </p:cNvGrpSpPr>
            <p:nvPr userDrawn="1"/>
          </p:nvGrpSpPr>
          <p:grpSpPr bwMode="auto">
            <a:xfrm>
              <a:off x="985838" y="6148388"/>
              <a:ext cx="1103313" cy="336550"/>
              <a:chOff x="621" y="3873"/>
              <a:chExt cx="695" cy="212"/>
            </a:xfrm>
          </p:grpSpPr>
          <p:sp>
            <p:nvSpPr>
              <p:cNvPr id="9"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5" name="Tijdelijke aanduiding voor grafiek 4"/>
          <p:cNvSpPr>
            <a:spLocks noGrp="1" noSelect="1"/>
          </p:cNvSpPr>
          <p:nvPr>
            <p:ph type="chart" sz="quarter" idx="17"/>
          </p:nvPr>
        </p:nvSpPr>
        <p:spPr>
          <a:xfrm>
            <a:off x="4718994" y="1497600"/>
            <a:ext cx="4039200" cy="4032000"/>
          </a:xfrm>
        </p:spPr>
        <p:txBody>
          <a:bodyPr/>
          <a:lstStyle>
            <a:lvl1pPr marL="0" indent="0">
              <a:buNone/>
              <a:defRPr/>
            </a:lvl1pPr>
          </a:lstStyle>
          <a:p>
            <a:pPr lvl="0"/>
            <a:r>
              <a:rPr lang="pl-PL" noProof="0" dirty="0" smtClean="0"/>
              <a:t>Kliknij ikonę, aby dodać wykres</a:t>
            </a:r>
            <a:endParaRPr lang="en-GB" noProof="0" dirty="0"/>
          </a:p>
        </p:txBody>
      </p:sp>
      <p:sp>
        <p:nvSpPr>
          <p:cNvPr id="12" name="Tijdelijke aanduiding voor grafiek 4"/>
          <p:cNvSpPr>
            <a:spLocks noGrp="1" noSelect="1"/>
          </p:cNvSpPr>
          <p:nvPr>
            <p:ph type="chart" sz="quarter" idx="18"/>
          </p:nvPr>
        </p:nvSpPr>
        <p:spPr>
          <a:xfrm>
            <a:off x="334194" y="1497600"/>
            <a:ext cx="4039200" cy="4032000"/>
          </a:xfrm>
        </p:spPr>
        <p:txBody>
          <a:bodyPr/>
          <a:lstStyle>
            <a:lvl1pPr marL="0" indent="0">
              <a:buNone/>
              <a:defRPr/>
            </a:lvl1pPr>
          </a:lstStyle>
          <a:p>
            <a:pPr lvl="0"/>
            <a:r>
              <a:rPr lang="pl-PL" noProof="0" dirty="0" smtClean="0"/>
              <a:t>Kliknij ikonę, aby dodać wykres</a:t>
            </a:r>
            <a:endParaRPr lang="en-GB" noProof="0" dirty="0"/>
          </a:p>
        </p:txBody>
      </p:sp>
      <p:sp>
        <p:nvSpPr>
          <p:cNvPr id="2" name="Titel 1"/>
          <p:cNvSpPr>
            <a:spLocks noGrp="1" noSelect="1"/>
          </p:cNvSpPr>
          <p:nvPr>
            <p:ph type="title"/>
          </p:nvPr>
        </p:nvSpPr>
        <p:spPr>
          <a:xfrm>
            <a:off x="334194" y="246063"/>
            <a:ext cx="8424000" cy="1143000"/>
          </a:xfrm>
        </p:spPr>
        <p:txBody>
          <a:bodyPr/>
          <a:lstStyle>
            <a:lvl1pPr>
              <a:defRPr/>
            </a:lvl1pPr>
          </a:lstStyle>
          <a:p>
            <a:r>
              <a:rPr lang="pl-PL" smtClean="0"/>
              <a:t>Kliknij, aby edytować styl</a:t>
            </a:r>
            <a:endParaRPr lang="en-GB" dirty="0"/>
          </a:p>
        </p:txBody>
      </p:sp>
      <p:sp>
        <p:nvSpPr>
          <p:cNvPr id="16" name="Tijdelijke aanduiding voor dianummer 3"/>
          <p:cNvSpPr>
            <a:spLocks noGrp="1" noSelect="1"/>
          </p:cNvSpPr>
          <p:nvPr>
            <p:ph type="sldNum" sz="quarter" idx="19"/>
          </p:nvPr>
        </p:nvSpPr>
        <p:spPr/>
        <p:txBody>
          <a:bodyPr/>
          <a:lstStyle>
            <a:lvl1pPr>
              <a:defRPr/>
            </a:lvl1pPr>
          </a:lstStyle>
          <a:p>
            <a:pPr>
              <a:defRPr/>
            </a:pPr>
            <a:fld id="{3D93EF07-D57E-4774-86E0-5CEDC7C13DA3}" type="slidenum">
              <a:rPr lang="en-GB"/>
              <a:pPr>
                <a:defRPr/>
              </a:pPr>
              <a:t>‹#›</a:t>
            </a:fld>
            <a:endParaRPr lang="en-GB" dirty="0"/>
          </a:p>
        </p:txBody>
      </p:sp>
    </p:spTree>
    <p:extLst>
      <p:ext uri="{BB962C8B-B14F-4D97-AF65-F5344CB8AC3E}">
        <p14:creationId xmlns:p14="http://schemas.microsoft.com/office/powerpoint/2010/main" val="381500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4" name="Groep 14"/>
          <p:cNvGrpSpPr>
            <a:grpSpLocks noSelect="1"/>
          </p:cNvGrpSpPr>
          <p:nvPr userDrawn="1"/>
        </p:nvGrpSpPr>
        <p:grpSpPr bwMode="auto">
          <a:xfrm>
            <a:off x="0" y="5842000"/>
            <a:ext cx="8763000" cy="1016000"/>
            <a:chOff x="0" y="5842000"/>
            <a:chExt cx="8763000" cy="1016000"/>
          </a:xfrm>
        </p:grpSpPr>
        <p:grpSp>
          <p:nvGrpSpPr>
            <p:cNvPr id="6" name="Groep 15"/>
            <p:cNvGrpSpPr>
              <a:grpSpLocks noSelect="1"/>
            </p:cNvGrpSpPr>
            <p:nvPr userDrawn="1"/>
          </p:nvGrpSpPr>
          <p:grpSpPr bwMode="auto">
            <a:xfrm>
              <a:off x="0" y="5842000"/>
              <a:ext cx="8763000" cy="1016000"/>
              <a:chOff x="0" y="5842000"/>
              <a:chExt cx="8763000" cy="1016000"/>
            </a:xfrm>
          </p:grpSpPr>
          <p:grpSp>
            <p:nvGrpSpPr>
              <p:cNvPr id="10" name="Groep 19"/>
              <p:cNvGrpSpPr>
                <a:grpSpLocks noSelect="1"/>
              </p:cNvGrpSpPr>
              <p:nvPr/>
            </p:nvGrpSpPr>
            <p:grpSpPr bwMode="auto">
              <a:xfrm>
                <a:off x="0" y="6000750"/>
                <a:ext cx="919163" cy="857250"/>
                <a:chOff x="0" y="6000750"/>
                <a:chExt cx="919163" cy="857250"/>
              </a:xfrm>
            </p:grpSpPr>
            <p:pic>
              <p:nvPicPr>
                <p:cNvPr id="12" name="Afbeelding 21" descr="JU NN logo footer103x96px-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1" name="Rectangle 7"/>
              <p:cNvSpPr>
                <a:spLocks noSelect="1" noChangeArrowheads="1"/>
              </p:cNvSpPr>
              <p:nvPr/>
            </p:nvSpPr>
            <p:spPr bwMode="auto">
              <a:xfrm>
                <a:off x="381000" y="5842000"/>
                <a:ext cx="8382000" cy="12700"/>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pl-PL" altLang="pl-PL" dirty="0" smtClean="0"/>
              </a:p>
            </p:txBody>
          </p:sp>
        </p:grpSp>
        <p:grpSp>
          <p:nvGrpSpPr>
            <p:cNvPr id="7" name="Group 4"/>
            <p:cNvGrpSpPr>
              <a:grpSpLocks noSelect="1" noChangeAspect="1"/>
            </p:cNvGrpSpPr>
            <p:nvPr userDrawn="1"/>
          </p:nvGrpSpPr>
          <p:grpSpPr bwMode="auto">
            <a:xfrm>
              <a:off x="985838" y="6148388"/>
              <a:ext cx="1103313" cy="336550"/>
              <a:chOff x="621" y="3873"/>
              <a:chExt cx="695" cy="212"/>
            </a:xfrm>
          </p:grpSpPr>
          <p:sp>
            <p:nvSpPr>
              <p:cNvPr id="8"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5" name="Tijdelijke aanduiding voor tabel 4"/>
          <p:cNvSpPr>
            <a:spLocks noGrp="1" noSelect="1"/>
          </p:cNvSpPr>
          <p:nvPr>
            <p:ph type="tbl" sz="quarter" idx="12"/>
          </p:nvPr>
        </p:nvSpPr>
        <p:spPr>
          <a:xfrm>
            <a:off x="334194" y="1463675"/>
            <a:ext cx="8424000" cy="4032000"/>
          </a:xfrm>
        </p:spPr>
        <p:txBody>
          <a:bodyPr/>
          <a:lstStyle>
            <a:lvl1pPr marL="0" indent="0">
              <a:buNone/>
              <a:defRPr/>
            </a:lvl1pPr>
          </a:lstStyle>
          <a:p>
            <a:pPr lvl="0"/>
            <a:r>
              <a:rPr lang="pl-PL" noProof="0" dirty="0" smtClean="0"/>
              <a:t>Kliknij ikonę, aby dodać tabelę</a:t>
            </a:r>
            <a:endParaRPr lang="en-GB" noProof="0" dirty="0"/>
          </a:p>
        </p:txBody>
      </p:sp>
      <p:sp>
        <p:nvSpPr>
          <p:cNvPr id="3" name="Titel 2"/>
          <p:cNvSpPr>
            <a:spLocks noGrp="1" noSelect="1"/>
          </p:cNvSpPr>
          <p:nvPr>
            <p:ph type="title"/>
          </p:nvPr>
        </p:nvSpPr>
        <p:spPr/>
        <p:txBody>
          <a:bodyPr/>
          <a:lstStyle>
            <a:lvl1pPr>
              <a:defRPr/>
            </a:lvl1pPr>
          </a:lstStyle>
          <a:p>
            <a:r>
              <a:rPr lang="pl-PL" smtClean="0"/>
              <a:t>Kliknij, aby edytować styl</a:t>
            </a:r>
            <a:endParaRPr lang="en-GB" dirty="0"/>
          </a:p>
        </p:txBody>
      </p:sp>
      <p:sp>
        <p:nvSpPr>
          <p:cNvPr id="14" name="Tijdelijke aanduiding voor dianummer 6"/>
          <p:cNvSpPr>
            <a:spLocks noGrp="1" noSelect="1"/>
          </p:cNvSpPr>
          <p:nvPr>
            <p:ph type="sldNum" sz="quarter" idx="13"/>
          </p:nvPr>
        </p:nvSpPr>
        <p:spPr/>
        <p:txBody>
          <a:bodyPr/>
          <a:lstStyle>
            <a:lvl1pPr>
              <a:defRPr/>
            </a:lvl1pPr>
          </a:lstStyle>
          <a:p>
            <a:pPr>
              <a:defRPr/>
            </a:pPr>
            <a:fld id="{9CAD910A-C05A-4B8E-B6CD-F2C095DDB28D}" type="slidenum">
              <a:rPr lang="en-GB"/>
              <a:pPr>
                <a:defRPr/>
              </a:pPr>
              <a:t>‹#›</a:t>
            </a:fld>
            <a:endParaRPr lang="en-GB" dirty="0"/>
          </a:p>
        </p:txBody>
      </p:sp>
    </p:spTree>
    <p:extLst>
      <p:ext uri="{BB962C8B-B14F-4D97-AF65-F5344CB8AC3E}">
        <p14:creationId xmlns:p14="http://schemas.microsoft.com/office/powerpoint/2010/main" val="548636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grpSp>
        <p:nvGrpSpPr>
          <p:cNvPr id="2" name="Groep 7"/>
          <p:cNvGrpSpPr>
            <a:grpSpLocks noSelect="1"/>
          </p:cNvGrpSpPr>
          <p:nvPr userDrawn="1"/>
        </p:nvGrpSpPr>
        <p:grpSpPr bwMode="auto">
          <a:xfrm>
            <a:off x="0" y="0"/>
            <a:ext cx="9144000" cy="6858000"/>
            <a:chOff x="0" y="0"/>
            <a:chExt cx="9144000" cy="6858000"/>
          </a:xfrm>
        </p:grpSpPr>
        <p:pic>
          <p:nvPicPr>
            <p:cNvPr id="3" name="Afbeelding 8" descr="JU NN nationale nl pag12 logo end-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3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4"/>
            <p:cNvGrpSpPr>
              <a:grpSpLocks noSelect="1" noChangeAspect="1"/>
            </p:cNvGrpSpPr>
            <p:nvPr/>
          </p:nvGrpSpPr>
          <p:grpSpPr bwMode="auto">
            <a:xfrm>
              <a:off x="0" y="0"/>
              <a:ext cx="9144000" cy="6858000"/>
              <a:chOff x="0" y="0"/>
              <a:chExt cx="5760" cy="4320"/>
            </a:xfrm>
          </p:grpSpPr>
          <p:sp>
            <p:nvSpPr>
              <p:cNvPr id="5" name="Freeform 5"/>
              <p:cNvSpPr>
                <a:spLocks noSelect="1" noEditPoints="1"/>
              </p:cNvSpPr>
              <p:nvPr/>
            </p:nvSpPr>
            <p:spPr bwMode="auto">
              <a:xfrm>
                <a:off x="0" y="0"/>
                <a:ext cx="5760" cy="4320"/>
              </a:xfrm>
              <a:custGeom>
                <a:avLst/>
                <a:gdLst>
                  <a:gd name="T0" fmla="*/ 0 w 40960"/>
                  <a:gd name="T1" fmla="*/ 0 h 30720"/>
                  <a:gd name="T2" fmla="*/ 0 w 40960"/>
                  <a:gd name="T3" fmla="*/ 86 h 30720"/>
                  <a:gd name="T4" fmla="*/ 114 w 40960"/>
                  <a:gd name="T5" fmla="*/ 86 h 30720"/>
                  <a:gd name="T6" fmla="*/ 114 w 40960"/>
                  <a:gd name="T7" fmla="*/ 0 h 30720"/>
                  <a:gd name="T8" fmla="*/ 0 w 40960"/>
                  <a:gd name="T9" fmla="*/ 0 h 30720"/>
                  <a:gd name="T10" fmla="*/ 36 w 40960"/>
                  <a:gd name="T11" fmla="*/ 52 h 30720"/>
                  <a:gd name="T12" fmla="*/ 32 w 40960"/>
                  <a:gd name="T13" fmla="*/ 54 h 30720"/>
                  <a:gd name="T14" fmla="*/ 21 w 40960"/>
                  <a:gd name="T15" fmla="*/ 44 h 30720"/>
                  <a:gd name="T16" fmla="*/ 27 w 40960"/>
                  <a:gd name="T17" fmla="*/ 39 h 30720"/>
                  <a:gd name="T18" fmla="*/ 28 w 40960"/>
                  <a:gd name="T19" fmla="*/ 39 h 30720"/>
                  <a:gd name="T20" fmla="*/ 36 w 40960"/>
                  <a:gd name="T21" fmla="*/ 39 h 30720"/>
                  <a:gd name="T22" fmla="*/ 35 w 40960"/>
                  <a:gd name="T23" fmla="*/ 46 h 30720"/>
                  <a:gd name="T24" fmla="*/ 31 w 40960"/>
                  <a:gd name="T25" fmla="*/ 41 h 30720"/>
                  <a:gd name="T26" fmla="*/ 31 w 40960"/>
                  <a:gd name="T27" fmla="*/ 41 h 30720"/>
                  <a:gd name="T28" fmla="*/ 28 w 40960"/>
                  <a:gd name="T29" fmla="*/ 41 h 30720"/>
                  <a:gd name="T30" fmla="*/ 28 w 40960"/>
                  <a:gd name="T31" fmla="*/ 41 h 30720"/>
                  <a:gd name="T32" fmla="*/ 27 w 40960"/>
                  <a:gd name="T33" fmla="*/ 41 h 30720"/>
                  <a:gd name="T34" fmla="*/ 27 w 40960"/>
                  <a:gd name="T35" fmla="*/ 41 h 30720"/>
                  <a:gd name="T36" fmla="*/ 27 w 40960"/>
                  <a:gd name="T37" fmla="*/ 41 h 30720"/>
                  <a:gd name="T38" fmla="*/ 26 w 40960"/>
                  <a:gd name="T39" fmla="*/ 48 h 30720"/>
                  <a:gd name="T40" fmla="*/ 26 w 40960"/>
                  <a:gd name="T41" fmla="*/ 49 h 30720"/>
                  <a:gd name="T42" fmla="*/ 28 w 40960"/>
                  <a:gd name="T43" fmla="*/ 49 h 30720"/>
                  <a:gd name="T44" fmla="*/ 28 w 40960"/>
                  <a:gd name="T45" fmla="*/ 49 h 30720"/>
                  <a:gd name="T46" fmla="*/ 28 w 40960"/>
                  <a:gd name="T47" fmla="*/ 48 h 30720"/>
                  <a:gd name="T48" fmla="*/ 29 w 40960"/>
                  <a:gd name="T49" fmla="*/ 44 h 30720"/>
                  <a:gd name="T50" fmla="*/ 30 w 40960"/>
                  <a:gd name="T51" fmla="*/ 43 h 30720"/>
                  <a:gd name="T52" fmla="*/ 33 w 40960"/>
                  <a:gd name="T53" fmla="*/ 48 h 30720"/>
                  <a:gd name="T54" fmla="*/ 34 w 40960"/>
                  <a:gd name="T55" fmla="*/ 49 h 30720"/>
                  <a:gd name="T56" fmla="*/ 36 w 40960"/>
                  <a:gd name="T57" fmla="*/ 49 h 30720"/>
                  <a:gd name="T58" fmla="*/ 37 w 40960"/>
                  <a:gd name="T59" fmla="*/ 48 h 30720"/>
                  <a:gd name="T60" fmla="*/ 37 w 40960"/>
                  <a:gd name="T61" fmla="*/ 46 h 30720"/>
                  <a:gd name="T62" fmla="*/ 39 w 40960"/>
                  <a:gd name="T63" fmla="*/ 40 h 30720"/>
                  <a:gd name="T64" fmla="*/ 38 w 40960"/>
                  <a:gd name="T65" fmla="*/ 40 h 30720"/>
                  <a:gd name="T66" fmla="*/ 37 w 40960"/>
                  <a:gd name="T67" fmla="*/ 37 h 30720"/>
                  <a:gd name="T68" fmla="*/ 36 w 40960"/>
                  <a:gd name="T69" fmla="*/ 37 h 30720"/>
                  <a:gd name="T70" fmla="*/ 28 w 40960"/>
                  <a:gd name="T71" fmla="*/ 37 h 30720"/>
                  <a:gd name="T72" fmla="*/ 23 w 40960"/>
                  <a:gd name="T73" fmla="*/ 37 h 30720"/>
                  <a:gd name="T74" fmla="*/ 23 w 40960"/>
                  <a:gd name="T75" fmla="*/ 36 h 30720"/>
                  <a:gd name="T76" fmla="*/ 32 w 40960"/>
                  <a:gd name="T77" fmla="*/ 32 h 30720"/>
                  <a:gd name="T78" fmla="*/ 33 w 40960"/>
                  <a:gd name="T79" fmla="*/ 32 h 30720"/>
                  <a:gd name="T80" fmla="*/ 41 w 40960"/>
                  <a:gd name="T81" fmla="*/ 37 h 30720"/>
                  <a:gd name="T82" fmla="*/ 42 w 40960"/>
                  <a:gd name="T83" fmla="*/ 43 h 30720"/>
                  <a:gd name="T84" fmla="*/ 36 w 40960"/>
                  <a:gd name="T85" fmla="*/ 52 h 307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0960" h="30720">
                    <a:moveTo>
                      <a:pt x="0" y="0"/>
                    </a:moveTo>
                    <a:cubicBezTo>
                      <a:pt x="0" y="30720"/>
                      <a:pt x="0" y="30720"/>
                      <a:pt x="0" y="30720"/>
                    </a:cubicBezTo>
                    <a:cubicBezTo>
                      <a:pt x="40960" y="30720"/>
                      <a:pt x="40960" y="30720"/>
                      <a:pt x="40960" y="30720"/>
                    </a:cubicBezTo>
                    <a:cubicBezTo>
                      <a:pt x="40960" y="0"/>
                      <a:pt x="40960" y="0"/>
                      <a:pt x="40960" y="0"/>
                    </a:cubicBezTo>
                    <a:lnTo>
                      <a:pt x="0" y="0"/>
                    </a:lnTo>
                    <a:close/>
                    <a:moveTo>
                      <a:pt x="13071" y="18843"/>
                    </a:moveTo>
                    <a:cubicBezTo>
                      <a:pt x="12543" y="19115"/>
                      <a:pt x="11946" y="19269"/>
                      <a:pt x="11312" y="19269"/>
                    </a:cubicBezTo>
                    <a:cubicBezTo>
                      <a:pt x="9099" y="19269"/>
                      <a:pt x="7611" y="17445"/>
                      <a:pt x="7611" y="15985"/>
                    </a:cubicBezTo>
                    <a:cubicBezTo>
                      <a:pt x="7611" y="14549"/>
                      <a:pt x="8598" y="14080"/>
                      <a:pt x="9637" y="14080"/>
                    </a:cubicBezTo>
                    <a:cubicBezTo>
                      <a:pt x="9978" y="14080"/>
                      <a:pt x="9978" y="14080"/>
                      <a:pt x="9978" y="14080"/>
                    </a:cubicBezTo>
                    <a:cubicBezTo>
                      <a:pt x="12919" y="14080"/>
                      <a:pt x="12919" y="14080"/>
                      <a:pt x="12919" y="14080"/>
                    </a:cubicBezTo>
                    <a:cubicBezTo>
                      <a:pt x="12416" y="16585"/>
                      <a:pt x="12416" y="16585"/>
                      <a:pt x="12416" y="16585"/>
                    </a:cubicBezTo>
                    <a:cubicBezTo>
                      <a:pt x="11149" y="14666"/>
                      <a:pt x="11149" y="14666"/>
                      <a:pt x="11149" y="14666"/>
                    </a:cubicBezTo>
                    <a:cubicBezTo>
                      <a:pt x="11114" y="14610"/>
                      <a:pt x="11030" y="14560"/>
                      <a:pt x="10964" y="14560"/>
                    </a:cubicBezTo>
                    <a:cubicBezTo>
                      <a:pt x="9978" y="14560"/>
                      <a:pt x="9978" y="14560"/>
                      <a:pt x="9978" y="14560"/>
                    </a:cubicBezTo>
                    <a:cubicBezTo>
                      <a:pt x="9929" y="14560"/>
                      <a:pt x="9929" y="14560"/>
                      <a:pt x="9929" y="14560"/>
                    </a:cubicBezTo>
                    <a:cubicBezTo>
                      <a:pt x="9863" y="14560"/>
                      <a:pt x="9798" y="14623"/>
                      <a:pt x="9785" y="14687"/>
                    </a:cubicBezTo>
                    <a:cubicBezTo>
                      <a:pt x="9756" y="14840"/>
                      <a:pt x="9756" y="14840"/>
                      <a:pt x="9756" y="14840"/>
                    </a:cubicBezTo>
                    <a:cubicBezTo>
                      <a:pt x="9756" y="14840"/>
                      <a:pt x="9756" y="14840"/>
                      <a:pt x="9756" y="14840"/>
                    </a:cubicBezTo>
                    <a:cubicBezTo>
                      <a:pt x="9234" y="17404"/>
                      <a:pt x="9234" y="17404"/>
                      <a:pt x="9234" y="17404"/>
                    </a:cubicBezTo>
                    <a:cubicBezTo>
                      <a:pt x="9222" y="17469"/>
                      <a:pt x="9265" y="17520"/>
                      <a:pt x="9330" y="17520"/>
                    </a:cubicBezTo>
                    <a:cubicBezTo>
                      <a:pt x="9969" y="17520"/>
                      <a:pt x="9969" y="17520"/>
                      <a:pt x="9969" y="17520"/>
                    </a:cubicBezTo>
                    <a:cubicBezTo>
                      <a:pt x="10090" y="17520"/>
                      <a:pt x="10090" y="17520"/>
                      <a:pt x="10090" y="17520"/>
                    </a:cubicBezTo>
                    <a:cubicBezTo>
                      <a:pt x="10156" y="17520"/>
                      <a:pt x="10221" y="17464"/>
                      <a:pt x="10235" y="17400"/>
                    </a:cubicBezTo>
                    <a:cubicBezTo>
                      <a:pt x="10527" y="15955"/>
                      <a:pt x="10527" y="15955"/>
                      <a:pt x="10527" y="15955"/>
                    </a:cubicBezTo>
                    <a:cubicBezTo>
                      <a:pt x="10619" y="15500"/>
                      <a:pt x="10619" y="15500"/>
                      <a:pt x="10619" y="15500"/>
                    </a:cubicBezTo>
                    <a:cubicBezTo>
                      <a:pt x="11886" y="17415"/>
                      <a:pt x="11886" y="17415"/>
                      <a:pt x="11886" y="17415"/>
                    </a:cubicBezTo>
                    <a:cubicBezTo>
                      <a:pt x="11921" y="17471"/>
                      <a:pt x="12005" y="17520"/>
                      <a:pt x="12071" y="17520"/>
                    </a:cubicBezTo>
                    <a:cubicBezTo>
                      <a:pt x="13107" y="17520"/>
                      <a:pt x="13107" y="17520"/>
                      <a:pt x="13107" y="17520"/>
                    </a:cubicBezTo>
                    <a:cubicBezTo>
                      <a:pt x="13172" y="17520"/>
                      <a:pt x="13237" y="17463"/>
                      <a:pt x="13251" y="17398"/>
                    </a:cubicBezTo>
                    <a:cubicBezTo>
                      <a:pt x="13463" y="16361"/>
                      <a:pt x="13463" y="16361"/>
                      <a:pt x="13463" y="16361"/>
                    </a:cubicBezTo>
                    <a:cubicBezTo>
                      <a:pt x="13847" y="14484"/>
                      <a:pt x="13847" y="14484"/>
                      <a:pt x="13847" y="14484"/>
                    </a:cubicBezTo>
                    <a:cubicBezTo>
                      <a:pt x="13860" y="14420"/>
                      <a:pt x="13841" y="14321"/>
                      <a:pt x="13805" y="14265"/>
                    </a:cubicBezTo>
                    <a:cubicBezTo>
                      <a:pt x="13172" y="13270"/>
                      <a:pt x="13172" y="13270"/>
                      <a:pt x="13172" y="13270"/>
                    </a:cubicBezTo>
                    <a:cubicBezTo>
                      <a:pt x="13137" y="13215"/>
                      <a:pt x="13053" y="13160"/>
                      <a:pt x="12988" y="13160"/>
                    </a:cubicBezTo>
                    <a:cubicBezTo>
                      <a:pt x="9994" y="13160"/>
                      <a:pt x="9994" y="13160"/>
                      <a:pt x="9994" y="13160"/>
                    </a:cubicBezTo>
                    <a:cubicBezTo>
                      <a:pt x="8371" y="13160"/>
                      <a:pt x="8371" y="13160"/>
                      <a:pt x="8371" y="13160"/>
                    </a:cubicBezTo>
                    <a:cubicBezTo>
                      <a:pt x="8199" y="13160"/>
                      <a:pt x="8219" y="13098"/>
                      <a:pt x="8358" y="12932"/>
                    </a:cubicBezTo>
                    <a:cubicBezTo>
                      <a:pt x="9065" y="12089"/>
                      <a:pt x="10126" y="11558"/>
                      <a:pt x="11312" y="11558"/>
                    </a:cubicBezTo>
                    <a:cubicBezTo>
                      <a:pt x="11538" y="11558"/>
                      <a:pt x="11760" y="11581"/>
                      <a:pt x="11976" y="11618"/>
                    </a:cubicBezTo>
                    <a:cubicBezTo>
                      <a:pt x="13098" y="11813"/>
                      <a:pt x="14054" y="12494"/>
                      <a:pt x="14619" y="13436"/>
                    </a:cubicBezTo>
                    <a:cubicBezTo>
                      <a:pt x="14965" y="14014"/>
                      <a:pt x="15165" y="14691"/>
                      <a:pt x="15165" y="15415"/>
                    </a:cubicBezTo>
                    <a:cubicBezTo>
                      <a:pt x="15165" y="16909"/>
                      <a:pt x="14314" y="18204"/>
                      <a:pt x="13071" y="188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 name="Freeform 6"/>
              <p:cNvSpPr>
                <a:spLocks noSelect="1" noEditPoints="1"/>
              </p:cNvSpPr>
              <p:nvPr/>
            </p:nvSpPr>
            <p:spPr bwMode="auto">
              <a:xfrm>
                <a:off x="2363" y="1774"/>
                <a:ext cx="1707" cy="310"/>
              </a:xfrm>
              <a:custGeom>
                <a:avLst/>
                <a:gdLst>
                  <a:gd name="T0" fmla="*/ 18 w 12137"/>
                  <a:gd name="T1" fmla="*/ 4 h 2202"/>
                  <a:gd name="T2" fmla="*/ 17 w 12137"/>
                  <a:gd name="T3" fmla="*/ 4 h 2202"/>
                  <a:gd name="T4" fmla="*/ 16 w 12137"/>
                  <a:gd name="T5" fmla="*/ 5 h 2202"/>
                  <a:gd name="T6" fmla="*/ 1 w 12137"/>
                  <a:gd name="T7" fmla="*/ 6 h 2202"/>
                  <a:gd name="T8" fmla="*/ 3 w 12137"/>
                  <a:gd name="T9" fmla="*/ 4 h 2202"/>
                  <a:gd name="T10" fmla="*/ 4 w 12137"/>
                  <a:gd name="T11" fmla="*/ 6 h 2202"/>
                  <a:gd name="T12" fmla="*/ 2 w 12137"/>
                  <a:gd name="T13" fmla="*/ 2 h 2202"/>
                  <a:gd name="T14" fmla="*/ 1 w 12137"/>
                  <a:gd name="T15" fmla="*/ 2 h 2202"/>
                  <a:gd name="T16" fmla="*/ 0 w 12137"/>
                  <a:gd name="T17" fmla="*/ 6 h 2202"/>
                  <a:gd name="T18" fmla="*/ 20 w 12137"/>
                  <a:gd name="T19" fmla="*/ 6 h 2202"/>
                  <a:gd name="T20" fmla="*/ 21 w 12137"/>
                  <a:gd name="T21" fmla="*/ 3 h 2202"/>
                  <a:gd name="T22" fmla="*/ 22 w 12137"/>
                  <a:gd name="T23" fmla="*/ 6 h 2202"/>
                  <a:gd name="T24" fmla="*/ 23 w 12137"/>
                  <a:gd name="T25" fmla="*/ 3 h 2202"/>
                  <a:gd name="T26" fmla="*/ 20 w 12137"/>
                  <a:gd name="T27" fmla="*/ 2 h 2202"/>
                  <a:gd name="T28" fmla="*/ 19 w 12137"/>
                  <a:gd name="T29" fmla="*/ 2 h 2202"/>
                  <a:gd name="T30" fmla="*/ 20 w 12137"/>
                  <a:gd name="T31" fmla="*/ 6 h 2202"/>
                  <a:gd name="T32" fmla="*/ 7 w 12137"/>
                  <a:gd name="T33" fmla="*/ 4 h 2202"/>
                  <a:gd name="T34" fmla="*/ 6 w 12137"/>
                  <a:gd name="T35" fmla="*/ 3 h 2202"/>
                  <a:gd name="T36" fmla="*/ 6 w 12137"/>
                  <a:gd name="T37" fmla="*/ 6 h 2202"/>
                  <a:gd name="T38" fmla="*/ 7 w 12137"/>
                  <a:gd name="T39" fmla="*/ 6 h 2202"/>
                  <a:gd name="T40" fmla="*/ 8 w 12137"/>
                  <a:gd name="T41" fmla="*/ 2 h 2202"/>
                  <a:gd name="T42" fmla="*/ 7 w 12137"/>
                  <a:gd name="T43" fmla="*/ 2 h 2202"/>
                  <a:gd name="T44" fmla="*/ 25 w 12137"/>
                  <a:gd name="T45" fmla="*/ 3 h 2202"/>
                  <a:gd name="T46" fmla="*/ 25 w 12137"/>
                  <a:gd name="T47" fmla="*/ 5 h 2202"/>
                  <a:gd name="T48" fmla="*/ 25 w 12137"/>
                  <a:gd name="T49" fmla="*/ 2 h 2202"/>
                  <a:gd name="T50" fmla="*/ 26 w 12137"/>
                  <a:gd name="T51" fmla="*/ 5 h 2202"/>
                  <a:gd name="T52" fmla="*/ 27 w 12137"/>
                  <a:gd name="T53" fmla="*/ 6 h 2202"/>
                  <a:gd name="T54" fmla="*/ 27 w 12137"/>
                  <a:gd name="T55" fmla="*/ 2 h 2202"/>
                  <a:gd name="T56" fmla="*/ 26 w 12137"/>
                  <a:gd name="T57" fmla="*/ 2 h 2202"/>
                  <a:gd name="T58" fmla="*/ 12 w 12137"/>
                  <a:gd name="T59" fmla="*/ 2 h 2202"/>
                  <a:gd name="T60" fmla="*/ 13 w 12137"/>
                  <a:gd name="T61" fmla="*/ 6 h 2202"/>
                  <a:gd name="T62" fmla="*/ 13 w 12137"/>
                  <a:gd name="T63" fmla="*/ 2 h 2202"/>
                  <a:gd name="T64" fmla="*/ 28 w 12137"/>
                  <a:gd name="T65" fmla="*/ 0 h 2202"/>
                  <a:gd name="T66" fmla="*/ 29 w 12137"/>
                  <a:gd name="T67" fmla="*/ 6 h 2202"/>
                  <a:gd name="T68" fmla="*/ 29 w 12137"/>
                  <a:gd name="T69" fmla="*/ 0 h 2202"/>
                  <a:gd name="T70" fmla="*/ 13 w 12137"/>
                  <a:gd name="T71" fmla="*/ 0 h 2202"/>
                  <a:gd name="T72" fmla="*/ 13 w 12137"/>
                  <a:gd name="T73" fmla="*/ 1 h 2202"/>
                  <a:gd name="T74" fmla="*/ 11 w 12137"/>
                  <a:gd name="T75" fmla="*/ 5 h 2202"/>
                  <a:gd name="T76" fmla="*/ 11 w 12137"/>
                  <a:gd name="T77" fmla="*/ 3 h 2202"/>
                  <a:gd name="T78" fmla="*/ 11 w 12137"/>
                  <a:gd name="T79" fmla="*/ 2 h 2202"/>
                  <a:gd name="T80" fmla="*/ 10 w 12137"/>
                  <a:gd name="T81" fmla="*/ 1 h 2202"/>
                  <a:gd name="T82" fmla="*/ 9 w 12137"/>
                  <a:gd name="T83" fmla="*/ 5 h 2202"/>
                  <a:gd name="T84" fmla="*/ 11 w 12137"/>
                  <a:gd name="T85" fmla="*/ 6 h 2202"/>
                  <a:gd name="T86" fmla="*/ 32 w 12137"/>
                  <a:gd name="T87" fmla="*/ 3 h 2202"/>
                  <a:gd name="T88" fmla="*/ 32 w 12137"/>
                  <a:gd name="T89" fmla="*/ 6 h 2202"/>
                  <a:gd name="T90" fmla="*/ 33 w 12137"/>
                  <a:gd name="T91" fmla="*/ 5 h 2202"/>
                  <a:gd name="T92" fmla="*/ 31 w 12137"/>
                  <a:gd name="T93" fmla="*/ 4 h 2202"/>
                  <a:gd name="T94" fmla="*/ 34 w 12137"/>
                  <a:gd name="T95" fmla="*/ 4 h 2202"/>
                  <a:gd name="T96" fmla="*/ 32 w 12137"/>
                  <a:gd name="T97" fmla="*/ 6 h 22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2137" h="2202">
                    <a:moveTo>
                      <a:pt x="5036" y="1399"/>
                    </a:moveTo>
                    <a:cubicBezTo>
                      <a:pt x="5036" y="950"/>
                      <a:pt x="5309" y="601"/>
                      <a:pt x="5762" y="601"/>
                    </a:cubicBezTo>
                    <a:cubicBezTo>
                      <a:pt x="6218" y="601"/>
                      <a:pt x="6490" y="948"/>
                      <a:pt x="6490" y="1399"/>
                    </a:cubicBezTo>
                    <a:cubicBezTo>
                      <a:pt x="6490" y="1871"/>
                      <a:pt x="6197" y="2202"/>
                      <a:pt x="5759" y="2202"/>
                    </a:cubicBezTo>
                    <a:cubicBezTo>
                      <a:pt x="5320" y="2202"/>
                      <a:pt x="5036" y="1870"/>
                      <a:pt x="5036" y="1399"/>
                    </a:cubicBezTo>
                    <a:moveTo>
                      <a:pt x="6137" y="1399"/>
                    </a:moveTo>
                    <a:cubicBezTo>
                      <a:pt x="6137" y="1098"/>
                      <a:pt x="5987" y="894"/>
                      <a:pt x="5762" y="892"/>
                    </a:cubicBezTo>
                    <a:cubicBezTo>
                      <a:pt x="5529" y="894"/>
                      <a:pt x="5390" y="1104"/>
                      <a:pt x="5389" y="1399"/>
                    </a:cubicBezTo>
                    <a:cubicBezTo>
                      <a:pt x="5390" y="1669"/>
                      <a:pt x="5512" y="1910"/>
                      <a:pt x="5767" y="1911"/>
                    </a:cubicBezTo>
                    <a:cubicBezTo>
                      <a:pt x="5992" y="1910"/>
                      <a:pt x="6137" y="1700"/>
                      <a:pt x="6137" y="1399"/>
                    </a:cubicBezTo>
                    <a:moveTo>
                      <a:pt x="297" y="2164"/>
                    </a:moveTo>
                    <a:cubicBezTo>
                      <a:pt x="321" y="2164"/>
                      <a:pt x="341" y="2145"/>
                      <a:pt x="341" y="2121"/>
                    </a:cubicBezTo>
                    <a:cubicBezTo>
                      <a:pt x="341" y="1359"/>
                      <a:pt x="341" y="1359"/>
                      <a:pt x="341" y="1359"/>
                    </a:cubicBezTo>
                    <a:cubicBezTo>
                      <a:pt x="341" y="1069"/>
                      <a:pt x="505" y="916"/>
                      <a:pt x="682" y="916"/>
                    </a:cubicBezTo>
                    <a:cubicBezTo>
                      <a:pt x="820" y="916"/>
                      <a:pt x="951" y="990"/>
                      <a:pt x="952" y="1240"/>
                    </a:cubicBezTo>
                    <a:cubicBezTo>
                      <a:pt x="952" y="2121"/>
                      <a:pt x="952" y="2121"/>
                      <a:pt x="952" y="2121"/>
                    </a:cubicBezTo>
                    <a:cubicBezTo>
                      <a:pt x="952" y="2145"/>
                      <a:pt x="971" y="2164"/>
                      <a:pt x="996" y="2164"/>
                    </a:cubicBezTo>
                    <a:cubicBezTo>
                      <a:pt x="1250" y="2164"/>
                      <a:pt x="1250" y="2164"/>
                      <a:pt x="1250" y="2164"/>
                    </a:cubicBezTo>
                    <a:cubicBezTo>
                      <a:pt x="1274" y="2164"/>
                      <a:pt x="1293" y="2145"/>
                      <a:pt x="1293" y="2121"/>
                    </a:cubicBezTo>
                    <a:cubicBezTo>
                      <a:pt x="1293" y="1191"/>
                      <a:pt x="1293" y="1191"/>
                      <a:pt x="1293" y="1191"/>
                    </a:cubicBezTo>
                    <a:cubicBezTo>
                      <a:pt x="1293" y="775"/>
                      <a:pt x="1065" y="601"/>
                      <a:pt x="776" y="601"/>
                    </a:cubicBezTo>
                    <a:cubicBezTo>
                      <a:pt x="590" y="601"/>
                      <a:pt x="420" y="711"/>
                      <a:pt x="319" y="835"/>
                    </a:cubicBezTo>
                    <a:cubicBezTo>
                      <a:pt x="305" y="682"/>
                      <a:pt x="305" y="682"/>
                      <a:pt x="305" y="682"/>
                    </a:cubicBezTo>
                    <a:cubicBezTo>
                      <a:pt x="303" y="660"/>
                      <a:pt x="283" y="639"/>
                      <a:pt x="261" y="639"/>
                    </a:cubicBezTo>
                    <a:cubicBezTo>
                      <a:pt x="43" y="639"/>
                      <a:pt x="43" y="639"/>
                      <a:pt x="43" y="639"/>
                    </a:cubicBezTo>
                    <a:cubicBezTo>
                      <a:pt x="19" y="639"/>
                      <a:pt x="0" y="659"/>
                      <a:pt x="0" y="682"/>
                    </a:cubicBezTo>
                    <a:cubicBezTo>
                      <a:pt x="0" y="2121"/>
                      <a:pt x="0" y="2121"/>
                      <a:pt x="0" y="2121"/>
                    </a:cubicBezTo>
                    <a:cubicBezTo>
                      <a:pt x="0" y="2145"/>
                      <a:pt x="19" y="2164"/>
                      <a:pt x="43" y="2164"/>
                    </a:cubicBezTo>
                    <a:lnTo>
                      <a:pt x="297" y="2164"/>
                    </a:lnTo>
                    <a:close/>
                    <a:moveTo>
                      <a:pt x="7080" y="2164"/>
                    </a:moveTo>
                    <a:cubicBezTo>
                      <a:pt x="7105" y="2164"/>
                      <a:pt x="7124" y="2145"/>
                      <a:pt x="7124" y="2121"/>
                    </a:cubicBezTo>
                    <a:cubicBezTo>
                      <a:pt x="7124" y="1359"/>
                      <a:pt x="7124" y="1359"/>
                      <a:pt x="7124" y="1359"/>
                    </a:cubicBezTo>
                    <a:cubicBezTo>
                      <a:pt x="7124" y="1069"/>
                      <a:pt x="7288" y="916"/>
                      <a:pt x="7465" y="916"/>
                    </a:cubicBezTo>
                    <a:cubicBezTo>
                      <a:pt x="7603" y="916"/>
                      <a:pt x="7735" y="990"/>
                      <a:pt x="7735" y="1240"/>
                    </a:cubicBezTo>
                    <a:cubicBezTo>
                      <a:pt x="7735" y="2121"/>
                      <a:pt x="7735" y="2121"/>
                      <a:pt x="7735" y="2121"/>
                    </a:cubicBezTo>
                    <a:cubicBezTo>
                      <a:pt x="7735" y="2145"/>
                      <a:pt x="7754" y="2164"/>
                      <a:pt x="7779" y="2164"/>
                    </a:cubicBezTo>
                    <a:cubicBezTo>
                      <a:pt x="8033" y="2164"/>
                      <a:pt x="8033" y="2164"/>
                      <a:pt x="8033" y="2164"/>
                    </a:cubicBezTo>
                    <a:cubicBezTo>
                      <a:pt x="8057" y="2164"/>
                      <a:pt x="8076" y="2145"/>
                      <a:pt x="8076" y="2121"/>
                    </a:cubicBezTo>
                    <a:cubicBezTo>
                      <a:pt x="8076" y="1191"/>
                      <a:pt x="8076" y="1191"/>
                      <a:pt x="8076" y="1191"/>
                    </a:cubicBezTo>
                    <a:cubicBezTo>
                      <a:pt x="8076" y="775"/>
                      <a:pt x="7848" y="601"/>
                      <a:pt x="7559" y="601"/>
                    </a:cubicBezTo>
                    <a:cubicBezTo>
                      <a:pt x="7373" y="601"/>
                      <a:pt x="7203" y="711"/>
                      <a:pt x="7102" y="835"/>
                    </a:cubicBezTo>
                    <a:cubicBezTo>
                      <a:pt x="7089" y="682"/>
                      <a:pt x="7089" y="682"/>
                      <a:pt x="7089" y="682"/>
                    </a:cubicBezTo>
                    <a:cubicBezTo>
                      <a:pt x="7086" y="660"/>
                      <a:pt x="7066" y="639"/>
                      <a:pt x="7044" y="639"/>
                    </a:cubicBezTo>
                    <a:cubicBezTo>
                      <a:pt x="6826" y="639"/>
                      <a:pt x="6826" y="639"/>
                      <a:pt x="6826" y="639"/>
                    </a:cubicBezTo>
                    <a:cubicBezTo>
                      <a:pt x="6802" y="639"/>
                      <a:pt x="6783" y="659"/>
                      <a:pt x="6783" y="682"/>
                    </a:cubicBezTo>
                    <a:cubicBezTo>
                      <a:pt x="6783" y="2121"/>
                      <a:pt x="6783" y="2121"/>
                      <a:pt x="6783" y="2121"/>
                    </a:cubicBezTo>
                    <a:cubicBezTo>
                      <a:pt x="6783" y="2145"/>
                      <a:pt x="6802" y="2164"/>
                      <a:pt x="6826" y="2164"/>
                    </a:cubicBezTo>
                    <a:lnTo>
                      <a:pt x="7080" y="2164"/>
                    </a:lnTo>
                    <a:close/>
                    <a:moveTo>
                      <a:pt x="2285" y="892"/>
                    </a:moveTo>
                    <a:cubicBezTo>
                      <a:pt x="2441" y="892"/>
                      <a:pt x="2607" y="1008"/>
                      <a:pt x="2607" y="1346"/>
                    </a:cubicBezTo>
                    <a:cubicBezTo>
                      <a:pt x="2607" y="1417"/>
                      <a:pt x="2607" y="1417"/>
                      <a:pt x="2607" y="1417"/>
                    </a:cubicBezTo>
                    <a:cubicBezTo>
                      <a:pt x="2607" y="1815"/>
                      <a:pt x="2419" y="1911"/>
                      <a:pt x="2290" y="1911"/>
                    </a:cubicBezTo>
                    <a:cubicBezTo>
                      <a:pt x="2060" y="1911"/>
                      <a:pt x="1933" y="1666"/>
                      <a:pt x="1933" y="1396"/>
                    </a:cubicBezTo>
                    <a:cubicBezTo>
                      <a:pt x="1933" y="1092"/>
                      <a:pt x="2078" y="892"/>
                      <a:pt x="2285" y="892"/>
                    </a:cubicBezTo>
                    <a:moveTo>
                      <a:pt x="2220" y="601"/>
                    </a:moveTo>
                    <a:cubicBezTo>
                      <a:pt x="1890" y="601"/>
                      <a:pt x="1579" y="866"/>
                      <a:pt x="1579" y="1399"/>
                    </a:cubicBezTo>
                    <a:cubicBezTo>
                      <a:pt x="1579" y="1839"/>
                      <a:pt x="1814" y="2202"/>
                      <a:pt x="2218" y="2202"/>
                    </a:cubicBezTo>
                    <a:cubicBezTo>
                      <a:pt x="2395" y="2202"/>
                      <a:pt x="2550" y="2092"/>
                      <a:pt x="2626" y="1968"/>
                    </a:cubicBezTo>
                    <a:cubicBezTo>
                      <a:pt x="2649" y="2121"/>
                      <a:pt x="2649" y="2121"/>
                      <a:pt x="2649" y="2121"/>
                    </a:cubicBezTo>
                    <a:cubicBezTo>
                      <a:pt x="2652" y="2142"/>
                      <a:pt x="2672" y="2164"/>
                      <a:pt x="2695" y="2164"/>
                    </a:cubicBezTo>
                    <a:cubicBezTo>
                      <a:pt x="2908" y="2164"/>
                      <a:pt x="2908" y="2164"/>
                      <a:pt x="2908" y="2164"/>
                    </a:cubicBezTo>
                    <a:cubicBezTo>
                      <a:pt x="2932" y="2164"/>
                      <a:pt x="2951" y="2145"/>
                      <a:pt x="2951" y="2121"/>
                    </a:cubicBezTo>
                    <a:cubicBezTo>
                      <a:pt x="2951" y="683"/>
                      <a:pt x="2951" y="683"/>
                      <a:pt x="2951" y="683"/>
                    </a:cubicBezTo>
                    <a:cubicBezTo>
                      <a:pt x="2951" y="658"/>
                      <a:pt x="2932" y="639"/>
                      <a:pt x="2908" y="639"/>
                    </a:cubicBezTo>
                    <a:cubicBezTo>
                      <a:pt x="2711" y="639"/>
                      <a:pt x="2711" y="639"/>
                      <a:pt x="2711" y="639"/>
                    </a:cubicBezTo>
                    <a:cubicBezTo>
                      <a:pt x="2689" y="639"/>
                      <a:pt x="2669" y="661"/>
                      <a:pt x="2665" y="683"/>
                    </a:cubicBezTo>
                    <a:cubicBezTo>
                      <a:pt x="2647" y="818"/>
                      <a:pt x="2647" y="818"/>
                      <a:pt x="2647" y="818"/>
                    </a:cubicBezTo>
                    <a:cubicBezTo>
                      <a:pt x="2550" y="696"/>
                      <a:pt x="2413" y="601"/>
                      <a:pt x="2220" y="601"/>
                    </a:cubicBezTo>
                    <a:moveTo>
                      <a:pt x="9069" y="892"/>
                    </a:moveTo>
                    <a:cubicBezTo>
                      <a:pt x="9225" y="892"/>
                      <a:pt x="9392" y="1008"/>
                      <a:pt x="9392" y="1346"/>
                    </a:cubicBezTo>
                    <a:cubicBezTo>
                      <a:pt x="9392" y="1417"/>
                      <a:pt x="9392" y="1417"/>
                      <a:pt x="9392" y="1417"/>
                    </a:cubicBezTo>
                    <a:cubicBezTo>
                      <a:pt x="9392" y="1815"/>
                      <a:pt x="9204" y="1911"/>
                      <a:pt x="9075" y="1911"/>
                    </a:cubicBezTo>
                    <a:cubicBezTo>
                      <a:pt x="8844" y="1911"/>
                      <a:pt x="8717" y="1666"/>
                      <a:pt x="8717" y="1396"/>
                    </a:cubicBezTo>
                    <a:cubicBezTo>
                      <a:pt x="8717" y="1092"/>
                      <a:pt x="8862" y="892"/>
                      <a:pt x="9069" y="892"/>
                    </a:cubicBezTo>
                    <a:moveTo>
                      <a:pt x="9005" y="601"/>
                    </a:moveTo>
                    <a:cubicBezTo>
                      <a:pt x="8675" y="601"/>
                      <a:pt x="8364" y="866"/>
                      <a:pt x="8364" y="1399"/>
                    </a:cubicBezTo>
                    <a:cubicBezTo>
                      <a:pt x="8364" y="1839"/>
                      <a:pt x="8599" y="2202"/>
                      <a:pt x="9003" y="2202"/>
                    </a:cubicBezTo>
                    <a:cubicBezTo>
                      <a:pt x="9180" y="2202"/>
                      <a:pt x="9335" y="2092"/>
                      <a:pt x="9411" y="1968"/>
                    </a:cubicBezTo>
                    <a:cubicBezTo>
                      <a:pt x="9434" y="2121"/>
                      <a:pt x="9434" y="2121"/>
                      <a:pt x="9434" y="2121"/>
                    </a:cubicBezTo>
                    <a:cubicBezTo>
                      <a:pt x="9437" y="2142"/>
                      <a:pt x="9457" y="2164"/>
                      <a:pt x="9479" y="2164"/>
                    </a:cubicBezTo>
                    <a:cubicBezTo>
                      <a:pt x="9693" y="2164"/>
                      <a:pt x="9693" y="2164"/>
                      <a:pt x="9693" y="2164"/>
                    </a:cubicBezTo>
                    <a:cubicBezTo>
                      <a:pt x="9717" y="2164"/>
                      <a:pt x="9736" y="2145"/>
                      <a:pt x="9736" y="2121"/>
                    </a:cubicBezTo>
                    <a:cubicBezTo>
                      <a:pt x="9736" y="683"/>
                      <a:pt x="9736" y="683"/>
                      <a:pt x="9736" y="683"/>
                    </a:cubicBezTo>
                    <a:cubicBezTo>
                      <a:pt x="9736" y="658"/>
                      <a:pt x="9717" y="639"/>
                      <a:pt x="9693" y="639"/>
                    </a:cubicBezTo>
                    <a:cubicBezTo>
                      <a:pt x="9496" y="639"/>
                      <a:pt x="9496" y="639"/>
                      <a:pt x="9496" y="639"/>
                    </a:cubicBezTo>
                    <a:cubicBezTo>
                      <a:pt x="9474" y="639"/>
                      <a:pt x="9454" y="661"/>
                      <a:pt x="9450" y="683"/>
                    </a:cubicBezTo>
                    <a:cubicBezTo>
                      <a:pt x="9432" y="818"/>
                      <a:pt x="9432" y="818"/>
                      <a:pt x="9432" y="818"/>
                    </a:cubicBezTo>
                    <a:cubicBezTo>
                      <a:pt x="9335" y="696"/>
                      <a:pt x="9197" y="601"/>
                      <a:pt x="9005" y="601"/>
                    </a:cubicBezTo>
                    <a:moveTo>
                      <a:pt x="4438" y="663"/>
                    </a:moveTo>
                    <a:cubicBezTo>
                      <a:pt x="4413" y="666"/>
                      <a:pt x="4393" y="684"/>
                      <a:pt x="4393" y="708"/>
                    </a:cubicBezTo>
                    <a:cubicBezTo>
                      <a:pt x="4393" y="2121"/>
                      <a:pt x="4393" y="2121"/>
                      <a:pt x="4393" y="2121"/>
                    </a:cubicBezTo>
                    <a:cubicBezTo>
                      <a:pt x="4393" y="2145"/>
                      <a:pt x="4413" y="2164"/>
                      <a:pt x="4437" y="2164"/>
                    </a:cubicBezTo>
                    <a:cubicBezTo>
                      <a:pt x="4691" y="2164"/>
                      <a:pt x="4691" y="2164"/>
                      <a:pt x="4691" y="2164"/>
                    </a:cubicBezTo>
                    <a:cubicBezTo>
                      <a:pt x="4716" y="2164"/>
                      <a:pt x="4735" y="2145"/>
                      <a:pt x="4735" y="2121"/>
                    </a:cubicBezTo>
                    <a:cubicBezTo>
                      <a:pt x="4735" y="682"/>
                      <a:pt x="4735" y="682"/>
                      <a:pt x="4735" y="682"/>
                    </a:cubicBezTo>
                    <a:cubicBezTo>
                      <a:pt x="4735" y="658"/>
                      <a:pt x="4716" y="635"/>
                      <a:pt x="4691" y="639"/>
                    </a:cubicBezTo>
                    <a:lnTo>
                      <a:pt x="4438" y="663"/>
                    </a:lnTo>
                    <a:close/>
                    <a:moveTo>
                      <a:pt x="10150" y="29"/>
                    </a:moveTo>
                    <a:cubicBezTo>
                      <a:pt x="10125" y="32"/>
                      <a:pt x="10106" y="49"/>
                      <a:pt x="10106" y="73"/>
                    </a:cubicBezTo>
                    <a:cubicBezTo>
                      <a:pt x="10106" y="2121"/>
                      <a:pt x="10106" y="2121"/>
                      <a:pt x="10106" y="2121"/>
                    </a:cubicBezTo>
                    <a:cubicBezTo>
                      <a:pt x="10106" y="2145"/>
                      <a:pt x="10125" y="2164"/>
                      <a:pt x="10149" y="2164"/>
                    </a:cubicBezTo>
                    <a:cubicBezTo>
                      <a:pt x="10403" y="2164"/>
                      <a:pt x="10403" y="2164"/>
                      <a:pt x="10403" y="2164"/>
                    </a:cubicBezTo>
                    <a:cubicBezTo>
                      <a:pt x="10428" y="2164"/>
                      <a:pt x="10447" y="2145"/>
                      <a:pt x="10447" y="2121"/>
                    </a:cubicBezTo>
                    <a:cubicBezTo>
                      <a:pt x="10447" y="48"/>
                      <a:pt x="10447" y="48"/>
                      <a:pt x="10447" y="48"/>
                    </a:cubicBezTo>
                    <a:cubicBezTo>
                      <a:pt x="10447" y="23"/>
                      <a:pt x="10428" y="0"/>
                      <a:pt x="10403" y="4"/>
                    </a:cubicBezTo>
                    <a:lnTo>
                      <a:pt x="10150" y="29"/>
                    </a:lnTo>
                    <a:close/>
                    <a:moveTo>
                      <a:pt x="4766" y="240"/>
                    </a:moveTo>
                    <a:cubicBezTo>
                      <a:pt x="4766" y="128"/>
                      <a:pt x="4676" y="38"/>
                      <a:pt x="4564" y="38"/>
                    </a:cubicBezTo>
                    <a:cubicBezTo>
                      <a:pt x="4453" y="38"/>
                      <a:pt x="4363" y="128"/>
                      <a:pt x="4363" y="240"/>
                    </a:cubicBezTo>
                    <a:cubicBezTo>
                      <a:pt x="4363" y="351"/>
                      <a:pt x="4453" y="441"/>
                      <a:pt x="4564" y="441"/>
                    </a:cubicBezTo>
                    <a:cubicBezTo>
                      <a:pt x="4676" y="441"/>
                      <a:pt x="4766" y="351"/>
                      <a:pt x="4766" y="240"/>
                    </a:cubicBezTo>
                    <a:moveTo>
                      <a:pt x="4044" y="1916"/>
                    </a:moveTo>
                    <a:cubicBezTo>
                      <a:pt x="4038" y="1883"/>
                      <a:pt x="4017" y="1875"/>
                      <a:pt x="3979" y="1889"/>
                    </a:cubicBezTo>
                    <a:cubicBezTo>
                      <a:pt x="3956" y="1898"/>
                      <a:pt x="3878" y="1916"/>
                      <a:pt x="3830" y="1916"/>
                    </a:cubicBezTo>
                    <a:cubicBezTo>
                      <a:pt x="3730" y="1916"/>
                      <a:pt x="3686" y="1880"/>
                      <a:pt x="3684" y="1739"/>
                    </a:cubicBezTo>
                    <a:cubicBezTo>
                      <a:pt x="3684" y="914"/>
                      <a:pt x="3684" y="914"/>
                      <a:pt x="3684" y="914"/>
                    </a:cubicBezTo>
                    <a:cubicBezTo>
                      <a:pt x="4004" y="914"/>
                      <a:pt x="4004" y="914"/>
                      <a:pt x="4004" y="914"/>
                    </a:cubicBezTo>
                    <a:cubicBezTo>
                      <a:pt x="4028" y="914"/>
                      <a:pt x="4048" y="894"/>
                      <a:pt x="4048" y="870"/>
                    </a:cubicBezTo>
                    <a:cubicBezTo>
                      <a:pt x="4048" y="682"/>
                      <a:pt x="4048" y="682"/>
                      <a:pt x="4048" y="682"/>
                    </a:cubicBezTo>
                    <a:cubicBezTo>
                      <a:pt x="4048" y="659"/>
                      <a:pt x="4028" y="639"/>
                      <a:pt x="4004" y="639"/>
                    </a:cubicBezTo>
                    <a:cubicBezTo>
                      <a:pt x="3684" y="639"/>
                      <a:pt x="3684" y="639"/>
                      <a:pt x="3684" y="639"/>
                    </a:cubicBezTo>
                    <a:cubicBezTo>
                      <a:pt x="3684" y="231"/>
                      <a:pt x="3684" y="231"/>
                      <a:pt x="3684" y="231"/>
                    </a:cubicBezTo>
                    <a:cubicBezTo>
                      <a:pt x="3684" y="206"/>
                      <a:pt x="3665" y="183"/>
                      <a:pt x="3641" y="187"/>
                    </a:cubicBezTo>
                    <a:cubicBezTo>
                      <a:pt x="3387" y="211"/>
                      <a:pt x="3387" y="211"/>
                      <a:pt x="3387" y="211"/>
                    </a:cubicBezTo>
                    <a:cubicBezTo>
                      <a:pt x="3362" y="215"/>
                      <a:pt x="3343" y="232"/>
                      <a:pt x="3343" y="256"/>
                    </a:cubicBezTo>
                    <a:cubicBezTo>
                      <a:pt x="3343" y="1775"/>
                      <a:pt x="3343" y="1775"/>
                      <a:pt x="3343" y="1775"/>
                    </a:cubicBezTo>
                    <a:cubicBezTo>
                      <a:pt x="3343" y="2022"/>
                      <a:pt x="3454" y="2202"/>
                      <a:pt x="3757" y="2202"/>
                    </a:cubicBezTo>
                    <a:cubicBezTo>
                      <a:pt x="3846" y="2202"/>
                      <a:pt x="3958" y="2187"/>
                      <a:pt x="4047" y="2146"/>
                    </a:cubicBezTo>
                    <a:cubicBezTo>
                      <a:pt x="4063" y="2139"/>
                      <a:pt x="4076" y="2132"/>
                      <a:pt x="4073" y="2106"/>
                    </a:cubicBezTo>
                    <a:lnTo>
                      <a:pt x="4044" y="1916"/>
                    </a:lnTo>
                    <a:close/>
                    <a:moveTo>
                      <a:pt x="11106" y="1274"/>
                    </a:moveTo>
                    <a:cubicBezTo>
                      <a:pt x="11130" y="1097"/>
                      <a:pt x="11213" y="885"/>
                      <a:pt x="11451" y="885"/>
                    </a:cubicBezTo>
                    <a:cubicBezTo>
                      <a:pt x="11694" y="885"/>
                      <a:pt x="11778" y="1079"/>
                      <a:pt x="11789" y="1274"/>
                    </a:cubicBezTo>
                    <a:lnTo>
                      <a:pt x="11106" y="1274"/>
                    </a:lnTo>
                    <a:close/>
                    <a:moveTo>
                      <a:pt x="11475" y="2202"/>
                    </a:moveTo>
                    <a:cubicBezTo>
                      <a:pt x="11696" y="2202"/>
                      <a:pt x="11870" y="2145"/>
                      <a:pt x="12005" y="2072"/>
                    </a:cubicBezTo>
                    <a:cubicBezTo>
                      <a:pt x="12026" y="2060"/>
                      <a:pt x="12038" y="2037"/>
                      <a:pt x="12028" y="2014"/>
                    </a:cubicBezTo>
                    <a:cubicBezTo>
                      <a:pt x="11956" y="1840"/>
                      <a:pt x="11956" y="1840"/>
                      <a:pt x="11956" y="1840"/>
                    </a:cubicBezTo>
                    <a:cubicBezTo>
                      <a:pt x="11947" y="1818"/>
                      <a:pt x="11921" y="1807"/>
                      <a:pt x="11899" y="1817"/>
                    </a:cubicBezTo>
                    <a:cubicBezTo>
                      <a:pt x="11774" y="1876"/>
                      <a:pt x="11647" y="1911"/>
                      <a:pt x="11495" y="1911"/>
                    </a:cubicBezTo>
                    <a:cubicBezTo>
                      <a:pt x="11242" y="1911"/>
                      <a:pt x="11125" y="1729"/>
                      <a:pt x="11105" y="1524"/>
                    </a:cubicBezTo>
                    <a:cubicBezTo>
                      <a:pt x="12092" y="1524"/>
                      <a:pt x="12092" y="1524"/>
                      <a:pt x="12092" y="1524"/>
                    </a:cubicBezTo>
                    <a:cubicBezTo>
                      <a:pt x="12116" y="1524"/>
                      <a:pt x="12135" y="1504"/>
                      <a:pt x="12136" y="1480"/>
                    </a:cubicBezTo>
                    <a:cubicBezTo>
                      <a:pt x="12137" y="1445"/>
                      <a:pt x="12136" y="1423"/>
                      <a:pt x="12136" y="1391"/>
                    </a:cubicBezTo>
                    <a:cubicBezTo>
                      <a:pt x="12136" y="1015"/>
                      <a:pt x="11944" y="602"/>
                      <a:pt x="11454" y="601"/>
                    </a:cubicBezTo>
                    <a:cubicBezTo>
                      <a:pt x="11011" y="601"/>
                      <a:pt x="10746" y="946"/>
                      <a:pt x="10746" y="1410"/>
                    </a:cubicBezTo>
                    <a:cubicBezTo>
                      <a:pt x="10746" y="1886"/>
                      <a:pt x="11032" y="2202"/>
                      <a:pt x="11475" y="220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 name="Freeform 7"/>
              <p:cNvSpPr>
                <a:spLocks noSelect="1" noEditPoints="1"/>
              </p:cNvSpPr>
              <p:nvPr/>
            </p:nvSpPr>
            <p:spPr bwMode="auto">
              <a:xfrm>
                <a:off x="2363" y="2168"/>
                <a:ext cx="2307" cy="309"/>
              </a:xfrm>
              <a:custGeom>
                <a:avLst/>
                <a:gdLst>
                  <a:gd name="T0" fmla="*/ 0 w 16404"/>
                  <a:gd name="T1" fmla="*/ 2 h 2202"/>
                  <a:gd name="T2" fmla="*/ 2 w 16404"/>
                  <a:gd name="T3" fmla="*/ 2 h 2202"/>
                  <a:gd name="T4" fmla="*/ 3 w 16404"/>
                  <a:gd name="T5" fmla="*/ 6 h 2202"/>
                  <a:gd name="T6" fmla="*/ 1 w 16404"/>
                  <a:gd name="T7" fmla="*/ 4 h 2202"/>
                  <a:gd name="T8" fmla="*/ 25 w 16404"/>
                  <a:gd name="T9" fmla="*/ 3 h 2202"/>
                  <a:gd name="T10" fmla="*/ 26 w 16404"/>
                  <a:gd name="T11" fmla="*/ 4 h 2202"/>
                  <a:gd name="T12" fmla="*/ 26 w 16404"/>
                  <a:gd name="T13" fmla="*/ 2 h 2202"/>
                  <a:gd name="T14" fmla="*/ 27 w 16404"/>
                  <a:gd name="T15" fmla="*/ 6 h 2202"/>
                  <a:gd name="T16" fmla="*/ 26 w 16404"/>
                  <a:gd name="T17" fmla="*/ 5 h 2202"/>
                  <a:gd name="T18" fmla="*/ 43 w 16404"/>
                  <a:gd name="T19" fmla="*/ 6 h 2202"/>
                  <a:gd name="T20" fmla="*/ 45 w 16404"/>
                  <a:gd name="T21" fmla="*/ 3 h 2202"/>
                  <a:gd name="T22" fmla="*/ 46 w 16404"/>
                  <a:gd name="T23" fmla="*/ 6 h 2202"/>
                  <a:gd name="T24" fmla="*/ 43 w 16404"/>
                  <a:gd name="T25" fmla="*/ 2 h 2202"/>
                  <a:gd name="T26" fmla="*/ 42 w 16404"/>
                  <a:gd name="T27" fmla="*/ 6 h 2202"/>
                  <a:gd name="T28" fmla="*/ 29 w 16404"/>
                  <a:gd name="T29" fmla="*/ 6 h 2202"/>
                  <a:gd name="T30" fmla="*/ 31 w 16404"/>
                  <a:gd name="T31" fmla="*/ 6 h 2202"/>
                  <a:gd name="T32" fmla="*/ 32 w 16404"/>
                  <a:gd name="T33" fmla="*/ 3 h 2202"/>
                  <a:gd name="T34" fmla="*/ 29 w 16404"/>
                  <a:gd name="T35" fmla="*/ 2 h 2202"/>
                  <a:gd name="T36" fmla="*/ 28 w 16404"/>
                  <a:gd name="T37" fmla="*/ 6 h 2202"/>
                  <a:gd name="T38" fmla="*/ 22 w 16404"/>
                  <a:gd name="T39" fmla="*/ 6 h 2202"/>
                  <a:gd name="T40" fmla="*/ 23 w 16404"/>
                  <a:gd name="T41" fmla="*/ 0 h 2202"/>
                  <a:gd name="T42" fmla="*/ 6 w 16404"/>
                  <a:gd name="T43" fmla="*/ 2 h 2202"/>
                  <a:gd name="T44" fmla="*/ 4 w 16404"/>
                  <a:gd name="T45" fmla="*/ 4 h 2202"/>
                  <a:gd name="T46" fmla="*/ 8 w 16404"/>
                  <a:gd name="T47" fmla="*/ 4 h 2202"/>
                  <a:gd name="T48" fmla="*/ 8 w 16404"/>
                  <a:gd name="T49" fmla="*/ 5 h 2202"/>
                  <a:gd name="T50" fmla="*/ 17 w 16404"/>
                  <a:gd name="T51" fmla="*/ 4 h 2202"/>
                  <a:gd name="T52" fmla="*/ 16 w 16404"/>
                  <a:gd name="T53" fmla="*/ 6 h 2202"/>
                  <a:gd name="T54" fmla="*/ 18 w 16404"/>
                  <a:gd name="T55" fmla="*/ 4 h 2202"/>
                  <a:gd name="T56" fmla="*/ 17 w 16404"/>
                  <a:gd name="T57" fmla="*/ 5 h 2202"/>
                  <a:gd name="T58" fmla="*/ 16 w 16404"/>
                  <a:gd name="T59" fmla="*/ 6 h 2202"/>
                  <a:gd name="T60" fmla="*/ 13 w 16404"/>
                  <a:gd name="T61" fmla="*/ 6 h 2202"/>
                  <a:gd name="T62" fmla="*/ 11 w 16404"/>
                  <a:gd name="T63" fmla="*/ 6 h 2202"/>
                  <a:gd name="T64" fmla="*/ 12 w 16404"/>
                  <a:gd name="T65" fmla="*/ 0 h 2202"/>
                  <a:gd name="T66" fmla="*/ 11 w 16404"/>
                  <a:gd name="T67" fmla="*/ 3 h 2202"/>
                  <a:gd name="T68" fmla="*/ 12 w 16404"/>
                  <a:gd name="T69" fmla="*/ 4 h 2202"/>
                  <a:gd name="T70" fmla="*/ 40 w 16404"/>
                  <a:gd name="T71" fmla="*/ 4 h 2202"/>
                  <a:gd name="T72" fmla="*/ 41 w 16404"/>
                  <a:gd name="T73" fmla="*/ 4 h 2202"/>
                  <a:gd name="T74" fmla="*/ 39 w 16404"/>
                  <a:gd name="T75" fmla="*/ 5 h 2202"/>
                  <a:gd name="T76" fmla="*/ 41 w 16404"/>
                  <a:gd name="T77" fmla="*/ 6 h 2202"/>
                  <a:gd name="T78" fmla="*/ 37 w 16404"/>
                  <a:gd name="T79" fmla="*/ 6 h 2202"/>
                  <a:gd name="T80" fmla="*/ 36 w 16404"/>
                  <a:gd name="T81" fmla="*/ 5 h 2202"/>
                  <a:gd name="T82" fmla="*/ 36 w 16404"/>
                  <a:gd name="T83" fmla="*/ 2 h 2202"/>
                  <a:gd name="T84" fmla="*/ 36 w 16404"/>
                  <a:gd name="T85" fmla="*/ 4 h 2202"/>
                  <a:gd name="T86" fmla="*/ 36 w 16404"/>
                  <a:gd name="T87" fmla="*/ 4 h 2202"/>
                  <a:gd name="T88" fmla="*/ 19 w 16404"/>
                  <a:gd name="T89" fmla="*/ 2 h 2202"/>
                  <a:gd name="T90" fmla="*/ 18 w 16404"/>
                  <a:gd name="T91" fmla="*/ 2 h 2202"/>
                  <a:gd name="T92" fmla="*/ 19 w 16404"/>
                  <a:gd name="T93" fmla="*/ 6 h 2202"/>
                  <a:gd name="T94" fmla="*/ 21 w 16404"/>
                  <a:gd name="T95" fmla="*/ 3 h 22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404" h="2202">
                    <a:moveTo>
                      <a:pt x="43" y="2165"/>
                    </a:moveTo>
                    <a:cubicBezTo>
                      <a:pt x="19" y="2165"/>
                      <a:pt x="0" y="2145"/>
                      <a:pt x="0" y="2121"/>
                    </a:cubicBezTo>
                    <a:cubicBezTo>
                      <a:pt x="0" y="683"/>
                      <a:pt x="0" y="683"/>
                      <a:pt x="0" y="683"/>
                    </a:cubicBezTo>
                    <a:cubicBezTo>
                      <a:pt x="0" y="659"/>
                      <a:pt x="19" y="639"/>
                      <a:pt x="43" y="639"/>
                    </a:cubicBezTo>
                    <a:cubicBezTo>
                      <a:pt x="261" y="639"/>
                      <a:pt x="261" y="639"/>
                      <a:pt x="261" y="639"/>
                    </a:cubicBezTo>
                    <a:cubicBezTo>
                      <a:pt x="283" y="639"/>
                      <a:pt x="303" y="660"/>
                      <a:pt x="305" y="683"/>
                    </a:cubicBezTo>
                    <a:cubicBezTo>
                      <a:pt x="319" y="836"/>
                      <a:pt x="319" y="836"/>
                      <a:pt x="319" y="836"/>
                    </a:cubicBezTo>
                    <a:cubicBezTo>
                      <a:pt x="420" y="711"/>
                      <a:pt x="590" y="601"/>
                      <a:pt x="776" y="601"/>
                    </a:cubicBezTo>
                    <a:cubicBezTo>
                      <a:pt x="1065" y="601"/>
                      <a:pt x="1293" y="776"/>
                      <a:pt x="1293" y="1191"/>
                    </a:cubicBezTo>
                    <a:cubicBezTo>
                      <a:pt x="1293" y="2121"/>
                      <a:pt x="1293" y="2121"/>
                      <a:pt x="1293" y="2121"/>
                    </a:cubicBezTo>
                    <a:cubicBezTo>
                      <a:pt x="1293" y="2145"/>
                      <a:pt x="1274" y="2165"/>
                      <a:pt x="1250" y="2165"/>
                    </a:cubicBezTo>
                    <a:cubicBezTo>
                      <a:pt x="996" y="2165"/>
                      <a:pt x="996" y="2165"/>
                      <a:pt x="996" y="2165"/>
                    </a:cubicBezTo>
                    <a:cubicBezTo>
                      <a:pt x="971" y="2165"/>
                      <a:pt x="952" y="2145"/>
                      <a:pt x="952" y="2121"/>
                    </a:cubicBezTo>
                    <a:cubicBezTo>
                      <a:pt x="952" y="1241"/>
                      <a:pt x="952" y="1241"/>
                      <a:pt x="952" y="1241"/>
                    </a:cubicBezTo>
                    <a:cubicBezTo>
                      <a:pt x="951" y="990"/>
                      <a:pt x="820" y="916"/>
                      <a:pt x="682" y="916"/>
                    </a:cubicBezTo>
                    <a:cubicBezTo>
                      <a:pt x="505" y="916"/>
                      <a:pt x="341" y="1069"/>
                      <a:pt x="341" y="1359"/>
                    </a:cubicBezTo>
                    <a:cubicBezTo>
                      <a:pt x="341" y="2121"/>
                      <a:pt x="341" y="2121"/>
                      <a:pt x="341" y="2121"/>
                    </a:cubicBezTo>
                    <a:cubicBezTo>
                      <a:pt x="341" y="2145"/>
                      <a:pt x="321" y="2165"/>
                      <a:pt x="297" y="2165"/>
                    </a:cubicBezTo>
                    <a:lnTo>
                      <a:pt x="43" y="2165"/>
                    </a:lnTo>
                    <a:close/>
                    <a:moveTo>
                      <a:pt x="9075" y="892"/>
                    </a:moveTo>
                    <a:cubicBezTo>
                      <a:pt x="8869" y="892"/>
                      <a:pt x="8723" y="1093"/>
                      <a:pt x="8723" y="1396"/>
                    </a:cubicBezTo>
                    <a:cubicBezTo>
                      <a:pt x="8723" y="1666"/>
                      <a:pt x="8851" y="1912"/>
                      <a:pt x="9081" y="1912"/>
                    </a:cubicBezTo>
                    <a:cubicBezTo>
                      <a:pt x="9210" y="1912"/>
                      <a:pt x="9398" y="1815"/>
                      <a:pt x="9398" y="1417"/>
                    </a:cubicBezTo>
                    <a:cubicBezTo>
                      <a:pt x="9398" y="1346"/>
                      <a:pt x="9398" y="1346"/>
                      <a:pt x="9398" y="1346"/>
                    </a:cubicBezTo>
                    <a:cubicBezTo>
                      <a:pt x="9398" y="1008"/>
                      <a:pt x="9231" y="892"/>
                      <a:pt x="9075" y="892"/>
                    </a:cubicBezTo>
                    <a:moveTo>
                      <a:pt x="9011" y="601"/>
                    </a:moveTo>
                    <a:cubicBezTo>
                      <a:pt x="9203" y="601"/>
                      <a:pt x="9341" y="697"/>
                      <a:pt x="9438" y="818"/>
                    </a:cubicBezTo>
                    <a:cubicBezTo>
                      <a:pt x="9456" y="683"/>
                      <a:pt x="9456" y="683"/>
                      <a:pt x="9456" y="683"/>
                    </a:cubicBezTo>
                    <a:cubicBezTo>
                      <a:pt x="9460" y="661"/>
                      <a:pt x="9480" y="639"/>
                      <a:pt x="9502" y="639"/>
                    </a:cubicBezTo>
                    <a:cubicBezTo>
                      <a:pt x="9698" y="639"/>
                      <a:pt x="9698" y="639"/>
                      <a:pt x="9698" y="639"/>
                    </a:cubicBezTo>
                    <a:cubicBezTo>
                      <a:pt x="9723" y="639"/>
                      <a:pt x="9742" y="659"/>
                      <a:pt x="9742" y="683"/>
                    </a:cubicBezTo>
                    <a:cubicBezTo>
                      <a:pt x="9742" y="2121"/>
                      <a:pt x="9742" y="2121"/>
                      <a:pt x="9742" y="2121"/>
                    </a:cubicBezTo>
                    <a:cubicBezTo>
                      <a:pt x="9742" y="2145"/>
                      <a:pt x="9723" y="2165"/>
                      <a:pt x="9698" y="2165"/>
                    </a:cubicBezTo>
                    <a:cubicBezTo>
                      <a:pt x="9485" y="2165"/>
                      <a:pt x="9485" y="2165"/>
                      <a:pt x="9485" y="2165"/>
                    </a:cubicBezTo>
                    <a:cubicBezTo>
                      <a:pt x="9463" y="2165"/>
                      <a:pt x="9443" y="2143"/>
                      <a:pt x="9440" y="2121"/>
                    </a:cubicBezTo>
                    <a:cubicBezTo>
                      <a:pt x="9417" y="1968"/>
                      <a:pt x="9417" y="1968"/>
                      <a:pt x="9417" y="1968"/>
                    </a:cubicBezTo>
                    <a:cubicBezTo>
                      <a:pt x="9341" y="2093"/>
                      <a:pt x="9186" y="2202"/>
                      <a:pt x="9009" y="2202"/>
                    </a:cubicBezTo>
                    <a:cubicBezTo>
                      <a:pt x="8605" y="2202"/>
                      <a:pt x="8370" y="1839"/>
                      <a:pt x="8370" y="1399"/>
                    </a:cubicBezTo>
                    <a:cubicBezTo>
                      <a:pt x="8370" y="866"/>
                      <a:pt x="8681" y="601"/>
                      <a:pt x="9011" y="601"/>
                    </a:cubicBezTo>
                    <a:moveTo>
                      <a:pt x="15408" y="2165"/>
                    </a:moveTo>
                    <a:cubicBezTo>
                      <a:pt x="15432" y="2165"/>
                      <a:pt x="15452" y="2145"/>
                      <a:pt x="15452" y="2121"/>
                    </a:cubicBezTo>
                    <a:cubicBezTo>
                      <a:pt x="15452" y="1359"/>
                      <a:pt x="15452" y="1359"/>
                      <a:pt x="15452" y="1359"/>
                    </a:cubicBezTo>
                    <a:cubicBezTo>
                      <a:pt x="15452" y="1069"/>
                      <a:pt x="15615" y="916"/>
                      <a:pt x="15792" y="916"/>
                    </a:cubicBezTo>
                    <a:cubicBezTo>
                      <a:pt x="15931" y="916"/>
                      <a:pt x="16062" y="990"/>
                      <a:pt x="16062" y="1241"/>
                    </a:cubicBezTo>
                    <a:cubicBezTo>
                      <a:pt x="16062" y="2121"/>
                      <a:pt x="16062" y="2121"/>
                      <a:pt x="16062" y="2121"/>
                    </a:cubicBezTo>
                    <a:cubicBezTo>
                      <a:pt x="16062" y="2145"/>
                      <a:pt x="16082" y="2165"/>
                      <a:pt x="16106" y="2165"/>
                    </a:cubicBezTo>
                    <a:cubicBezTo>
                      <a:pt x="16360" y="2165"/>
                      <a:pt x="16360" y="2165"/>
                      <a:pt x="16360" y="2165"/>
                    </a:cubicBezTo>
                    <a:cubicBezTo>
                      <a:pt x="16384" y="2165"/>
                      <a:pt x="16404" y="2145"/>
                      <a:pt x="16404" y="2121"/>
                    </a:cubicBezTo>
                    <a:cubicBezTo>
                      <a:pt x="16404" y="1191"/>
                      <a:pt x="16404" y="1191"/>
                      <a:pt x="16404" y="1191"/>
                    </a:cubicBezTo>
                    <a:cubicBezTo>
                      <a:pt x="16404" y="776"/>
                      <a:pt x="16176" y="601"/>
                      <a:pt x="15887" y="601"/>
                    </a:cubicBezTo>
                    <a:cubicBezTo>
                      <a:pt x="15701" y="601"/>
                      <a:pt x="15531" y="711"/>
                      <a:pt x="15430" y="836"/>
                    </a:cubicBezTo>
                    <a:cubicBezTo>
                      <a:pt x="15416" y="683"/>
                      <a:pt x="15416" y="683"/>
                      <a:pt x="15416" y="683"/>
                    </a:cubicBezTo>
                    <a:cubicBezTo>
                      <a:pt x="15414" y="660"/>
                      <a:pt x="15394" y="639"/>
                      <a:pt x="15371" y="639"/>
                    </a:cubicBezTo>
                    <a:cubicBezTo>
                      <a:pt x="15154" y="639"/>
                      <a:pt x="15154" y="639"/>
                      <a:pt x="15154" y="639"/>
                    </a:cubicBezTo>
                    <a:cubicBezTo>
                      <a:pt x="15130" y="639"/>
                      <a:pt x="15110" y="659"/>
                      <a:pt x="15110" y="683"/>
                    </a:cubicBezTo>
                    <a:cubicBezTo>
                      <a:pt x="15110" y="2121"/>
                      <a:pt x="15110" y="2121"/>
                      <a:pt x="15110" y="2121"/>
                    </a:cubicBezTo>
                    <a:cubicBezTo>
                      <a:pt x="15110" y="2145"/>
                      <a:pt x="15130" y="2165"/>
                      <a:pt x="15154" y="2165"/>
                    </a:cubicBezTo>
                    <a:lnTo>
                      <a:pt x="15408" y="2165"/>
                    </a:lnTo>
                    <a:close/>
                    <a:moveTo>
                      <a:pt x="10431" y="2165"/>
                    </a:moveTo>
                    <a:cubicBezTo>
                      <a:pt x="10456" y="2165"/>
                      <a:pt x="10475" y="2145"/>
                      <a:pt x="10475" y="2121"/>
                    </a:cubicBezTo>
                    <a:cubicBezTo>
                      <a:pt x="10475" y="1359"/>
                      <a:pt x="10475" y="1359"/>
                      <a:pt x="10475" y="1359"/>
                    </a:cubicBezTo>
                    <a:cubicBezTo>
                      <a:pt x="10475" y="1069"/>
                      <a:pt x="10639" y="916"/>
                      <a:pt x="10816" y="916"/>
                    </a:cubicBezTo>
                    <a:cubicBezTo>
                      <a:pt x="10954" y="916"/>
                      <a:pt x="11085" y="990"/>
                      <a:pt x="11086" y="1241"/>
                    </a:cubicBezTo>
                    <a:cubicBezTo>
                      <a:pt x="11086" y="2121"/>
                      <a:pt x="11086" y="2121"/>
                      <a:pt x="11086" y="2121"/>
                    </a:cubicBezTo>
                    <a:cubicBezTo>
                      <a:pt x="11086" y="2145"/>
                      <a:pt x="11105" y="2165"/>
                      <a:pt x="11130" y="2165"/>
                    </a:cubicBezTo>
                    <a:cubicBezTo>
                      <a:pt x="11384" y="2165"/>
                      <a:pt x="11384" y="2165"/>
                      <a:pt x="11384" y="2165"/>
                    </a:cubicBezTo>
                    <a:cubicBezTo>
                      <a:pt x="11408" y="2165"/>
                      <a:pt x="11427" y="2145"/>
                      <a:pt x="11427" y="2121"/>
                    </a:cubicBezTo>
                    <a:cubicBezTo>
                      <a:pt x="11427" y="1191"/>
                      <a:pt x="11427" y="1191"/>
                      <a:pt x="11427" y="1191"/>
                    </a:cubicBezTo>
                    <a:cubicBezTo>
                      <a:pt x="11427" y="776"/>
                      <a:pt x="11200" y="601"/>
                      <a:pt x="10910" y="601"/>
                    </a:cubicBezTo>
                    <a:cubicBezTo>
                      <a:pt x="10724" y="601"/>
                      <a:pt x="10554" y="711"/>
                      <a:pt x="10453" y="836"/>
                    </a:cubicBezTo>
                    <a:cubicBezTo>
                      <a:pt x="10439" y="683"/>
                      <a:pt x="10439" y="683"/>
                      <a:pt x="10439" y="683"/>
                    </a:cubicBezTo>
                    <a:cubicBezTo>
                      <a:pt x="10437" y="660"/>
                      <a:pt x="10417" y="639"/>
                      <a:pt x="10395" y="639"/>
                    </a:cubicBezTo>
                    <a:cubicBezTo>
                      <a:pt x="10177" y="639"/>
                      <a:pt x="10177" y="639"/>
                      <a:pt x="10177" y="639"/>
                    </a:cubicBezTo>
                    <a:cubicBezTo>
                      <a:pt x="10153" y="639"/>
                      <a:pt x="10134" y="659"/>
                      <a:pt x="10134" y="683"/>
                    </a:cubicBezTo>
                    <a:cubicBezTo>
                      <a:pt x="10134" y="2121"/>
                      <a:pt x="10134" y="2121"/>
                      <a:pt x="10134" y="2121"/>
                    </a:cubicBezTo>
                    <a:cubicBezTo>
                      <a:pt x="10134" y="2145"/>
                      <a:pt x="10153" y="2165"/>
                      <a:pt x="10177" y="2165"/>
                    </a:cubicBezTo>
                    <a:lnTo>
                      <a:pt x="10431" y="2165"/>
                    </a:lnTo>
                    <a:close/>
                    <a:moveTo>
                      <a:pt x="7779" y="29"/>
                    </a:moveTo>
                    <a:cubicBezTo>
                      <a:pt x="7754" y="32"/>
                      <a:pt x="7735" y="50"/>
                      <a:pt x="7735" y="73"/>
                    </a:cubicBezTo>
                    <a:cubicBezTo>
                      <a:pt x="7735" y="2121"/>
                      <a:pt x="7735" y="2121"/>
                      <a:pt x="7735" y="2121"/>
                    </a:cubicBezTo>
                    <a:cubicBezTo>
                      <a:pt x="7735" y="2145"/>
                      <a:pt x="7754" y="2165"/>
                      <a:pt x="7779" y="2165"/>
                    </a:cubicBezTo>
                    <a:cubicBezTo>
                      <a:pt x="8033" y="2165"/>
                      <a:pt x="8033" y="2165"/>
                      <a:pt x="8033" y="2165"/>
                    </a:cubicBezTo>
                    <a:cubicBezTo>
                      <a:pt x="8057" y="2165"/>
                      <a:pt x="8076" y="2145"/>
                      <a:pt x="8076" y="2121"/>
                    </a:cubicBezTo>
                    <a:cubicBezTo>
                      <a:pt x="8076" y="48"/>
                      <a:pt x="8076" y="48"/>
                      <a:pt x="8076" y="48"/>
                    </a:cubicBezTo>
                    <a:cubicBezTo>
                      <a:pt x="8076" y="24"/>
                      <a:pt x="8057" y="0"/>
                      <a:pt x="8033" y="4"/>
                    </a:cubicBezTo>
                    <a:lnTo>
                      <a:pt x="7779" y="29"/>
                    </a:lnTo>
                    <a:close/>
                    <a:moveTo>
                      <a:pt x="2631" y="1274"/>
                    </a:moveTo>
                    <a:cubicBezTo>
                      <a:pt x="2620" y="1080"/>
                      <a:pt x="2536" y="885"/>
                      <a:pt x="2293" y="885"/>
                    </a:cubicBezTo>
                    <a:cubicBezTo>
                      <a:pt x="2055" y="885"/>
                      <a:pt x="1972" y="1097"/>
                      <a:pt x="1948" y="1274"/>
                    </a:cubicBezTo>
                    <a:lnTo>
                      <a:pt x="2631" y="1274"/>
                    </a:lnTo>
                    <a:close/>
                    <a:moveTo>
                      <a:pt x="2317" y="2202"/>
                    </a:moveTo>
                    <a:cubicBezTo>
                      <a:pt x="1874" y="2202"/>
                      <a:pt x="1588" y="1887"/>
                      <a:pt x="1588" y="1411"/>
                    </a:cubicBezTo>
                    <a:cubicBezTo>
                      <a:pt x="1588" y="946"/>
                      <a:pt x="1852" y="601"/>
                      <a:pt x="2296" y="601"/>
                    </a:cubicBezTo>
                    <a:cubicBezTo>
                      <a:pt x="2786" y="602"/>
                      <a:pt x="2977" y="1016"/>
                      <a:pt x="2977" y="1392"/>
                    </a:cubicBezTo>
                    <a:cubicBezTo>
                      <a:pt x="2977" y="1423"/>
                      <a:pt x="2979" y="1445"/>
                      <a:pt x="2977" y="1481"/>
                    </a:cubicBezTo>
                    <a:cubicBezTo>
                      <a:pt x="2976" y="1505"/>
                      <a:pt x="2958" y="1524"/>
                      <a:pt x="2933" y="1524"/>
                    </a:cubicBezTo>
                    <a:cubicBezTo>
                      <a:pt x="1947" y="1524"/>
                      <a:pt x="1947" y="1524"/>
                      <a:pt x="1947" y="1524"/>
                    </a:cubicBezTo>
                    <a:cubicBezTo>
                      <a:pt x="1967" y="1730"/>
                      <a:pt x="2084" y="1911"/>
                      <a:pt x="2336" y="1911"/>
                    </a:cubicBezTo>
                    <a:cubicBezTo>
                      <a:pt x="2489" y="1911"/>
                      <a:pt x="2616" y="1877"/>
                      <a:pt x="2741" y="1817"/>
                    </a:cubicBezTo>
                    <a:cubicBezTo>
                      <a:pt x="2763" y="1807"/>
                      <a:pt x="2789" y="1818"/>
                      <a:pt x="2799" y="1841"/>
                    </a:cubicBezTo>
                    <a:cubicBezTo>
                      <a:pt x="2870" y="2015"/>
                      <a:pt x="2870" y="2015"/>
                      <a:pt x="2870" y="2015"/>
                    </a:cubicBezTo>
                    <a:cubicBezTo>
                      <a:pt x="2880" y="2037"/>
                      <a:pt x="2868" y="2061"/>
                      <a:pt x="2847" y="2072"/>
                    </a:cubicBezTo>
                    <a:cubicBezTo>
                      <a:pt x="2712" y="2146"/>
                      <a:pt x="2538" y="2202"/>
                      <a:pt x="2317" y="2202"/>
                    </a:cubicBezTo>
                    <a:moveTo>
                      <a:pt x="5983" y="1274"/>
                    </a:moveTo>
                    <a:cubicBezTo>
                      <a:pt x="5972" y="1080"/>
                      <a:pt x="5889" y="885"/>
                      <a:pt x="5646" y="885"/>
                    </a:cubicBezTo>
                    <a:cubicBezTo>
                      <a:pt x="5408" y="885"/>
                      <a:pt x="5325" y="1097"/>
                      <a:pt x="5300" y="1274"/>
                    </a:cubicBezTo>
                    <a:lnTo>
                      <a:pt x="5983" y="1274"/>
                    </a:lnTo>
                    <a:close/>
                    <a:moveTo>
                      <a:pt x="5670" y="2202"/>
                    </a:moveTo>
                    <a:cubicBezTo>
                      <a:pt x="5227" y="2202"/>
                      <a:pt x="4941" y="1887"/>
                      <a:pt x="4941" y="1411"/>
                    </a:cubicBezTo>
                    <a:cubicBezTo>
                      <a:pt x="4941" y="946"/>
                      <a:pt x="5205" y="601"/>
                      <a:pt x="5649" y="601"/>
                    </a:cubicBezTo>
                    <a:cubicBezTo>
                      <a:pt x="6139" y="602"/>
                      <a:pt x="6330" y="1016"/>
                      <a:pt x="6330" y="1392"/>
                    </a:cubicBezTo>
                    <a:cubicBezTo>
                      <a:pt x="6330" y="1423"/>
                      <a:pt x="6331" y="1445"/>
                      <a:pt x="6330" y="1481"/>
                    </a:cubicBezTo>
                    <a:cubicBezTo>
                      <a:pt x="6329" y="1505"/>
                      <a:pt x="6311" y="1524"/>
                      <a:pt x="6287" y="1524"/>
                    </a:cubicBezTo>
                    <a:cubicBezTo>
                      <a:pt x="5300" y="1524"/>
                      <a:pt x="5300" y="1524"/>
                      <a:pt x="5300" y="1524"/>
                    </a:cubicBezTo>
                    <a:cubicBezTo>
                      <a:pt x="5320" y="1730"/>
                      <a:pt x="5437" y="1911"/>
                      <a:pt x="5689" y="1911"/>
                    </a:cubicBezTo>
                    <a:cubicBezTo>
                      <a:pt x="5842" y="1911"/>
                      <a:pt x="5969" y="1877"/>
                      <a:pt x="6094" y="1817"/>
                    </a:cubicBezTo>
                    <a:cubicBezTo>
                      <a:pt x="6116" y="1807"/>
                      <a:pt x="6142" y="1818"/>
                      <a:pt x="6151" y="1841"/>
                    </a:cubicBezTo>
                    <a:cubicBezTo>
                      <a:pt x="6223" y="2015"/>
                      <a:pt x="6223" y="2015"/>
                      <a:pt x="6223" y="2015"/>
                    </a:cubicBezTo>
                    <a:cubicBezTo>
                      <a:pt x="6233" y="2037"/>
                      <a:pt x="6221" y="2061"/>
                      <a:pt x="6200" y="2072"/>
                    </a:cubicBezTo>
                    <a:cubicBezTo>
                      <a:pt x="6065" y="2146"/>
                      <a:pt x="5891" y="2202"/>
                      <a:pt x="5670" y="2202"/>
                    </a:cubicBezTo>
                    <a:moveTo>
                      <a:pt x="4581" y="4"/>
                    </a:moveTo>
                    <a:cubicBezTo>
                      <a:pt x="4605" y="0"/>
                      <a:pt x="4624" y="24"/>
                      <a:pt x="4624" y="48"/>
                    </a:cubicBezTo>
                    <a:cubicBezTo>
                      <a:pt x="4624" y="2121"/>
                      <a:pt x="4624" y="2121"/>
                      <a:pt x="4624" y="2121"/>
                    </a:cubicBezTo>
                    <a:cubicBezTo>
                      <a:pt x="4624" y="2145"/>
                      <a:pt x="4605" y="2165"/>
                      <a:pt x="4581" y="2165"/>
                    </a:cubicBezTo>
                    <a:cubicBezTo>
                      <a:pt x="4372" y="2165"/>
                      <a:pt x="4372" y="2165"/>
                      <a:pt x="4372" y="2165"/>
                    </a:cubicBezTo>
                    <a:cubicBezTo>
                      <a:pt x="4349" y="2165"/>
                      <a:pt x="4329" y="2143"/>
                      <a:pt x="4326" y="2121"/>
                    </a:cubicBezTo>
                    <a:cubicBezTo>
                      <a:pt x="4303" y="1968"/>
                      <a:pt x="4303" y="1968"/>
                      <a:pt x="4303" y="1968"/>
                    </a:cubicBezTo>
                    <a:cubicBezTo>
                      <a:pt x="4227" y="2093"/>
                      <a:pt x="4040" y="2202"/>
                      <a:pt x="3862" y="2202"/>
                    </a:cubicBezTo>
                    <a:cubicBezTo>
                      <a:pt x="3459" y="2202"/>
                      <a:pt x="3224" y="1839"/>
                      <a:pt x="3224" y="1399"/>
                    </a:cubicBezTo>
                    <a:cubicBezTo>
                      <a:pt x="3224" y="866"/>
                      <a:pt x="3535" y="601"/>
                      <a:pt x="3864" y="601"/>
                    </a:cubicBezTo>
                    <a:cubicBezTo>
                      <a:pt x="4032" y="601"/>
                      <a:pt x="4183" y="673"/>
                      <a:pt x="4283" y="773"/>
                    </a:cubicBezTo>
                    <a:cubicBezTo>
                      <a:pt x="4283" y="73"/>
                      <a:pt x="4283" y="73"/>
                      <a:pt x="4283" y="73"/>
                    </a:cubicBezTo>
                    <a:cubicBezTo>
                      <a:pt x="4283" y="49"/>
                      <a:pt x="4302" y="32"/>
                      <a:pt x="4327" y="29"/>
                    </a:cubicBezTo>
                    <a:cubicBezTo>
                      <a:pt x="4581" y="4"/>
                      <a:pt x="4581" y="4"/>
                      <a:pt x="4581" y="4"/>
                    </a:cubicBezTo>
                    <a:moveTo>
                      <a:pt x="4284" y="1346"/>
                    </a:moveTo>
                    <a:cubicBezTo>
                      <a:pt x="4284" y="1008"/>
                      <a:pt x="4085" y="892"/>
                      <a:pt x="3929" y="892"/>
                    </a:cubicBezTo>
                    <a:cubicBezTo>
                      <a:pt x="3722" y="892"/>
                      <a:pt x="3577" y="1093"/>
                      <a:pt x="3577" y="1396"/>
                    </a:cubicBezTo>
                    <a:cubicBezTo>
                      <a:pt x="3577" y="1666"/>
                      <a:pt x="3703" y="1912"/>
                      <a:pt x="3935" y="1912"/>
                    </a:cubicBezTo>
                    <a:cubicBezTo>
                      <a:pt x="4063" y="1912"/>
                      <a:pt x="4284" y="1815"/>
                      <a:pt x="4284" y="1417"/>
                    </a:cubicBezTo>
                    <a:lnTo>
                      <a:pt x="4284" y="1346"/>
                    </a:lnTo>
                    <a:close/>
                    <a:moveTo>
                      <a:pt x="14468" y="1274"/>
                    </a:moveTo>
                    <a:cubicBezTo>
                      <a:pt x="14457" y="1080"/>
                      <a:pt x="14373" y="885"/>
                      <a:pt x="14130" y="885"/>
                    </a:cubicBezTo>
                    <a:cubicBezTo>
                      <a:pt x="13892" y="885"/>
                      <a:pt x="13809" y="1097"/>
                      <a:pt x="13785" y="1274"/>
                    </a:cubicBezTo>
                    <a:lnTo>
                      <a:pt x="14468" y="1274"/>
                    </a:lnTo>
                    <a:close/>
                    <a:moveTo>
                      <a:pt x="14155" y="2202"/>
                    </a:moveTo>
                    <a:cubicBezTo>
                      <a:pt x="13711" y="2202"/>
                      <a:pt x="13426" y="1887"/>
                      <a:pt x="13426" y="1411"/>
                    </a:cubicBezTo>
                    <a:cubicBezTo>
                      <a:pt x="13426" y="946"/>
                      <a:pt x="13690" y="601"/>
                      <a:pt x="14133" y="601"/>
                    </a:cubicBezTo>
                    <a:cubicBezTo>
                      <a:pt x="14623" y="602"/>
                      <a:pt x="14815" y="1016"/>
                      <a:pt x="14815" y="1392"/>
                    </a:cubicBezTo>
                    <a:cubicBezTo>
                      <a:pt x="14815" y="1423"/>
                      <a:pt x="14816" y="1445"/>
                      <a:pt x="14815" y="1481"/>
                    </a:cubicBezTo>
                    <a:cubicBezTo>
                      <a:pt x="14814" y="1505"/>
                      <a:pt x="14795" y="1524"/>
                      <a:pt x="14771" y="1524"/>
                    </a:cubicBezTo>
                    <a:cubicBezTo>
                      <a:pt x="13784" y="1524"/>
                      <a:pt x="13784" y="1524"/>
                      <a:pt x="13784" y="1524"/>
                    </a:cubicBezTo>
                    <a:cubicBezTo>
                      <a:pt x="13804" y="1730"/>
                      <a:pt x="13921" y="1911"/>
                      <a:pt x="14174" y="1911"/>
                    </a:cubicBezTo>
                    <a:cubicBezTo>
                      <a:pt x="14326" y="1911"/>
                      <a:pt x="14453" y="1877"/>
                      <a:pt x="14578" y="1817"/>
                    </a:cubicBezTo>
                    <a:cubicBezTo>
                      <a:pt x="14600" y="1807"/>
                      <a:pt x="14626" y="1818"/>
                      <a:pt x="14636" y="1841"/>
                    </a:cubicBezTo>
                    <a:cubicBezTo>
                      <a:pt x="14707" y="2015"/>
                      <a:pt x="14707" y="2015"/>
                      <a:pt x="14707" y="2015"/>
                    </a:cubicBezTo>
                    <a:cubicBezTo>
                      <a:pt x="14717" y="2037"/>
                      <a:pt x="14705" y="2061"/>
                      <a:pt x="14684" y="2072"/>
                    </a:cubicBezTo>
                    <a:cubicBezTo>
                      <a:pt x="14550" y="2146"/>
                      <a:pt x="14375" y="2202"/>
                      <a:pt x="14155" y="2202"/>
                    </a:cubicBezTo>
                    <a:moveTo>
                      <a:pt x="13083" y="4"/>
                    </a:moveTo>
                    <a:cubicBezTo>
                      <a:pt x="13106" y="0"/>
                      <a:pt x="13126" y="24"/>
                      <a:pt x="13126" y="48"/>
                    </a:cubicBezTo>
                    <a:cubicBezTo>
                      <a:pt x="13126" y="2121"/>
                      <a:pt x="13126" y="2121"/>
                      <a:pt x="13126" y="2121"/>
                    </a:cubicBezTo>
                    <a:cubicBezTo>
                      <a:pt x="13126" y="2145"/>
                      <a:pt x="13106" y="2165"/>
                      <a:pt x="13083" y="2165"/>
                    </a:cubicBezTo>
                    <a:cubicBezTo>
                      <a:pt x="12874" y="2165"/>
                      <a:pt x="12874" y="2165"/>
                      <a:pt x="12874" y="2165"/>
                    </a:cubicBezTo>
                    <a:cubicBezTo>
                      <a:pt x="12851" y="2165"/>
                      <a:pt x="12831" y="2143"/>
                      <a:pt x="12828" y="2121"/>
                    </a:cubicBezTo>
                    <a:cubicBezTo>
                      <a:pt x="12805" y="1968"/>
                      <a:pt x="12805" y="1968"/>
                      <a:pt x="12805" y="1968"/>
                    </a:cubicBezTo>
                    <a:cubicBezTo>
                      <a:pt x="12729" y="2093"/>
                      <a:pt x="12542" y="2202"/>
                      <a:pt x="12364" y="2202"/>
                    </a:cubicBezTo>
                    <a:cubicBezTo>
                      <a:pt x="11961" y="2202"/>
                      <a:pt x="11725" y="1839"/>
                      <a:pt x="11725" y="1399"/>
                    </a:cubicBezTo>
                    <a:cubicBezTo>
                      <a:pt x="11725" y="866"/>
                      <a:pt x="12037" y="601"/>
                      <a:pt x="12366" y="601"/>
                    </a:cubicBezTo>
                    <a:cubicBezTo>
                      <a:pt x="12534" y="601"/>
                      <a:pt x="12684" y="673"/>
                      <a:pt x="12784" y="773"/>
                    </a:cubicBezTo>
                    <a:cubicBezTo>
                      <a:pt x="12784" y="73"/>
                      <a:pt x="12784" y="73"/>
                      <a:pt x="12784" y="73"/>
                    </a:cubicBezTo>
                    <a:cubicBezTo>
                      <a:pt x="12784" y="49"/>
                      <a:pt x="12804" y="32"/>
                      <a:pt x="12829" y="29"/>
                    </a:cubicBezTo>
                    <a:cubicBezTo>
                      <a:pt x="13083" y="4"/>
                      <a:pt x="13083" y="4"/>
                      <a:pt x="13083" y="4"/>
                    </a:cubicBezTo>
                    <a:moveTo>
                      <a:pt x="12786" y="1346"/>
                    </a:moveTo>
                    <a:cubicBezTo>
                      <a:pt x="12786" y="1008"/>
                      <a:pt x="12587" y="892"/>
                      <a:pt x="12431" y="892"/>
                    </a:cubicBezTo>
                    <a:cubicBezTo>
                      <a:pt x="12224" y="892"/>
                      <a:pt x="12079" y="1093"/>
                      <a:pt x="12079" y="1396"/>
                    </a:cubicBezTo>
                    <a:cubicBezTo>
                      <a:pt x="12079" y="1666"/>
                      <a:pt x="12204" y="1912"/>
                      <a:pt x="12437" y="1912"/>
                    </a:cubicBezTo>
                    <a:cubicBezTo>
                      <a:pt x="12565" y="1912"/>
                      <a:pt x="12786" y="1815"/>
                      <a:pt x="12786" y="1417"/>
                    </a:cubicBezTo>
                    <a:lnTo>
                      <a:pt x="12786" y="1346"/>
                    </a:lnTo>
                    <a:close/>
                    <a:moveTo>
                      <a:pt x="7462" y="645"/>
                    </a:moveTo>
                    <a:cubicBezTo>
                      <a:pt x="7462" y="621"/>
                      <a:pt x="7442" y="601"/>
                      <a:pt x="7418" y="601"/>
                    </a:cubicBezTo>
                    <a:cubicBezTo>
                      <a:pt x="7232" y="601"/>
                      <a:pt x="7051" y="711"/>
                      <a:pt x="6950" y="836"/>
                    </a:cubicBezTo>
                    <a:cubicBezTo>
                      <a:pt x="6936" y="683"/>
                      <a:pt x="6936" y="683"/>
                      <a:pt x="6936" y="683"/>
                    </a:cubicBezTo>
                    <a:cubicBezTo>
                      <a:pt x="6934" y="661"/>
                      <a:pt x="6914" y="639"/>
                      <a:pt x="6891" y="639"/>
                    </a:cubicBezTo>
                    <a:cubicBezTo>
                      <a:pt x="6674" y="639"/>
                      <a:pt x="6674" y="639"/>
                      <a:pt x="6674" y="639"/>
                    </a:cubicBezTo>
                    <a:cubicBezTo>
                      <a:pt x="6650" y="639"/>
                      <a:pt x="6630" y="659"/>
                      <a:pt x="6630" y="683"/>
                    </a:cubicBezTo>
                    <a:cubicBezTo>
                      <a:pt x="6630" y="2121"/>
                      <a:pt x="6630" y="2121"/>
                      <a:pt x="6630" y="2121"/>
                    </a:cubicBezTo>
                    <a:cubicBezTo>
                      <a:pt x="6630" y="2145"/>
                      <a:pt x="6650" y="2165"/>
                      <a:pt x="6674" y="2165"/>
                    </a:cubicBezTo>
                    <a:cubicBezTo>
                      <a:pt x="6928" y="2165"/>
                      <a:pt x="6928" y="2165"/>
                      <a:pt x="6928" y="2165"/>
                    </a:cubicBezTo>
                    <a:cubicBezTo>
                      <a:pt x="6952" y="2165"/>
                      <a:pt x="6972" y="2145"/>
                      <a:pt x="6972" y="2121"/>
                    </a:cubicBezTo>
                    <a:cubicBezTo>
                      <a:pt x="6972" y="1376"/>
                      <a:pt x="6972" y="1376"/>
                      <a:pt x="6972" y="1376"/>
                    </a:cubicBezTo>
                    <a:cubicBezTo>
                      <a:pt x="6972" y="1069"/>
                      <a:pt x="7161" y="947"/>
                      <a:pt x="7333" y="947"/>
                    </a:cubicBezTo>
                    <a:cubicBezTo>
                      <a:pt x="7361" y="947"/>
                      <a:pt x="7383" y="953"/>
                      <a:pt x="7402" y="956"/>
                    </a:cubicBezTo>
                    <a:cubicBezTo>
                      <a:pt x="7438" y="960"/>
                      <a:pt x="7462" y="941"/>
                      <a:pt x="7462" y="914"/>
                    </a:cubicBezTo>
                    <a:lnTo>
                      <a:pt x="7462" y="6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Tree>
    <p:extLst>
      <p:ext uri="{BB962C8B-B14F-4D97-AF65-F5344CB8AC3E}">
        <p14:creationId xmlns:p14="http://schemas.microsoft.com/office/powerpoint/2010/main" val="343982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noSelect="1"/>
          </p:cNvSpPr>
          <p:nvPr>
            <p:ph type="title"/>
          </p:nvPr>
        </p:nvSpPr>
        <p:spPr/>
        <p:txBody>
          <a:bodyPr/>
          <a:lstStyle>
            <a:lvl1pPr>
              <a:defRPr/>
            </a:lvl1pPr>
          </a:lstStyle>
          <a:p>
            <a:r>
              <a:rPr lang="pl-PL" noProof="1" smtClean="0"/>
              <a:t>Kliknij, aby edytować styl</a:t>
            </a:r>
            <a:endParaRPr lang="en-GB" noProof="1"/>
          </a:p>
        </p:txBody>
      </p:sp>
      <p:sp>
        <p:nvSpPr>
          <p:cNvPr id="3" name="Tijdelijke aanduiding voor dianummer 5"/>
          <p:cNvSpPr>
            <a:spLocks noGrp="1" noSelect="1"/>
          </p:cNvSpPr>
          <p:nvPr>
            <p:ph type="sldNum" sz="quarter" idx="10"/>
          </p:nvPr>
        </p:nvSpPr>
        <p:spPr/>
        <p:txBody>
          <a:bodyPr/>
          <a:lstStyle>
            <a:lvl1pPr>
              <a:defRPr/>
            </a:lvl1pPr>
          </a:lstStyle>
          <a:p>
            <a:pPr>
              <a:defRPr/>
            </a:pPr>
            <a:fld id="{519EC10A-FD1C-420A-BC3B-A61F71C89F92}" type="slidenum">
              <a:rPr lang="en-GB"/>
              <a:pPr>
                <a:defRPr/>
              </a:pPr>
              <a:t>‹#›</a:t>
            </a:fld>
            <a:endParaRPr lang="en-GB" dirty="0"/>
          </a:p>
        </p:txBody>
      </p:sp>
    </p:spTree>
    <p:extLst>
      <p:ext uri="{BB962C8B-B14F-4D97-AF65-F5344CB8AC3E}">
        <p14:creationId xmlns:p14="http://schemas.microsoft.com/office/powerpoint/2010/main" val="4253511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Tijdelijke aanduiding voor dianummer 5"/>
          <p:cNvSpPr>
            <a:spLocks noGrp="1" noSelect="1"/>
          </p:cNvSpPr>
          <p:nvPr>
            <p:ph type="sldNum" sz="quarter" idx="10"/>
          </p:nvPr>
        </p:nvSpPr>
        <p:spPr/>
        <p:txBody>
          <a:bodyPr/>
          <a:lstStyle>
            <a:lvl1pPr>
              <a:defRPr/>
            </a:lvl1pPr>
          </a:lstStyle>
          <a:p>
            <a:pPr>
              <a:defRPr/>
            </a:pPr>
            <a:fld id="{0520BECC-08F9-4294-8848-4573FD6A12DA}" type="slidenum">
              <a:rPr lang="en-GB"/>
              <a:pPr>
                <a:defRPr/>
              </a:pPr>
              <a:t>‹#›</a:t>
            </a:fld>
            <a:endParaRPr lang="en-GB" dirty="0"/>
          </a:p>
        </p:txBody>
      </p:sp>
    </p:spTree>
    <p:extLst>
      <p:ext uri="{BB962C8B-B14F-4D97-AF65-F5344CB8AC3E}">
        <p14:creationId xmlns:p14="http://schemas.microsoft.com/office/powerpoint/2010/main" val="184374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6" name="Tijdelijke aanduiding voor afbeelding 4"/>
          <p:cNvSpPr>
            <a:spLocks noGrp="1" noSelect="1"/>
          </p:cNvSpPr>
          <p:nvPr>
            <p:ph type="pic" sz="quarter" idx="17"/>
          </p:nvPr>
        </p:nvSpPr>
        <p:spPr>
          <a:xfrm>
            <a:off x="367200" y="367200"/>
            <a:ext cx="8413200" cy="3070800"/>
          </a:xfrm>
          <a:solidFill>
            <a:schemeClr val="bg1">
              <a:lumMod val="95000"/>
            </a:schemeClr>
          </a:solidFill>
        </p:spPr>
        <p:txBody>
          <a:bodyPr/>
          <a:lstStyle>
            <a:lvl1pPr marL="0" indent="0">
              <a:buNone/>
              <a:defRPr/>
            </a:lvl1pPr>
          </a:lstStyle>
          <a:p>
            <a:pPr lvl="0"/>
            <a:r>
              <a:rPr lang="pl-PL" noProof="0" dirty="0" smtClean="0"/>
              <a:t>Kliknij ikonę, aby dodać obraz</a:t>
            </a:r>
            <a:endParaRPr lang="en-GB" noProof="0" dirty="0"/>
          </a:p>
        </p:txBody>
      </p:sp>
      <p:sp>
        <p:nvSpPr>
          <p:cNvPr id="2" name="Titel 1"/>
          <p:cNvSpPr>
            <a:spLocks noGrp="1" noSelect="1"/>
          </p:cNvSpPr>
          <p:nvPr>
            <p:ph type="ctrTitle"/>
          </p:nvPr>
        </p:nvSpPr>
        <p:spPr>
          <a:xfrm>
            <a:off x="332568" y="3736800"/>
            <a:ext cx="8424000" cy="1332000"/>
          </a:xfrm>
        </p:spPr>
        <p:txBody>
          <a:bodyPr/>
          <a:lstStyle>
            <a:lvl1pPr algn="l">
              <a:lnSpc>
                <a:spcPct val="85000"/>
              </a:lnSpc>
              <a:defRPr sz="4800"/>
            </a:lvl1pPr>
          </a:lstStyle>
          <a:p>
            <a:r>
              <a:rPr lang="pl-PL" noProof="1" smtClean="0"/>
              <a:t>Kliknij, aby edytować styl</a:t>
            </a:r>
            <a:endParaRPr lang="en-GB" noProof="1"/>
          </a:p>
        </p:txBody>
      </p:sp>
      <p:sp>
        <p:nvSpPr>
          <p:cNvPr id="3" name="Ondertitel 2"/>
          <p:cNvSpPr>
            <a:spLocks noGrp="1" noSelect="1"/>
          </p:cNvSpPr>
          <p:nvPr>
            <p:ph type="subTitle" idx="1"/>
          </p:nvPr>
        </p:nvSpPr>
        <p:spPr>
          <a:xfrm>
            <a:off x="332568" y="5193792"/>
            <a:ext cx="8424000" cy="667512"/>
          </a:xfrm>
        </p:spPr>
        <p:txBody>
          <a:bodyPr/>
          <a:lstStyle>
            <a:lvl1pPr marL="0" indent="0" algn="l">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noProof="1" smtClean="0"/>
              <a:t>Kliknij, aby edytować styl wzorca podtytułu</a:t>
            </a:r>
            <a:endParaRPr lang="en-GB" noProof="1"/>
          </a:p>
        </p:txBody>
      </p:sp>
      <p:sp>
        <p:nvSpPr>
          <p:cNvPr id="8" name="Tijdelijke aanduiding voor tekst 4"/>
          <p:cNvSpPr>
            <a:spLocks noGrp="1" noSelect="1"/>
          </p:cNvSpPr>
          <p:nvPr>
            <p:ph type="body" sz="quarter" idx="18"/>
          </p:nvPr>
        </p:nvSpPr>
        <p:spPr>
          <a:xfrm>
            <a:off x="4573588" y="6252696"/>
            <a:ext cx="4235510" cy="284400"/>
          </a:xfrm>
        </p:spPr>
        <p:txBody>
          <a:bodyPr/>
          <a:lstStyle>
            <a:lvl1pPr marL="0" indent="0" algn="r">
              <a:buNone/>
              <a:defRPr b="1">
                <a:solidFill>
                  <a:srgbClr val="EA650D"/>
                </a:solidFill>
              </a:defRPr>
            </a:lvl1pPr>
          </a:lstStyle>
          <a:p>
            <a:pPr lvl="0"/>
            <a:r>
              <a:rPr lang="pl-PL" smtClean="0"/>
              <a:t>Kliknij, aby edytować style wzorca tekstu</a:t>
            </a:r>
          </a:p>
        </p:txBody>
      </p:sp>
    </p:spTree>
    <p:extLst>
      <p:ext uri="{BB962C8B-B14F-4D97-AF65-F5344CB8AC3E}">
        <p14:creationId xmlns:p14="http://schemas.microsoft.com/office/powerpoint/2010/main" val="417119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5" name="Groep 3"/>
          <p:cNvGrpSpPr>
            <a:grpSpLocks noSelect="1"/>
          </p:cNvGrpSpPr>
          <p:nvPr userDrawn="1"/>
        </p:nvGrpSpPr>
        <p:grpSpPr bwMode="auto">
          <a:xfrm>
            <a:off x="0" y="5842000"/>
            <a:ext cx="8763000" cy="1016000"/>
            <a:chOff x="0" y="5842000"/>
            <a:chExt cx="8763000" cy="1016000"/>
          </a:xfrm>
        </p:grpSpPr>
        <p:grpSp>
          <p:nvGrpSpPr>
            <p:cNvPr id="6" name="Groep 4"/>
            <p:cNvGrpSpPr>
              <a:grpSpLocks noSelect="1"/>
            </p:cNvGrpSpPr>
            <p:nvPr userDrawn="1"/>
          </p:nvGrpSpPr>
          <p:grpSpPr bwMode="auto">
            <a:xfrm>
              <a:off x="0" y="5842000"/>
              <a:ext cx="8763000" cy="1016000"/>
              <a:chOff x="0" y="5842000"/>
              <a:chExt cx="8763000" cy="1016000"/>
            </a:xfrm>
          </p:grpSpPr>
          <p:grpSp>
            <p:nvGrpSpPr>
              <p:cNvPr id="10" name="Groep 5"/>
              <p:cNvGrpSpPr>
                <a:grpSpLocks noSelect="1"/>
              </p:cNvGrpSpPr>
              <p:nvPr/>
            </p:nvGrpSpPr>
            <p:grpSpPr bwMode="auto">
              <a:xfrm>
                <a:off x="0" y="6000750"/>
                <a:ext cx="919163" cy="857250"/>
                <a:chOff x="0" y="6000750"/>
                <a:chExt cx="919163" cy="857250"/>
              </a:xfrm>
            </p:grpSpPr>
            <p:pic>
              <p:nvPicPr>
                <p:cNvPr id="12" name="Afbeelding 8" descr="JU NN logo footer103x96px-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1" name="Rectangle 7"/>
              <p:cNvSpPr>
                <a:spLocks noSelect="1" noChangeArrowheads="1"/>
              </p:cNvSpPr>
              <p:nvPr/>
            </p:nvSpPr>
            <p:spPr bwMode="auto">
              <a:xfrm>
                <a:off x="381000" y="5842000"/>
                <a:ext cx="8382000" cy="12700"/>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pl-PL" altLang="pl-PL" dirty="0" smtClean="0"/>
              </a:p>
            </p:txBody>
          </p:sp>
        </p:grpSp>
        <p:grpSp>
          <p:nvGrpSpPr>
            <p:cNvPr id="7" name="Group 4"/>
            <p:cNvGrpSpPr>
              <a:grpSpLocks noSelect="1" noChangeAspect="1"/>
            </p:cNvGrpSpPr>
            <p:nvPr userDrawn="1"/>
          </p:nvGrpSpPr>
          <p:grpSpPr bwMode="auto">
            <a:xfrm>
              <a:off x="985838" y="6148388"/>
              <a:ext cx="1103313" cy="336550"/>
              <a:chOff x="621" y="3873"/>
              <a:chExt cx="695" cy="212"/>
            </a:xfrm>
          </p:grpSpPr>
          <p:sp>
            <p:nvSpPr>
              <p:cNvPr id="8"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2" name="Titel 1"/>
          <p:cNvSpPr>
            <a:spLocks noGrp="1" noSelect="1"/>
          </p:cNvSpPr>
          <p:nvPr>
            <p:ph type="ctrTitle"/>
          </p:nvPr>
        </p:nvSpPr>
        <p:spPr>
          <a:xfrm>
            <a:off x="341712" y="292480"/>
            <a:ext cx="8424000" cy="2322703"/>
          </a:xfrm>
        </p:spPr>
        <p:txBody>
          <a:bodyPr/>
          <a:lstStyle>
            <a:lvl1pPr algn="l">
              <a:lnSpc>
                <a:spcPct val="85000"/>
              </a:lnSpc>
              <a:defRPr sz="5400"/>
            </a:lvl1pPr>
          </a:lstStyle>
          <a:p>
            <a:r>
              <a:rPr lang="pl-PL" noProof="1" smtClean="0"/>
              <a:t>Kliknij, aby edytować styl</a:t>
            </a:r>
            <a:endParaRPr lang="en-GB" noProof="1"/>
          </a:p>
        </p:txBody>
      </p:sp>
      <p:sp>
        <p:nvSpPr>
          <p:cNvPr id="3" name="Ondertitel 2"/>
          <p:cNvSpPr>
            <a:spLocks noGrp="1" noSelect="1"/>
          </p:cNvSpPr>
          <p:nvPr>
            <p:ph type="subTitle" idx="1"/>
          </p:nvPr>
        </p:nvSpPr>
        <p:spPr>
          <a:xfrm>
            <a:off x="341712" y="2843784"/>
            <a:ext cx="8424000" cy="2404872"/>
          </a:xfrm>
        </p:spPr>
        <p:txBody>
          <a:bodyPr/>
          <a:lstStyle>
            <a:lvl1pPr marL="0" indent="0" algn="l">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noProof="1" smtClean="0"/>
              <a:t>Kliknij, aby edytować styl wzorca podtytułu</a:t>
            </a:r>
            <a:endParaRPr lang="en-GB" noProof="1"/>
          </a:p>
        </p:txBody>
      </p:sp>
      <p:sp>
        <p:nvSpPr>
          <p:cNvPr id="15" name="Tijdelijke aanduiding voor tekst 4"/>
          <p:cNvSpPr>
            <a:spLocks noGrp="1" noSelect="1"/>
          </p:cNvSpPr>
          <p:nvPr>
            <p:ph type="body" sz="quarter" idx="18"/>
          </p:nvPr>
        </p:nvSpPr>
        <p:spPr>
          <a:xfrm>
            <a:off x="4573588" y="6252696"/>
            <a:ext cx="4235510" cy="284400"/>
          </a:xfrm>
        </p:spPr>
        <p:txBody>
          <a:bodyPr/>
          <a:lstStyle>
            <a:lvl1pPr marL="0" indent="0" algn="r">
              <a:buNone/>
              <a:defRPr b="1">
                <a:solidFill>
                  <a:srgbClr val="EA650D"/>
                </a:solidFill>
              </a:defRPr>
            </a:lvl1pPr>
          </a:lstStyle>
          <a:p>
            <a:pPr lvl="0"/>
            <a:r>
              <a:rPr lang="pl-PL" smtClean="0"/>
              <a:t>Kliknij, aby edytować style wzorca tekstu</a:t>
            </a:r>
          </a:p>
        </p:txBody>
      </p:sp>
    </p:spTree>
    <p:extLst>
      <p:ext uri="{BB962C8B-B14F-4D97-AF65-F5344CB8AC3E}">
        <p14:creationId xmlns:p14="http://schemas.microsoft.com/office/powerpoint/2010/main" val="370420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grpSp>
        <p:nvGrpSpPr>
          <p:cNvPr id="4" name="Groep 3"/>
          <p:cNvGrpSpPr>
            <a:grpSpLocks noSelect="1"/>
          </p:cNvGrpSpPr>
          <p:nvPr userDrawn="1"/>
        </p:nvGrpSpPr>
        <p:grpSpPr bwMode="auto">
          <a:xfrm>
            <a:off x="0" y="5842000"/>
            <a:ext cx="8763000" cy="1016000"/>
            <a:chOff x="0" y="5842000"/>
            <a:chExt cx="8763000" cy="1016000"/>
          </a:xfrm>
        </p:grpSpPr>
        <p:grpSp>
          <p:nvGrpSpPr>
            <p:cNvPr id="5" name="Groep 14"/>
            <p:cNvGrpSpPr>
              <a:grpSpLocks noSelect="1"/>
            </p:cNvGrpSpPr>
            <p:nvPr userDrawn="1"/>
          </p:nvGrpSpPr>
          <p:grpSpPr bwMode="auto">
            <a:xfrm>
              <a:off x="0" y="5842000"/>
              <a:ext cx="8763000" cy="1016000"/>
              <a:chOff x="0" y="5842000"/>
              <a:chExt cx="8763000" cy="1016000"/>
            </a:xfrm>
          </p:grpSpPr>
          <p:grpSp>
            <p:nvGrpSpPr>
              <p:cNvPr id="9" name="Groep 15"/>
              <p:cNvGrpSpPr>
                <a:grpSpLocks noSelect="1"/>
              </p:cNvGrpSpPr>
              <p:nvPr/>
            </p:nvGrpSpPr>
            <p:grpSpPr bwMode="auto">
              <a:xfrm>
                <a:off x="0" y="6000750"/>
                <a:ext cx="919163" cy="857250"/>
                <a:chOff x="0" y="6000750"/>
                <a:chExt cx="919163" cy="857250"/>
              </a:xfrm>
            </p:grpSpPr>
            <p:pic>
              <p:nvPicPr>
                <p:cNvPr id="11" name="Afbeelding 17" descr="JU NN logo footer103x96px-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0" name="Rectangle 7"/>
              <p:cNvSpPr>
                <a:spLocks noSelect="1" noChangeArrowheads="1"/>
              </p:cNvSpPr>
              <p:nvPr/>
            </p:nvSpPr>
            <p:spPr bwMode="auto">
              <a:xfrm>
                <a:off x="381000" y="5842000"/>
                <a:ext cx="8382000" cy="12700"/>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pl-PL" altLang="pl-PL" dirty="0" smtClean="0"/>
              </a:p>
            </p:txBody>
          </p:sp>
        </p:grpSp>
        <p:grpSp>
          <p:nvGrpSpPr>
            <p:cNvPr id="6" name="Group 4"/>
            <p:cNvGrpSpPr>
              <a:grpSpLocks noSelect="1" noChangeAspect="1"/>
            </p:cNvGrpSpPr>
            <p:nvPr userDrawn="1"/>
          </p:nvGrpSpPr>
          <p:grpSpPr bwMode="auto">
            <a:xfrm>
              <a:off x="985838" y="6148388"/>
              <a:ext cx="1103313" cy="336550"/>
              <a:chOff x="621" y="3873"/>
              <a:chExt cx="695" cy="212"/>
            </a:xfrm>
          </p:grpSpPr>
          <p:sp>
            <p:nvSpPr>
              <p:cNvPr id="7"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2" name="Titel 1"/>
          <p:cNvSpPr>
            <a:spLocks noGrp="1" noSelect="1"/>
          </p:cNvSpPr>
          <p:nvPr>
            <p:ph type="title"/>
          </p:nvPr>
        </p:nvSpPr>
        <p:spPr>
          <a:xfrm>
            <a:off x="325050" y="291783"/>
            <a:ext cx="8424000" cy="792000"/>
          </a:xfrm>
        </p:spPr>
        <p:txBody>
          <a:bodyPr/>
          <a:lstStyle>
            <a:lvl1pPr>
              <a:defRPr sz="4800" baseline="0"/>
            </a:lvl1pPr>
          </a:lstStyle>
          <a:p>
            <a:r>
              <a:rPr lang="pl-PL" noProof="1" smtClean="0"/>
              <a:t>Kliknij, aby edytować styl</a:t>
            </a:r>
            <a:endParaRPr lang="en-GB" noProof="1"/>
          </a:p>
        </p:txBody>
      </p:sp>
      <p:sp>
        <p:nvSpPr>
          <p:cNvPr id="3" name="Tijdelijke aanduiding voor inhoud 2"/>
          <p:cNvSpPr>
            <a:spLocks noGrp="1" noSelect="1"/>
          </p:cNvSpPr>
          <p:nvPr>
            <p:ph idx="1"/>
          </p:nvPr>
        </p:nvSpPr>
        <p:spPr>
          <a:xfrm>
            <a:off x="315906" y="1179576"/>
            <a:ext cx="8424000" cy="4330323"/>
          </a:xfrm>
        </p:spPr>
        <p:txBody>
          <a:bodyPr/>
          <a:lstStyle>
            <a:lvl1pPr marL="216000" indent="-216000">
              <a:lnSpc>
                <a:spcPct val="105000"/>
              </a:lnSpc>
              <a:buClr>
                <a:srgbClr val="EA650D"/>
              </a:buClr>
              <a:buSzPct val="110000"/>
              <a:defRPr sz="2400" b="1" baseline="0"/>
            </a:lvl1pPr>
            <a:lvl2pPr marL="216000">
              <a:lnSpc>
                <a:spcPct val="105000"/>
              </a:lnSpc>
              <a:defRPr/>
            </a:lvl2pPr>
            <a:lvl3pPr>
              <a:lnSpc>
                <a:spcPct val="105000"/>
              </a:lnSpc>
              <a:defRPr/>
            </a:lvl3pPr>
            <a:lvl4pPr>
              <a:lnSpc>
                <a:spcPct val="105000"/>
              </a:lnSpc>
              <a:defRPr/>
            </a:lvl4pPr>
            <a:lvl5pPr>
              <a:lnSpc>
                <a:spcPct val="105000"/>
              </a:lnSpc>
              <a:defRPr/>
            </a:lvl5pPr>
          </a:lstStyle>
          <a:p>
            <a:pPr lvl="0"/>
            <a:r>
              <a:rPr lang="pl-PL" noProof="1" smtClean="0"/>
              <a:t>Kliknij, aby edytować style wzorca tekstu</a:t>
            </a:r>
          </a:p>
          <a:p>
            <a:pPr lvl="1"/>
            <a:r>
              <a:rPr lang="pl-PL" noProof="1" smtClean="0"/>
              <a:t>Drugi poziom</a:t>
            </a:r>
          </a:p>
          <a:p>
            <a:pPr lvl="2"/>
            <a:r>
              <a:rPr lang="pl-PL" noProof="1" smtClean="0"/>
              <a:t>Trzeci poziom</a:t>
            </a:r>
          </a:p>
          <a:p>
            <a:pPr lvl="3"/>
            <a:r>
              <a:rPr lang="pl-PL" noProof="1" smtClean="0"/>
              <a:t>Czwarty poziom</a:t>
            </a:r>
          </a:p>
          <a:p>
            <a:pPr lvl="4"/>
            <a:r>
              <a:rPr lang="pl-PL" noProof="1" smtClean="0"/>
              <a:t>Piąty poziom</a:t>
            </a:r>
            <a:endParaRPr lang="en-GB" noProof="1"/>
          </a:p>
        </p:txBody>
      </p:sp>
      <p:sp>
        <p:nvSpPr>
          <p:cNvPr id="13" name="Tijdelijke aanduiding voor dianummer 7"/>
          <p:cNvSpPr>
            <a:spLocks noGrp="1" noSelect="1"/>
          </p:cNvSpPr>
          <p:nvPr>
            <p:ph type="sldNum" sz="quarter" idx="10"/>
          </p:nvPr>
        </p:nvSpPr>
        <p:spPr/>
        <p:txBody>
          <a:bodyPr/>
          <a:lstStyle>
            <a:lvl1pPr>
              <a:defRPr/>
            </a:lvl1pPr>
          </a:lstStyle>
          <a:p>
            <a:pPr>
              <a:defRPr/>
            </a:pPr>
            <a:fld id="{6674A722-9DB7-4494-9F8B-DF900B0468F0}" type="slidenum">
              <a:rPr lang="en-GB"/>
              <a:pPr>
                <a:defRPr/>
              </a:pPr>
              <a:t>‹#›</a:t>
            </a:fld>
            <a:endParaRPr lang="en-GB" dirty="0"/>
          </a:p>
        </p:txBody>
      </p:sp>
    </p:spTree>
    <p:extLst>
      <p:ext uri="{BB962C8B-B14F-4D97-AF65-F5344CB8AC3E}">
        <p14:creationId xmlns:p14="http://schemas.microsoft.com/office/powerpoint/2010/main" val="134089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grpSp>
        <p:nvGrpSpPr>
          <p:cNvPr id="3" name="Groep 11"/>
          <p:cNvGrpSpPr>
            <a:grpSpLocks noSelect="1"/>
          </p:cNvGrpSpPr>
          <p:nvPr userDrawn="1"/>
        </p:nvGrpSpPr>
        <p:grpSpPr bwMode="auto">
          <a:xfrm>
            <a:off x="0" y="5842000"/>
            <a:ext cx="8763000" cy="1016000"/>
            <a:chOff x="0" y="5842000"/>
            <a:chExt cx="8763000" cy="1016000"/>
          </a:xfrm>
        </p:grpSpPr>
        <p:grpSp>
          <p:nvGrpSpPr>
            <p:cNvPr id="4" name="Groep 19"/>
            <p:cNvGrpSpPr>
              <a:grpSpLocks noSelect="1"/>
            </p:cNvGrpSpPr>
            <p:nvPr userDrawn="1"/>
          </p:nvGrpSpPr>
          <p:grpSpPr bwMode="auto">
            <a:xfrm>
              <a:off x="0" y="5842000"/>
              <a:ext cx="8763000" cy="1016000"/>
              <a:chOff x="0" y="5842000"/>
              <a:chExt cx="8763000" cy="1016000"/>
            </a:xfrm>
          </p:grpSpPr>
          <p:grpSp>
            <p:nvGrpSpPr>
              <p:cNvPr id="8" name="Groep 23"/>
              <p:cNvGrpSpPr>
                <a:grpSpLocks noSelect="1"/>
              </p:cNvGrpSpPr>
              <p:nvPr/>
            </p:nvGrpSpPr>
            <p:grpSpPr bwMode="auto">
              <a:xfrm>
                <a:off x="0" y="6000750"/>
                <a:ext cx="919163" cy="857250"/>
                <a:chOff x="0" y="6000750"/>
                <a:chExt cx="919163" cy="857250"/>
              </a:xfrm>
            </p:grpSpPr>
            <p:pic>
              <p:nvPicPr>
                <p:cNvPr id="10" name="Afbeelding 25" descr="JU NN logo footer103x96px-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9" name="Rectangle 7"/>
              <p:cNvSpPr>
                <a:spLocks noSelect="1" noChangeArrowheads="1"/>
              </p:cNvSpPr>
              <p:nvPr/>
            </p:nvSpPr>
            <p:spPr bwMode="auto">
              <a:xfrm>
                <a:off x="381000" y="5842000"/>
                <a:ext cx="8382000" cy="12700"/>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pl-PL" altLang="pl-PL" dirty="0" smtClean="0"/>
              </a:p>
            </p:txBody>
          </p:sp>
        </p:grpSp>
        <p:grpSp>
          <p:nvGrpSpPr>
            <p:cNvPr id="5" name="Group 4"/>
            <p:cNvGrpSpPr>
              <a:grpSpLocks noSelect="1" noChangeAspect="1"/>
            </p:cNvGrpSpPr>
            <p:nvPr userDrawn="1"/>
          </p:nvGrpSpPr>
          <p:grpSpPr bwMode="auto">
            <a:xfrm>
              <a:off x="985838" y="6148388"/>
              <a:ext cx="1103313" cy="336550"/>
              <a:chOff x="621" y="3873"/>
              <a:chExt cx="695" cy="212"/>
            </a:xfrm>
          </p:grpSpPr>
          <p:sp>
            <p:nvSpPr>
              <p:cNvPr id="6"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2" name="Titel 1"/>
          <p:cNvSpPr>
            <a:spLocks noGrp="1" noSelect="1"/>
          </p:cNvSpPr>
          <p:nvPr>
            <p:ph type="ctrTitle"/>
          </p:nvPr>
        </p:nvSpPr>
        <p:spPr>
          <a:xfrm>
            <a:off x="341712" y="292481"/>
            <a:ext cx="8424000" cy="1966088"/>
          </a:xfrm>
        </p:spPr>
        <p:txBody>
          <a:bodyPr/>
          <a:lstStyle>
            <a:lvl1pPr algn="l">
              <a:lnSpc>
                <a:spcPct val="85000"/>
              </a:lnSpc>
              <a:defRPr sz="4800"/>
            </a:lvl1pPr>
          </a:lstStyle>
          <a:p>
            <a:r>
              <a:rPr lang="pl-PL" noProof="1" smtClean="0"/>
              <a:t>Kliknij, aby edytować styl</a:t>
            </a:r>
            <a:endParaRPr lang="en-GB" noProof="1"/>
          </a:p>
        </p:txBody>
      </p:sp>
      <p:sp>
        <p:nvSpPr>
          <p:cNvPr id="12" name="Tijdelijke aanduiding voor dianummer 3"/>
          <p:cNvSpPr>
            <a:spLocks noGrp="1" noSelect="1"/>
          </p:cNvSpPr>
          <p:nvPr>
            <p:ph type="sldNum" sz="quarter" idx="10"/>
          </p:nvPr>
        </p:nvSpPr>
        <p:spPr/>
        <p:txBody>
          <a:bodyPr/>
          <a:lstStyle>
            <a:lvl1pPr>
              <a:defRPr/>
            </a:lvl1pPr>
          </a:lstStyle>
          <a:p>
            <a:pPr>
              <a:defRPr/>
            </a:pPr>
            <a:fld id="{B710BC2C-BE28-4392-884F-CB226F4A2A28}" type="slidenum">
              <a:rPr lang="en-GB"/>
              <a:pPr>
                <a:defRPr/>
              </a:pPr>
              <a:t>‹#›</a:t>
            </a:fld>
            <a:endParaRPr lang="en-GB" dirty="0"/>
          </a:p>
        </p:txBody>
      </p:sp>
    </p:spTree>
    <p:extLst>
      <p:ext uri="{BB962C8B-B14F-4D97-AF65-F5344CB8AC3E}">
        <p14:creationId xmlns:p14="http://schemas.microsoft.com/office/powerpoint/2010/main" val="2554900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grpSp>
        <p:nvGrpSpPr>
          <p:cNvPr id="4" name="Groep 14"/>
          <p:cNvGrpSpPr>
            <a:grpSpLocks noSelect="1"/>
          </p:cNvGrpSpPr>
          <p:nvPr userDrawn="1"/>
        </p:nvGrpSpPr>
        <p:grpSpPr bwMode="auto">
          <a:xfrm>
            <a:off x="0" y="5842000"/>
            <a:ext cx="8763000" cy="1016000"/>
            <a:chOff x="0" y="5842000"/>
            <a:chExt cx="8763000" cy="1016000"/>
          </a:xfrm>
        </p:grpSpPr>
        <p:grpSp>
          <p:nvGrpSpPr>
            <p:cNvPr id="5" name="Groep 15"/>
            <p:cNvGrpSpPr>
              <a:grpSpLocks noSelect="1"/>
            </p:cNvGrpSpPr>
            <p:nvPr userDrawn="1"/>
          </p:nvGrpSpPr>
          <p:grpSpPr bwMode="auto">
            <a:xfrm>
              <a:off x="0" y="5842000"/>
              <a:ext cx="8763000" cy="1016000"/>
              <a:chOff x="0" y="5842000"/>
              <a:chExt cx="8763000" cy="1016000"/>
            </a:xfrm>
          </p:grpSpPr>
          <p:grpSp>
            <p:nvGrpSpPr>
              <p:cNvPr id="9" name="Groep 19"/>
              <p:cNvGrpSpPr>
                <a:grpSpLocks noSelect="1"/>
              </p:cNvGrpSpPr>
              <p:nvPr/>
            </p:nvGrpSpPr>
            <p:grpSpPr bwMode="auto">
              <a:xfrm>
                <a:off x="0" y="6000750"/>
                <a:ext cx="919163" cy="857250"/>
                <a:chOff x="0" y="6000750"/>
                <a:chExt cx="919163" cy="857250"/>
              </a:xfrm>
            </p:grpSpPr>
            <p:pic>
              <p:nvPicPr>
                <p:cNvPr id="11" name="Afbeelding 21" descr="JU NN logo footer103x96px-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0" name="Rectangle 7"/>
              <p:cNvSpPr>
                <a:spLocks noSelect="1" noChangeArrowheads="1"/>
              </p:cNvSpPr>
              <p:nvPr/>
            </p:nvSpPr>
            <p:spPr bwMode="auto">
              <a:xfrm>
                <a:off x="381000" y="5842000"/>
                <a:ext cx="8382000" cy="12700"/>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pl-PL" altLang="pl-PL" dirty="0" smtClean="0"/>
              </a:p>
            </p:txBody>
          </p:sp>
        </p:grpSp>
        <p:grpSp>
          <p:nvGrpSpPr>
            <p:cNvPr id="6" name="Group 4"/>
            <p:cNvGrpSpPr>
              <a:grpSpLocks noSelect="1" noChangeAspect="1"/>
            </p:cNvGrpSpPr>
            <p:nvPr userDrawn="1"/>
          </p:nvGrpSpPr>
          <p:grpSpPr bwMode="auto">
            <a:xfrm>
              <a:off x="985838" y="6148388"/>
              <a:ext cx="1103313" cy="336550"/>
              <a:chOff x="621" y="3873"/>
              <a:chExt cx="695" cy="212"/>
            </a:xfrm>
          </p:grpSpPr>
          <p:sp>
            <p:nvSpPr>
              <p:cNvPr id="7"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2" name="Titel 1"/>
          <p:cNvSpPr>
            <a:spLocks noGrp="1" noSelect="1"/>
          </p:cNvSpPr>
          <p:nvPr>
            <p:ph type="title"/>
          </p:nvPr>
        </p:nvSpPr>
        <p:spPr/>
        <p:txBody>
          <a:bodyPr/>
          <a:lstStyle>
            <a:lvl1pPr>
              <a:defRPr/>
            </a:lvl1pPr>
          </a:lstStyle>
          <a:p>
            <a:r>
              <a:rPr lang="pl-PL" noProof="1" smtClean="0"/>
              <a:t>Kliknij, aby edytować styl</a:t>
            </a:r>
            <a:endParaRPr lang="en-GB" noProof="1"/>
          </a:p>
        </p:txBody>
      </p:sp>
      <p:sp>
        <p:nvSpPr>
          <p:cNvPr id="3" name="Tijdelijke aanduiding voor inhoud 2"/>
          <p:cNvSpPr>
            <a:spLocks noGrp="1" noSelect="1"/>
          </p:cNvSpPr>
          <p:nvPr>
            <p:ph idx="1"/>
          </p:nvPr>
        </p:nvSpPr>
        <p:spPr/>
        <p:txBody>
          <a:bodyPr/>
          <a:lstStyle/>
          <a:p>
            <a:pPr lvl="0"/>
            <a:r>
              <a:rPr lang="pl-PL" noProof="1" smtClean="0"/>
              <a:t>Kliknij, aby edytować style wzorca tekstu</a:t>
            </a:r>
          </a:p>
          <a:p>
            <a:pPr lvl="1"/>
            <a:r>
              <a:rPr lang="pl-PL" noProof="1" smtClean="0"/>
              <a:t>Drugi poziom</a:t>
            </a:r>
          </a:p>
          <a:p>
            <a:pPr lvl="2"/>
            <a:r>
              <a:rPr lang="pl-PL" noProof="1" smtClean="0"/>
              <a:t>Trzeci poziom</a:t>
            </a:r>
          </a:p>
          <a:p>
            <a:pPr lvl="3"/>
            <a:r>
              <a:rPr lang="pl-PL" noProof="1" smtClean="0"/>
              <a:t>Czwarty poziom</a:t>
            </a:r>
          </a:p>
          <a:p>
            <a:pPr lvl="4"/>
            <a:r>
              <a:rPr lang="pl-PL" noProof="1" smtClean="0"/>
              <a:t>Piąty poziom</a:t>
            </a:r>
            <a:endParaRPr lang="en-GB" noProof="1"/>
          </a:p>
        </p:txBody>
      </p:sp>
      <p:sp>
        <p:nvSpPr>
          <p:cNvPr id="13" name="Tijdelijke aanduiding voor dianummer 7"/>
          <p:cNvSpPr>
            <a:spLocks noGrp="1" noSelect="1"/>
          </p:cNvSpPr>
          <p:nvPr>
            <p:ph type="sldNum" sz="quarter" idx="10"/>
          </p:nvPr>
        </p:nvSpPr>
        <p:spPr/>
        <p:txBody>
          <a:bodyPr/>
          <a:lstStyle>
            <a:lvl1pPr>
              <a:defRPr/>
            </a:lvl1pPr>
          </a:lstStyle>
          <a:p>
            <a:pPr>
              <a:defRPr/>
            </a:pPr>
            <a:fld id="{98EFA8EC-2CF2-4C5B-8099-C0FD76EAE99E}" type="slidenum">
              <a:rPr lang="en-GB"/>
              <a:pPr>
                <a:defRPr/>
              </a:pPr>
              <a:t>‹#›</a:t>
            </a:fld>
            <a:endParaRPr lang="en-GB" dirty="0"/>
          </a:p>
        </p:txBody>
      </p:sp>
    </p:spTree>
    <p:extLst>
      <p:ext uri="{BB962C8B-B14F-4D97-AF65-F5344CB8AC3E}">
        <p14:creationId xmlns:p14="http://schemas.microsoft.com/office/powerpoint/2010/main" val="378144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grpSp>
        <p:nvGrpSpPr>
          <p:cNvPr id="6" name="Groep 15"/>
          <p:cNvGrpSpPr>
            <a:grpSpLocks noSelect="1"/>
          </p:cNvGrpSpPr>
          <p:nvPr userDrawn="1"/>
        </p:nvGrpSpPr>
        <p:grpSpPr bwMode="auto">
          <a:xfrm>
            <a:off x="0" y="5842000"/>
            <a:ext cx="8763000" cy="1016000"/>
            <a:chOff x="0" y="5842000"/>
            <a:chExt cx="8763000" cy="1016000"/>
          </a:xfrm>
        </p:grpSpPr>
        <p:grpSp>
          <p:nvGrpSpPr>
            <p:cNvPr id="7" name="Groep 16"/>
            <p:cNvGrpSpPr>
              <a:grpSpLocks noSelect="1"/>
            </p:cNvGrpSpPr>
            <p:nvPr userDrawn="1"/>
          </p:nvGrpSpPr>
          <p:grpSpPr bwMode="auto">
            <a:xfrm>
              <a:off x="0" y="5842000"/>
              <a:ext cx="8763000" cy="1016000"/>
              <a:chOff x="0" y="5842000"/>
              <a:chExt cx="8763000" cy="1016000"/>
            </a:xfrm>
          </p:grpSpPr>
          <p:grpSp>
            <p:nvGrpSpPr>
              <p:cNvPr id="11" name="Groep 20"/>
              <p:cNvGrpSpPr>
                <a:grpSpLocks noSelect="1"/>
              </p:cNvGrpSpPr>
              <p:nvPr/>
            </p:nvGrpSpPr>
            <p:grpSpPr bwMode="auto">
              <a:xfrm>
                <a:off x="0" y="6000750"/>
                <a:ext cx="919163" cy="857250"/>
                <a:chOff x="0" y="6000750"/>
                <a:chExt cx="919163" cy="857250"/>
              </a:xfrm>
            </p:grpSpPr>
            <p:pic>
              <p:nvPicPr>
                <p:cNvPr id="13" name="Afbeelding 22" descr="JU NN logo footer103x96px-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2" name="Rectangle 7"/>
              <p:cNvSpPr>
                <a:spLocks noSelect="1" noChangeArrowheads="1"/>
              </p:cNvSpPr>
              <p:nvPr/>
            </p:nvSpPr>
            <p:spPr bwMode="auto">
              <a:xfrm>
                <a:off x="381000" y="5842000"/>
                <a:ext cx="8382000" cy="12700"/>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pl-PL" altLang="pl-PL" dirty="0" smtClean="0"/>
              </a:p>
            </p:txBody>
          </p:sp>
        </p:grpSp>
        <p:grpSp>
          <p:nvGrpSpPr>
            <p:cNvPr id="8" name="Group 4"/>
            <p:cNvGrpSpPr>
              <a:grpSpLocks noSelect="1" noChangeAspect="1"/>
            </p:cNvGrpSpPr>
            <p:nvPr userDrawn="1"/>
          </p:nvGrpSpPr>
          <p:grpSpPr bwMode="auto">
            <a:xfrm>
              <a:off x="985838" y="6148388"/>
              <a:ext cx="1103313" cy="336550"/>
              <a:chOff x="621" y="3873"/>
              <a:chExt cx="695" cy="212"/>
            </a:xfrm>
          </p:grpSpPr>
          <p:sp>
            <p:nvSpPr>
              <p:cNvPr id="9"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2" name="Titel 1"/>
          <p:cNvSpPr>
            <a:spLocks noGrp="1" noSelect="1"/>
          </p:cNvSpPr>
          <p:nvPr>
            <p:ph type="title"/>
          </p:nvPr>
        </p:nvSpPr>
        <p:spPr>
          <a:xfrm>
            <a:off x="334194" y="246063"/>
            <a:ext cx="8424000" cy="567753"/>
          </a:xfrm>
        </p:spPr>
        <p:txBody>
          <a:bodyPr/>
          <a:lstStyle>
            <a:lvl1pPr>
              <a:defRPr/>
            </a:lvl1pPr>
          </a:lstStyle>
          <a:p>
            <a:r>
              <a:rPr lang="pl-PL" noProof="1" smtClean="0"/>
              <a:t>Kliknij, aby edytować styl</a:t>
            </a:r>
            <a:endParaRPr lang="en-GB" noProof="1"/>
          </a:p>
        </p:txBody>
      </p:sp>
      <p:sp>
        <p:nvSpPr>
          <p:cNvPr id="3" name="Tijdelijke aanduiding voor inhoud 2"/>
          <p:cNvSpPr>
            <a:spLocks noGrp="1" noSelect="1"/>
          </p:cNvSpPr>
          <p:nvPr>
            <p:ph idx="1"/>
          </p:nvPr>
        </p:nvSpPr>
        <p:spPr/>
        <p:txBody>
          <a:bodyPr/>
          <a:lstStyle/>
          <a:p>
            <a:pPr lvl="0"/>
            <a:r>
              <a:rPr lang="pl-PL" noProof="1" smtClean="0"/>
              <a:t>Kliknij, aby edytować style wzorca tekstu</a:t>
            </a:r>
          </a:p>
          <a:p>
            <a:pPr lvl="1"/>
            <a:r>
              <a:rPr lang="pl-PL" noProof="1" smtClean="0"/>
              <a:t>Drugi poziom</a:t>
            </a:r>
          </a:p>
          <a:p>
            <a:pPr lvl="2"/>
            <a:r>
              <a:rPr lang="pl-PL" noProof="1" smtClean="0"/>
              <a:t>Trzeci poziom</a:t>
            </a:r>
          </a:p>
          <a:p>
            <a:pPr lvl="3"/>
            <a:r>
              <a:rPr lang="pl-PL" noProof="1" smtClean="0"/>
              <a:t>Czwarty poziom</a:t>
            </a:r>
          </a:p>
          <a:p>
            <a:pPr lvl="4"/>
            <a:r>
              <a:rPr lang="pl-PL" noProof="1" smtClean="0"/>
              <a:t>Piąty poziom</a:t>
            </a:r>
            <a:endParaRPr lang="en-GB" noProof="1"/>
          </a:p>
        </p:txBody>
      </p:sp>
      <p:sp>
        <p:nvSpPr>
          <p:cNvPr id="5" name="Tijdelijke aanduiding voor tekst 4"/>
          <p:cNvSpPr>
            <a:spLocks noGrp="1" noSelect="1"/>
          </p:cNvSpPr>
          <p:nvPr>
            <p:ph type="body" sz="quarter" idx="12"/>
          </p:nvPr>
        </p:nvSpPr>
        <p:spPr>
          <a:xfrm>
            <a:off x="334194" y="822325"/>
            <a:ext cx="8424000" cy="522288"/>
          </a:xfrm>
        </p:spPr>
        <p:txBody>
          <a:bodyPr/>
          <a:lstStyle>
            <a:lvl1pPr marL="0" indent="0">
              <a:buNone/>
              <a:defRPr sz="2400" b="1"/>
            </a:lvl1pPr>
          </a:lstStyle>
          <a:p>
            <a:pPr lvl="0"/>
            <a:r>
              <a:rPr lang="pl-PL" smtClean="0"/>
              <a:t>Kliknij, aby edytować style wzorca tekstu</a:t>
            </a:r>
          </a:p>
        </p:txBody>
      </p:sp>
      <p:sp>
        <p:nvSpPr>
          <p:cNvPr id="15" name="Tijdelijke aanduiding voor dianummer 7"/>
          <p:cNvSpPr>
            <a:spLocks noGrp="1" noSelect="1"/>
          </p:cNvSpPr>
          <p:nvPr>
            <p:ph type="sldNum" sz="quarter" idx="13"/>
          </p:nvPr>
        </p:nvSpPr>
        <p:spPr/>
        <p:txBody>
          <a:bodyPr/>
          <a:lstStyle>
            <a:lvl1pPr>
              <a:defRPr/>
            </a:lvl1pPr>
          </a:lstStyle>
          <a:p>
            <a:pPr>
              <a:defRPr/>
            </a:pPr>
            <a:fld id="{F696DBE8-BD6B-49E5-BD92-05402BCC61C6}" type="slidenum">
              <a:rPr lang="en-GB"/>
              <a:pPr>
                <a:defRPr/>
              </a:pPr>
              <a:t>‹#›</a:t>
            </a:fld>
            <a:endParaRPr lang="en-GB" dirty="0"/>
          </a:p>
        </p:txBody>
      </p:sp>
    </p:spTree>
    <p:extLst>
      <p:ext uri="{BB962C8B-B14F-4D97-AF65-F5344CB8AC3E}">
        <p14:creationId xmlns:p14="http://schemas.microsoft.com/office/powerpoint/2010/main" val="159420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grpSp>
        <p:nvGrpSpPr>
          <p:cNvPr id="5" name="Groep 17"/>
          <p:cNvGrpSpPr>
            <a:grpSpLocks noSelect="1"/>
          </p:cNvGrpSpPr>
          <p:nvPr userDrawn="1"/>
        </p:nvGrpSpPr>
        <p:grpSpPr bwMode="auto">
          <a:xfrm>
            <a:off x="0" y="5842000"/>
            <a:ext cx="8763000" cy="1016000"/>
            <a:chOff x="0" y="5842000"/>
            <a:chExt cx="8763000" cy="1016000"/>
          </a:xfrm>
        </p:grpSpPr>
        <p:grpSp>
          <p:nvGrpSpPr>
            <p:cNvPr id="6" name="Groep 18"/>
            <p:cNvGrpSpPr>
              <a:grpSpLocks noSelect="1"/>
            </p:cNvGrpSpPr>
            <p:nvPr userDrawn="1"/>
          </p:nvGrpSpPr>
          <p:grpSpPr bwMode="auto">
            <a:xfrm>
              <a:off x="0" y="5842000"/>
              <a:ext cx="8763000" cy="1016000"/>
              <a:chOff x="0" y="5842000"/>
              <a:chExt cx="8763000" cy="1016000"/>
            </a:xfrm>
          </p:grpSpPr>
          <p:grpSp>
            <p:nvGrpSpPr>
              <p:cNvPr id="12" name="Groep 22"/>
              <p:cNvGrpSpPr>
                <a:grpSpLocks noSelect="1"/>
              </p:cNvGrpSpPr>
              <p:nvPr/>
            </p:nvGrpSpPr>
            <p:grpSpPr bwMode="auto">
              <a:xfrm>
                <a:off x="0" y="6000750"/>
                <a:ext cx="919163" cy="857250"/>
                <a:chOff x="0" y="6000750"/>
                <a:chExt cx="919163" cy="857250"/>
              </a:xfrm>
            </p:grpSpPr>
            <p:pic>
              <p:nvPicPr>
                <p:cNvPr id="14" name="Afbeelding 24" descr="JU NN logo footer103x96px-01.png"/>
                <p:cNvPicPr>
                  <a:picLocks noSelect="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 name="Rectangle 7"/>
              <p:cNvSpPr>
                <a:spLocks noSelect="1" noChangeArrowheads="1"/>
              </p:cNvSpPr>
              <p:nvPr/>
            </p:nvSpPr>
            <p:spPr bwMode="auto">
              <a:xfrm>
                <a:off x="381000" y="5842000"/>
                <a:ext cx="8382000" cy="12700"/>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pl-PL" altLang="pl-PL" dirty="0" smtClean="0"/>
              </a:p>
            </p:txBody>
          </p:sp>
        </p:grpSp>
        <p:grpSp>
          <p:nvGrpSpPr>
            <p:cNvPr id="7" name="Group 4"/>
            <p:cNvGrpSpPr>
              <a:grpSpLocks noSelect="1" noChangeAspect="1"/>
            </p:cNvGrpSpPr>
            <p:nvPr userDrawn="1"/>
          </p:nvGrpSpPr>
          <p:grpSpPr bwMode="auto">
            <a:xfrm>
              <a:off x="985838" y="6148388"/>
              <a:ext cx="1103313" cy="336550"/>
              <a:chOff x="621" y="3873"/>
              <a:chExt cx="695" cy="212"/>
            </a:xfrm>
          </p:grpSpPr>
          <p:sp>
            <p:nvSpPr>
              <p:cNvPr id="8"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9" name="Tijdelijke aanduiding voor inhoud 8"/>
          <p:cNvSpPr>
            <a:spLocks noGrp="1" noSelect="1"/>
          </p:cNvSpPr>
          <p:nvPr>
            <p:ph sz="quarter" idx="13"/>
          </p:nvPr>
        </p:nvSpPr>
        <p:spPr>
          <a:xfrm>
            <a:off x="4718994" y="1497600"/>
            <a:ext cx="4039200" cy="4032000"/>
          </a:xfrm>
        </p:spPr>
        <p:txBody>
          <a:bodyPr/>
          <a:lstStyle>
            <a:lvl4pPr>
              <a:spcAft>
                <a:spcPts val="2400"/>
              </a:spcAft>
              <a:defRPr/>
            </a:lvl4pPr>
          </a:lstStyle>
          <a:p>
            <a:pPr lvl="0"/>
            <a:r>
              <a:rPr lang="pl-PL" noProof="1" smtClean="0"/>
              <a:t>Kliknij, aby edytować style wzorca tekstu</a:t>
            </a:r>
          </a:p>
          <a:p>
            <a:pPr lvl="1"/>
            <a:r>
              <a:rPr lang="pl-PL" noProof="1" smtClean="0"/>
              <a:t>Drugi poziom</a:t>
            </a:r>
          </a:p>
          <a:p>
            <a:pPr lvl="2"/>
            <a:r>
              <a:rPr lang="pl-PL" noProof="1" smtClean="0"/>
              <a:t>Trzeci poziom</a:t>
            </a:r>
          </a:p>
          <a:p>
            <a:pPr lvl="3"/>
            <a:r>
              <a:rPr lang="pl-PL" noProof="1" smtClean="0"/>
              <a:t>Czwarty poziom</a:t>
            </a:r>
          </a:p>
          <a:p>
            <a:pPr lvl="4"/>
            <a:r>
              <a:rPr lang="pl-PL" noProof="1" smtClean="0"/>
              <a:t>Piąty poziom</a:t>
            </a:r>
            <a:endParaRPr lang="en-GB" noProof="1"/>
          </a:p>
        </p:txBody>
      </p:sp>
      <p:sp>
        <p:nvSpPr>
          <p:cNvPr id="11" name="Tijdelijke aanduiding voor inhoud 10"/>
          <p:cNvSpPr>
            <a:spLocks noGrp="1" noSelect="1"/>
          </p:cNvSpPr>
          <p:nvPr>
            <p:ph sz="quarter" idx="14"/>
          </p:nvPr>
        </p:nvSpPr>
        <p:spPr>
          <a:xfrm>
            <a:off x="334194" y="1497600"/>
            <a:ext cx="4039200" cy="4032000"/>
          </a:xfrm>
        </p:spPr>
        <p:txBody>
          <a:bodyPr/>
          <a:lstStyle>
            <a:lvl4pPr>
              <a:spcAft>
                <a:spcPts val="2400"/>
              </a:spcAft>
              <a:defRPr/>
            </a:lvl4pPr>
          </a:lstStyle>
          <a:p>
            <a:pPr lvl="0"/>
            <a:r>
              <a:rPr lang="pl-PL" noProof="1" smtClean="0"/>
              <a:t>Kliknij, aby edytować style wzorca tekstu</a:t>
            </a:r>
          </a:p>
          <a:p>
            <a:pPr lvl="1"/>
            <a:r>
              <a:rPr lang="pl-PL" noProof="1" smtClean="0"/>
              <a:t>Drugi poziom</a:t>
            </a:r>
          </a:p>
          <a:p>
            <a:pPr lvl="2"/>
            <a:r>
              <a:rPr lang="pl-PL" noProof="1" smtClean="0"/>
              <a:t>Trzeci poziom</a:t>
            </a:r>
          </a:p>
          <a:p>
            <a:pPr lvl="3"/>
            <a:r>
              <a:rPr lang="pl-PL" noProof="1" smtClean="0"/>
              <a:t>Czwarty poziom</a:t>
            </a:r>
          </a:p>
          <a:p>
            <a:pPr lvl="4"/>
            <a:r>
              <a:rPr lang="pl-PL" noProof="1" smtClean="0"/>
              <a:t>Piąty poziom</a:t>
            </a:r>
            <a:endParaRPr lang="en-GB" noProof="1"/>
          </a:p>
        </p:txBody>
      </p:sp>
      <p:sp>
        <p:nvSpPr>
          <p:cNvPr id="2" name="Titel 1"/>
          <p:cNvSpPr>
            <a:spLocks noGrp="1" noSelect="1"/>
          </p:cNvSpPr>
          <p:nvPr>
            <p:ph type="title"/>
          </p:nvPr>
        </p:nvSpPr>
        <p:spPr>
          <a:xfrm>
            <a:off x="334194" y="246063"/>
            <a:ext cx="8424000" cy="1143000"/>
          </a:xfrm>
        </p:spPr>
        <p:txBody>
          <a:bodyPr/>
          <a:lstStyle>
            <a:lvl1pPr>
              <a:defRPr/>
            </a:lvl1pPr>
          </a:lstStyle>
          <a:p>
            <a:r>
              <a:rPr lang="pl-PL" smtClean="0"/>
              <a:t>Kliknij, aby edytować styl</a:t>
            </a:r>
            <a:endParaRPr lang="en-GB" dirty="0"/>
          </a:p>
        </p:txBody>
      </p:sp>
      <p:sp>
        <p:nvSpPr>
          <p:cNvPr id="16" name="Tijdelijke aanduiding voor dianummer 3"/>
          <p:cNvSpPr>
            <a:spLocks noGrp="1" noSelect="1"/>
          </p:cNvSpPr>
          <p:nvPr>
            <p:ph type="sldNum" sz="quarter" idx="15"/>
          </p:nvPr>
        </p:nvSpPr>
        <p:spPr/>
        <p:txBody>
          <a:bodyPr/>
          <a:lstStyle>
            <a:lvl1pPr>
              <a:defRPr/>
            </a:lvl1pPr>
          </a:lstStyle>
          <a:p>
            <a:pPr>
              <a:defRPr/>
            </a:pPr>
            <a:fld id="{4D61E830-11AB-4AA9-BA07-382075D9A9F7}" type="slidenum">
              <a:rPr lang="en-GB"/>
              <a:pPr>
                <a:defRPr/>
              </a:pPr>
              <a:t>‹#›</a:t>
            </a:fld>
            <a:endParaRPr lang="en-GB" dirty="0"/>
          </a:p>
        </p:txBody>
      </p:sp>
    </p:spTree>
    <p:extLst>
      <p:ext uri="{BB962C8B-B14F-4D97-AF65-F5344CB8AC3E}">
        <p14:creationId xmlns:p14="http://schemas.microsoft.com/office/powerpoint/2010/main" val="145222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11" name="Tijdelijke aanduiding voor inhoud 10"/>
          <p:cNvSpPr>
            <a:spLocks noGrp="1" noSelect="1"/>
          </p:cNvSpPr>
          <p:nvPr>
            <p:ph sz="quarter" idx="14"/>
          </p:nvPr>
        </p:nvSpPr>
        <p:spPr>
          <a:xfrm>
            <a:off x="334194" y="1497600"/>
            <a:ext cx="4039200" cy="4032000"/>
          </a:xfrm>
        </p:spPr>
        <p:txBody>
          <a:bodyPr/>
          <a:lstStyle>
            <a:lvl4pPr>
              <a:spcAft>
                <a:spcPts val="2400"/>
              </a:spcAft>
              <a:defRPr/>
            </a:lvl4pPr>
          </a:lstStyle>
          <a:p>
            <a:pPr lvl="0"/>
            <a:r>
              <a:rPr lang="pl-PL" noProof="1" smtClean="0"/>
              <a:t>Kliknij, aby edytować style wzorca tekstu</a:t>
            </a:r>
          </a:p>
          <a:p>
            <a:pPr lvl="1"/>
            <a:r>
              <a:rPr lang="pl-PL" noProof="1" smtClean="0"/>
              <a:t>Drugi poziom</a:t>
            </a:r>
          </a:p>
          <a:p>
            <a:pPr lvl="2"/>
            <a:r>
              <a:rPr lang="pl-PL" noProof="1" smtClean="0"/>
              <a:t>Trzeci poziom</a:t>
            </a:r>
          </a:p>
          <a:p>
            <a:pPr lvl="3"/>
            <a:r>
              <a:rPr lang="pl-PL" noProof="1" smtClean="0"/>
              <a:t>Czwarty poziom</a:t>
            </a:r>
          </a:p>
          <a:p>
            <a:pPr lvl="4"/>
            <a:r>
              <a:rPr lang="pl-PL" noProof="1" smtClean="0"/>
              <a:t>Piąty poziom</a:t>
            </a:r>
            <a:endParaRPr lang="en-GB" noProof="1"/>
          </a:p>
        </p:txBody>
      </p:sp>
      <p:sp>
        <p:nvSpPr>
          <p:cNvPr id="5" name="Tijdelijke aanduiding voor afbeelding 4"/>
          <p:cNvSpPr>
            <a:spLocks noGrp="1" noSelect="1"/>
          </p:cNvSpPr>
          <p:nvPr>
            <p:ph type="pic" sz="quarter" idx="17"/>
          </p:nvPr>
        </p:nvSpPr>
        <p:spPr>
          <a:xfrm>
            <a:off x="4746456" y="1600056"/>
            <a:ext cx="4003200" cy="4014000"/>
          </a:xfrm>
          <a:solidFill>
            <a:schemeClr val="bg1">
              <a:lumMod val="95000"/>
            </a:schemeClr>
          </a:solidFill>
        </p:spPr>
        <p:txBody>
          <a:bodyPr/>
          <a:lstStyle>
            <a:lvl1pPr marL="0" indent="0">
              <a:buNone/>
              <a:defRPr/>
            </a:lvl1pPr>
          </a:lstStyle>
          <a:p>
            <a:pPr lvl="0"/>
            <a:r>
              <a:rPr lang="pl-PL" noProof="0" dirty="0" smtClean="0"/>
              <a:t>Kliknij ikonę, aby dodać obraz</a:t>
            </a:r>
            <a:endParaRPr lang="en-GB" noProof="0" dirty="0"/>
          </a:p>
        </p:txBody>
      </p:sp>
      <p:sp>
        <p:nvSpPr>
          <p:cNvPr id="6" name="Titel 5"/>
          <p:cNvSpPr>
            <a:spLocks noGrp="1" noSelect="1"/>
          </p:cNvSpPr>
          <p:nvPr>
            <p:ph type="title"/>
          </p:nvPr>
        </p:nvSpPr>
        <p:spPr/>
        <p:txBody>
          <a:bodyPr/>
          <a:lstStyle>
            <a:lvl1pPr>
              <a:defRPr/>
            </a:lvl1pPr>
          </a:lstStyle>
          <a:p>
            <a:r>
              <a:rPr lang="pl-PL" smtClean="0"/>
              <a:t>Kliknij, aby edytować styl</a:t>
            </a:r>
            <a:endParaRPr lang="en-GB" dirty="0"/>
          </a:p>
        </p:txBody>
      </p:sp>
      <p:sp>
        <p:nvSpPr>
          <p:cNvPr id="7" name="Tijdelijke aanduiding voor dianummer 5"/>
          <p:cNvSpPr>
            <a:spLocks noGrp="1" noSelect="1"/>
          </p:cNvSpPr>
          <p:nvPr>
            <p:ph type="sldNum" sz="quarter" idx="18"/>
          </p:nvPr>
        </p:nvSpPr>
        <p:spPr/>
        <p:txBody>
          <a:bodyPr/>
          <a:lstStyle>
            <a:lvl1pPr>
              <a:defRPr/>
            </a:lvl1pPr>
          </a:lstStyle>
          <a:p>
            <a:pPr>
              <a:defRPr/>
            </a:pPr>
            <a:fld id="{503C4519-A1F0-4FFB-BB5A-FBF930E3FE62}" type="slidenum">
              <a:rPr lang="en-GB"/>
              <a:pPr>
                <a:defRPr/>
              </a:pPr>
              <a:t>‹#›</a:t>
            </a:fld>
            <a:endParaRPr lang="en-GB" dirty="0"/>
          </a:p>
        </p:txBody>
      </p:sp>
    </p:spTree>
    <p:extLst>
      <p:ext uri="{BB962C8B-B14F-4D97-AF65-F5344CB8AC3E}">
        <p14:creationId xmlns:p14="http://schemas.microsoft.com/office/powerpoint/2010/main" val="324497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noSelect="1"/>
          </p:cNvSpPr>
          <p:nvPr>
            <p:ph type="title"/>
          </p:nvPr>
        </p:nvSpPr>
        <p:spPr bwMode="auto">
          <a:xfrm>
            <a:off x="334963" y="246063"/>
            <a:ext cx="8423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pl-PL" altLang="pl-PL" noProof="1" smtClean="0"/>
              <a:t>Klik om de stijl te bewerken</a:t>
            </a:r>
          </a:p>
        </p:txBody>
      </p:sp>
      <p:sp>
        <p:nvSpPr>
          <p:cNvPr id="3" name="Tijdelijke aanduiding voor tekst 2"/>
          <p:cNvSpPr>
            <a:spLocks noGrp="1" noSelect="1"/>
          </p:cNvSpPr>
          <p:nvPr>
            <p:ph type="body" idx="1"/>
          </p:nvPr>
        </p:nvSpPr>
        <p:spPr>
          <a:xfrm>
            <a:off x="334963" y="1495425"/>
            <a:ext cx="8423275" cy="4032250"/>
          </a:xfrm>
          <a:prstGeom prst="rect">
            <a:avLst/>
          </a:prstGeom>
        </p:spPr>
        <p:txBody>
          <a:bodyPr vert="horz" lIns="0" tIns="0" rIns="0" bIns="0" rtlCol="0" anchor="t">
            <a:noAutofit/>
          </a:bodyPr>
          <a:lstStyle/>
          <a:p>
            <a:pPr lvl="0"/>
            <a:r>
              <a:rPr lang="en-GB" noProof="1" smtClean="0"/>
              <a:t>Klik om de modelstijlen te bewerken</a:t>
            </a:r>
          </a:p>
          <a:p>
            <a:pPr lvl="1"/>
            <a:r>
              <a:rPr lang="en-GB" noProof="1" smtClean="0"/>
              <a:t>High Tweede niveau</a:t>
            </a:r>
          </a:p>
          <a:p>
            <a:pPr lvl="2"/>
            <a:r>
              <a:rPr lang="en-GB" noProof="1" smtClean="0"/>
              <a:t>Derde niveau</a:t>
            </a:r>
          </a:p>
          <a:p>
            <a:pPr lvl="3"/>
            <a:r>
              <a:rPr lang="en-GB" noProof="1" smtClean="0"/>
              <a:t>Vierde niveau</a:t>
            </a:r>
          </a:p>
          <a:p>
            <a:pPr lvl="4"/>
            <a:r>
              <a:rPr lang="en-GB" noProof="1" smtClean="0"/>
              <a:t>Vijfde niveau</a:t>
            </a:r>
          </a:p>
          <a:p>
            <a:pPr lvl="5"/>
            <a:r>
              <a:rPr lang="en-GB" noProof="1" smtClean="0"/>
              <a:t>Zesde niveau</a:t>
            </a:r>
          </a:p>
          <a:p>
            <a:pPr lvl="6"/>
            <a:r>
              <a:rPr lang="en-GB" noProof="1" smtClean="0"/>
              <a:t>Zevende niveau</a:t>
            </a:r>
          </a:p>
          <a:p>
            <a:pPr lvl="7"/>
            <a:r>
              <a:rPr lang="en-GB" noProof="1" smtClean="0"/>
              <a:t>Achtste niveau</a:t>
            </a:r>
          </a:p>
          <a:p>
            <a:pPr lvl="8"/>
            <a:r>
              <a:rPr lang="en-GB" noProof="1" smtClean="0"/>
              <a:t>Negende niveau</a:t>
            </a:r>
            <a:endParaRPr lang="en-GB" noProof="1"/>
          </a:p>
        </p:txBody>
      </p:sp>
      <p:sp>
        <p:nvSpPr>
          <p:cNvPr id="6" name="Tijdelijke aanduiding voor dianummer 5"/>
          <p:cNvSpPr>
            <a:spLocks noGrp="1" noSelect="1"/>
          </p:cNvSpPr>
          <p:nvPr>
            <p:ph type="sldNum" sz="quarter" idx="4"/>
          </p:nvPr>
        </p:nvSpPr>
        <p:spPr>
          <a:xfrm>
            <a:off x="8239125" y="6253163"/>
            <a:ext cx="534988" cy="365125"/>
          </a:xfrm>
          <a:prstGeom prst="rect">
            <a:avLst/>
          </a:prstGeom>
        </p:spPr>
        <p:txBody>
          <a:bodyPr vert="horz" lIns="0" tIns="0" rIns="0" bIns="0" rtlCol="0" anchor="t">
            <a:noAutofit/>
          </a:bodyPr>
          <a:lstStyle>
            <a:lvl1pPr algn="r" fontAlgn="auto">
              <a:spcBef>
                <a:spcPts val="0"/>
              </a:spcBef>
              <a:spcAft>
                <a:spcPts val="0"/>
              </a:spcAft>
              <a:defRPr sz="1300" noProof="1">
                <a:solidFill>
                  <a:srgbClr val="666666"/>
                </a:solidFill>
                <a:latin typeface="+mn-lt"/>
                <a:cs typeface="+mn-cs"/>
              </a:defRPr>
            </a:lvl1pPr>
          </a:lstStyle>
          <a:p>
            <a:pPr>
              <a:defRPr/>
            </a:pPr>
            <a:fld id="{BD34DE2A-E94E-4E2A-846C-F17D2E98E1C7}"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03" r:id="rId9"/>
    <p:sldLayoutId id="2147483804" r:id="rId10"/>
    <p:sldLayoutId id="2147483815" r:id="rId11"/>
    <p:sldLayoutId id="2147483816" r:id="rId12"/>
    <p:sldLayoutId id="2147483817" r:id="rId13"/>
    <p:sldLayoutId id="2147483818" r:id="rId14"/>
    <p:sldLayoutId id="2147483819" r:id="rId15"/>
    <p:sldLayoutId id="2147483805" r:id="rId16"/>
    <p:sldLayoutId id="2147483806" r:id="rId17"/>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chemeClr val="accent1"/>
          </a:solidFill>
          <a:latin typeface="+mj-lt"/>
          <a:ea typeface="+mj-ea"/>
          <a:cs typeface="+mj-cs"/>
        </a:defRPr>
      </a:lvl1pPr>
      <a:lvl2pPr algn="l" rtl="0" eaLnBrk="0" fontAlgn="base" hangingPunct="0">
        <a:spcBef>
          <a:spcPct val="0"/>
        </a:spcBef>
        <a:spcAft>
          <a:spcPct val="0"/>
        </a:spcAft>
        <a:defRPr sz="3600" b="1">
          <a:solidFill>
            <a:schemeClr val="accent1"/>
          </a:solidFill>
          <a:latin typeface="Calibri" pitchFamily="34" charset="0"/>
        </a:defRPr>
      </a:lvl2pPr>
      <a:lvl3pPr algn="l" rtl="0" eaLnBrk="0" fontAlgn="base" hangingPunct="0">
        <a:spcBef>
          <a:spcPct val="0"/>
        </a:spcBef>
        <a:spcAft>
          <a:spcPct val="0"/>
        </a:spcAft>
        <a:defRPr sz="3600" b="1">
          <a:solidFill>
            <a:schemeClr val="accent1"/>
          </a:solidFill>
          <a:latin typeface="Calibri" pitchFamily="34" charset="0"/>
        </a:defRPr>
      </a:lvl3pPr>
      <a:lvl4pPr algn="l" rtl="0" eaLnBrk="0" fontAlgn="base" hangingPunct="0">
        <a:spcBef>
          <a:spcPct val="0"/>
        </a:spcBef>
        <a:spcAft>
          <a:spcPct val="0"/>
        </a:spcAft>
        <a:defRPr sz="3600" b="1">
          <a:solidFill>
            <a:schemeClr val="accent1"/>
          </a:solidFill>
          <a:latin typeface="Calibri" pitchFamily="34" charset="0"/>
        </a:defRPr>
      </a:lvl4pPr>
      <a:lvl5pPr algn="l" rtl="0" eaLnBrk="0" fontAlgn="base" hangingPunct="0">
        <a:spcBef>
          <a:spcPct val="0"/>
        </a:spcBef>
        <a:spcAft>
          <a:spcPct val="0"/>
        </a:spcAft>
        <a:defRPr sz="3600" b="1">
          <a:solidFill>
            <a:schemeClr val="accent1"/>
          </a:solidFill>
          <a:latin typeface="Calibri" pitchFamily="34" charset="0"/>
        </a:defRPr>
      </a:lvl5pPr>
      <a:lvl6pPr marL="457200" algn="l" rtl="0" fontAlgn="base">
        <a:spcBef>
          <a:spcPct val="0"/>
        </a:spcBef>
        <a:spcAft>
          <a:spcPct val="0"/>
        </a:spcAft>
        <a:defRPr sz="3600" b="1">
          <a:solidFill>
            <a:schemeClr val="accent1"/>
          </a:solidFill>
          <a:latin typeface="Calibri" pitchFamily="34" charset="0"/>
        </a:defRPr>
      </a:lvl6pPr>
      <a:lvl7pPr marL="914400" algn="l" rtl="0" fontAlgn="base">
        <a:spcBef>
          <a:spcPct val="0"/>
        </a:spcBef>
        <a:spcAft>
          <a:spcPct val="0"/>
        </a:spcAft>
        <a:defRPr sz="3600" b="1">
          <a:solidFill>
            <a:schemeClr val="accent1"/>
          </a:solidFill>
          <a:latin typeface="Calibri" pitchFamily="34" charset="0"/>
        </a:defRPr>
      </a:lvl7pPr>
      <a:lvl8pPr marL="1371600" algn="l" rtl="0" fontAlgn="base">
        <a:spcBef>
          <a:spcPct val="0"/>
        </a:spcBef>
        <a:spcAft>
          <a:spcPct val="0"/>
        </a:spcAft>
        <a:defRPr sz="3600" b="1">
          <a:solidFill>
            <a:schemeClr val="accent1"/>
          </a:solidFill>
          <a:latin typeface="Calibri" pitchFamily="34" charset="0"/>
        </a:defRPr>
      </a:lvl8pPr>
      <a:lvl9pPr marL="1828800" algn="l" rtl="0" fontAlgn="base">
        <a:spcBef>
          <a:spcPct val="0"/>
        </a:spcBef>
        <a:spcAft>
          <a:spcPct val="0"/>
        </a:spcAft>
        <a:defRPr sz="3600" b="1">
          <a:solidFill>
            <a:schemeClr val="accent1"/>
          </a:solidFill>
          <a:latin typeface="Calibri" pitchFamily="34" charset="0"/>
        </a:defRPr>
      </a:lvl9pPr>
    </p:titleStyle>
    <p:bodyStyle>
      <a:lvl1pPr marL="142875" indent="-142875" algn="l" rtl="0" eaLnBrk="0" fontAlgn="base" hangingPunct="0">
        <a:lnSpc>
          <a:spcPct val="112000"/>
        </a:lnSpc>
        <a:spcBef>
          <a:spcPct val="0"/>
        </a:spcBef>
        <a:spcAft>
          <a:spcPct val="0"/>
        </a:spcAft>
        <a:buClr>
          <a:srgbClr val="EA650D"/>
        </a:buClr>
        <a:buSzPct val="100000"/>
        <a:buFont typeface="Calibri" pitchFamily="34" charset="0"/>
        <a:buChar char="•"/>
        <a:defRPr kern="1200">
          <a:solidFill>
            <a:schemeClr val="tx1"/>
          </a:solidFill>
          <a:latin typeface="+mn-lt"/>
          <a:ea typeface="+mn-ea"/>
          <a:cs typeface="+mn-cs"/>
        </a:defRPr>
      </a:lvl1pPr>
      <a:lvl2pPr marL="142875" indent="-142875" algn="l" rtl="0" eaLnBrk="0" fontAlgn="base" hangingPunct="0">
        <a:lnSpc>
          <a:spcPct val="112000"/>
        </a:lnSpc>
        <a:spcBef>
          <a:spcPct val="0"/>
        </a:spcBef>
        <a:spcAft>
          <a:spcPct val="0"/>
        </a:spcAft>
        <a:buClr>
          <a:srgbClr val="EA650D"/>
        </a:buClr>
        <a:buSzPct val="100000"/>
        <a:buFont typeface="Calibri" pitchFamily="34" charset="0"/>
        <a:buChar char="•"/>
        <a:defRPr kern="1200">
          <a:solidFill>
            <a:srgbClr val="EA650D"/>
          </a:solidFill>
          <a:latin typeface="+mn-lt"/>
          <a:ea typeface="+mn-ea"/>
          <a:cs typeface="+mn-cs"/>
        </a:defRPr>
      </a:lvl2pPr>
      <a:lvl3pPr marL="287338" indent="-142875" algn="l" rtl="0" eaLnBrk="0" fontAlgn="base" hangingPunct="0">
        <a:lnSpc>
          <a:spcPct val="112000"/>
        </a:lnSpc>
        <a:spcBef>
          <a:spcPct val="0"/>
        </a:spcBef>
        <a:spcAft>
          <a:spcPct val="0"/>
        </a:spcAft>
        <a:buFont typeface="Arial" charset="0"/>
        <a:buChar char="•"/>
        <a:defRPr kern="1200">
          <a:solidFill>
            <a:schemeClr val="tx1"/>
          </a:solidFill>
          <a:latin typeface="+mn-lt"/>
          <a:ea typeface="+mn-ea"/>
          <a:cs typeface="+mn-cs"/>
        </a:defRPr>
      </a:lvl3pPr>
      <a:lvl4pPr algn="l" rtl="0" eaLnBrk="0" fontAlgn="base" hangingPunct="0">
        <a:lnSpc>
          <a:spcPct val="112000"/>
        </a:lnSpc>
        <a:spcBef>
          <a:spcPts val="2400"/>
        </a:spcBef>
        <a:spcAft>
          <a:spcPts val="2400"/>
        </a:spcAft>
        <a:buFont typeface="Arial" charset="0"/>
        <a:defRPr b="1" kern="1200">
          <a:solidFill>
            <a:srgbClr val="EA650D"/>
          </a:solidFill>
          <a:latin typeface="+mn-lt"/>
          <a:ea typeface="+mn-ea"/>
          <a:cs typeface="+mn-cs"/>
        </a:defRPr>
      </a:lvl4pPr>
      <a:lvl5pPr algn="l" rtl="0" eaLnBrk="0" fontAlgn="base" hangingPunct="0">
        <a:lnSpc>
          <a:spcPct val="112000"/>
        </a:lnSpc>
        <a:spcBef>
          <a:spcPct val="0"/>
        </a:spcBef>
        <a:spcAft>
          <a:spcPct val="0"/>
        </a:spcAft>
        <a:buFont typeface="Arial" charset="0"/>
        <a:defRPr kern="1200">
          <a:solidFill>
            <a:schemeClr val="tx1"/>
          </a:solidFill>
          <a:latin typeface="+mn-lt"/>
          <a:ea typeface="+mn-ea"/>
          <a:cs typeface="+mn-cs"/>
        </a:defRPr>
      </a:lvl5pPr>
      <a:lvl6pPr marL="144000" indent="0" algn="l" defTabSz="914400" rtl="0" eaLnBrk="1" latinLnBrk="0" hangingPunct="1">
        <a:lnSpc>
          <a:spcPct val="112000"/>
        </a:lnSpc>
        <a:spcBef>
          <a:spcPts val="0"/>
        </a:spcBef>
        <a:buFont typeface="Arial" pitchFamily="34" charset="0"/>
        <a:buNone/>
        <a:defRPr sz="1800" kern="1200">
          <a:solidFill>
            <a:schemeClr val="tx1"/>
          </a:solidFill>
          <a:latin typeface="+mn-lt"/>
          <a:ea typeface="+mn-ea"/>
          <a:cs typeface="+mn-cs"/>
        </a:defRPr>
      </a:lvl6pPr>
      <a:lvl7pPr marL="288000" indent="0" algn="l" defTabSz="914400" rtl="0" eaLnBrk="1" latinLnBrk="0" hangingPunct="1">
        <a:lnSpc>
          <a:spcPct val="112000"/>
        </a:lnSpc>
        <a:spcBef>
          <a:spcPts val="0"/>
        </a:spcBef>
        <a:buFont typeface="Arial" pitchFamily="34" charset="0"/>
        <a:buNone/>
        <a:defRPr sz="1800" kern="1200">
          <a:solidFill>
            <a:schemeClr val="tx1"/>
          </a:solidFill>
          <a:latin typeface="+mn-lt"/>
          <a:ea typeface="+mn-ea"/>
          <a:cs typeface="+mn-cs"/>
        </a:defRPr>
      </a:lvl7pPr>
      <a:lvl8pPr marL="0" indent="0" algn="l" defTabSz="914400" rtl="0" eaLnBrk="1" latinLnBrk="0" hangingPunct="1">
        <a:lnSpc>
          <a:spcPct val="112000"/>
        </a:lnSpc>
        <a:spcBef>
          <a:spcPts val="0"/>
        </a:spcBef>
        <a:buFont typeface="Arial" pitchFamily="34" charset="0"/>
        <a:buNone/>
        <a:defRPr sz="1800" kern="1200">
          <a:solidFill>
            <a:schemeClr val="tx1"/>
          </a:solidFill>
          <a:latin typeface="+mn-lt"/>
          <a:ea typeface="+mn-ea"/>
          <a:cs typeface="+mn-cs"/>
        </a:defRPr>
      </a:lvl8pPr>
      <a:lvl9pPr marL="0" indent="0" algn="l" defTabSz="914400" rtl="0" eaLnBrk="1" latinLnBrk="0" hangingPunct="1">
        <a:lnSpc>
          <a:spcPct val="112000"/>
        </a:lnSpc>
        <a:spcBef>
          <a:spcPts val="0"/>
        </a:spcBef>
        <a:buFont typeface="Arial" pitchFamily="34" charset="0"/>
        <a:buNone/>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4"/>
          <p:cNvGrpSpPr>
            <a:grpSpLocks noSelect="1" noChangeAspect="1"/>
          </p:cNvGrpSpPr>
          <p:nvPr/>
        </p:nvGrpSpPr>
        <p:grpSpPr bwMode="auto">
          <a:xfrm>
            <a:off x="0" y="0"/>
            <a:ext cx="9144000" cy="6858000"/>
            <a:chOff x="0" y="0"/>
            <a:chExt cx="5760" cy="4320"/>
          </a:xfrm>
        </p:grpSpPr>
        <p:sp>
          <p:nvSpPr>
            <p:cNvPr id="15377" name="Freeform 6"/>
            <p:cNvSpPr>
              <a:spLocks noSelect="1" noEditPoints="1"/>
            </p:cNvSpPr>
            <p:nvPr/>
          </p:nvSpPr>
          <p:spPr bwMode="auto">
            <a:xfrm>
              <a:off x="0" y="0"/>
              <a:ext cx="5760" cy="4320"/>
            </a:xfrm>
            <a:custGeom>
              <a:avLst/>
              <a:gdLst>
                <a:gd name="T0" fmla="*/ 0 w 40960"/>
                <a:gd name="T1" fmla="*/ 0 h 30720"/>
                <a:gd name="T2" fmla="*/ 0 w 40960"/>
                <a:gd name="T3" fmla="*/ 86 h 30720"/>
                <a:gd name="T4" fmla="*/ 114 w 40960"/>
                <a:gd name="T5" fmla="*/ 86 h 30720"/>
                <a:gd name="T6" fmla="*/ 114 w 40960"/>
                <a:gd name="T7" fmla="*/ 0 h 30720"/>
                <a:gd name="T8" fmla="*/ 0 w 40960"/>
                <a:gd name="T9" fmla="*/ 0 h 30720"/>
                <a:gd name="T10" fmla="*/ 109 w 40960"/>
                <a:gd name="T11" fmla="*/ 5 h 30720"/>
                <a:gd name="T12" fmla="*/ 109 w 40960"/>
                <a:gd name="T13" fmla="*/ 42 h 30720"/>
                <a:gd name="T14" fmla="*/ 109 w 40960"/>
                <a:gd name="T15" fmla="*/ 43 h 30720"/>
                <a:gd name="T16" fmla="*/ 5 w 40960"/>
                <a:gd name="T17" fmla="*/ 43 h 30720"/>
                <a:gd name="T18" fmla="*/ 5 w 40960"/>
                <a:gd name="T19" fmla="*/ 42 h 30720"/>
                <a:gd name="T20" fmla="*/ 5 w 40960"/>
                <a:gd name="T21" fmla="*/ 5 h 30720"/>
                <a:gd name="T22" fmla="*/ 5 w 40960"/>
                <a:gd name="T23" fmla="*/ 5 h 30720"/>
                <a:gd name="T24" fmla="*/ 109 w 40960"/>
                <a:gd name="T25" fmla="*/ 5 h 30720"/>
                <a:gd name="T26" fmla="*/ 109 w 40960"/>
                <a:gd name="T27" fmla="*/ 5 h 307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960" h="30720">
                  <a:moveTo>
                    <a:pt x="0" y="0"/>
                  </a:moveTo>
                  <a:cubicBezTo>
                    <a:pt x="0" y="30720"/>
                    <a:pt x="0" y="30720"/>
                    <a:pt x="0" y="30720"/>
                  </a:cubicBezTo>
                  <a:cubicBezTo>
                    <a:pt x="40960" y="30720"/>
                    <a:pt x="40960" y="30720"/>
                    <a:pt x="40960" y="30720"/>
                  </a:cubicBezTo>
                  <a:cubicBezTo>
                    <a:pt x="40960" y="0"/>
                    <a:pt x="40960" y="0"/>
                    <a:pt x="40960" y="0"/>
                  </a:cubicBezTo>
                  <a:lnTo>
                    <a:pt x="0" y="0"/>
                  </a:lnTo>
                  <a:close/>
                  <a:moveTo>
                    <a:pt x="39240" y="1934"/>
                  </a:moveTo>
                  <a:cubicBezTo>
                    <a:pt x="39240" y="15132"/>
                    <a:pt x="39240" y="15132"/>
                    <a:pt x="39240" y="15132"/>
                  </a:cubicBezTo>
                  <a:cubicBezTo>
                    <a:pt x="39240" y="15360"/>
                    <a:pt x="39026" y="15360"/>
                    <a:pt x="39026" y="15360"/>
                  </a:cubicBezTo>
                  <a:cubicBezTo>
                    <a:pt x="1934" y="15360"/>
                    <a:pt x="1934" y="15360"/>
                    <a:pt x="1934" y="15360"/>
                  </a:cubicBezTo>
                  <a:cubicBezTo>
                    <a:pt x="1708" y="15360"/>
                    <a:pt x="1720" y="15136"/>
                    <a:pt x="1720" y="15133"/>
                  </a:cubicBezTo>
                  <a:cubicBezTo>
                    <a:pt x="1720" y="1934"/>
                    <a:pt x="1720" y="1934"/>
                    <a:pt x="1720" y="1934"/>
                  </a:cubicBezTo>
                  <a:cubicBezTo>
                    <a:pt x="1720" y="1707"/>
                    <a:pt x="1934" y="1720"/>
                    <a:pt x="1934" y="1720"/>
                  </a:cubicBezTo>
                  <a:cubicBezTo>
                    <a:pt x="39026" y="1720"/>
                    <a:pt x="39026" y="1720"/>
                    <a:pt x="39026" y="1720"/>
                  </a:cubicBezTo>
                  <a:cubicBezTo>
                    <a:pt x="39253" y="1720"/>
                    <a:pt x="39240" y="1934"/>
                    <a:pt x="39240" y="19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78" name="Rectangle 7"/>
            <p:cNvSpPr>
              <a:spLocks noSelect="1" noChangeArrowheads="1"/>
            </p:cNvSpPr>
            <p:nvPr/>
          </p:nvSpPr>
          <p:spPr bwMode="auto">
            <a:xfrm>
              <a:off x="240" y="3680"/>
              <a:ext cx="5280" cy="8"/>
            </a:xfrm>
            <a:prstGeom prst="rect">
              <a:avLst/>
            </a:prstGeom>
            <a:solidFill>
              <a:srgbClr val="EA65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buClrTx/>
                <a:buSzTx/>
                <a:buFontTx/>
                <a:buNone/>
              </a:pPr>
              <a:endParaRPr lang="pl-PL" altLang="pl-PL" dirty="0"/>
            </a:p>
          </p:txBody>
        </p:sp>
        <p:sp>
          <p:nvSpPr>
            <p:cNvPr id="15379" name="Freeform 8"/>
            <p:cNvSpPr>
              <a:spLocks noSelect="1"/>
            </p:cNvSpPr>
            <p:nvPr/>
          </p:nvSpPr>
          <p:spPr bwMode="auto">
            <a:xfrm>
              <a:off x="240" y="3680"/>
              <a:ext cx="5280" cy="8"/>
            </a:xfrm>
            <a:custGeom>
              <a:avLst/>
              <a:gdLst>
                <a:gd name="T0" fmla="*/ 0 w 5280"/>
                <a:gd name="T1" fmla="*/ 0 h 8"/>
                <a:gd name="T2" fmla="*/ 5280 w 5280"/>
                <a:gd name="T3" fmla="*/ 0 h 8"/>
                <a:gd name="T4" fmla="*/ 5280 w 5280"/>
                <a:gd name="T5" fmla="*/ 8 h 8"/>
                <a:gd name="T6" fmla="*/ 0 w 5280"/>
                <a:gd name="T7" fmla="*/ 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0" h="8">
                  <a:moveTo>
                    <a:pt x="0" y="0"/>
                  </a:moveTo>
                  <a:lnTo>
                    <a:pt x="5280" y="0"/>
                  </a:lnTo>
                  <a:lnTo>
                    <a:pt x="5280" y="8"/>
                  </a:lnTo>
                  <a:lnTo>
                    <a:pt x="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5364" name="JUNOLOCK TextBox 20 (JU-Free)"/>
          <p:cNvSpPr>
            <a:spLocks/>
          </p:cNvSpPr>
          <p:nvPr/>
        </p:nvSpPr>
        <p:spPr bwMode="auto">
          <a:xfrm>
            <a:off x="-2014538" y="3762375"/>
            <a:ext cx="1763713" cy="1600200"/>
          </a:xfrm>
          <a:prstGeom prst="wedgeRectCallout">
            <a:avLst>
              <a:gd name="adj1" fmla="val 62111"/>
              <a:gd name="adj2" fmla="val -2193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Format the title text in three colours according to the house style guide: use the macro in the NN Text formatting menu</a:t>
            </a:r>
          </a:p>
        </p:txBody>
      </p:sp>
      <p:sp>
        <p:nvSpPr>
          <p:cNvPr id="15365" name="JUNOLOCK TextBox 22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15366" name="JUNOLOCK TextBox 23 (JU-Free)"/>
          <p:cNvSpPr>
            <a:spLocks/>
          </p:cNvSpPr>
          <p:nvPr/>
        </p:nvSpPr>
        <p:spPr bwMode="auto">
          <a:xfrm>
            <a:off x="9485313" y="419100"/>
            <a:ext cx="1763712" cy="4616450"/>
          </a:xfrm>
          <a:prstGeom prst="wedgeRectCallout">
            <a:avLst>
              <a:gd name="adj1" fmla="val -65190"/>
              <a:gd name="adj2" fmla="val -23435"/>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After inserting a picture, you can move the picture in the frame, or crop or enlarge it. </a:t>
            </a:r>
            <a:br>
              <a:rPr lang="pl-PL" altLang="pl-PL" sz="1400" noProof="1"/>
            </a:br>
            <a:r>
              <a:rPr lang="pl-PL" altLang="pl-PL" sz="1400" noProof="1"/>
              <a:t>Click with your right mouse button in the picture and choose Format image. Then click on Crop. In the right part of the screen you can change Picture or Crop position.</a:t>
            </a:r>
            <a:br>
              <a:rPr lang="pl-PL" altLang="pl-PL" sz="1400" noProof="1"/>
            </a:br>
            <a:r>
              <a:rPr lang="pl-PL" altLang="pl-PL" sz="1400" noProof="1"/>
              <a:t>If your picture has no round edges, select the picture. Then click with your right mouse button in the picture and  choose Send to Back. </a:t>
            </a:r>
          </a:p>
        </p:txBody>
      </p:sp>
      <p:sp>
        <p:nvSpPr>
          <p:cNvPr id="15367" name="Titel 12"/>
          <p:cNvSpPr>
            <a:spLocks noGrp="1" noRot="1" noMove="1" noResize="1" noEditPoints="1" noChangeShapeType="1"/>
          </p:cNvSpPr>
          <p:nvPr>
            <p:ph type="ctrTitle"/>
          </p:nvPr>
        </p:nvSpPr>
        <p:spPr>
          <a:xfrm>
            <a:off x="331788" y="3736975"/>
            <a:ext cx="8424862" cy="1331913"/>
          </a:xfrm>
        </p:spPr>
        <p:txBody>
          <a:bodyPr/>
          <a:lstStyle/>
          <a:p>
            <a:pPr eaLnBrk="1" hangingPunct="1"/>
            <a:r>
              <a:rPr lang="en-US" altLang="pl-PL" dirty="0" smtClean="0"/>
              <a:t>Simulation with Copulas</a:t>
            </a:r>
            <a:r>
              <a:rPr lang="pl-PL" altLang="pl-PL" dirty="0" smtClean="0"/>
              <a:t> in R</a:t>
            </a:r>
            <a:endParaRPr lang="en-US" altLang="pl-PL" dirty="0" smtClean="0"/>
          </a:p>
        </p:txBody>
      </p:sp>
      <p:sp>
        <p:nvSpPr>
          <p:cNvPr id="15368" name="Ondertitel 13"/>
          <p:cNvSpPr>
            <a:spLocks noGrp="1" noRot="1" noMove="1" noResize="1" noEditPoints="1" noChangeShapeType="1"/>
          </p:cNvSpPr>
          <p:nvPr>
            <p:ph type="subTitle" idx="1"/>
          </p:nvPr>
        </p:nvSpPr>
        <p:spPr bwMode="auto">
          <a:xfrm>
            <a:off x="331788" y="5194300"/>
            <a:ext cx="8424862" cy="666750"/>
          </a:xfrm>
        </p:spPr>
        <p:txBody>
          <a:bodyPr wrap="square" numCol="1" anchorCtr="0" compatLnSpc="1">
            <a:prstTxWarp prst="textNoShape">
              <a:avLst/>
            </a:prstTxWarp>
          </a:bodyPr>
          <a:lstStyle/>
          <a:p>
            <a:pPr eaLnBrk="1" hangingPunct="1"/>
            <a:r>
              <a:rPr lang="en-US" altLang="pl-PL" dirty="0" smtClean="0"/>
              <a:t>Adam Wróbel</a:t>
            </a:r>
            <a:r>
              <a:rPr lang="pl-PL" altLang="pl-PL" dirty="0" smtClean="0"/>
              <a:t>, Poland</a:t>
            </a:r>
            <a:endParaRPr lang="en-US" altLang="pl-PL" dirty="0" smtClean="0"/>
          </a:p>
        </p:txBody>
      </p:sp>
      <p:sp>
        <p:nvSpPr>
          <p:cNvPr id="15369" name="Tijdelijke aanduiding voor tekst 15"/>
          <p:cNvSpPr>
            <a:spLocks noGrp="1" noRot="1" noMove="1" noResize="1" noEditPoints="1" noChangeShapeType="1"/>
          </p:cNvSpPr>
          <p:nvPr>
            <p:ph type="body" sz="quarter" idx="18"/>
          </p:nvPr>
        </p:nvSpPr>
        <p:spPr bwMode="auto">
          <a:xfrm>
            <a:off x="4573588" y="6253163"/>
            <a:ext cx="4235450" cy="284162"/>
          </a:xfrm>
        </p:spPr>
        <p:txBody>
          <a:bodyPr wrap="square" numCol="1" anchorCtr="0" compatLnSpc="1">
            <a:prstTxWarp prst="textNoShape">
              <a:avLst/>
            </a:prstTxWarp>
          </a:bodyPr>
          <a:lstStyle/>
          <a:p>
            <a:pPr eaLnBrk="1" hangingPunct="1"/>
            <a:r>
              <a:rPr lang="en-US" altLang="pl-PL" dirty="0" smtClean="0"/>
              <a:t>2015-</a:t>
            </a:r>
            <a:r>
              <a:rPr lang="pl-PL" altLang="pl-PL" dirty="0" smtClean="0"/>
              <a:t>11</a:t>
            </a:r>
            <a:r>
              <a:rPr lang="en-US" altLang="pl-PL" dirty="0" smtClean="0"/>
              <a:t>-</a:t>
            </a:r>
            <a:r>
              <a:rPr lang="pl-PL" altLang="pl-PL" dirty="0" smtClean="0"/>
              <a:t>18</a:t>
            </a:r>
            <a:endParaRPr lang="en-US" altLang="pl-PL" dirty="0" smtClean="0"/>
          </a:p>
        </p:txBody>
      </p:sp>
      <p:grpSp>
        <p:nvGrpSpPr>
          <p:cNvPr id="15370" name="Groep 1"/>
          <p:cNvGrpSpPr>
            <a:grpSpLocks noSelect="1"/>
          </p:cNvGrpSpPr>
          <p:nvPr/>
        </p:nvGrpSpPr>
        <p:grpSpPr bwMode="auto">
          <a:xfrm>
            <a:off x="0" y="6000750"/>
            <a:ext cx="2089150" cy="857250"/>
            <a:chOff x="0" y="6000750"/>
            <a:chExt cx="2089151" cy="857250"/>
          </a:xfrm>
        </p:grpSpPr>
        <p:grpSp>
          <p:nvGrpSpPr>
            <p:cNvPr id="15371" name="Groep 16"/>
            <p:cNvGrpSpPr>
              <a:grpSpLocks noSelect="1"/>
            </p:cNvGrpSpPr>
            <p:nvPr/>
          </p:nvGrpSpPr>
          <p:grpSpPr bwMode="auto">
            <a:xfrm>
              <a:off x="0" y="6000750"/>
              <a:ext cx="919163" cy="857250"/>
              <a:chOff x="0" y="6000750"/>
              <a:chExt cx="919163" cy="857250"/>
            </a:xfrm>
          </p:grpSpPr>
          <p:pic>
            <p:nvPicPr>
              <p:cNvPr id="15375" name="Afbeelding 9" descr="JU NN logo footer103x96px-01.png"/>
              <p:cNvPicPr>
                <a:picLocks noSelect="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01200"/>
                <a:ext cx="918919"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6" name="Freeform 11"/>
              <p:cNvSpPr>
                <a:spLocks noSelect="1" noEditPoints="1"/>
              </p:cNvSpPr>
              <p:nvPr/>
            </p:nvSpPr>
            <p:spPr bwMode="auto">
              <a:xfrm>
                <a:off x="0" y="6000750"/>
                <a:ext cx="919163" cy="857250"/>
              </a:xfrm>
              <a:custGeom>
                <a:avLst/>
                <a:gdLst>
                  <a:gd name="T0" fmla="*/ 0 w 4120"/>
                  <a:gd name="T1" fmla="*/ 0 h 3840"/>
                  <a:gd name="T2" fmla="*/ 0 w 4120"/>
                  <a:gd name="T3" fmla="*/ 2147483647 h 3840"/>
                  <a:gd name="T4" fmla="*/ 2147483647 w 4120"/>
                  <a:gd name="T5" fmla="*/ 2147483647 h 3840"/>
                  <a:gd name="T6" fmla="*/ 2147483647 w 4120"/>
                  <a:gd name="T7" fmla="*/ 0 h 3840"/>
                  <a:gd name="T8" fmla="*/ 0 w 4120"/>
                  <a:gd name="T9" fmla="*/ 0 h 3840"/>
                  <a:gd name="T10" fmla="*/ 2147483647 w 4120"/>
                  <a:gd name="T11" fmla="*/ 2147483647 h 3840"/>
                  <a:gd name="T12" fmla="*/ 2147483647 w 4120"/>
                  <a:gd name="T13" fmla="*/ 2147483647 h 3840"/>
                  <a:gd name="T14" fmla="*/ 2147483647 w 4120"/>
                  <a:gd name="T15" fmla="*/ 2147483647 h 3840"/>
                  <a:gd name="T16" fmla="*/ 2147483647 w 4120"/>
                  <a:gd name="T17" fmla="*/ 2147483647 h 3840"/>
                  <a:gd name="T18" fmla="*/ 2147483647 w 4120"/>
                  <a:gd name="T19" fmla="*/ 2147483647 h 3840"/>
                  <a:gd name="T20" fmla="*/ 2147483647 w 4120"/>
                  <a:gd name="T21" fmla="*/ 2147483647 h 3840"/>
                  <a:gd name="T22" fmla="*/ 2147483647 w 4120"/>
                  <a:gd name="T23" fmla="*/ 2147483647 h 3840"/>
                  <a:gd name="T24" fmla="*/ 2147483647 w 4120"/>
                  <a:gd name="T25" fmla="*/ 2147483647 h 3840"/>
                  <a:gd name="T26" fmla="*/ 2147483647 w 4120"/>
                  <a:gd name="T27" fmla="*/ 2147483647 h 3840"/>
                  <a:gd name="T28" fmla="*/ 2147483647 w 4120"/>
                  <a:gd name="T29" fmla="*/ 2147483647 h 3840"/>
                  <a:gd name="T30" fmla="*/ 2147483647 w 4120"/>
                  <a:gd name="T31" fmla="*/ 2147483647 h 3840"/>
                  <a:gd name="T32" fmla="*/ 2147483647 w 4120"/>
                  <a:gd name="T33" fmla="*/ 2147483647 h 3840"/>
                  <a:gd name="T34" fmla="*/ 2147483647 w 4120"/>
                  <a:gd name="T35" fmla="*/ 2147483647 h 3840"/>
                  <a:gd name="T36" fmla="*/ 2147483647 w 4120"/>
                  <a:gd name="T37" fmla="*/ 2147483647 h 3840"/>
                  <a:gd name="T38" fmla="*/ 2147483647 w 4120"/>
                  <a:gd name="T39" fmla="*/ 2147483647 h 3840"/>
                  <a:gd name="T40" fmla="*/ 2147483647 w 4120"/>
                  <a:gd name="T41" fmla="*/ 2147483647 h 3840"/>
                  <a:gd name="T42" fmla="*/ 2147483647 w 4120"/>
                  <a:gd name="T43" fmla="*/ 2147483647 h 3840"/>
                  <a:gd name="T44" fmla="*/ 2147483647 w 4120"/>
                  <a:gd name="T45" fmla="*/ 2147483647 h 3840"/>
                  <a:gd name="T46" fmla="*/ 2147483647 w 4120"/>
                  <a:gd name="T47" fmla="*/ 2147483647 h 3840"/>
                  <a:gd name="T48" fmla="*/ 2147483647 w 4120"/>
                  <a:gd name="T49" fmla="*/ 2147483647 h 3840"/>
                  <a:gd name="T50" fmla="*/ 2147483647 w 4120"/>
                  <a:gd name="T51" fmla="*/ 2147483647 h 3840"/>
                  <a:gd name="T52" fmla="*/ 2147483647 w 4120"/>
                  <a:gd name="T53" fmla="*/ 2147483647 h 3840"/>
                  <a:gd name="T54" fmla="*/ 2147483647 w 4120"/>
                  <a:gd name="T55" fmla="*/ 2147483647 h 3840"/>
                  <a:gd name="T56" fmla="*/ 2147483647 w 4120"/>
                  <a:gd name="T57" fmla="*/ 2147483647 h 3840"/>
                  <a:gd name="T58" fmla="*/ 2147483647 w 4120"/>
                  <a:gd name="T59" fmla="*/ 2147483647 h 3840"/>
                  <a:gd name="T60" fmla="*/ 2147483647 w 4120"/>
                  <a:gd name="T61" fmla="*/ 2147483647 h 3840"/>
                  <a:gd name="T62" fmla="*/ 2147483647 w 4120"/>
                  <a:gd name="T63" fmla="*/ 2147483647 h 3840"/>
                  <a:gd name="T64" fmla="*/ 2147483647 w 4120"/>
                  <a:gd name="T65" fmla="*/ 2147483647 h 3840"/>
                  <a:gd name="T66" fmla="*/ 2147483647 w 4120"/>
                  <a:gd name="T67" fmla="*/ 2147483647 h 3840"/>
                  <a:gd name="T68" fmla="*/ 2147483647 w 4120"/>
                  <a:gd name="T69" fmla="*/ 2147483647 h 3840"/>
                  <a:gd name="T70" fmla="*/ 2147483647 w 4120"/>
                  <a:gd name="T71" fmla="*/ 2147483647 h 3840"/>
                  <a:gd name="T72" fmla="*/ 2147483647 w 4120"/>
                  <a:gd name="T73" fmla="*/ 2147483647 h 3840"/>
                  <a:gd name="T74" fmla="*/ 2147483647 w 4120"/>
                  <a:gd name="T75" fmla="*/ 2147483647 h 3840"/>
                  <a:gd name="T76" fmla="*/ 2147483647 w 4120"/>
                  <a:gd name="T77" fmla="*/ 2147483647 h 3840"/>
                  <a:gd name="T78" fmla="*/ 2147483647 w 4120"/>
                  <a:gd name="T79" fmla="*/ 2147483647 h 3840"/>
                  <a:gd name="T80" fmla="*/ 2147483647 w 4120"/>
                  <a:gd name="T81" fmla="*/ 2147483647 h 3840"/>
                  <a:gd name="T82" fmla="*/ 2147483647 w 4120"/>
                  <a:gd name="T83" fmla="*/ 2147483647 h 3840"/>
                  <a:gd name="T84" fmla="*/ 2147483647 w 4120"/>
                  <a:gd name="T85" fmla="*/ 2147483647 h 38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20" h="3840">
                    <a:moveTo>
                      <a:pt x="0" y="0"/>
                    </a:moveTo>
                    <a:cubicBezTo>
                      <a:pt x="0" y="3840"/>
                      <a:pt x="0" y="3840"/>
                      <a:pt x="0" y="3840"/>
                    </a:cubicBezTo>
                    <a:cubicBezTo>
                      <a:pt x="4120" y="3840"/>
                      <a:pt x="4120" y="3840"/>
                      <a:pt x="4120" y="3840"/>
                    </a:cubicBezTo>
                    <a:cubicBezTo>
                      <a:pt x="4120" y="0"/>
                      <a:pt x="4120" y="0"/>
                      <a:pt x="4120" y="0"/>
                    </a:cubicBezTo>
                    <a:lnTo>
                      <a:pt x="0" y="0"/>
                    </a:lnTo>
                    <a:close/>
                    <a:moveTo>
                      <a:pt x="3314" y="2542"/>
                    </a:moveTo>
                    <a:cubicBezTo>
                      <a:pt x="3155" y="2624"/>
                      <a:pt x="2974" y="2671"/>
                      <a:pt x="2782" y="2671"/>
                    </a:cubicBezTo>
                    <a:cubicBezTo>
                      <a:pt x="2113" y="2671"/>
                      <a:pt x="1662" y="2129"/>
                      <a:pt x="1662" y="1687"/>
                    </a:cubicBezTo>
                    <a:cubicBezTo>
                      <a:pt x="1662" y="1252"/>
                      <a:pt x="1961" y="1120"/>
                      <a:pt x="2275" y="1120"/>
                    </a:cubicBezTo>
                    <a:cubicBezTo>
                      <a:pt x="2378" y="1120"/>
                      <a:pt x="2378" y="1120"/>
                      <a:pt x="2378" y="1120"/>
                    </a:cubicBezTo>
                    <a:cubicBezTo>
                      <a:pt x="3268" y="1120"/>
                      <a:pt x="3268" y="1120"/>
                      <a:pt x="3268" y="1120"/>
                    </a:cubicBezTo>
                    <a:cubicBezTo>
                      <a:pt x="3116" y="1868"/>
                      <a:pt x="3116" y="1868"/>
                      <a:pt x="3116" y="1868"/>
                    </a:cubicBezTo>
                    <a:cubicBezTo>
                      <a:pt x="2733" y="1280"/>
                      <a:pt x="2733" y="1280"/>
                      <a:pt x="2733" y="1280"/>
                    </a:cubicBezTo>
                    <a:cubicBezTo>
                      <a:pt x="2722" y="1263"/>
                      <a:pt x="2697" y="1240"/>
                      <a:pt x="2677" y="1240"/>
                    </a:cubicBezTo>
                    <a:cubicBezTo>
                      <a:pt x="2378" y="1240"/>
                      <a:pt x="2378" y="1240"/>
                      <a:pt x="2378" y="1240"/>
                    </a:cubicBezTo>
                    <a:cubicBezTo>
                      <a:pt x="2364" y="1240"/>
                      <a:pt x="2364" y="1240"/>
                      <a:pt x="2364" y="1240"/>
                    </a:cubicBezTo>
                    <a:cubicBezTo>
                      <a:pt x="2344" y="1240"/>
                      <a:pt x="2324" y="1257"/>
                      <a:pt x="2320" y="1276"/>
                    </a:cubicBezTo>
                    <a:cubicBezTo>
                      <a:pt x="2311" y="1320"/>
                      <a:pt x="2311" y="1320"/>
                      <a:pt x="2311" y="1320"/>
                    </a:cubicBezTo>
                    <a:cubicBezTo>
                      <a:pt x="2311" y="1320"/>
                      <a:pt x="2311" y="1320"/>
                      <a:pt x="2311" y="1320"/>
                    </a:cubicBezTo>
                    <a:cubicBezTo>
                      <a:pt x="2153" y="2111"/>
                      <a:pt x="2153" y="2111"/>
                      <a:pt x="2153" y="2111"/>
                    </a:cubicBezTo>
                    <a:cubicBezTo>
                      <a:pt x="2150" y="2130"/>
                      <a:pt x="2163" y="2160"/>
                      <a:pt x="2183" y="2160"/>
                    </a:cubicBezTo>
                    <a:cubicBezTo>
                      <a:pt x="2376" y="2160"/>
                      <a:pt x="2376" y="2160"/>
                      <a:pt x="2376" y="2160"/>
                    </a:cubicBezTo>
                    <a:cubicBezTo>
                      <a:pt x="2413" y="2160"/>
                      <a:pt x="2413" y="2160"/>
                      <a:pt x="2413" y="2160"/>
                    </a:cubicBezTo>
                    <a:cubicBezTo>
                      <a:pt x="2433" y="2160"/>
                      <a:pt x="2452" y="2134"/>
                      <a:pt x="2456" y="2115"/>
                    </a:cubicBezTo>
                    <a:cubicBezTo>
                      <a:pt x="2545" y="1673"/>
                      <a:pt x="2545" y="1673"/>
                      <a:pt x="2545" y="1673"/>
                    </a:cubicBezTo>
                    <a:cubicBezTo>
                      <a:pt x="2573" y="1533"/>
                      <a:pt x="2573" y="1533"/>
                      <a:pt x="2573" y="1533"/>
                    </a:cubicBezTo>
                    <a:cubicBezTo>
                      <a:pt x="2956" y="2100"/>
                      <a:pt x="2956" y="2100"/>
                      <a:pt x="2956" y="2100"/>
                    </a:cubicBezTo>
                    <a:cubicBezTo>
                      <a:pt x="2967" y="2117"/>
                      <a:pt x="2992" y="2120"/>
                      <a:pt x="3012" y="2120"/>
                    </a:cubicBezTo>
                    <a:cubicBezTo>
                      <a:pt x="3325" y="2120"/>
                      <a:pt x="3325" y="2120"/>
                      <a:pt x="3325" y="2120"/>
                    </a:cubicBezTo>
                    <a:cubicBezTo>
                      <a:pt x="3345" y="2120"/>
                      <a:pt x="3365" y="2114"/>
                      <a:pt x="3369" y="2094"/>
                    </a:cubicBezTo>
                    <a:cubicBezTo>
                      <a:pt x="3433" y="1786"/>
                      <a:pt x="3433" y="1786"/>
                      <a:pt x="3433" y="1786"/>
                    </a:cubicBezTo>
                    <a:cubicBezTo>
                      <a:pt x="3549" y="1221"/>
                      <a:pt x="3549" y="1221"/>
                      <a:pt x="3549" y="1221"/>
                    </a:cubicBezTo>
                    <a:cubicBezTo>
                      <a:pt x="3553" y="1201"/>
                      <a:pt x="3547" y="1173"/>
                      <a:pt x="3537" y="1156"/>
                    </a:cubicBezTo>
                    <a:cubicBezTo>
                      <a:pt x="3345" y="864"/>
                      <a:pt x="3345" y="864"/>
                      <a:pt x="3345" y="864"/>
                    </a:cubicBezTo>
                    <a:cubicBezTo>
                      <a:pt x="3334" y="847"/>
                      <a:pt x="3309" y="840"/>
                      <a:pt x="3289" y="840"/>
                    </a:cubicBezTo>
                    <a:cubicBezTo>
                      <a:pt x="2383" y="840"/>
                      <a:pt x="2383" y="840"/>
                      <a:pt x="2383" y="840"/>
                    </a:cubicBezTo>
                    <a:cubicBezTo>
                      <a:pt x="1892" y="840"/>
                      <a:pt x="1892" y="840"/>
                      <a:pt x="1892" y="840"/>
                    </a:cubicBezTo>
                    <a:cubicBezTo>
                      <a:pt x="1840" y="840"/>
                      <a:pt x="1846" y="812"/>
                      <a:pt x="1888" y="762"/>
                    </a:cubicBezTo>
                    <a:cubicBezTo>
                      <a:pt x="2102" y="507"/>
                      <a:pt x="2423" y="342"/>
                      <a:pt x="2782" y="342"/>
                    </a:cubicBezTo>
                    <a:cubicBezTo>
                      <a:pt x="2851" y="342"/>
                      <a:pt x="2918" y="347"/>
                      <a:pt x="2983" y="358"/>
                    </a:cubicBezTo>
                    <a:cubicBezTo>
                      <a:pt x="3323" y="417"/>
                      <a:pt x="3612" y="622"/>
                      <a:pt x="3783" y="907"/>
                    </a:cubicBezTo>
                    <a:cubicBezTo>
                      <a:pt x="3888" y="1082"/>
                      <a:pt x="3948" y="1287"/>
                      <a:pt x="3948" y="1506"/>
                    </a:cubicBezTo>
                    <a:cubicBezTo>
                      <a:pt x="3948" y="1958"/>
                      <a:pt x="3691" y="2349"/>
                      <a:pt x="3314" y="25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72" name="Group 4"/>
            <p:cNvGrpSpPr>
              <a:grpSpLocks noSelect="1" noChangeAspect="1"/>
            </p:cNvGrpSpPr>
            <p:nvPr/>
          </p:nvGrpSpPr>
          <p:grpSpPr bwMode="auto">
            <a:xfrm>
              <a:off x="985838" y="6148388"/>
              <a:ext cx="1103313" cy="336550"/>
              <a:chOff x="621" y="3873"/>
              <a:chExt cx="695" cy="212"/>
            </a:xfrm>
          </p:grpSpPr>
          <p:sp>
            <p:nvSpPr>
              <p:cNvPr id="15373" name="Freeform 5"/>
              <p:cNvSpPr>
                <a:spLocks noSelect="1" noEditPoints="1"/>
              </p:cNvSpPr>
              <p:nvPr/>
            </p:nvSpPr>
            <p:spPr bwMode="auto">
              <a:xfrm>
                <a:off x="621" y="3873"/>
                <a:ext cx="515" cy="93"/>
              </a:xfrm>
              <a:custGeom>
                <a:avLst/>
                <a:gdLst>
                  <a:gd name="T0" fmla="*/ 5 w 3657"/>
                  <a:gd name="T1" fmla="*/ 1 h 664"/>
                  <a:gd name="T2" fmla="*/ 5 w 3657"/>
                  <a:gd name="T3" fmla="*/ 1 h 664"/>
                  <a:gd name="T4" fmla="*/ 5 w 3657"/>
                  <a:gd name="T5" fmla="*/ 2 h 664"/>
                  <a:gd name="T6" fmla="*/ 0 w 3657"/>
                  <a:gd name="T7" fmla="*/ 2 h 664"/>
                  <a:gd name="T8" fmla="*/ 1 w 3657"/>
                  <a:gd name="T9" fmla="*/ 1 h 664"/>
                  <a:gd name="T10" fmla="*/ 1 w 3657"/>
                  <a:gd name="T11" fmla="*/ 2 h 664"/>
                  <a:gd name="T12" fmla="*/ 1 w 3657"/>
                  <a:gd name="T13" fmla="*/ 1 h 664"/>
                  <a:gd name="T14" fmla="*/ 0 w 3657"/>
                  <a:gd name="T15" fmla="*/ 1 h 664"/>
                  <a:gd name="T16" fmla="*/ 0 w 3657"/>
                  <a:gd name="T17" fmla="*/ 2 h 664"/>
                  <a:gd name="T18" fmla="*/ 6 w 3657"/>
                  <a:gd name="T19" fmla="*/ 2 h 664"/>
                  <a:gd name="T20" fmla="*/ 6 w 3657"/>
                  <a:gd name="T21" fmla="*/ 1 h 664"/>
                  <a:gd name="T22" fmla="*/ 6 w 3657"/>
                  <a:gd name="T23" fmla="*/ 2 h 664"/>
                  <a:gd name="T24" fmla="*/ 7 w 3657"/>
                  <a:gd name="T25" fmla="*/ 1 h 664"/>
                  <a:gd name="T26" fmla="*/ 6 w 3657"/>
                  <a:gd name="T27" fmla="*/ 1 h 664"/>
                  <a:gd name="T28" fmla="*/ 6 w 3657"/>
                  <a:gd name="T29" fmla="*/ 1 h 664"/>
                  <a:gd name="T30" fmla="*/ 6 w 3657"/>
                  <a:gd name="T31" fmla="*/ 2 h 664"/>
                  <a:gd name="T32" fmla="*/ 2 w 3657"/>
                  <a:gd name="T33" fmla="*/ 1 h 664"/>
                  <a:gd name="T34" fmla="*/ 2 w 3657"/>
                  <a:gd name="T35" fmla="*/ 1 h 664"/>
                  <a:gd name="T36" fmla="*/ 2 w 3657"/>
                  <a:gd name="T37" fmla="*/ 2 h 664"/>
                  <a:gd name="T38" fmla="*/ 2 w 3657"/>
                  <a:gd name="T39" fmla="*/ 2 h 664"/>
                  <a:gd name="T40" fmla="*/ 3 w 3657"/>
                  <a:gd name="T41" fmla="*/ 1 h 664"/>
                  <a:gd name="T42" fmla="*/ 2 w 3657"/>
                  <a:gd name="T43" fmla="*/ 1 h 664"/>
                  <a:gd name="T44" fmla="*/ 8 w 3657"/>
                  <a:gd name="T45" fmla="*/ 1 h 664"/>
                  <a:gd name="T46" fmla="*/ 8 w 3657"/>
                  <a:gd name="T47" fmla="*/ 2 h 664"/>
                  <a:gd name="T48" fmla="*/ 8 w 3657"/>
                  <a:gd name="T49" fmla="*/ 1 h 664"/>
                  <a:gd name="T50" fmla="*/ 8 w 3657"/>
                  <a:gd name="T51" fmla="*/ 2 h 664"/>
                  <a:gd name="T52" fmla="*/ 8 w 3657"/>
                  <a:gd name="T53" fmla="*/ 2 h 664"/>
                  <a:gd name="T54" fmla="*/ 8 w 3657"/>
                  <a:gd name="T55" fmla="*/ 1 h 664"/>
                  <a:gd name="T56" fmla="*/ 8 w 3657"/>
                  <a:gd name="T57" fmla="*/ 1 h 664"/>
                  <a:gd name="T58" fmla="*/ 4 w 3657"/>
                  <a:gd name="T59" fmla="*/ 1 h 664"/>
                  <a:gd name="T60" fmla="*/ 4 w 3657"/>
                  <a:gd name="T61" fmla="*/ 2 h 664"/>
                  <a:gd name="T62" fmla="*/ 4 w 3657"/>
                  <a:gd name="T63" fmla="*/ 1 h 664"/>
                  <a:gd name="T64" fmla="*/ 8 w 3657"/>
                  <a:gd name="T65" fmla="*/ 0 h 664"/>
                  <a:gd name="T66" fmla="*/ 9 w 3657"/>
                  <a:gd name="T67" fmla="*/ 2 h 664"/>
                  <a:gd name="T68" fmla="*/ 9 w 3657"/>
                  <a:gd name="T69" fmla="*/ 0 h 664"/>
                  <a:gd name="T70" fmla="*/ 4 w 3657"/>
                  <a:gd name="T71" fmla="*/ 0 h 664"/>
                  <a:gd name="T72" fmla="*/ 4 w 3657"/>
                  <a:gd name="T73" fmla="*/ 0 h 664"/>
                  <a:gd name="T74" fmla="*/ 3 w 3657"/>
                  <a:gd name="T75" fmla="*/ 2 h 664"/>
                  <a:gd name="T76" fmla="*/ 3 w 3657"/>
                  <a:gd name="T77" fmla="*/ 1 h 664"/>
                  <a:gd name="T78" fmla="*/ 3 w 3657"/>
                  <a:gd name="T79" fmla="*/ 1 h 664"/>
                  <a:gd name="T80" fmla="*/ 3 w 3657"/>
                  <a:gd name="T81" fmla="*/ 0 h 664"/>
                  <a:gd name="T82" fmla="*/ 3 w 3657"/>
                  <a:gd name="T83" fmla="*/ 2 h 664"/>
                  <a:gd name="T84" fmla="*/ 3 w 3657"/>
                  <a:gd name="T85" fmla="*/ 2 h 664"/>
                  <a:gd name="T86" fmla="*/ 10 w 3657"/>
                  <a:gd name="T87" fmla="*/ 1 h 664"/>
                  <a:gd name="T88" fmla="*/ 10 w 3657"/>
                  <a:gd name="T89" fmla="*/ 2 h 664"/>
                  <a:gd name="T90" fmla="*/ 10 w 3657"/>
                  <a:gd name="T91" fmla="*/ 2 h 664"/>
                  <a:gd name="T92" fmla="*/ 9 w 3657"/>
                  <a:gd name="T93" fmla="*/ 1 h 664"/>
                  <a:gd name="T94" fmla="*/ 10 w 3657"/>
                  <a:gd name="T95" fmla="*/ 1 h 664"/>
                  <a:gd name="T96" fmla="*/ 10 w 3657"/>
                  <a:gd name="T97" fmla="*/ 2 h 6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57" h="664">
                    <a:moveTo>
                      <a:pt x="1517" y="422"/>
                    </a:moveTo>
                    <a:cubicBezTo>
                      <a:pt x="1517" y="287"/>
                      <a:pt x="1600" y="182"/>
                      <a:pt x="1736" y="182"/>
                    </a:cubicBezTo>
                    <a:cubicBezTo>
                      <a:pt x="1874" y="182"/>
                      <a:pt x="1955" y="286"/>
                      <a:pt x="1955" y="422"/>
                    </a:cubicBezTo>
                    <a:cubicBezTo>
                      <a:pt x="1955" y="564"/>
                      <a:pt x="1867" y="664"/>
                      <a:pt x="1735" y="664"/>
                    </a:cubicBezTo>
                    <a:cubicBezTo>
                      <a:pt x="1603" y="664"/>
                      <a:pt x="1517" y="564"/>
                      <a:pt x="1517" y="422"/>
                    </a:cubicBezTo>
                    <a:moveTo>
                      <a:pt x="1849" y="422"/>
                    </a:moveTo>
                    <a:cubicBezTo>
                      <a:pt x="1849" y="331"/>
                      <a:pt x="1804" y="270"/>
                      <a:pt x="1736" y="269"/>
                    </a:cubicBezTo>
                    <a:cubicBezTo>
                      <a:pt x="1666" y="270"/>
                      <a:pt x="1624" y="333"/>
                      <a:pt x="1624" y="422"/>
                    </a:cubicBezTo>
                    <a:cubicBezTo>
                      <a:pt x="1624" y="503"/>
                      <a:pt x="1661" y="576"/>
                      <a:pt x="1738" y="576"/>
                    </a:cubicBezTo>
                    <a:cubicBezTo>
                      <a:pt x="1806" y="576"/>
                      <a:pt x="1849" y="513"/>
                      <a:pt x="1849" y="422"/>
                    </a:cubicBezTo>
                    <a:moveTo>
                      <a:pt x="90" y="653"/>
                    </a:moveTo>
                    <a:cubicBezTo>
                      <a:pt x="97" y="653"/>
                      <a:pt x="103" y="647"/>
                      <a:pt x="103" y="639"/>
                    </a:cubicBezTo>
                    <a:cubicBezTo>
                      <a:pt x="103" y="410"/>
                      <a:pt x="103" y="410"/>
                      <a:pt x="103" y="410"/>
                    </a:cubicBezTo>
                    <a:cubicBezTo>
                      <a:pt x="103" y="322"/>
                      <a:pt x="152" y="276"/>
                      <a:pt x="206" y="276"/>
                    </a:cubicBezTo>
                    <a:cubicBezTo>
                      <a:pt x="247" y="276"/>
                      <a:pt x="287" y="299"/>
                      <a:pt x="287" y="374"/>
                    </a:cubicBezTo>
                    <a:cubicBezTo>
                      <a:pt x="287" y="639"/>
                      <a:pt x="287" y="639"/>
                      <a:pt x="287" y="639"/>
                    </a:cubicBezTo>
                    <a:cubicBezTo>
                      <a:pt x="287" y="647"/>
                      <a:pt x="293" y="653"/>
                      <a:pt x="300" y="653"/>
                    </a:cubicBezTo>
                    <a:cubicBezTo>
                      <a:pt x="377" y="653"/>
                      <a:pt x="377" y="653"/>
                      <a:pt x="377" y="653"/>
                    </a:cubicBezTo>
                    <a:cubicBezTo>
                      <a:pt x="384" y="653"/>
                      <a:pt x="390" y="647"/>
                      <a:pt x="390" y="639"/>
                    </a:cubicBezTo>
                    <a:cubicBezTo>
                      <a:pt x="390" y="359"/>
                      <a:pt x="390" y="359"/>
                      <a:pt x="390" y="359"/>
                    </a:cubicBezTo>
                    <a:cubicBezTo>
                      <a:pt x="390" y="234"/>
                      <a:pt x="321" y="182"/>
                      <a:pt x="234" y="182"/>
                    </a:cubicBezTo>
                    <a:cubicBezTo>
                      <a:pt x="178" y="182"/>
                      <a:pt x="127" y="215"/>
                      <a:pt x="96" y="252"/>
                    </a:cubicBezTo>
                    <a:cubicBezTo>
                      <a:pt x="92" y="206"/>
                      <a:pt x="92" y="206"/>
                      <a:pt x="92" y="206"/>
                    </a:cubicBezTo>
                    <a:cubicBezTo>
                      <a:pt x="91" y="199"/>
                      <a:pt x="85" y="193"/>
                      <a:pt x="79" y="193"/>
                    </a:cubicBezTo>
                    <a:cubicBezTo>
                      <a:pt x="13" y="193"/>
                      <a:pt x="13" y="193"/>
                      <a:pt x="13" y="193"/>
                    </a:cubicBezTo>
                    <a:cubicBezTo>
                      <a:pt x="6" y="193"/>
                      <a:pt x="0" y="199"/>
                      <a:pt x="0" y="206"/>
                    </a:cubicBezTo>
                    <a:cubicBezTo>
                      <a:pt x="0" y="639"/>
                      <a:pt x="0" y="639"/>
                      <a:pt x="0" y="639"/>
                    </a:cubicBezTo>
                    <a:cubicBezTo>
                      <a:pt x="0" y="647"/>
                      <a:pt x="6" y="653"/>
                      <a:pt x="13" y="653"/>
                    </a:cubicBezTo>
                    <a:lnTo>
                      <a:pt x="90" y="653"/>
                    </a:lnTo>
                    <a:close/>
                    <a:moveTo>
                      <a:pt x="2133" y="653"/>
                    </a:moveTo>
                    <a:cubicBezTo>
                      <a:pt x="2141" y="653"/>
                      <a:pt x="2147" y="647"/>
                      <a:pt x="2147" y="639"/>
                    </a:cubicBezTo>
                    <a:cubicBezTo>
                      <a:pt x="2147" y="410"/>
                      <a:pt x="2147" y="410"/>
                      <a:pt x="2147" y="410"/>
                    </a:cubicBezTo>
                    <a:cubicBezTo>
                      <a:pt x="2147" y="322"/>
                      <a:pt x="2196" y="276"/>
                      <a:pt x="2249" y="276"/>
                    </a:cubicBezTo>
                    <a:cubicBezTo>
                      <a:pt x="2291" y="276"/>
                      <a:pt x="2331" y="299"/>
                      <a:pt x="2331" y="374"/>
                    </a:cubicBezTo>
                    <a:cubicBezTo>
                      <a:pt x="2331" y="639"/>
                      <a:pt x="2331" y="639"/>
                      <a:pt x="2331" y="639"/>
                    </a:cubicBezTo>
                    <a:cubicBezTo>
                      <a:pt x="2331" y="647"/>
                      <a:pt x="2337" y="653"/>
                      <a:pt x="2344" y="653"/>
                    </a:cubicBezTo>
                    <a:cubicBezTo>
                      <a:pt x="2420" y="653"/>
                      <a:pt x="2420" y="653"/>
                      <a:pt x="2420" y="653"/>
                    </a:cubicBezTo>
                    <a:cubicBezTo>
                      <a:pt x="2428" y="653"/>
                      <a:pt x="2434" y="647"/>
                      <a:pt x="2434" y="639"/>
                    </a:cubicBezTo>
                    <a:cubicBezTo>
                      <a:pt x="2434" y="359"/>
                      <a:pt x="2434" y="359"/>
                      <a:pt x="2434" y="359"/>
                    </a:cubicBezTo>
                    <a:cubicBezTo>
                      <a:pt x="2434" y="234"/>
                      <a:pt x="2365" y="182"/>
                      <a:pt x="2278" y="182"/>
                    </a:cubicBezTo>
                    <a:cubicBezTo>
                      <a:pt x="2222" y="182"/>
                      <a:pt x="2170" y="215"/>
                      <a:pt x="2140" y="252"/>
                    </a:cubicBezTo>
                    <a:cubicBezTo>
                      <a:pt x="2136" y="206"/>
                      <a:pt x="2136" y="206"/>
                      <a:pt x="2136" y="206"/>
                    </a:cubicBezTo>
                    <a:cubicBezTo>
                      <a:pt x="2135" y="199"/>
                      <a:pt x="2129" y="193"/>
                      <a:pt x="2123" y="193"/>
                    </a:cubicBezTo>
                    <a:cubicBezTo>
                      <a:pt x="2057" y="193"/>
                      <a:pt x="2057" y="193"/>
                      <a:pt x="2057" y="193"/>
                    </a:cubicBezTo>
                    <a:cubicBezTo>
                      <a:pt x="2050" y="193"/>
                      <a:pt x="2044" y="199"/>
                      <a:pt x="2044" y="206"/>
                    </a:cubicBezTo>
                    <a:cubicBezTo>
                      <a:pt x="2044" y="639"/>
                      <a:pt x="2044" y="639"/>
                      <a:pt x="2044" y="639"/>
                    </a:cubicBezTo>
                    <a:cubicBezTo>
                      <a:pt x="2044" y="647"/>
                      <a:pt x="2050" y="653"/>
                      <a:pt x="2057" y="653"/>
                    </a:cubicBezTo>
                    <a:lnTo>
                      <a:pt x="2133" y="653"/>
                    </a:lnTo>
                    <a:close/>
                    <a:moveTo>
                      <a:pt x="688" y="269"/>
                    </a:moveTo>
                    <a:cubicBezTo>
                      <a:pt x="736" y="269"/>
                      <a:pt x="786" y="304"/>
                      <a:pt x="786" y="406"/>
                    </a:cubicBezTo>
                    <a:cubicBezTo>
                      <a:pt x="786" y="427"/>
                      <a:pt x="786" y="427"/>
                      <a:pt x="786" y="427"/>
                    </a:cubicBezTo>
                    <a:cubicBezTo>
                      <a:pt x="786" y="547"/>
                      <a:pt x="729" y="576"/>
                      <a:pt x="690" y="576"/>
                    </a:cubicBezTo>
                    <a:cubicBezTo>
                      <a:pt x="621" y="576"/>
                      <a:pt x="582" y="502"/>
                      <a:pt x="582" y="421"/>
                    </a:cubicBezTo>
                    <a:cubicBezTo>
                      <a:pt x="582" y="329"/>
                      <a:pt x="626" y="269"/>
                      <a:pt x="688" y="269"/>
                    </a:cubicBezTo>
                    <a:moveTo>
                      <a:pt x="669" y="182"/>
                    </a:moveTo>
                    <a:cubicBezTo>
                      <a:pt x="570" y="182"/>
                      <a:pt x="476" y="261"/>
                      <a:pt x="476" y="422"/>
                    </a:cubicBezTo>
                    <a:cubicBezTo>
                      <a:pt x="476" y="554"/>
                      <a:pt x="547" y="664"/>
                      <a:pt x="668" y="664"/>
                    </a:cubicBezTo>
                    <a:cubicBezTo>
                      <a:pt x="722" y="664"/>
                      <a:pt x="768" y="631"/>
                      <a:pt x="791" y="593"/>
                    </a:cubicBezTo>
                    <a:cubicBezTo>
                      <a:pt x="798" y="639"/>
                      <a:pt x="798" y="639"/>
                      <a:pt x="798" y="639"/>
                    </a:cubicBezTo>
                    <a:cubicBezTo>
                      <a:pt x="799" y="646"/>
                      <a:pt x="805" y="652"/>
                      <a:pt x="812" y="652"/>
                    </a:cubicBezTo>
                    <a:cubicBezTo>
                      <a:pt x="876" y="652"/>
                      <a:pt x="876" y="652"/>
                      <a:pt x="876" y="652"/>
                    </a:cubicBezTo>
                    <a:cubicBezTo>
                      <a:pt x="883" y="652"/>
                      <a:pt x="889" y="647"/>
                      <a:pt x="889" y="639"/>
                    </a:cubicBezTo>
                    <a:cubicBezTo>
                      <a:pt x="889" y="206"/>
                      <a:pt x="889" y="206"/>
                      <a:pt x="889" y="206"/>
                    </a:cubicBezTo>
                    <a:cubicBezTo>
                      <a:pt x="889" y="199"/>
                      <a:pt x="883" y="193"/>
                      <a:pt x="876" y="193"/>
                    </a:cubicBezTo>
                    <a:cubicBezTo>
                      <a:pt x="817" y="193"/>
                      <a:pt x="817" y="193"/>
                      <a:pt x="817" y="193"/>
                    </a:cubicBezTo>
                    <a:cubicBezTo>
                      <a:pt x="810" y="193"/>
                      <a:pt x="804" y="199"/>
                      <a:pt x="803" y="206"/>
                    </a:cubicBezTo>
                    <a:cubicBezTo>
                      <a:pt x="798" y="247"/>
                      <a:pt x="798" y="247"/>
                      <a:pt x="798" y="247"/>
                    </a:cubicBezTo>
                    <a:cubicBezTo>
                      <a:pt x="768" y="210"/>
                      <a:pt x="727" y="182"/>
                      <a:pt x="669" y="182"/>
                    </a:cubicBezTo>
                    <a:moveTo>
                      <a:pt x="2733" y="269"/>
                    </a:moveTo>
                    <a:cubicBezTo>
                      <a:pt x="2780" y="269"/>
                      <a:pt x="2830" y="304"/>
                      <a:pt x="2830" y="406"/>
                    </a:cubicBezTo>
                    <a:cubicBezTo>
                      <a:pt x="2830" y="427"/>
                      <a:pt x="2830" y="427"/>
                      <a:pt x="2830" y="427"/>
                    </a:cubicBezTo>
                    <a:cubicBezTo>
                      <a:pt x="2830" y="547"/>
                      <a:pt x="2773" y="576"/>
                      <a:pt x="2734" y="576"/>
                    </a:cubicBezTo>
                    <a:cubicBezTo>
                      <a:pt x="2665" y="576"/>
                      <a:pt x="2627" y="502"/>
                      <a:pt x="2627" y="421"/>
                    </a:cubicBezTo>
                    <a:cubicBezTo>
                      <a:pt x="2627" y="329"/>
                      <a:pt x="2670" y="269"/>
                      <a:pt x="2733" y="269"/>
                    </a:cubicBezTo>
                    <a:moveTo>
                      <a:pt x="2713" y="182"/>
                    </a:moveTo>
                    <a:cubicBezTo>
                      <a:pt x="2614" y="182"/>
                      <a:pt x="2520" y="261"/>
                      <a:pt x="2520" y="422"/>
                    </a:cubicBezTo>
                    <a:cubicBezTo>
                      <a:pt x="2520" y="554"/>
                      <a:pt x="2591" y="664"/>
                      <a:pt x="2713" y="664"/>
                    </a:cubicBezTo>
                    <a:cubicBezTo>
                      <a:pt x="2766" y="664"/>
                      <a:pt x="2813" y="631"/>
                      <a:pt x="2836" y="593"/>
                    </a:cubicBezTo>
                    <a:cubicBezTo>
                      <a:pt x="2843" y="639"/>
                      <a:pt x="2843" y="639"/>
                      <a:pt x="2843" y="639"/>
                    </a:cubicBezTo>
                    <a:cubicBezTo>
                      <a:pt x="2844" y="646"/>
                      <a:pt x="2850" y="652"/>
                      <a:pt x="2856" y="652"/>
                    </a:cubicBezTo>
                    <a:cubicBezTo>
                      <a:pt x="2921" y="652"/>
                      <a:pt x="2921" y="652"/>
                      <a:pt x="2921" y="652"/>
                    </a:cubicBezTo>
                    <a:cubicBezTo>
                      <a:pt x="2928" y="652"/>
                      <a:pt x="2934" y="647"/>
                      <a:pt x="2934" y="639"/>
                    </a:cubicBezTo>
                    <a:cubicBezTo>
                      <a:pt x="2934" y="206"/>
                      <a:pt x="2934" y="206"/>
                      <a:pt x="2934" y="206"/>
                    </a:cubicBezTo>
                    <a:cubicBezTo>
                      <a:pt x="2934" y="199"/>
                      <a:pt x="2928" y="193"/>
                      <a:pt x="2921" y="193"/>
                    </a:cubicBezTo>
                    <a:cubicBezTo>
                      <a:pt x="2861" y="193"/>
                      <a:pt x="2861" y="193"/>
                      <a:pt x="2861" y="193"/>
                    </a:cubicBezTo>
                    <a:cubicBezTo>
                      <a:pt x="2855" y="193"/>
                      <a:pt x="2849" y="199"/>
                      <a:pt x="2848" y="206"/>
                    </a:cubicBezTo>
                    <a:cubicBezTo>
                      <a:pt x="2842" y="247"/>
                      <a:pt x="2842" y="247"/>
                      <a:pt x="2842" y="247"/>
                    </a:cubicBezTo>
                    <a:cubicBezTo>
                      <a:pt x="2813" y="210"/>
                      <a:pt x="2771" y="182"/>
                      <a:pt x="2713" y="182"/>
                    </a:cubicBezTo>
                    <a:moveTo>
                      <a:pt x="1337" y="200"/>
                    </a:moveTo>
                    <a:cubicBezTo>
                      <a:pt x="1330" y="201"/>
                      <a:pt x="1324" y="206"/>
                      <a:pt x="1324" y="214"/>
                    </a:cubicBezTo>
                    <a:cubicBezTo>
                      <a:pt x="1324" y="639"/>
                      <a:pt x="1324" y="639"/>
                      <a:pt x="1324" y="639"/>
                    </a:cubicBezTo>
                    <a:cubicBezTo>
                      <a:pt x="1324" y="647"/>
                      <a:pt x="1330" y="653"/>
                      <a:pt x="1337" y="653"/>
                    </a:cubicBezTo>
                    <a:cubicBezTo>
                      <a:pt x="1414" y="653"/>
                      <a:pt x="1414" y="653"/>
                      <a:pt x="1414" y="653"/>
                    </a:cubicBezTo>
                    <a:cubicBezTo>
                      <a:pt x="1421" y="653"/>
                      <a:pt x="1427" y="647"/>
                      <a:pt x="1427" y="639"/>
                    </a:cubicBezTo>
                    <a:cubicBezTo>
                      <a:pt x="1427" y="206"/>
                      <a:pt x="1427" y="206"/>
                      <a:pt x="1427" y="206"/>
                    </a:cubicBezTo>
                    <a:cubicBezTo>
                      <a:pt x="1427" y="199"/>
                      <a:pt x="1421" y="192"/>
                      <a:pt x="1414" y="193"/>
                    </a:cubicBezTo>
                    <a:lnTo>
                      <a:pt x="1337" y="200"/>
                    </a:lnTo>
                    <a:close/>
                    <a:moveTo>
                      <a:pt x="3058" y="9"/>
                    </a:moveTo>
                    <a:cubicBezTo>
                      <a:pt x="3051" y="10"/>
                      <a:pt x="3045" y="15"/>
                      <a:pt x="3045" y="22"/>
                    </a:cubicBezTo>
                    <a:cubicBezTo>
                      <a:pt x="3045" y="639"/>
                      <a:pt x="3045" y="639"/>
                      <a:pt x="3045" y="639"/>
                    </a:cubicBezTo>
                    <a:cubicBezTo>
                      <a:pt x="3045" y="647"/>
                      <a:pt x="3051" y="653"/>
                      <a:pt x="3058" y="653"/>
                    </a:cubicBezTo>
                    <a:cubicBezTo>
                      <a:pt x="3135" y="653"/>
                      <a:pt x="3135" y="653"/>
                      <a:pt x="3135" y="653"/>
                    </a:cubicBezTo>
                    <a:cubicBezTo>
                      <a:pt x="3142" y="653"/>
                      <a:pt x="3148" y="647"/>
                      <a:pt x="3148" y="639"/>
                    </a:cubicBezTo>
                    <a:cubicBezTo>
                      <a:pt x="3148" y="15"/>
                      <a:pt x="3148" y="15"/>
                      <a:pt x="3148" y="15"/>
                    </a:cubicBezTo>
                    <a:cubicBezTo>
                      <a:pt x="3148" y="7"/>
                      <a:pt x="3142" y="0"/>
                      <a:pt x="3135" y="2"/>
                    </a:cubicBezTo>
                    <a:lnTo>
                      <a:pt x="3058" y="9"/>
                    </a:lnTo>
                    <a:close/>
                    <a:moveTo>
                      <a:pt x="1436" y="73"/>
                    </a:moveTo>
                    <a:cubicBezTo>
                      <a:pt x="1436" y="39"/>
                      <a:pt x="1409" y="12"/>
                      <a:pt x="1375" y="12"/>
                    </a:cubicBezTo>
                    <a:cubicBezTo>
                      <a:pt x="1342" y="12"/>
                      <a:pt x="1315" y="39"/>
                      <a:pt x="1315" y="73"/>
                    </a:cubicBezTo>
                    <a:cubicBezTo>
                      <a:pt x="1315" y="106"/>
                      <a:pt x="1342" y="133"/>
                      <a:pt x="1375" y="133"/>
                    </a:cubicBezTo>
                    <a:cubicBezTo>
                      <a:pt x="1409" y="133"/>
                      <a:pt x="1436" y="106"/>
                      <a:pt x="1436" y="73"/>
                    </a:cubicBezTo>
                    <a:moveTo>
                      <a:pt x="1219" y="578"/>
                    </a:moveTo>
                    <a:cubicBezTo>
                      <a:pt x="1217" y="568"/>
                      <a:pt x="1211" y="565"/>
                      <a:pt x="1199" y="570"/>
                    </a:cubicBezTo>
                    <a:cubicBezTo>
                      <a:pt x="1192" y="572"/>
                      <a:pt x="1169" y="578"/>
                      <a:pt x="1154" y="578"/>
                    </a:cubicBezTo>
                    <a:cubicBezTo>
                      <a:pt x="1124" y="578"/>
                      <a:pt x="1111" y="567"/>
                      <a:pt x="1110" y="524"/>
                    </a:cubicBezTo>
                    <a:cubicBezTo>
                      <a:pt x="1110" y="276"/>
                      <a:pt x="1110" y="276"/>
                      <a:pt x="1110" y="276"/>
                    </a:cubicBezTo>
                    <a:cubicBezTo>
                      <a:pt x="1207" y="276"/>
                      <a:pt x="1207" y="276"/>
                      <a:pt x="1207" y="276"/>
                    </a:cubicBezTo>
                    <a:cubicBezTo>
                      <a:pt x="1214" y="276"/>
                      <a:pt x="1220" y="270"/>
                      <a:pt x="1220" y="263"/>
                    </a:cubicBezTo>
                    <a:cubicBezTo>
                      <a:pt x="1220" y="206"/>
                      <a:pt x="1220" y="206"/>
                      <a:pt x="1220" y="206"/>
                    </a:cubicBezTo>
                    <a:cubicBezTo>
                      <a:pt x="1220" y="199"/>
                      <a:pt x="1214" y="193"/>
                      <a:pt x="1207" y="193"/>
                    </a:cubicBezTo>
                    <a:cubicBezTo>
                      <a:pt x="1110" y="193"/>
                      <a:pt x="1110" y="193"/>
                      <a:pt x="1110" y="193"/>
                    </a:cubicBezTo>
                    <a:cubicBezTo>
                      <a:pt x="1110" y="70"/>
                      <a:pt x="1110" y="70"/>
                      <a:pt x="1110" y="70"/>
                    </a:cubicBezTo>
                    <a:cubicBezTo>
                      <a:pt x="1110" y="62"/>
                      <a:pt x="1104" y="56"/>
                      <a:pt x="1097" y="57"/>
                    </a:cubicBezTo>
                    <a:cubicBezTo>
                      <a:pt x="1021" y="64"/>
                      <a:pt x="1021" y="64"/>
                      <a:pt x="1021" y="64"/>
                    </a:cubicBezTo>
                    <a:cubicBezTo>
                      <a:pt x="1013" y="65"/>
                      <a:pt x="1007" y="70"/>
                      <a:pt x="1007" y="77"/>
                    </a:cubicBezTo>
                    <a:cubicBezTo>
                      <a:pt x="1007" y="535"/>
                      <a:pt x="1007" y="535"/>
                      <a:pt x="1007" y="535"/>
                    </a:cubicBezTo>
                    <a:cubicBezTo>
                      <a:pt x="1007" y="610"/>
                      <a:pt x="1041" y="664"/>
                      <a:pt x="1132" y="664"/>
                    </a:cubicBezTo>
                    <a:cubicBezTo>
                      <a:pt x="1159" y="664"/>
                      <a:pt x="1193" y="659"/>
                      <a:pt x="1219" y="647"/>
                    </a:cubicBezTo>
                    <a:cubicBezTo>
                      <a:pt x="1224" y="645"/>
                      <a:pt x="1228" y="643"/>
                      <a:pt x="1227" y="635"/>
                    </a:cubicBezTo>
                    <a:lnTo>
                      <a:pt x="1219" y="578"/>
                    </a:lnTo>
                    <a:close/>
                    <a:moveTo>
                      <a:pt x="3346" y="384"/>
                    </a:moveTo>
                    <a:cubicBezTo>
                      <a:pt x="3354" y="331"/>
                      <a:pt x="3379" y="267"/>
                      <a:pt x="3450" y="267"/>
                    </a:cubicBezTo>
                    <a:cubicBezTo>
                      <a:pt x="3524" y="267"/>
                      <a:pt x="3549" y="326"/>
                      <a:pt x="3552" y="384"/>
                    </a:cubicBezTo>
                    <a:lnTo>
                      <a:pt x="3346" y="384"/>
                    </a:lnTo>
                    <a:close/>
                    <a:moveTo>
                      <a:pt x="3458" y="664"/>
                    </a:moveTo>
                    <a:cubicBezTo>
                      <a:pt x="3524" y="664"/>
                      <a:pt x="3577" y="647"/>
                      <a:pt x="3617" y="625"/>
                    </a:cubicBezTo>
                    <a:cubicBezTo>
                      <a:pt x="3624" y="621"/>
                      <a:pt x="3627" y="614"/>
                      <a:pt x="3624" y="607"/>
                    </a:cubicBezTo>
                    <a:cubicBezTo>
                      <a:pt x="3603" y="555"/>
                      <a:pt x="3603" y="555"/>
                      <a:pt x="3603" y="555"/>
                    </a:cubicBezTo>
                    <a:cubicBezTo>
                      <a:pt x="3600" y="548"/>
                      <a:pt x="3592" y="545"/>
                      <a:pt x="3585" y="548"/>
                    </a:cubicBezTo>
                    <a:cubicBezTo>
                      <a:pt x="3548" y="566"/>
                      <a:pt x="3509" y="576"/>
                      <a:pt x="3464" y="576"/>
                    </a:cubicBezTo>
                    <a:cubicBezTo>
                      <a:pt x="3388" y="576"/>
                      <a:pt x="3352" y="521"/>
                      <a:pt x="3346" y="460"/>
                    </a:cubicBezTo>
                    <a:cubicBezTo>
                      <a:pt x="3644" y="460"/>
                      <a:pt x="3644" y="460"/>
                      <a:pt x="3644" y="460"/>
                    </a:cubicBezTo>
                    <a:cubicBezTo>
                      <a:pt x="3651" y="460"/>
                      <a:pt x="3656" y="454"/>
                      <a:pt x="3657" y="446"/>
                    </a:cubicBezTo>
                    <a:cubicBezTo>
                      <a:pt x="3657" y="436"/>
                      <a:pt x="3657" y="429"/>
                      <a:pt x="3657" y="420"/>
                    </a:cubicBezTo>
                    <a:cubicBezTo>
                      <a:pt x="3657" y="306"/>
                      <a:pt x="3599" y="182"/>
                      <a:pt x="3451" y="182"/>
                    </a:cubicBezTo>
                    <a:cubicBezTo>
                      <a:pt x="3318" y="182"/>
                      <a:pt x="3238" y="285"/>
                      <a:pt x="3238" y="425"/>
                    </a:cubicBezTo>
                    <a:cubicBezTo>
                      <a:pt x="3238" y="569"/>
                      <a:pt x="3324" y="664"/>
                      <a:pt x="3458" y="6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74" name="Freeform 6"/>
              <p:cNvSpPr>
                <a:spLocks noSelect="1" noEditPoints="1"/>
              </p:cNvSpPr>
              <p:nvPr/>
            </p:nvSpPr>
            <p:spPr bwMode="auto">
              <a:xfrm>
                <a:off x="621" y="3992"/>
                <a:ext cx="695" cy="93"/>
              </a:xfrm>
              <a:custGeom>
                <a:avLst/>
                <a:gdLst>
                  <a:gd name="T0" fmla="*/ 0 w 4943"/>
                  <a:gd name="T1" fmla="*/ 1 h 664"/>
                  <a:gd name="T2" fmla="*/ 1 w 4943"/>
                  <a:gd name="T3" fmla="*/ 1 h 664"/>
                  <a:gd name="T4" fmla="*/ 1 w 4943"/>
                  <a:gd name="T5" fmla="*/ 2 h 664"/>
                  <a:gd name="T6" fmla="*/ 0 w 4943"/>
                  <a:gd name="T7" fmla="*/ 1 h 664"/>
                  <a:gd name="T8" fmla="*/ 8 w 4943"/>
                  <a:gd name="T9" fmla="*/ 1 h 664"/>
                  <a:gd name="T10" fmla="*/ 8 w 4943"/>
                  <a:gd name="T11" fmla="*/ 1 h 664"/>
                  <a:gd name="T12" fmla="*/ 8 w 4943"/>
                  <a:gd name="T13" fmla="*/ 1 h 664"/>
                  <a:gd name="T14" fmla="*/ 8 w 4943"/>
                  <a:gd name="T15" fmla="*/ 2 h 664"/>
                  <a:gd name="T16" fmla="*/ 8 w 4943"/>
                  <a:gd name="T17" fmla="*/ 2 h 664"/>
                  <a:gd name="T18" fmla="*/ 13 w 4943"/>
                  <a:gd name="T19" fmla="*/ 2 h 664"/>
                  <a:gd name="T20" fmla="*/ 13 w 4943"/>
                  <a:gd name="T21" fmla="*/ 1 h 664"/>
                  <a:gd name="T22" fmla="*/ 14 w 4943"/>
                  <a:gd name="T23" fmla="*/ 2 h 664"/>
                  <a:gd name="T24" fmla="*/ 13 w 4943"/>
                  <a:gd name="T25" fmla="*/ 1 h 664"/>
                  <a:gd name="T26" fmla="*/ 13 w 4943"/>
                  <a:gd name="T27" fmla="*/ 2 h 664"/>
                  <a:gd name="T28" fmla="*/ 9 w 4943"/>
                  <a:gd name="T29" fmla="*/ 2 h 664"/>
                  <a:gd name="T30" fmla="*/ 9 w 4943"/>
                  <a:gd name="T31" fmla="*/ 2 h 664"/>
                  <a:gd name="T32" fmla="*/ 10 w 4943"/>
                  <a:gd name="T33" fmla="*/ 1 h 664"/>
                  <a:gd name="T34" fmla="*/ 9 w 4943"/>
                  <a:gd name="T35" fmla="*/ 1 h 664"/>
                  <a:gd name="T36" fmla="*/ 9 w 4943"/>
                  <a:gd name="T37" fmla="*/ 2 h 664"/>
                  <a:gd name="T38" fmla="*/ 6 w 4943"/>
                  <a:gd name="T39" fmla="*/ 2 h 664"/>
                  <a:gd name="T40" fmla="*/ 7 w 4943"/>
                  <a:gd name="T41" fmla="*/ 0 h 664"/>
                  <a:gd name="T42" fmla="*/ 2 w 4943"/>
                  <a:gd name="T43" fmla="*/ 1 h 664"/>
                  <a:gd name="T44" fmla="*/ 1 w 4943"/>
                  <a:gd name="T45" fmla="*/ 1 h 664"/>
                  <a:gd name="T46" fmla="*/ 2 w 4943"/>
                  <a:gd name="T47" fmla="*/ 1 h 664"/>
                  <a:gd name="T48" fmla="*/ 2 w 4943"/>
                  <a:gd name="T49" fmla="*/ 2 h 664"/>
                  <a:gd name="T50" fmla="*/ 5 w 4943"/>
                  <a:gd name="T51" fmla="*/ 1 h 664"/>
                  <a:gd name="T52" fmla="*/ 5 w 4943"/>
                  <a:gd name="T53" fmla="*/ 2 h 664"/>
                  <a:gd name="T54" fmla="*/ 5 w 4943"/>
                  <a:gd name="T55" fmla="*/ 1 h 664"/>
                  <a:gd name="T56" fmla="*/ 5 w 4943"/>
                  <a:gd name="T57" fmla="*/ 2 h 664"/>
                  <a:gd name="T58" fmla="*/ 5 w 4943"/>
                  <a:gd name="T59" fmla="*/ 2 h 664"/>
                  <a:gd name="T60" fmla="*/ 4 w 4943"/>
                  <a:gd name="T61" fmla="*/ 2 h 664"/>
                  <a:gd name="T62" fmla="*/ 3 w 4943"/>
                  <a:gd name="T63" fmla="*/ 2 h 664"/>
                  <a:gd name="T64" fmla="*/ 4 w 4943"/>
                  <a:gd name="T65" fmla="*/ 0 h 664"/>
                  <a:gd name="T66" fmla="*/ 3 w 4943"/>
                  <a:gd name="T67" fmla="*/ 1 h 664"/>
                  <a:gd name="T68" fmla="*/ 4 w 4943"/>
                  <a:gd name="T69" fmla="*/ 1 h 664"/>
                  <a:gd name="T70" fmla="*/ 12 w 4943"/>
                  <a:gd name="T71" fmla="*/ 1 h 664"/>
                  <a:gd name="T72" fmla="*/ 12 w 4943"/>
                  <a:gd name="T73" fmla="*/ 1 h 664"/>
                  <a:gd name="T74" fmla="*/ 12 w 4943"/>
                  <a:gd name="T75" fmla="*/ 2 h 664"/>
                  <a:gd name="T76" fmla="*/ 12 w 4943"/>
                  <a:gd name="T77" fmla="*/ 2 h 664"/>
                  <a:gd name="T78" fmla="*/ 11 w 4943"/>
                  <a:gd name="T79" fmla="*/ 2 h 664"/>
                  <a:gd name="T80" fmla="*/ 11 w 4943"/>
                  <a:gd name="T81" fmla="*/ 2 h 664"/>
                  <a:gd name="T82" fmla="*/ 11 w 4943"/>
                  <a:gd name="T83" fmla="*/ 1 h 664"/>
                  <a:gd name="T84" fmla="*/ 11 w 4943"/>
                  <a:gd name="T85" fmla="*/ 1 h 664"/>
                  <a:gd name="T86" fmla="*/ 11 w 4943"/>
                  <a:gd name="T87" fmla="*/ 1 h 664"/>
                  <a:gd name="T88" fmla="*/ 6 w 4943"/>
                  <a:gd name="T89" fmla="*/ 1 h 664"/>
                  <a:gd name="T90" fmla="*/ 6 w 4943"/>
                  <a:gd name="T91" fmla="*/ 1 h 664"/>
                  <a:gd name="T92" fmla="*/ 6 w 4943"/>
                  <a:gd name="T93" fmla="*/ 2 h 664"/>
                  <a:gd name="T94" fmla="*/ 6 w 4943"/>
                  <a:gd name="T95" fmla="*/ 1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3" h="664">
                    <a:moveTo>
                      <a:pt x="13" y="653"/>
                    </a:moveTo>
                    <a:cubicBezTo>
                      <a:pt x="6" y="653"/>
                      <a:pt x="0" y="647"/>
                      <a:pt x="0" y="640"/>
                    </a:cubicBezTo>
                    <a:cubicBezTo>
                      <a:pt x="0" y="206"/>
                      <a:pt x="0" y="206"/>
                      <a:pt x="0" y="206"/>
                    </a:cubicBezTo>
                    <a:cubicBezTo>
                      <a:pt x="0" y="199"/>
                      <a:pt x="6" y="193"/>
                      <a:pt x="13" y="193"/>
                    </a:cubicBezTo>
                    <a:cubicBezTo>
                      <a:pt x="79" y="193"/>
                      <a:pt x="79" y="193"/>
                      <a:pt x="79" y="193"/>
                    </a:cubicBezTo>
                    <a:cubicBezTo>
                      <a:pt x="85" y="193"/>
                      <a:pt x="91" y="199"/>
                      <a:pt x="92" y="206"/>
                    </a:cubicBezTo>
                    <a:cubicBezTo>
                      <a:pt x="96" y="252"/>
                      <a:pt x="96" y="252"/>
                      <a:pt x="96" y="252"/>
                    </a:cubicBezTo>
                    <a:cubicBezTo>
                      <a:pt x="127" y="215"/>
                      <a:pt x="178" y="182"/>
                      <a:pt x="234" y="182"/>
                    </a:cubicBezTo>
                    <a:cubicBezTo>
                      <a:pt x="321" y="182"/>
                      <a:pt x="390" y="234"/>
                      <a:pt x="390" y="359"/>
                    </a:cubicBezTo>
                    <a:cubicBezTo>
                      <a:pt x="390" y="640"/>
                      <a:pt x="390" y="640"/>
                      <a:pt x="390" y="640"/>
                    </a:cubicBezTo>
                    <a:cubicBezTo>
                      <a:pt x="390" y="647"/>
                      <a:pt x="384" y="653"/>
                      <a:pt x="377" y="653"/>
                    </a:cubicBezTo>
                    <a:cubicBezTo>
                      <a:pt x="300" y="653"/>
                      <a:pt x="300" y="653"/>
                      <a:pt x="300" y="653"/>
                    </a:cubicBezTo>
                    <a:cubicBezTo>
                      <a:pt x="293" y="653"/>
                      <a:pt x="287" y="647"/>
                      <a:pt x="287" y="640"/>
                    </a:cubicBezTo>
                    <a:cubicBezTo>
                      <a:pt x="287" y="374"/>
                      <a:pt x="287" y="374"/>
                      <a:pt x="287" y="374"/>
                    </a:cubicBezTo>
                    <a:cubicBezTo>
                      <a:pt x="287" y="299"/>
                      <a:pt x="247" y="276"/>
                      <a:pt x="206" y="276"/>
                    </a:cubicBezTo>
                    <a:cubicBezTo>
                      <a:pt x="152" y="276"/>
                      <a:pt x="103" y="323"/>
                      <a:pt x="103" y="410"/>
                    </a:cubicBezTo>
                    <a:cubicBezTo>
                      <a:pt x="103" y="640"/>
                      <a:pt x="103" y="640"/>
                      <a:pt x="103" y="640"/>
                    </a:cubicBezTo>
                    <a:cubicBezTo>
                      <a:pt x="103" y="647"/>
                      <a:pt x="97" y="653"/>
                      <a:pt x="90" y="653"/>
                    </a:cubicBezTo>
                    <a:lnTo>
                      <a:pt x="13" y="653"/>
                    </a:lnTo>
                    <a:close/>
                    <a:moveTo>
                      <a:pt x="2735" y="269"/>
                    </a:moveTo>
                    <a:cubicBezTo>
                      <a:pt x="2672" y="269"/>
                      <a:pt x="2629" y="330"/>
                      <a:pt x="2629" y="421"/>
                    </a:cubicBezTo>
                    <a:cubicBezTo>
                      <a:pt x="2629" y="503"/>
                      <a:pt x="2667" y="576"/>
                      <a:pt x="2736" y="576"/>
                    </a:cubicBezTo>
                    <a:cubicBezTo>
                      <a:pt x="2775" y="576"/>
                      <a:pt x="2832" y="547"/>
                      <a:pt x="2832" y="428"/>
                    </a:cubicBezTo>
                    <a:cubicBezTo>
                      <a:pt x="2832" y="406"/>
                      <a:pt x="2832" y="406"/>
                      <a:pt x="2832" y="406"/>
                    </a:cubicBezTo>
                    <a:cubicBezTo>
                      <a:pt x="2832" y="304"/>
                      <a:pt x="2782" y="269"/>
                      <a:pt x="2735" y="269"/>
                    </a:cubicBezTo>
                    <a:moveTo>
                      <a:pt x="2715" y="182"/>
                    </a:moveTo>
                    <a:cubicBezTo>
                      <a:pt x="2773" y="182"/>
                      <a:pt x="2815" y="210"/>
                      <a:pt x="2844" y="247"/>
                    </a:cubicBezTo>
                    <a:cubicBezTo>
                      <a:pt x="2849" y="206"/>
                      <a:pt x="2849" y="206"/>
                      <a:pt x="2849" y="206"/>
                    </a:cubicBezTo>
                    <a:cubicBezTo>
                      <a:pt x="2850" y="200"/>
                      <a:pt x="2856" y="193"/>
                      <a:pt x="2863" y="193"/>
                    </a:cubicBezTo>
                    <a:cubicBezTo>
                      <a:pt x="2922" y="193"/>
                      <a:pt x="2922" y="193"/>
                      <a:pt x="2922" y="193"/>
                    </a:cubicBezTo>
                    <a:cubicBezTo>
                      <a:pt x="2930" y="193"/>
                      <a:pt x="2935" y="199"/>
                      <a:pt x="2935" y="206"/>
                    </a:cubicBezTo>
                    <a:cubicBezTo>
                      <a:pt x="2935" y="640"/>
                      <a:pt x="2935" y="640"/>
                      <a:pt x="2935" y="640"/>
                    </a:cubicBezTo>
                    <a:cubicBezTo>
                      <a:pt x="2935" y="647"/>
                      <a:pt x="2930" y="653"/>
                      <a:pt x="2922" y="653"/>
                    </a:cubicBezTo>
                    <a:cubicBezTo>
                      <a:pt x="2858" y="653"/>
                      <a:pt x="2858" y="653"/>
                      <a:pt x="2858" y="653"/>
                    </a:cubicBezTo>
                    <a:cubicBezTo>
                      <a:pt x="2851" y="653"/>
                      <a:pt x="2845" y="646"/>
                      <a:pt x="2844" y="640"/>
                    </a:cubicBezTo>
                    <a:cubicBezTo>
                      <a:pt x="2837" y="593"/>
                      <a:pt x="2837" y="593"/>
                      <a:pt x="2837" y="593"/>
                    </a:cubicBezTo>
                    <a:cubicBezTo>
                      <a:pt x="2815" y="631"/>
                      <a:pt x="2768" y="664"/>
                      <a:pt x="2714" y="664"/>
                    </a:cubicBezTo>
                    <a:cubicBezTo>
                      <a:pt x="2593" y="664"/>
                      <a:pt x="2522" y="555"/>
                      <a:pt x="2522" y="422"/>
                    </a:cubicBezTo>
                    <a:cubicBezTo>
                      <a:pt x="2522" y="261"/>
                      <a:pt x="2616" y="182"/>
                      <a:pt x="2715" y="182"/>
                    </a:cubicBezTo>
                    <a:moveTo>
                      <a:pt x="4643" y="653"/>
                    </a:moveTo>
                    <a:cubicBezTo>
                      <a:pt x="4650" y="653"/>
                      <a:pt x="4656" y="647"/>
                      <a:pt x="4656" y="640"/>
                    </a:cubicBezTo>
                    <a:cubicBezTo>
                      <a:pt x="4656" y="410"/>
                      <a:pt x="4656" y="410"/>
                      <a:pt x="4656" y="410"/>
                    </a:cubicBezTo>
                    <a:cubicBezTo>
                      <a:pt x="4656" y="323"/>
                      <a:pt x="4705" y="276"/>
                      <a:pt x="4759" y="276"/>
                    </a:cubicBezTo>
                    <a:cubicBezTo>
                      <a:pt x="4800" y="276"/>
                      <a:pt x="4840" y="299"/>
                      <a:pt x="4840" y="374"/>
                    </a:cubicBezTo>
                    <a:cubicBezTo>
                      <a:pt x="4840" y="640"/>
                      <a:pt x="4840" y="640"/>
                      <a:pt x="4840" y="640"/>
                    </a:cubicBezTo>
                    <a:cubicBezTo>
                      <a:pt x="4840" y="647"/>
                      <a:pt x="4846" y="653"/>
                      <a:pt x="4853" y="653"/>
                    </a:cubicBezTo>
                    <a:cubicBezTo>
                      <a:pt x="4930" y="653"/>
                      <a:pt x="4930" y="653"/>
                      <a:pt x="4930" y="653"/>
                    </a:cubicBezTo>
                    <a:cubicBezTo>
                      <a:pt x="4937" y="653"/>
                      <a:pt x="4943" y="647"/>
                      <a:pt x="4943" y="640"/>
                    </a:cubicBezTo>
                    <a:cubicBezTo>
                      <a:pt x="4943" y="359"/>
                      <a:pt x="4943" y="359"/>
                      <a:pt x="4943" y="359"/>
                    </a:cubicBezTo>
                    <a:cubicBezTo>
                      <a:pt x="4943" y="234"/>
                      <a:pt x="4874" y="182"/>
                      <a:pt x="4787" y="182"/>
                    </a:cubicBezTo>
                    <a:cubicBezTo>
                      <a:pt x="4731" y="182"/>
                      <a:pt x="4680" y="215"/>
                      <a:pt x="4649" y="252"/>
                    </a:cubicBezTo>
                    <a:cubicBezTo>
                      <a:pt x="4645" y="206"/>
                      <a:pt x="4645" y="206"/>
                      <a:pt x="4645" y="206"/>
                    </a:cubicBezTo>
                    <a:cubicBezTo>
                      <a:pt x="4644" y="199"/>
                      <a:pt x="4638" y="193"/>
                      <a:pt x="4632" y="193"/>
                    </a:cubicBezTo>
                    <a:cubicBezTo>
                      <a:pt x="4566" y="193"/>
                      <a:pt x="4566" y="193"/>
                      <a:pt x="4566" y="193"/>
                    </a:cubicBezTo>
                    <a:cubicBezTo>
                      <a:pt x="4559" y="193"/>
                      <a:pt x="4553" y="199"/>
                      <a:pt x="4553" y="206"/>
                    </a:cubicBezTo>
                    <a:cubicBezTo>
                      <a:pt x="4553" y="640"/>
                      <a:pt x="4553" y="640"/>
                      <a:pt x="4553" y="640"/>
                    </a:cubicBezTo>
                    <a:cubicBezTo>
                      <a:pt x="4553" y="647"/>
                      <a:pt x="4559" y="653"/>
                      <a:pt x="4566" y="653"/>
                    </a:cubicBezTo>
                    <a:lnTo>
                      <a:pt x="4643" y="653"/>
                    </a:lnTo>
                    <a:close/>
                    <a:moveTo>
                      <a:pt x="3143" y="653"/>
                    </a:moveTo>
                    <a:cubicBezTo>
                      <a:pt x="3151" y="653"/>
                      <a:pt x="3156" y="647"/>
                      <a:pt x="3156" y="640"/>
                    </a:cubicBezTo>
                    <a:cubicBezTo>
                      <a:pt x="3156" y="410"/>
                      <a:pt x="3156" y="410"/>
                      <a:pt x="3156" y="410"/>
                    </a:cubicBezTo>
                    <a:cubicBezTo>
                      <a:pt x="3156" y="323"/>
                      <a:pt x="3206" y="276"/>
                      <a:pt x="3259" y="276"/>
                    </a:cubicBezTo>
                    <a:cubicBezTo>
                      <a:pt x="3301" y="276"/>
                      <a:pt x="3340" y="299"/>
                      <a:pt x="3341" y="374"/>
                    </a:cubicBezTo>
                    <a:cubicBezTo>
                      <a:pt x="3341" y="640"/>
                      <a:pt x="3341" y="640"/>
                      <a:pt x="3341" y="640"/>
                    </a:cubicBezTo>
                    <a:cubicBezTo>
                      <a:pt x="3341" y="647"/>
                      <a:pt x="3346" y="653"/>
                      <a:pt x="3354" y="653"/>
                    </a:cubicBezTo>
                    <a:cubicBezTo>
                      <a:pt x="3430" y="653"/>
                      <a:pt x="3430" y="653"/>
                      <a:pt x="3430" y="653"/>
                    </a:cubicBezTo>
                    <a:cubicBezTo>
                      <a:pt x="3437" y="653"/>
                      <a:pt x="3443" y="647"/>
                      <a:pt x="3443" y="640"/>
                    </a:cubicBezTo>
                    <a:cubicBezTo>
                      <a:pt x="3443" y="359"/>
                      <a:pt x="3443" y="359"/>
                      <a:pt x="3443" y="359"/>
                    </a:cubicBezTo>
                    <a:cubicBezTo>
                      <a:pt x="3443" y="234"/>
                      <a:pt x="3375" y="182"/>
                      <a:pt x="3287" y="182"/>
                    </a:cubicBezTo>
                    <a:cubicBezTo>
                      <a:pt x="3231" y="182"/>
                      <a:pt x="3180" y="215"/>
                      <a:pt x="3150" y="252"/>
                    </a:cubicBezTo>
                    <a:cubicBezTo>
                      <a:pt x="3146" y="206"/>
                      <a:pt x="3146" y="206"/>
                      <a:pt x="3146" y="206"/>
                    </a:cubicBezTo>
                    <a:cubicBezTo>
                      <a:pt x="3145" y="199"/>
                      <a:pt x="3139" y="193"/>
                      <a:pt x="3132" y="193"/>
                    </a:cubicBezTo>
                    <a:cubicBezTo>
                      <a:pt x="3067" y="193"/>
                      <a:pt x="3067" y="193"/>
                      <a:pt x="3067" y="193"/>
                    </a:cubicBezTo>
                    <a:cubicBezTo>
                      <a:pt x="3059" y="193"/>
                      <a:pt x="3054" y="199"/>
                      <a:pt x="3054" y="206"/>
                    </a:cubicBezTo>
                    <a:cubicBezTo>
                      <a:pt x="3054" y="640"/>
                      <a:pt x="3054" y="640"/>
                      <a:pt x="3054" y="640"/>
                    </a:cubicBezTo>
                    <a:cubicBezTo>
                      <a:pt x="3054" y="647"/>
                      <a:pt x="3059" y="653"/>
                      <a:pt x="3067" y="653"/>
                    </a:cubicBezTo>
                    <a:lnTo>
                      <a:pt x="3143" y="653"/>
                    </a:lnTo>
                    <a:close/>
                    <a:moveTo>
                      <a:pt x="2344" y="9"/>
                    </a:moveTo>
                    <a:cubicBezTo>
                      <a:pt x="2336" y="10"/>
                      <a:pt x="2331" y="15"/>
                      <a:pt x="2331" y="22"/>
                    </a:cubicBezTo>
                    <a:cubicBezTo>
                      <a:pt x="2331" y="640"/>
                      <a:pt x="2331" y="640"/>
                      <a:pt x="2331" y="640"/>
                    </a:cubicBezTo>
                    <a:cubicBezTo>
                      <a:pt x="2331" y="647"/>
                      <a:pt x="2337" y="653"/>
                      <a:pt x="2344" y="653"/>
                    </a:cubicBezTo>
                    <a:cubicBezTo>
                      <a:pt x="2421" y="653"/>
                      <a:pt x="2421" y="653"/>
                      <a:pt x="2421" y="653"/>
                    </a:cubicBezTo>
                    <a:cubicBezTo>
                      <a:pt x="2428" y="653"/>
                      <a:pt x="2434" y="647"/>
                      <a:pt x="2434" y="640"/>
                    </a:cubicBezTo>
                    <a:cubicBezTo>
                      <a:pt x="2434" y="15"/>
                      <a:pt x="2434" y="15"/>
                      <a:pt x="2434" y="15"/>
                    </a:cubicBezTo>
                    <a:cubicBezTo>
                      <a:pt x="2434" y="8"/>
                      <a:pt x="2428" y="0"/>
                      <a:pt x="2421" y="2"/>
                    </a:cubicBezTo>
                    <a:lnTo>
                      <a:pt x="2344" y="9"/>
                    </a:lnTo>
                    <a:close/>
                    <a:moveTo>
                      <a:pt x="793" y="384"/>
                    </a:moveTo>
                    <a:cubicBezTo>
                      <a:pt x="789" y="326"/>
                      <a:pt x="764" y="267"/>
                      <a:pt x="691" y="267"/>
                    </a:cubicBezTo>
                    <a:cubicBezTo>
                      <a:pt x="619" y="267"/>
                      <a:pt x="594" y="331"/>
                      <a:pt x="587" y="384"/>
                    </a:cubicBezTo>
                    <a:lnTo>
                      <a:pt x="793" y="384"/>
                    </a:lnTo>
                    <a:close/>
                    <a:moveTo>
                      <a:pt x="698" y="664"/>
                    </a:moveTo>
                    <a:cubicBezTo>
                      <a:pt x="565" y="664"/>
                      <a:pt x="479" y="569"/>
                      <a:pt x="479" y="425"/>
                    </a:cubicBezTo>
                    <a:cubicBezTo>
                      <a:pt x="479" y="286"/>
                      <a:pt x="558" y="182"/>
                      <a:pt x="692" y="182"/>
                    </a:cubicBezTo>
                    <a:cubicBezTo>
                      <a:pt x="840" y="182"/>
                      <a:pt x="897" y="307"/>
                      <a:pt x="897" y="420"/>
                    </a:cubicBezTo>
                    <a:cubicBezTo>
                      <a:pt x="897" y="429"/>
                      <a:pt x="898" y="436"/>
                      <a:pt x="897" y="447"/>
                    </a:cubicBezTo>
                    <a:cubicBezTo>
                      <a:pt x="897" y="454"/>
                      <a:pt x="891" y="460"/>
                      <a:pt x="884" y="460"/>
                    </a:cubicBezTo>
                    <a:cubicBezTo>
                      <a:pt x="587" y="460"/>
                      <a:pt x="587" y="460"/>
                      <a:pt x="587" y="460"/>
                    </a:cubicBezTo>
                    <a:cubicBezTo>
                      <a:pt x="593" y="522"/>
                      <a:pt x="628" y="576"/>
                      <a:pt x="704" y="576"/>
                    </a:cubicBezTo>
                    <a:cubicBezTo>
                      <a:pt x="750" y="576"/>
                      <a:pt x="788" y="566"/>
                      <a:pt x="826" y="548"/>
                    </a:cubicBezTo>
                    <a:cubicBezTo>
                      <a:pt x="833" y="545"/>
                      <a:pt x="840" y="548"/>
                      <a:pt x="843" y="555"/>
                    </a:cubicBezTo>
                    <a:cubicBezTo>
                      <a:pt x="865" y="607"/>
                      <a:pt x="865" y="607"/>
                      <a:pt x="865" y="607"/>
                    </a:cubicBezTo>
                    <a:cubicBezTo>
                      <a:pt x="868" y="614"/>
                      <a:pt x="864" y="621"/>
                      <a:pt x="858" y="625"/>
                    </a:cubicBezTo>
                    <a:cubicBezTo>
                      <a:pt x="817" y="647"/>
                      <a:pt x="765" y="664"/>
                      <a:pt x="698" y="664"/>
                    </a:cubicBezTo>
                    <a:moveTo>
                      <a:pt x="1803" y="384"/>
                    </a:moveTo>
                    <a:cubicBezTo>
                      <a:pt x="1800" y="326"/>
                      <a:pt x="1775" y="267"/>
                      <a:pt x="1701" y="267"/>
                    </a:cubicBezTo>
                    <a:cubicBezTo>
                      <a:pt x="1629" y="267"/>
                      <a:pt x="1604" y="331"/>
                      <a:pt x="1597" y="384"/>
                    </a:cubicBezTo>
                    <a:lnTo>
                      <a:pt x="1803" y="384"/>
                    </a:lnTo>
                    <a:close/>
                    <a:moveTo>
                      <a:pt x="1709" y="664"/>
                    </a:moveTo>
                    <a:cubicBezTo>
                      <a:pt x="1575" y="664"/>
                      <a:pt x="1489" y="569"/>
                      <a:pt x="1489" y="425"/>
                    </a:cubicBezTo>
                    <a:cubicBezTo>
                      <a:pt x="1489" y="286"/>
                      <a:pt x="1569" y="182"/>
                      <a:pt x="1702" y="182"/>
                    </a:cubicBezTo>
                    <a:cubicBezTo>
                      <a:pt x="1850" y="182"/>
                      <a:pt x="1907" y="307"/>
                      <a:pt x="1907" y="420"/>
                    </a:cubicBezTo>
                    <a:cubicBezTo>
                      <a:pt x="1907" y="429"/>
                      <a:pt x="1908" y="436"/>
                      <a:pt x="1907" y="447"/>
                    </a:cubicBezTo>
                    <a:cubicBezTo>
                      <a:pt x="1907" y="454"/>
                      <a:pt x="1902" y="460"/>
                      <a:pt x="1894" y="460"/>
                    </a:cubicBezTo>
                    <a:cubicBezTo>
                      <a:pt x="1597" y="460"/>
                      <a:pt x="1597" y="460"/>
                      <a:pt x="1597" y="460"/>
                    </a:cubicBezTo>
                    <a:cubicBezTo>
                      <a:pt x="1603" y="522"/>
                      <a:pt x="1638" y="576"/>
                      <a:pt x="1714" y="576"/>
                    </a:cubicBezTo>
                    <a:cubicBezTo>
                      <a:pt x="1760" y="576"/>
                      <a:pt x="1798" y="566"/>
                      <a:pt x="1836" y="548"/>
                    </a:cubicBezTo>
                    <a:cubicBezTo>
                      <a:pt x="1843" y="545"/>
                      <a:pt x="1851" y="548"/>
                      <a:pt x="1854" y="555"/>
                    </a:cubicBezTo>
                    <a:cubicBezTo>
                      <a:pt x="1875" y="607"/>
                      <a:pt x="1875" y="607"/>
                      <a:pt x="1875" y="607"/>
                    </a:cubicBezTo>
                    <a:cubicBezTo>
                      <a:pt x="1878" y="614"/>
                      <a:pt x="1875" y="621"/>
                      <a:pt x="1868" y="625"/>
                    </a:cubicBezTo>
                    <a:cubicBezTo>
                      <a:pt x="1828" y="647"/>
                      <a:pt x="1775" y="664"/>
                      <a:pt x="1709" y="664"/>
                    </a:cubicBezTo>
                    <a:moveTo>
                      <a:pt x="1380" y="2"/>
                    </a:moveTo>
                    <a:cubicBezTo>
                      <a:pt x="1388" y="0"/>
                      <a:pt x="1393" y="8"/>
                      <a:pt x="1393" y="15"/>
                    </a:cubicBezTo>
                    <a:cubicBezTo>
                      <a:pt x="1393" y="640"/>
                      <a:pt x="1393" y="640"/>
                      <a:pt x="1393" y="640"/>
                    </a:cubicBezTo>
                    <a:cubicBezTo>
                      <a:pt x="1393" y="647"/>
                      <a:pt x="1388" y="653"/>
                      <a:pt x="1380" y="653"/>
                    </a:cubicBezTo>
                    <a:cubicBezTo>
                      <a:pt x="1317" y="653"/>
                      <a:pt x="1317" y="653"/>
                      <a:pt x="1317" y="653"/>
                    </a:cubicBezTo>
                    <a:cubicBezTo>
                      <a:pt x="1310" y="653"/>
                      <a:pt x="1305" y="646"/>
                      <a:pt x="1304" y="640"/>
                    </a:cubicBezTo>
                    <a:cubicBezTo>
                      <a:pt x="1297" y="593"/>
                      <a:pt x="1297" y="593"/>
                      <a:pt x="1297" y="593"/>
                    </a:cubicBezTo>
                    <a:cubicBezTo>
                      <a:pt x="1274" y="631"/>
                      <a:pt x="1217" y="664"/>
                      <a:pt x="1164" y="664"/>
                    </a:cubicBezTo>
                    <a:cubicBezTo>
                      <a:pt x="1042" y="664"/>
                      <a:pt x="971" y="555"/>
                      <a:pt x="971" y="422"/>
                    </a:cubicBezTo>
                    <a:cubicBezTo>
                      <a:pt x="971" y="261"/>
                      <a:pt x="1065" y="182"/>
                      <a:pt x="1164" y="182"/>
                    </a:cubicBezTo>
                    <a:cubicBezTo>
                      <a:pt x="1215" y="182"/>
                      <a:pt x="1260" y="203"/>
                      <a:pt x="1291" y="233"/>
                    </a:cubicBezTo>
                    <a:cubicBezTo>
                      <a:pt x="1291" y="23"/>
                      <a:pt x="1291" y="23"/>
                      <a:pt x="1291" y="23"/>
                    </a:cubicBezTo>
                    <a:cubicBezTo>
                      <a:pt x="1291" y="15"/>
                      <a:pt x="1296" y="10"/>
                      <a:pt x="1304" y="9"/>
                    </a:cubicBezTo>
                    <a:cubicBezTo>
                      <a:pt x="1380" y="2"/>
                      <a:pt x="1380" y="2"/>
                      <a:pt x="1380" y="2"/>
                    </a:cubicBezTo>
                    <a:moveTo>
                      <a:pt x="1291" y="406"/>
                    </a:moveTo>
                    <a:cubicBezTo>
                      <a:pt x="1291" y="304"/>
                      <a:pt x="1231" y="269"/>
                      <a:pt x="1184" y="269"/>
                    </a:cubicBezTo>
                    <a:cubicBezTo>
                      <a:pt x="1122" y="269"/>
                      <a:pt x="1078" y="330"/>
                      <a:pt x="1078" y="421"/>
                    </a:cubicBezTo>
                    <a:cubicBezTo>
                      <a:pt x="1078" y="503"/>
                      <a:pt x="1116" y="576"/>
                      <a:pt x="1186" y="576"/>
                    </a:cubicBezTo>
                    <a:cubicBezTo>
                      <a:pt x="1224" y="576"/>
                      <a:pt x="1291" y="547"/>
                      <a:pt x="1291" y="427"/>
                    </a:cubicBezTo>
                    <a:lnTo>
                      <a:pt x="1291" y="406"/>
                    </a:lnTo>
                    <a:close/>
                    <a:moveTo>
                      <a:pt x="4359" y="384"/>
                    </a:moveTo>
                    <a:cubicBezTo>
                      <a:pt x="4356" y="326"/>
                      <a:pt x="4331" y="267"/>
                      <a:pt x="4258" y="267"/>
                    </a:cubicBezTo>
                    <a:cubicBezTo>
                      <a:pt x="4186" y="267"/>
                      <a:pt x="4161" y="331"/>
                      <a:pt x="4154" y="384"/>
                    </a:cubicBezTo>
                    <a:lnTo>
                      <a:pt x="4359" y="384"/>
                    </a:lnTo>
                    <a:close/>
                    <a:moveTo>
                      <a:pt x="4265" y="664"/>
                    </a:moveTo>
                    <a:cubicBezTo>
                      <a:pt x="4131" y="664"/>
                      <a:pt x="4045" y="569"/>
                      <a:pt x="4045" y="425"/>
                    </a:cubicBezTo>
                    <a:cubicBezTo>
                      <a:pt x="4045" y="286"/>
                      <a:pt x="4125" y="182"/>
                      <a:pt x="4259" y="182"/>
                    </a:cubicBezTo>
                    <a:cubicBezTo>
                      <a:pt x="4406" y="182"/>
                      <a:pt x="4464" y="307"/>
                      <a:pt x="4464" y="420"/>
                    </a:cubicBezTo>
                    <a:cubicBezTo>
                      <a:pt x="4464" y="429"/>
                      <a:pt x="4464" y="436"/>
                      <a:pt x="4464" y="447"/>
                    </a:cubicBezTo>
                    <a:cubicBezTo>
                      <a:pt x="4464" y="454"/>
                      <a:pt x="4458" y="460"/>
                      <a:pt x="4451" y="460"/>
                    </a:cubicBezTo>
                    <a:cubicBezTo>
                      <a:pt x="4154" y="460"/>
                      <a:pt x="4154" y="460"/>
                      <a:pt x="4154" y="460"/>
                    </a:cubicBezTo>
                    <a:cubicBezTo>
                      <a:pt x="4159" y="522"/>
                      <a:pt x="4195" y="576"/>
                      <a:pt x="4271" y="576"/>
                    </a:cubicBezTo>
                    <a:cubicBezTo>
                      <a:pt x="4317" y="576"/>
                      <a:pt x="4355" y="566"/>
                      <a:pt x="4393" y="548"/>
                    </a:cubicBezTo>
                    <a:cubicBezTo>
                      <a:pt x="4399" y="545"/>
                      <a:pt x="4407" y="548"/>
                      <a:pt x="4410" y="555"/>
                    </a:cubicBezTo>
                    <a:cubicBezTo>
                      <a:pt x="4432" y="607"/>
                      <a:pt x="4432" y="607"/>
                      <a:pt x="4432" y="607"/>
                    </a:cubicBezTo>
                    <a:cubicBezTo>
                      <a:pt x="4434" y="614"/>
                      <a:pt x="4431" y="621"/>
                      <a:pt x="4425" y="625"/>
                    </a:cubicBezTo>
                    <a:cubicBezTo>
                      <a:pt x="4384" y="647"/>
                      <a:pt x="4332" y="664"/>
                      <a:pt x="4265" y="664"/>
                    </a:cubicBezTo>
                    <a:moveTo>
                      <a:pt x="3942" y="2"/>
                    </a:moveTo>
                    <a:cubicBezTo>
                      <a:pt x="3949" y="0"/>
                      <a:pt x="3955" y="8"/>
                      <a:pt x="3955" y="15"/>
                    </a:cubicBezTo>
                    <a:cubicBezTo>
                      <a:pt x="3955" y="640"/>
                      <a:pt x="3955" y="640"/>
                      <a:pt x="3955" y="640"/>
                    </a:cubicBezTo>
                    <a:cubicBezTo>
                      <a:pt x="3955" y="647"/>
                      <a:pt x="3949" y="653"/>
                      <a:pt x="3942" y="653"/>
                    </a:cubicBezTo>
                    <a:cubicBezTo>
                      <a:pt x="3879" y="653"/>
                      <a:pt x="3879" y="653"/>
                      <a:pt x="3879" y="653"/>
                    </a:cubicBezTo>
                    <a:cubicBezTo>
                      <a:pt x="3872" y="653"/>
                      <a:pt x="3866" y="646"/>
                      <a:pt x="3865" y="640"/>
                    </a:cubicBezTo>
                    <a:cubicBezTo>
                      <a:pt x="3858" y="593"/>
                      <a:pt x="3858" y="593"/>
                      <a:pt x="3858" y="593"/>
                    </a:cubicBezTo>
                    <a:cubicBezTo>
                      <a:pt x="3835" y="631"/>
                      <a:pt x="3779" y="664"/>
                      <a:pt x="3726" y="664"/>
                    </a:cubicBezTo>
                    <a:cubicBezTo>
                      <a:pt x="3604" y="664"/>
                      <a:pt x="3533" y="555"/>
                      <a:pt x="3533" y="422"/>
                    </a:cubicBezTo>
                    <a:cubicBezTo>
                      <a:pt x="3533" y="261"/>
                      <a:pt x="3627" y="182"/>
                      <a:pt x="3726" y="182"/>
                    </a:cubicBezTo>
                    <a:cubicBezTo>
                      <a:pt x="3777" y="182"/>
                      <a:pt x="3822" y="203"/>
                      <a:pt x="3852" y="233"/>
                    </a:cubicBezTo>
                    <a:cubicBezTo>
                      <a:pt x="3852" y="23"/>
                      <a:pt x="3852" y="23"/>
                      <a:pt x="3852" y="23"/>
                    </a:cubicBezTo>
                    <a:cubicBezTo>
                      <a:pt x="3852" y="15"/>
                      <a:pt x="3858" y="10"/>
                      <a:pt x="3866" y="9"/>
                    </a:cubicBezTo>
                    <a:cubicBezTo>
                      <a:pt x="3942" y="2"/>
                      <a:pt x="3942" y="2"/>
                      <a:pt x="3942" y="2"/>
                    </a:cubicBezTo>
                    <a:moveTo>
                      <a:pt x="3853" y="406"/>
                    </a:moveTo>
                    <a:cubicBezTo>
                      <a:pt x="3853" y="304"/>
                      <a:pt x="3793" y="269"/>
                      <a:pt x="3746" y="269"/>
                    </a:cubicBezTo>
                    <a:cubicBezTo>
                      <a:pt x="3683" y="269"/>
                      <a:pt x="3640" y="330"/>
                      <a:pt x="3640" y="421"/>
                    </a:cubicBezTo>
                    <a:cubicBezTo>
                      <a:pt x="3640" y="503"/>
                      <a:pt x="3677" y="576"/>
                      <a:pt x="3747" y="576"/>
                    </a:cubicBezTo>
                    <a:cubicBezTo>
                      <a:pt x="3786" y="576"/>
                      <a:pt x="3853" y="547"/>
                      <a:pt x="3853" y="427"/>
                    </a:cubicBezTo>
                    <a:lnTo>
                      <a:pt x="3853" y="406"/>
                    </a:lnTo>
                    <a:close/>
                    <a:moveTo>
                      <a:pt x="2248" y="195"/>
                    </a:moveTo>
                    <a:cubicBezTo>
                      <a:pt x="2248" y="188"/>
                      <a:pt x="2242" y="182"/>
                      <a:pt x="2235" y="182"/>
                    </a:cubicBezTo>
                    <a:cubicBezTo>
                      <a:pt x="2179" y="182"/>
                      <a:pt x="2125" y="215"/>
                      <a:pt x="2094" y="252"/>
                    </a:cubicBezTo>
                    <a:cubicBezTo>
                      <a:pt x="2090" y="206"/>
                      <a:pt x="2090" y="206"/>
                      <a:pt x="2090" y="206"/>
                    </a:cubicBezTo>
                    <a:cubicBezTo>
                      <a:pt x="2089" y="199"/>
                      <a:pt x="2083" y="193"/>
                      <a:pt x="2077" y="193"/>
                    </a:cubicBezTo>
                    <a:cubicBezTo>
                      <a:pt x="2011" y="193"/>
                      <a:pt x="2011" y="193"/>
                      <a:pt x="2011" y="193"/>
                    </a:cubicBezTo>
                    <a:cubicBezTo>
                      <a:pt x="2004" y="193"/>
                      <a:pt x="1998" y="199"/>
                      <a:pt x="1998" y="206"/>
                    </a:cubicBezTo>
                    <a:cubicBezTo>
                      <a:pt x="1998" y="640"/>
                      <a:pt x="1998" y="640"/>
                      <a:pt x="1998" y="640"/>
                    </a:cubicBezTo>
                    <a:cubicBezTo>
                      <a:pt x="1998" y="647"/>
                      <a:pt x="2004" y="653"/>
                      <a:pt x="2011" y="653"/>
                    </a:cubicBezTo>
                    <a:cubicBezTo>
                      <a:pt x="2088" y="653"/>
                      <a:pt x="2088" y="653"/>
                      <a:pt x="2088" y="653"/>
                    </a:cubicBezTo>
                    <a:cubicBezTo>
                      <a:pt x="2095" y="653"/>
                      <a:pt x="2101" y="647"/>
                      <a:pt x="2101" y="640"/>
                    </a:cubicBezTo>
                    <a:cubicBezTo>
                      <a:pt x="2101" y="415"/>
                      <a:pt x="2101" y="415"/>
                      <a:pt x="2101" y="415"/>
                    </a:cubicBezTo>
                    <a:cubicBezTo>
                      <a:pt x="2101" y="322"/>
                      <a:pt x="2158" y="286"/>
                      <a:pt x="2210" y="286"/>
                    </a:cubicBezTo>
                    <a:cubicBezTo>
                      <a:pt x="2218" y="286"/>
                      <a:pt x="2225" y="288"/>
                      <a:pt x="2230" y="288"/>
                    </a:cubicBezTo>
                    <a:cubicBezTo>
                      <a:pt x="2241" y="290"/>
                      <a:pt x="2248" y="284"/>
                      <a:pt x="2248" y="276"/>
                    </a:cubicBezTo>
                    <a:lnTo>
                      <a:pt x="2248"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pic>
        <p:nvPicPr>
          <p:cNvPr id="1026" name="Picture 2" descr="C:\Localdata\FJ52UY\Local_work\Nauka\Copulas\RAS\Multivariate_normal_sampl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218" y="48763"/>
            <a:ext cx="4699563" cy="35430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marL="0" indent="0" eaLnBrk="1" hangingPunct="1"/>
            <a:r>
              <a:rPr lang="en-US" altLang="pl-PL" dirty="0" smtClean="0"/>
              <a:t>Parametric copulas applied in presentation</a:t>
            </a:r>
            <a:endParaRPr lang="en-US" altLang="pl-PL" dirty="0"/>
          </a:p>
        </p:txBody>
      </p:sp>
      <mc:AlternateContent xmlns:mc="http://schemas.openxmlformats.org/markup-compatibility/2006" xmlns:a14="http://schemas.microsoft.com/office/drawing/2010/main">
        <mc:Choice Requires="a14">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457200" indent="-457200" eaLnBrk="1" hangingPunct="1">
                  <a:buFont typeface="+mj-lt"/>
                  <a:buAutoNum type="alphaLcParenR"/>
                </a:pPr>
                <a:r>
                  <a:rPr lang="en-US" altLang="pl-PL" sz="2400" dirty="0" smtClean="0"/>
                  <a:t>Archimedean copulas: </a:t>
                </a:r>
                <a:br>
                  <a:rPr lang="en-US" altLang="pl-PL" sz="2400" dirty="0" smtClean="0"/>
                </a:br>
                <a:r>
                  <a:rPr lang="en-US" altLang="pl-PL" sz="2400" dirty="0" smtClean="0"/>
                  <a:t>Clayton - with parameter </a:t>
                </a:r>
                <a14:m>
                  <m:oMath xmlns:m="http://schemas.openxmlformats.org/officeDocument/2006/math">
                    <m:r>
                      <a:rPr lang="en-US" altLang="pl-PL" sz="2400" i="1">
                        <a:latin typeface="Cambria Math"/>
                        <a:ea typeface="Cambria Math"/>
                      </a:rPr>
                      <m:t>𝜃</m:t>
                    </m:r>
                    <m:r>
                      <a:rPr lang="en-US" altLang="pl-PL" sz="2400" i="1">
                        <a:latin typeface="Cambria Math"/>
                        <a:ea typeface="Cambria Math"/>
                      </a:rPr>
                      <m:t> </m:t>
                    </m:r>
                  </m:oMath>
                </a14:m>
                <a:r>
                  <a:rPr lang="en-US" altLang="pl-PL" sz="2400" dirty="0" smtClean="0"/>
                  <a:t>directly related to </a:t>
                </a:r>
                <a:r>
                  <a:rPr lang="en-US" altLang="pl-PL" sz="2400" dirty="0" err="1" smtClean="0"/>
                  <a:t>kendall</a:t>
                </a:r>
                <a:r>
                  <a:rPr lang="en-US" altLang="pl-PL" sz="2400" dirty="0" smtClean="0"/>
                  <a:t> tau: </a:t>
                </a:r>
                <a14:m>
                  <m:oMath xmlns:m="http://schemas.openxmlformats.org/officeDocument/2006/math">
                    <m:r>
                      <a:rPr lang="en-US" altLang="pl-PL" sz="2400" i="1" smtClean="0">
                        <a:latin typeface="Cambria Math"/>
                        <a:ea typeface="Cambria Math"/>
                      </a:rPr>
                      <m:t>𝜏</m:t>
                    </m:r>
                    <m:r>
                      <a:rPr lang="en-US" altLang="pl-PL" sz="2400" b="0" i="1" smtClean="0">
                        <a:latin typeface="Cambria Math"/>
                        <a:ea typeface="Cambria Math"/>
                      </a:rPr>
                      <m:t>=</m:t>
                    </m:r>
                    <m:f>
                      <m:fPr>
                        <m:ctrlPr>
                          <a:rPr lang="en-US" altLang="pl-PL" sz="2400" b="0" i="1" smtClean="0">
                            <a:latin typeface="Cambria Math"/>
                            <a:ea typeface="Cambria Math"/>
                          </a:rPr>
                        </m:ctrlPr>
                      </m:fPr>
                      <m:num>
                        <m:r>
                          <a:rPr lang="en-US" altLang="pl-PL" sz="2400" i="1">
                            <a:latin typeface="Cambria Math"/>
                            <a:ea typeface="Cambria Math"/>
                          </a:rPr>
                          <m:t>𝜃</m:t>
                        </m:r>
                      </m:num>
                      <m:den>
                        <m:r>
                          <a:rPr lang="en-US" altLang="pl-PL" sz="2400" i="1">
                            <a:latin typeface="Cambria Math"/>
                            <a:ea typeface="Cambria Math"/>
                          </a:rPr>
                          <m:t>𝜃</m:t>
                        </m:r>
                        <m:r>
                          <a:rPr lang="en-US" altLang="pl-PL" sz="2400" b="0" i="1" smtClean="0">
                            <a:latin typeface="Cambria Math"/>
                            <a:ea typeface="Cambria Math"/>
                          </a:rPr>
                          <m:t>+2</m:t>
                        </m:r>
                      </m:den>
                    </m:f>
                  </m:oMath>
                </a14:m>
                <a:r>
                  <a:rPr lang="en-US" altLang="pl-PL" sz="2400" dirty="0" smtClean="0"/>
                  <a:t> It allows for </a:t>
                </a:r>
                <a:r>
                  <a:rPr lang="en-US" altLang="pl-PL" sz="2400" b="1" dirty="0" smtClean="0"/>
                  <a:t>lower</a:t>
                </a:r>
                <a:r>
                  <a:rPr lang="en-US" altLang="pl-PL" sz="2400" dirty="0" smtClean="0"/>
                  <a:t> tail dependence</a:t>
                </a:r>
                <a:br>
                  <a:rPr lang="en-US" altLang="pl-PL" sz="2400" dirty="0" smtClean="0"/>
                </a:br>
                <a:r>
                  <a:rPr lang="en-US" altLang="pl-PL" sz="2400" dirty="0" smtClean="0"/>
                  <a:t>Gumbel - with </a:t>
                </a:r>
                <a:r>
                  <a:rPr lang="en-US" altLang="pl-PL" sz="2400" dirty="0"/>
                  <a:t>parameter </a:t>
                </a:r>
                <a14:m>
                  <m:oMath xmlns:m="http://schemas.openxmlformats.org/officeDocument/2006/math">
                    <m:r>
                      <a:rPr lang="en-US" altLang="pl-PL" sz="2400" i="1">
                        <a:latin typeface="Cambria Math"/>
                        <a:ea typeface="Cambria Math"/>
                      </a:rPr>
                      <m:t>𝜃</m:t>
                    </m:r>
                    <m:r>
                      <a:rPr lang="en-US" altLang="pl-PL" sz="2400" i="1">
                        <a:latin typeface="Cambria Math"/>
                        <a:ea typeface="Cambria Math"/>
                      </a:rPr>
                      <m:t> </m:t>
                    </m:r>
                  </m:oMath>
                </a14:m>
                <a:r>
                  <a:rPr lang="en-US" altLang="pl-PL" sz="2400" dirty="0"/>
                  <a:t>directly related to </a:t>
                </a:r>
                <a:r>
                  <a:rPr lang="en-US" altLang="pl-PL" sz="2400" dirty="0" err="1" smtClean="0"/>
                  <a:t>kendall</a:t>
                </a:r>
                <a:r>
                  <a:rPr lang="en-US" altLang="pl-PL" sz="2400" dirty="0" smtClean="0"/>
                  <a:t> tau: </a:t>
                </a:r>
                <a14:m>
                  <m:oMath xmlns:m="http://schemas.openxmlformats.org/officeDocument/2006/math">
                    <m:r>
                      <a:rPr lang="en-US" altLang="pl-PL" sz="2400" i="1">
                        <a:latin typeface="Cambria Math"/>
                        <a:ea typeface="Cambria Math"/>
                      </a:rPr>
                      <m:t>𝜏</m:t>
                    </m:r>
                    <m:r>
                      <a:rPr lang="en-US" altLang="pl-PL" sz="2400" i="1">
                        <a:latin typeface="Cambria Math"/>
                        <a:ea typeface="Cambria Math"/>
                      </a:rPr>
                      <m:t>=1−</m:t>
                    </m:r>
                    <m:sSup>
                      <m:sSupPr>
                        <m:ctrlPr>
                          <a:rPr lang="en-US" altLang="pl-PL" sz="2400" i="1">
                            <a:latin typeface="Cambria Math"/>
                            <a:ea typeface="Cambria Math"/>
                          </a:rPr>
                        </m:ctrlPr>
                      </m:sSupPr>
                      <m:e>
                        <m:r>
                          <a:rPr lang="en-US" altLang="pl-PL" sz="2400" i="1">
                            <a:latin typeface="Cambria Math"/>
                            <a:ea typeface="Cambria Math"/>
                          </a:rPr>
                          <m:t>𝜃</m:t>
                        </m:r>
                      </m:e>
                      <m:sup>
                        <m:r>
                          <a:rPr lang="en-US" altLang="pl-PL" sz="2400" i="1">
                            <a:latin typeface="Cambria Math"/>
                            <a:ea typeface="Cambria Math"/>
                          </a:rPr>
                          <m:t>−1</m:t>
                        </m:r>
                      </m:sup>
                    </m:sSup>
                  </m:oMath>
                </a14:m>
                <a:r>
                  <a:rPr lang="en-US" altLang="pl-PL" sz="2400" dirty="0"/>
                  <a:t> It allows for </a:t>
                </a:r>
                <a:r>
                  <a:rPr lang="en-US" altLang="pl-PL" sz="2400" b="1" dirty="0" smtClean="0"/>
                  <a:t>upper</a:t>
                </a:r>
                <a:r>
                  <a:rPr lang="en-US" altLang="pl-PL" sz="2400" dirty="0" smtClean="0"/>
                  <a:t> tail dependence</a:t>
                </a:r>
              </a:p>
              <a:p>
                <a:pPr marL="457200" indent="-457200" eaLnBrk="1" hangingPunct="1">
                  <a:buFont typeface="+mj-lt"/>
                  <a:buAutoNum type="alphaLcParenR"/>
                </a:pPr>
                <a:r>
                  <a:rPr lang="en-US" altLang="pl-PL" sz="2400" dirty="0" smtClean="0"/>
                  <a:t>BB7 – complex copula (one of mixtures </a:t>
                </a:r>
                <a:r>
                  <a:rPr lang="en-US" altLang="pl-PL" sz="2400" dirty="0"/>
                  <a:t>of max-id </a:t>
                </a:r>
                <a:r>
                  <a:rPr lang="en-US" altLang="pl-PL" sz="2400" dirty="0" smtClean="0"/>
                  <a:t>copulas) that allows for </a:t>
                </a:r>
                <a:r>
                  <a:rPr lang="en-US" altLang="pl-PL" sz="2400" b="1" dirty="0" smtClean="0"/>
                  <a:t>both</a:t>
                </a:r>
                <a:r>
                  <a:rPr lang="en-US" altLang="pl-PL" sz="2400" dirty="0" smtClean="0"/>
                  <a:t> upper and lower tail dependence</a:t>
                </a:r>
              </a:p>
              <a:p>
                <a:pPr marL="457200" indent="-457200" eaLnBrk="1" hangingPunct="1">
                  <a:buFont typeface="+mj-lt"/>
                  <a:buAutoNum type="alphaLcParenR"/>
                </a:pPr>
                <a:r>
                  <a:rPr lang="en-US" altLang="pl-PL" sz="2400" dirty="0" smtClean="0"/>
                  <a:t>Rotated </a:t>
                </a:r>
                <a:r>
                  <a:rPr lang="en-US" altLang="pl-PL" sz="2400" dirty="0"/>
                  <a:t>Gumbel copula (270 degrees) </a:t>
                </a:r>
              </a:p>
            </p:txBody>
          </p:sp>
        </mc:Choice>
        <mc:Fallback xmlns="">
          <p:sp>
            <p:nvSpPr>
              <p:cNvPr id="16387" name="Tijdelijke aanduiding voor inhoud 2"/>
              <p:cNvSpPr>
                <a:spLocks noGrp="1" noRot="1" noChangeAspect="1" noMove="1" noResize="1" noEditPoints="1" noAdjustHandles="1" noChangeArrowheads="1" noChangeShapeType="1" noTextEdit="1"/>
              </p:cNvSpPr>
              <p:nvPr>
                <p:ph idx="1"/>
              </p:nvPr>
            </p:nvSpPr>
            <p:spPr bwMode="auto">
              <a:blipFill rotWithShape="1">
                <a:blip r:embed="rId3"/>
                <a:stretch>
                  <a:fillRect l="-2243" t="-1964"/>
                </a:stretch>
              </a:blipFill>
            </p:spPr>
            <p:txBody>
              <a:bodyPr/>
              <a:lstStyle/>
              <a:p>
                <a:r>
                  <a:rPr lang="en-US">
                    <a:noFill/>
                  </a:rPr>
                  <a:t> </a:t>
                </a:r>
              </a:p>
            </p:txBody>
          </p:sp>
        </mc:Fallback>
      </mc:AlternateContent>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10</a:t>
            </a:fld>
            <a:endParaRPr lang="pl-PL" altLang="pl-PL" dirty="0" smtClean="0">
              <a:solidFill>
                <a:srgbClr val="666666"/>
              </a:solidFill>
            </a:endParaRPr>
          </a:p>
        </p:txBody>
      </p:sp>
    </p:spTree>
    <p:extLst>
      <p:ext uri="{BB962C8B-B14F-4D97-AF65-F5344CB8AC3E}">
        <p14:creationId xmlns:p14="http://schemas.microsoft.com/office/powerpoint/2010/main" val="2809480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marL="0" indent="0" eaLnBrk="1" hangingPunct="1"/>
            <a:r>
              <a:rPr lang="en-US" altLang="pl-PL" sz="3200" dirty="0" smtClean="0"/>
              <a:t>Algorithm for simulation of Clayton copula [6]</a:t>
            </a:r>
            <a:endParaRPr lang="en-US" altLang="pl-PL" sz="3200" dirty="0"/>
          </a:p>
        </p:txBody>
      </p:sp>
      <mc:AlternateContent xmlns:mc="http://schemas.openxmlformats.org/markup-compatibility/2006" xmlns:a14="http://schemas.microsoft.com/office/drawing/2010/main">
        <mc:Choice Requires="a14">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457200" indent="-457200" eaLnBrk="1" hangingPunct="1">
                  <a:buFont typeface="+mj-lt"/>
                  <a:buAutoNum type="alphaLcParenR"/>
                </a:pPr>
                <a:r>
                  <a:rPr lang="pl-PL" altLang="pl-PL" sz="2400" dirty="0" smtClean="0"/>
                  <a:t>Sample </a:t>
                </a:r>
                <a14:m>
                  <m:oMath xmlns:m="http://schemas.openxmlformats.org/officeDocument/2006/math">
                    <m:r>
                      <a:rPr lang="pl-PL" sz="2400" b="0" i="1" smtClean="0">
                        <a:latin typeface="Cambria Math"/>
                      </a:rPr>
                      <m:t>𝑉</m:t>
                    </m:r>
                    <m:r>
                      <a:rPr lang="pl-PL" sz="2400" b="0" i="1" smtClean="0">
                        <a:latin typeface="Cambria Math"/>
                      </a:rPr>
                      <m:t>~</m:t>
                    </m:r>
                    <m:r>
                      <a:rPr lang="pl-PL" sz="2400" b="0" i="1" smtClean="0">
                        <a:latin typeface="Cambria Math"/>
                      </a:rPr>
                      <m:t>𝐹</m:t>
                    </m:r>
                    <m:r>
                      <a:rPr lang="pl-PL" sz="2400" b="0" i="1" smtClean="0">
                        <a:latin typeface="Cambria Math"/>
                      </a:rPr>
                      <m:t>=</m:t>
                    </m:r>
                    <m:sSup>
                      <m:sSupPr>
                        <m:ctrlPr>
                          <a:rPr lang="pl-PL" sz="2400" b="0" i="1" smtClean="0">
                            <a:latin typeface="Cambria Math"/>
                          </a:rPr>
                        </m:ctrlPr>
                      </m:sSupPr>
                      <m:e>
                        <m:r>
                          <a:rPr lang="pl-PL" sz="2400" i="1">
                            <a:latin typeface="Cambria Math"/>
                          </a:rPr>
                          <m:t>ℒ</m:t>
                        </m:r>
                        <m:r>
                          <a:rPr lang="pl-PL" sz="2400" b="0" i="1" smtClean="0">
                            <a:latin typeface="Cambria Math"/>
                          </a:rPr>
                          <m:t>𝑆</m:t>
                        </m:r>
                      </m:e>
                      <m:sup>
                        <m:r>
                          <a:rPr lang="pl-PL" sz="2400" b="0" i="1" smtClean="0">
                            <a:latin typeface="Cambria Math"/>
                          </a:rPr>
                          <m:t>−1</m:t>
                        </m:r>
                      </m:sup>
                    </m:sSup>
                    <m:d>
                      <m:dPr>
                        <m:begChr m:val="["/>
                        <m:endChr m:val="]"/>
                        <m:ctrlPr>
                          <a:rPr lang="pl-PL" sz="2400" b="0" i="1" smtClean="0">
                            <a:latin typeface="Cambria Math"/>
                          </a:rPr>
                        </m:ctrlPr>
                      </m:dPr>
                      <m:e>
                        <m:r>
                          <m:rPr>
                            <m:sty m:val="p"/>
                          </m:rPr>
                          <a:rPr lang="el-GR" sz="2400" b="0" i="1" smtClean="0">
                            <a:latin typeface="Cambria Math"/>
                          </a:rPr>
                          <m:t>ψ</m:t>
                        </m:r>
                      </m:e>
                    </m:d>
                  </m:oMath>
                </a14:m>
                <a:endParaRPr lang="pl-PL" sz="2400" b="0" dirty="0" smtClean="0"/>
              </a:p>
              <a:p>
                <a:pPr marL="457200" indent="-457200" eaLnBrk="1" hangingPunct="1">
                  <a:buFont typeface="+mj-lt"/>
                  <a:buAutoNum type="alphaLcParenR"/>
                </a:pPr>
                <a:r>
                  <a:rPr lang="en-US" sz="2400" dirty="0" smtClean="0"/>
                  <a:t>Sample</a:t>
                </a:r>
                <a:r>
                  <a:rPr lang="pl-PL" sz="2400" dirty="0" smtClean="0"/>
                  <a:t> </a:t>
                </a:r>
                <a14:m>
                  <m:oMath xmlns:m="http://schemas.openxmlformats.org/officeDocument/2006/math">
                    <m:sSub>
                      <m:sSubPr>
                        <m:ctrlPr>
                          <a:rPr lang="pl-PL" sz="2400" i="1" dirty="0" smtClean="0">
                            <a:latin typeface="Cambria Math"/>
                          </a:rPr>
                        </m:ctrlPr>
                      </m:sSubPr>
                      <m:e>
                        <m:r>
                          <a:rPr lang="pl-PL" sz="2400" i="1" dirty="0">
                            <a:latin typeface="Cambria Math"/>
                          </a:rPr>
                          <m:t>𝑅</m:t>
                        </m:r>
                      </m:e>
                      <m:sub>
                        <m:r>
                          <a:rPr lang="pl-PL" sz="2400" b="0" i="1" dirty="0" smtClean="0">
                            <a:latin typeface="Cambria Math"/>
                          </a:rPr>
                          <m:t>𝑗</m:t>
                        </m:r>
                      </m:sub>
                    </m:sSub>
                    <m:r>
                      <a:rPr lang="pl-PL" sz="2400" b="0" i="1" dirty="0" smtClean="0">
                        <a:latin typeface="Cambria Math"/>
                      </a:rPr>
                      <m:t>~</m:t>
                    </m:r>
                    <m:r>
                      <a:rPr lang="pl-PL" sz="2400" b="0" i="1" dirty="0" smtClean="0">
                        <a:latin typeface="Cambria Math"/>
                      </a:rPr>
                      <m:t>𝐸𝑥𝑝</m:t>
                    </m:r>
                    <m:d>
                      <m:dPr>
                        <m:ctrlPr>
                          <a:rPr lang="pl-PL" sz="2400" b="0" i="1" dirty="0" smtClean="0">
                            <a:latin typeface="Cambria Math"/>
                          </a:rPr>
                        </m:ctrlPr>
                      </m:dPr>
                      <m:e>
                        <m:r>
                          <a:rPr lang="pl-PL" sz="2400" b="0" i="1" dirty="0" smtClean="0">
                            <a:latin typeface="Cambria Math"/>
                          </a:rPr>
                          <m:t>1</m:t>
                        </m:r>
                      </m:e>
                    </m:d>
                    <m:r>
                      <a:rPr lang="pl-PL" sz="2400" b="0" i="0" dirty="0" smtClean="0">
                        <a:latin typeface="Cambria Math"/>
                      </a:rPr>
                      <m:t>, </m:t>
                    </m:r>
                    <m:r>
                      <m:rPr>
                        <m:sty m:val="p"/>
                      </m:rPr>
                      <a:rPr lang="pl-PL" sz="2400" b="0" i="0" dirty="0" smtClean="0">
                        <a:latin typeface="Cambria Math"/>
                      </a:rPr>
                      <m:t>j</m:t>
                    </m:r>
                    <m:r>
                      <a:rPr lang="pl-PL" sz="2400" b="0" i="0" dirty="0" smtClean="0">
                        <a:latin typeface="Cambria Math"/>
                      </a:rPr>
                      <m:t> </m:t>
                    </m:r>
                    <m:r>
                      <a:rPr lang="pl-PL" sz="2400" b="0" i="1" dirty="0" smtClean="0">
                        <a:latin typeface="Cambria Math"/>
                        <a:ea typeface="Cambria Math"/>
                      </a:rPr>
                      <m:t>∈</m:t>
                    </m:r>
                    <m:d>
                      <m:dPr>
                        <m:begChr m:val="{"/>
                        <m:endChr m:val="}"/>
                        <m:ctrlPr>
                          <a:rPr lang="pl-PL" sz="2400" b="0" i="1" dirty="0" smtClean="0">
                            <a:latin typeface="Cambria Math"/>
                            <a:ea typeface="Cambria Math"/>
                          </a:rPr>
                        </m:ctrlPr>
                      </m:dPr>
                      <m:e>
                        <m:r>
                          <a:rPr lang="pl-PL" sz="2400" b="0" i="1" dirty="0" smtClean="0">
                            <a:latin typeface="Cambria Math"/>
                            <a:ea typeface="Cambria Math"/>
                          </a:rPr>
                          <m:t>1,…,</m:t>
                        </m:r>
                        <m:r>
                          <a:rPr lang="pl-PL" sz="2400" b="0" i="1" dirty="0" smtClean="0">
                            <a:latin typeface="Cambria Math"/>
                            <a:ea typeface="Cambria Math"/>
                          </a:rPr>
                          <m:t>𝑑</m:t>
                        </m:r>
                      </m:e>
                    </m:d>
                  </m:oMath>
                </a14:m>
                <a:endParaRPr lang="pl-PL" sz="2400" b="0" dirty="0" smtClean="0">
                  <a:ea typeface="Cambria Math"/>
                </a:endParaRPr>
              </a:p>
              <a:p>
                <a:pPr marL="457200" indent="-457200" eaLnBrk="1" hangingPunct="1">
                  <a:buFont typeface="+mj-lt"/>
                  <a:buAutoNum type="alphaLcParenR"/>
                </a:pPr>
                <a:r>
                  <a:rPr lang="pl-PL" sz="2400" dirty="0" smtClean="0"/>
                  <a:t>Set </a:t>
                </a:r>
                <a14:m>
                  <m:oMath xmlns:m="http://schemas.openxmlformats.org/officeDocument/2006/math">
                    <m:sSub>
                      <m:sSubPr>
                        <m:ctrlPr>
                          <a:rPr lang="pl-PL" sz="2400" i="1" dirty="0" smtClean="0">
                            <a:latin typeface="Cambria Math"/>
                          </a:rPr>
                        </m:ctrlPr>
                      </m:sSubPr>
                      <m:e>
                        <m:r>
                          <a:rPr lang="pl-PL" sz="2400" i="1" dirty="0">
                            <a:latin typeface="Cambria Math"/>
                          </a:rPr>
                          <m:t>𝑈</m:t>
                        </m:r>
                      </m:e>
                      <m:sub>
                        <m:r>
                          <a:rPr lang="pl-PL" sz="2400" b="0" i="1" dirty="0" smtClean="0">
                            <a:latin typeface="Cambria Math"/>
                          </a:rPr>
                          <m:t>𝑗</m:t>
                        </m:r>
                      </m:sub>
                    </m:sSub>
                    <m:r>
                      <a:rPr lang="pl-PL" sz="2400" b="0" i="1" dirty="0" smtClean="0">
                        <a:latin typeface="Cambria Math"/>
                      </a:rPr>
                      <m:t>= </m:t>
                    </m:r>
                    <m:r>
                      <m:rPr>
                        <m:sty m:val="p"/>
                      </m:rPr>
                      <a:rPr lang="el-GR" sz="2400" b="0" i="1" dirty="0" smtClean="0">
                        <a:latin typeface="Cambria Math"/>
                      </a:rPr>
                      <m:t>ψ</m:t>
                    </m:r>
                    <m:d>
                      <m:dPr>
                        <m:ctrlPr>
                          <a:rPr lang="pl-PL" sz="2400" b="0" i="1" dirty="0" smtClean="0">
                            <a:latin typeface="Cambria Math"/>
                          </a:rPr>
                        </m:ctrlPr>
                      </m:dPr>
                      <m:e>
                        <m:f>
                          <m:fPr>
                            <m:ctrlPr>
                              <a:rPr lang="pl-PL" sz="2400" b="0" i="1" dirty="0" smtClean="0">
                                <a:latin typeface="Cambria Math"/>
                              </a:rPr>
                            </m:ctrlPr>
                          </m:fPr>
                          <m:num>
                            <m:sSub>
                              <m:sSubPr>
                                <m:ctrlPr>
                                  <a:rPr lang="pl-PL" sz="2400" i="1" dirty="0">
                                    <a:latin typeface="Cambria Math"/>
                                  </a:rPr>
                                </m:ctrlPr>
                              </m:sSubPr>
                              <m:e>
                                <m:r>
                                  <a:rPr lang="pl-PL" sz="2400" i="1" dirty="0">
                                    <a:latin typeface="Cambria Math"/>
                                  </a:rPr>
                                  <m:t>𝑅</m:t>
                                </m:r>
                              </m:e>
                              <m:sub>
                                <m:r>
                                  <a:rPr lang="pl-PL" sz="2400" i="1" dirty="0">
                                    <a:latin typeface="Cambria Math"/>
                                  </a:rPr>
                                  <m:t>𝑗</m:t>
                                </m:r>
                              </m:sub>
                            </m:sSub>
                          </m:num>
                          <m:den>
                            <m:r>
                              <a:rPr lang="pl-PL" sz="2400" b="0" i="1" dirty="0" smtClean="0">
                                <a:latin typeface="Cambria Math"/>
                              </a:rPr>
                              <m:t>𝑉</m:t>
                            </m:r>
                          </m:den>
                        </m:f>
                      </m:e>
                    </m:d>
                    <m:r>
                      <a:rPr lang="pl-PL" sz="2400" b="0" i="1" dirty="0" smtClean="0">
                        <a:latin typeface="Cambria Math"/>
                      </a:rPr>
                      <m:t>,</m:t>
                    </m:r>
                    <m:r>
                      <m:rPr>
                        <m:sty m:val="p"/>
                      </m:rPr>
                      <a:rPr lang="pl-PL" sz="2400" dirty="0">
                        <a:latin typeface="Cambria Math"/>
                      </a:rPr>
                      <m:t>j</m:t>
                    </m:r>
                    <m:r>
                      <a:rPr lang="pl-PL" sz="2400" dirty="0">
                        <a:latin typeface="Cambria Math"/>
                      </a:rPr>
                      <m:t> </m:t>
                    </m:r>
                    <m:r>
                      <a:rPr lang="pl-PL" sz="2400" i="1" dirty="0">
                        <a:latin typeface="Cambria Math"/>
                        <a:ea typeface="Cambria Math"/>
                      </a:rPr>
                      <m:t>∈</m:t>
                    </m:r>
                    <m:d>
                      <m:dPr>
                        <m:begChr m:val="{"/>
                        <m:endChr m:val="}"/>
                        <m:ctrlPr>
                          <a:rPr lang="pl-PL" sz="2400" i="1" dirty="0">
                            <a:latin typeface="Cambria Math"/>
                            <a:ea typeface="Cambria Math"/>
                          </a:rPr>
                        </m:ctrlPr>
                      </m:dPr>
                      <m:e>
                        <m:r>
                          <a:rPr lang="pl-PL" sz="2400" i="1" dirty="0">
                            <a:latin typeface="Cambria Math"/>
                            <a:ea typeface="Cambria Math"/>
                          </a:rPr>
                          <m:t>1,…,</m:t>
                        </m:r>
                        <m:r>
                          <a:rPr lang="pl-PL" sz="2400" i="1" dirty="0">
                            <a:latin typeface="Cambria Math"/>
                            <a:ea typeface="Cambria Math"/>
                          </a:rPr>
                          <m:t>𝑑</m:t>
                        </m:r>
                      </m:e>
                    </m:d>
                  </m:oMath>
                </a14:m>
                <a:endParaRPr lang="pl-PL" sz="2400" dirty="0" smtClean="0"/>
              </a:p>
              <a:p>
                <a:pPr marL="0" indent="0" eaLnBrk="1" hangingPunct="1">
                  <a:buNone/>
                </a:pPr>
                <a:endParaRPr lang="pl-PL" sz="2400" dirty="0" smtClean="0"/>
              </a:p>
            </p:txBody>
          </p:sp>
        </mc:Choice>
        <mc:Fallback xmlns="">
          <p:sp>
            <p:nvSpPr>
              <p:cNvPr id="16387" name="Tijdelijke aanduiding voor inhoud 2"/>
              <p:cNvSpPr>
                <a:spLocks noGrp="1" noRot="1" noChangeAspect="1" noMove="1" noResize="1" noEditPoints="1" noAdjustHandles="1" noChangeArrowheads="1" noChangeShapeType="1" noTextEdit="1"/>
              </p:cNvSpPr>
              <p:nvPr>
                <p:ph idx="1"/>
              </p:nvPr>
            </p:nvSpPr>
            <p:spPr bwMode="auto">
              <a:blipFill rotWithShape="1">
                <a:blip r:embed="rId3"/>
                <a:stretch>
                  <a:fillRect l="-2243" t="-1964"/>
                </a:stretch>
              </a:blipFill>
            </p:spPr>
            <p:txBody>
              <a:bodyPr/>
              <a:lstStyle/>
              <a:p>
                <a:r>
                  <a:rPr lang="en-US">
                    <a:noFill/>
                  </a:rPr>
                  <a:t> </a:t>
                </a:r>
              </a:p>
            </p:txBody>
          </p:sp>
        </mc:Fallback>
      </mc:AlternateContent>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11</a:t>
            </a:fld>
            <a:endParaRPr lang="pl-PL" altLang="pl-PL" dirty="0" smtClean="0">
              <a:solidFill>
                <a:srgbClr val="666666"/>
              </a:solidFill>
            </a:endParaRPr>
          </a:p>
        </p:txBody>
      </p:sp>
      <p:pic>
        <p:nvPicPr>
          <p:cNvPr id="2" name="Obraz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044" y="3773714"/>
            <a:ext cx="8681156" cy="1690109"/>
          </a:xfrm>
          <a:prstGeom prst="rect">
            <a:avLst/>
          </a:prstGeom>
        </p:spPr>
      </p:pic>
    </p:spTree>
    <p:extLst>
      <p:ext uri="{BB962C8B-B14F-4D97-AF65-F5344CB8AC3E}">
        <p14:creationId xmlns:p14="http://schemas.microsoft.com/office/powerpoint/2010/main" val="2083343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r>
              <a:rPr lang="en-US" altLang="pl-PL" dirty="0" smtClean="0"/>
              <a:t>References</a:t>
            </a:r>
          </a:p>
        </p:txBody>
      </p:sp>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400050" indent="-400050">
              <a:buFont typeface="+mj-lt"/>
              <a:buAutoNum type="arabicPeriod"/>
            </a:pPr>
            <a:r>
              <a:rPr lang="de-DE" dirty="0" smtClean="0"/>
              <a:t>U</a:t>
            </a:r>
            <a:r>
              <a:rPr lang="pl-PL" dirty="0" smtClean="0"/>
              <a:t>.</a:t>
            </a:r>
            <a:r>
              <a:rPr lang="de-DE" dirty="0" smtClean="0"/>
              <a:t> </a:t>
            </a:r>
            <a:r>
              <a:rPr lang="de-DE" dirty="0" err="1"/>
              <a:t>Schepsmeier</a:t>
            </a:r>
            <a:r>
              <a:rPr lang="de-DE" dirty="0"/>
              <a:t>, </a:t>
            </a:r>
            <a:r>
              <a:rPr lang="de-DE" dirty="0" smtClean="0"/>
              <a:t>E</a:t>
            </a:r>
            <a:r>
              <a:rPr lang="pl-PL" dirty="0" smtClean="0"/>
              <a:t>.</a:t>
            </a:r>
            <a:r>
              <a:rPr lang="de-DE" dirty="0" smtClean="0"/>
              <a:t> C</a:t>
            </a:r>
            <a:r>
              <a:rPr lang="pl-PL" dirty="0" smtClean="0"/>
              <a:t>.</a:t>
            </a:r>
            <a:r>
              <a:rPr lang="de-DE" dirty="0" smtClean="0"/>
              <a:t> </a:t>
            </a:r>
            <a:r>
              <a:rPr lang="de-DE" dirty="0"/>
              <a:t>Brechmann</a:t>
            </a:r>
            <a:r>
              <a:rPr lang="pl-PL" dirty="0" smtClean="0"/>
              <a:t>, </a:t>
            </a:r>
            <a:r>
              <a:rPr lang="en-US" i="1" dirty="0" smtClean="0"/>
              <a:t>Modeling </a:t>
            </a:r>
            <a:r>
              <a:rPr lang="en-US" i="1" dirty="0"/>
              <a:t>dependence with C- and D-vine copulas: </a:t>
            </a:r>
            <a:r>
              <a:rPr lang="en-US" i="1" dirty="0" smtClean="0"/>
              <a:t>The</a:t>
            </a:r>
            <a:r>
              <a:rPr lang="pl-PL" i="1" dirty="0" smtClean="0"/>
              <a:t> </a:t>
            </a:r>
            <a:r>
              <a:rPr lang="en-US" i="1" dirty="0" smtClean="0"/>
              <a:t>R</a:t>
            </a:r>
            <a:r>
              <a:rPr lang="pl-PL" i="1" dirty="0" smtClean="0"/>
              <a:t> </a:t>
            </a:r>
            <a:r>
              <a:rPr lang="en-US" i="1" dirty="0" smtClean="0"/>
              <a:t>package</a:t>
            </a:r>
            <a:r>
              <a:rPr lang="pl-PL" i="1" dirty="0" smtClean="0"/>
              <a:t> </a:t>
            </a:r>
            <a:r>
              <a:rPr lang="en-US" i="1" dirty="0" err="1" smtClean="0"/>
              <a:t>CDVine</a:t>
            </a:r>
            <a:r>
              <a:rPr lang="pl-PL" dirty="0" smtClean="0"/>
              <a:t>,</a:t>
            </a:r>
            <a:r>
              <a:rPr lang="en-US" dirty="0" smtClean="0"/>
              <a:t> 2013</a:t>
            </a:r>
          </a:p>
          <a:p>
            <a:pPr marL="400050" indent="-400050">
              <a:buFont typeface="+mj-lt"/>
              <a:buAutoNum type="arabicPeriod"/>
            </a:pPr>
            <a:r>
              <a:rPr lang="de-DE" dirty="0" smtClean="0"/>
              <a:t>U</a:t>
            </a:r>
            <a:r>
              <a:rPr lang="pl-PL" dirty="0" smtClean="0"/>
              <a:t>. </a:t>
            </a:r>
            <a:r>
              <a:rPr lang="de-DE" dirty="0" err="1" smtClean="0"/>
              <a:t>Schepsmeier</a:t>
            </a:r>
            <a:r>
              <a:rPr lang="de-DE" dirty="0"/>
              <a:t>, </a:t>
            </a:r>
            <a:r>
              <a:rPr lang="de-DE" dirty="0" smtClean="0"/>
              <a:t>E</a:t>
            </a:r>
            <a:r>
              <a:rPr lang="pl-PL" dirty="0" smtClean="0"/>
              <a:t>. </a:t>
            </a:r>
            <a:r>
              <a:rPr lang="de-DE" dirty="0" smtClean="0"/>
              <a:t>C</a:t>
            </a:r>
            <a:r>
              <a:rPr lang="pl-PL" dirty="0" smtClean="0"/>
              <a:t>.</a:t>
            </a:r>
            <a:r>
              <a:rPr lang="de-DE" dirty="0" smtClean="0"/>
              <a:t> Brechmann</a:t>
            </a:r>
            <a:r>
              <a:rPr lang="pl-PL" dirty="0" smtClean="0"/>
              <a:t>, </a:t>
            </a:r>
            <a:r>
              <a:rPr lang="en-US" i="1" dirty="0" err="1" smtClean="0"/>
              <a:t>CDVine</a:t>
            </a:r>
            <a:r>
              <a:rPr lang="en-US" dirty="0" smtClean="0"/>
              <a:t>, 2013</a:t>
            </a:r>
            <a:br>
              <a:rPr lang="en-US" dirty="0" smtClean="0"/>
            </a:br>
            <a:r>
              <a:rPr lang="en-US" altLang="pl-PL" dirty="0" smtClean="0"/>
              <a:t>https://cran.r-project.org/web/packages/CDVine/</a:t>
            </a:r>
            <a:endParaRPr lang="en-US" i="1" dirty="0" smtClean="0"/>
          </a:p>
          <a:p>
            <a:pPr marL="400050" indent="-400050">
              <a:buFont typeface="+mj-lt"/>
              <a:buAutoNum type="arabicPeriod"/>
            </a:pPr>
            <a:r>
              <a:rPr lang="pl-PL" altLang="pl-PL" dirty="0" smtClean="0"/>
              <a:t>H.</a:t>
            </a:r>
            <a:r>
              <a:rPr lang="en-US" altLang="pl-PL" dirty="0" smtClean="0"/>
              <a:t> Joe</a:t>
            </a:r>
            <a:r>
              <a:rPr lang="pl-PL" altLang="pl-PL" dirty="0" smtClean="0"/>
              <a:t>, </a:t>
            </a:r>
            <a:r>
              <a:rPr lang="en-US" altLang="pl-PL" i="1" dirty="0" smtClean="0"/>
              <a:t>Dependence </a:t>
            </a:r>
            <a:r>
              <a:rPr lang="en-US" altLang="pl-PL" i="1" dirty="0"/>
              <a:t>Modeling with </a:t>
            </a:r>
            <a:r>
              <a:rPr lang="en-US" altLang="pl-PL" i="1" dirty="0" smtClean="0"/>
              <a:t>Copulas</a:t>
            </a:r>
            <a:r>
              <a:rPr lang="pl-PL" altLang="pl-PL" i="1" dirty="0" smtClean="0"/>
              <a:t>, </a:t>
            </a:r>
            <a:r>
              <a:rPr lang="pl-PL" altLang="pl-PL" dirty="0" smtClean="0"/>
              <a:t>2014</a:t>
            </a:r>
            <a:br>
              <a:rPr lang="pl-PL" altLang="pl-PL" dirty="0" smtClean="0"/>
            </a:br>
            <a:r>
              <a:rPr lang="en-US" altLang="pl-PL" dirty="0" smtClean="0"/>
              <a:t>(not yet published on CRAN package </a:t>
            </a:r>
            <a:r>
              <a:rPr lang="en-US" altLang="pl-PL" i="1" dirty="0" err="1" smtClean="0"/>
              <a:t>CopulaModel</a:t>
            </a:r>
            <a:r>
              <a:rPr lang="en-US" altLang="pl-PL" dirty="0" smtClean="0"/>
              <a:t> - </a:t>
            </a:r>
            <a:r>
              <a:rPr lang="en-US" altLang="pl-PL" i="1" dirty="0" smtClean="0"/>
              <a:t>copula.stat.ubc.ca</a:t>
            </a:r>
            <a:r>
              <a:rPr lang="en-US" altLang="pl-PL" dirty="0" smtClean="0"/>
              <a:t>)</a:t>
            </a:r>
          </a:p>
          <a:p>
            <a:pPr marL="400050" indent="-400050" eaLnBrk="1" hangingPunct="1">
              <a:buFont typeface="+mj-lt"/>
              <a:buAutoNum type="arabicPeriod"/>
            </a:pPr>
            <a:r>
              <a:rPr lang="en-US" altLang="pl-PL" dirty="0" smtClean="0"/>
              <a:t>C</a:t>
            </a:r>
            <a:r>
              <a:rPr lang="pl-PL" altLang="pl-PL" dirty="0" smtClean="0"/>
              <a:t>.</a:t>
            </a:r>
            <a:r>
              <a:rPr lang="en-US" altLang="pl-PL" dirty="0" smtClean="0"/>
              <a:t> </a:t>
            </a:r>
            <a:r>
              <a:rPr lang="en-US" altLang="pl-PL" dirty="0" err="1" smtClean="0"/>
              <a:t>Genest</a:t>
            </a:r>
            <a:r>
              <a:rPr lang="pl-PL" altLang="pl-PL" dirty="0" smtClean="0"/>
              <a:t>,</a:t>
            </a:r>
            <a:r>
              <a:rPr lang="en-US" altLang="pl-PL" dirty="0" smtClean="0"/>
              <a:t> A</a:t>
            </a:r>
            <a:r>
              <a:rPr lang="pl-PL" altLang="pl-PL" dirty="0" smtClean="0"/>
              <a:t>.</a:t>
            </a:r>
            <a:r>
              <a:rPr lang="en-US" altLang="pl-PL" dirty="0" smtClean="0"/>
              <a:t>-C</a:t>
            </a:r>
            <a:r>
              <a:rPr lang="pl-PL" altLang="pl-PL" dirty="0" smtClean="0"/>
              <a:t>.</a:t>
            </a:r>
            <a:r>
              <a:rPr lang="en-US" altLang="pl-PL" dirty="0" smtClean="0"/>
              <a:t> Favre</a:t>
            </a:r>
            <a:r>
              <a:rPr lang="pl-PL" altLang="pl-PL" dirty="0" smtClean="0"/>
              <a:t>, </a:t>
            </a:r>
            <a:r>
              <a:rPr lang="en-US" altLang="pl-PL" i="1" dirty="0" smtClean="0"/>
              <a:t>Everything </a:t>
            </a:r>
            <a:r>
              <a:rPr lang="en-US" altLang="pl-PL" i="1" dirty="0"/>
              <a:t>You Always Wanted to Know about </a:t>
            </a:r>
            <a:r>
              <a:rPr lang="en-US" altLang="pl-PL" i="1" dirty="0" smtClean="0"/>
              <a:t>Copula</a:t>
            </a:r>
            <a:r>
              <a:rPr lang="pl-PL" altLang="pl-PL" i="1" dirty="0" smtClean="0"/>
              <a:t> </a:t>
            </a:r>
            <a:r>
              <a:rPr lang="en-US" altLang="pl-PL" i="1" dirty="0"/>
              <a:t>but Were Afraid to </a:t>
            </a:r>
            <a:r>
              <a:rPr lang="en-US" altLang="pl-PL" i="1" dirty="0" smtClean="0"/>
              <a:t>Ask</a:t>
            </a:r>
            <a:r>
              <a:rPr lang="pl-PL" altLang="pl-PL" dirty="0" smtClean="0"/>
              <a:t>, 2007</a:t>
            </a:r>
          </a:p>
          <a:p>
            <a:pPr marL="400050" indent="-400050" eaLnBrk="1" hangingPunct="1">
              <a:buFont typeface="+mj-lt"/>
              <a:buAutoNum type="arabicPeriod"/>
            </a:pPr>
            <a:r>
              <a:rPr lang="en-US" altLang="pl-PL" dirty="0" smtClean="0"/>
              <a:t>H. Joe, H. Li, A. K. </a:t>
            </a:r>
            <a:r>
              <a:rPr lang="en-US" altLang="pl-PL" dirty="0" err="1" smtClean="0"/>
              <a:t>Nikoloulopoulos</a:t>
            </a:r>
            <a:r>
              <a:rPr lang="en-US" altLang="pl-PL" dirty="0" smtClean="0"/>
              <a:t>, </a:t>
            </a:r>
            <a:r>
              <a:rPr lang="en-US" altLang="pl-PL" i="1" dirty="0" smtClean="0"/>
              <a:t>Tail dependence functions and vine copulas</a:t>
            </a:r>
            <a:r>
              <a:rPr lang="en-US" altLang="pl-PL" dirty="0" smtClean="0"/>
              <a:t>, 2010</a:t>
            </a:r>
          </a:p>
          <a:p>
            <a:pPr marL="400050" indent="-400050">
              <a:buFont typeface="+mj-lt"/>
              <a:buAutoNum type="arabicPeriod"/>
            </a:pPr>
            <a:r>
              <a:rPr lang="en-US" dirty="0" smtClean="0"/>
              <a:t>M. Hofer, </a:t>
            </a:r>
            <a:r>
              <a:rPr lang="en-US" dirty="0" err="1" smtClean="0"/>
              <a:t>M.Machler</a:t>
            </a:r>
            <a:r>
              <a:rPr lang="en-US" dirty="0" smtClean="0"/>
              <a:t>,</a:t>
            </a:r>
            <a:r>
              <a:rPr lang="pl-PL" dirty="0" smtClean="0"/>
              <a:t> </a:t>
            </a:r>
            <a:r>
              <a:rPr lang="en-US" dirty="0" smtClean="0"/>
              <a:t>Nested </a:t>
            </a:r>
            <a:r>
              <a:rPr lang="en-US" dirty="0"/>
              <a:t>Archimedean Copulas Meet </a:t>
            </a:r>
            <a:r>
              <a:rPr lang="pl-PL" dirty="0" smtClean="0"/>
              <a:t>R – </a:t>
            </a:r>
            <a:r>
              <a:rPr lang="en-US" dirty="0" smtClean="0"/>
              <a:t>Vignette</a:t>
            </a:r>
            <a:r>
              <a:rPr lang="pl-PL" dirty="0" smtClean="0"/>
              <a:t>,</a:t>
            </a:r>
            <a:br>
              <a:rPr lang="pl-PL" dirty="0" smtClean="0"/>
            </a:br>
            <a:r>
              <a:rPr lang="pl-PL" dirty="0" smtClean="0"/>
              <a:t>https</a:t>
            </a:r>
            <a:r>
              <a:rPr lang="pl-PL" dirty="0"/>
              <a:t>://cran.r-project.org/web/packages/copula/vignettes/nacopula-pkg.pdf</a:t>
            </a:r>
            <a:endParaRPr lang="pl-PL" altLang="pl-PL" dirty="0" smtClean="0"/>
          </a:p>
          <a:p>
            <a:pPr eaLnBrk="1" hangingPunct="1"/>
            <a:endParaRPr lang="pl-PL" altLang="pl-PL" sz="2400" dirty="0" smtClean="0"/>
          </a:p>
        </p:txBody>
      </p:sp>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12</a:t>
            </a:fld>
            <a:endParaRPr lang="pl-PL" altLang="pl-PL" dirty="0" smtClean="0">
              <a:solidFill>
                <a:srgbClr val="666666"/>
              </a:solidFill>
            </a:endParaRPr>
          </a:p>
        </p:txBody>
      </p:sp>
    </p:spTree>
    <p:extLst>
      <p:ext uri="{BB962C8B-B14F-4D97-AF65-F5344CB8AC3E}">
        <p14:creationId xmlns:p14="http://schemas.microsoft.com/office/powerpoint/2010/main" val="2997143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endParaRPr lang="en-US" altLang="pl-PL" dirty="0" smtClean="0"/>
          </a:p>
        </p:txBody>
      </p:sp>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0" indent="0" algn="ctr" eaLnBrk="1" hangingPunct="1">
              <a:buNone/>
            </a:pPr>
            <a:endParaRPr lang="pl-PL" altLang="pl-PL" sz="2400" dirty="0" smtClean="0"/>
          </a:p>
          <a:p>
            <a:pPr marL="0" indent="0" algn="ctr" eaLnBrk="1" hangingPunct="1">
              <a:buNone/>
            </a:pPr>
            <a:endParaRPr lang="pl-PL" altLang="pl-PL" sz="2400" dirty="0"/>
          </a:p>
          <a:p>
            <a:pPr marL="0" indent="0" algn="ctr" eaLnBrk="1" hangingPunct="1">
              <a:buNone/>
            </a:pPr>
            <a:endParaRPr lang="pl-PL" altLang="pl-PL" sz="2400" dirty="0"/>
          </a:p>
          <a:p>
            <a:pPr marL="0" indent="0" algn="ctr" eaLnBrk="1" hangingPunct="1">
              <a:buNone/>
            </a:pPr>
            <a:r>
              <a:rPr lang="en-US" altLang="pl-PL" sz="3600" b="1" dirty="0" smtClean="0">
                <a:solidFill>
                  <a:schemeClr val="accent1"/>
                </a:solidFill>
                <a:latin typeface="+mj-lt"/>
                <a:ea typeface="+mj-ea"/>
                <a:cs typeface="+mj-cs"/>
              </a:rPr>
              <a:t>Questions &amp; Answers</a:t>
            </a:r>
            <a:endParaRPr lang="en-US" altLang="pl-PL" sz="3600" b="1" dirty="0">
              <a:solidFill>
                <a:schemeClr val="accent1"/>
              </a:solidFill>
              <a:latin typeface="+mj-lt"/>
              <a:ea typeface="+mj-ea"/>
              <a:cs typeface="+mj-cs"/>
            </a:endParaRPr>
          </a:p>
        </p:txBody>
      </p:sp>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13</a:t>
            </a:fld>
            <a:endParaRPr lang="pl-PL" altLang="pl-PL" dirty="0" smtClean="0">
              <a:solidFill>
                <a:srgbClr val="666666"/>
              </a:solidFill>
            </a:endParaRPr>
          </a:p>
        </p:txBody>
      </p:sp>
    </p:spTree>
    <p:extLst>
      <p:ext uri="{BB962C8B-B14F-4D97-AF65-F5344CB8AC3E}">
        <p14:creationId xmlns:p14="http://schemas.microsoft.com/office/powerpoint/2010/main" val="1574641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endParaRPr lang="en-US" altLang="pl-PL" dirty="0" smtClean="0"/>
          </a:p>
        </p:txBody>
      </p:sp>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0" indent="0" algn="ctr" eaLnBrk="1" hangingPunct="1">
              <a:buNone/>
            </a:pPr>
            <a:endParaRPr lang="pl-PL" altLang="pl-PL" sz="2400" dirty="0" smtClean="0"/>
          </a:p>
          <a:p>
            <a:pPr marL="0" indent="0" algn="ctr" eaLnBrk="1" hangingPunct="1">
              <a:buNone/>
            </a:pPr>
            <a:endParaRPr lang="pl-PL" altLang="pl-PL" sz="2400" dirty="0"/>
          </a:p>
          <a:p>
            <a:pPr marL="0" indent="0" algn="ctr" eaLnBrk="1" hangingPunct="1">
              <a:buNone/>
            </a:pPr>
            <a:endParaRPr lang="pl-PL" altLang="pl-PL" sz="2400" dirty="0"/>
          </a:p>
          <a:p>
            <a:pPr marL="0" indent="0" algn="ctr" eaLnBrk="1" hangingPunct="1">
              <a:buNone/>
            </a:pPr>
            <a:r>
              <a:rPr lang="en-US" altLang="pl-PL" sz="3600" b="1" dirty="0" smtClean="0">
                <a:solidFill>
                  <a:schemeClr val="accent1"/>
                </a:solidFill>
                <a:latin typeface="+mj-lt"/>
                <a:ea typeface="+mj-ea"/>
                <a:cs typeface="+mj-cs"/>
              </a:rPr>
              <a:t>Exercises</a:t>
            </a:r>
            <a:r>
              <a:rPr lang="pl-PL" altLang="pl-PL" sz="3600" b="1" dirty="0" smtClean="0">
                <a:solidFill>
                  <a:schemeClr val="accent1"/>
                </a:solidFill>
                <a:latin typeface="+mj-lt"/>
                <a:ea typeface="+mj-ea"/>
                <a:cs typeface="+mj-cs"/>
              </a:rPr>
              <a:t> </a:t>
            </a:r>
            <a:r>
              <a:rPr lang="en-US" altLang="pl-PL" sz="3600" b="1" dirty="0" smtClean="0">
                <a:solidFill>
                  <a:schemeClr val="accent1"/>
                </a:solidFill>
                <a:latin typeface="+mj-lt"/>
                <a:ea typeface="+mj-ea"/>
                <a:cs typeface="+mj-cs"/>
              </a:rPr>
              <a:t>– instructions in code</a:t>
            </a:r>
            <a:endParaRPr lang="en-US" altLang="pl-PL" sz="3600" b="1" dirty="0">
              <a:solidFill>
                <a:schemeClr val="accent1"/>
              </a:solidFill>
              <a:latin typeface="+mj-lt"/>
              <a:ea typeface="+mj-ea"/>
              <a:cs typeface="+mj-cs"/>
            </a:endParaRPr>
          </a:p>
        </p:txBody>
      </p:sp>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14</a:t>
            </a:fld>
            <a:endParaRPr lang="pl-PL" altLang="pl-PL" dirty="0" smtClean="0">
              <a:solidFill>
                <a:srgbClr val="666666"/>
              </a:solidFill>
            </a:endParaRPr>
          </a:p>
        </p:txBody>
      </p:sp>
    </p:spTree>
    <p:extLst>
      <p:ext uri="{BB962C8B-B14F-4D97-AF65-F5344CB8AC3E}">
        <p14:creationId xmlns:p14="http://schemas.microsoft.com/office/powerpoint/2010/main" val="271906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JUNOLOCK TextBox 10 (JU-Free)"/>
          <p:cNvSpPr>
            <a:spLocks/>
          </p:cNvSpPr>
          <p:nvPr/>
        </p:nvSpPr>
        <p:spPr bwMode="auto">
          <a:xfrm>
            <a:off x="-2055813" y="3278188"/>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r>
              <a:rPr lang="en-US" altLang="pl-PL" dirty="0" smtClean="0"/>
              <a:t>Problem</a:t>
            </a:r>
          </a:p>
        </p:txBody>
      </p:sp>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0" indent="0" eaLnBrk="1" hangingPunct="1">
              <a:buNone/>
            </a:pPr>
            <a:r>
              <a:rPr lang="en-US" altLang="pl-PL" sz="2400" dirty="0" smtClean="0"/>
              <a:t>We want to calculate </a:t>
            </a:r>
            <a:r>
              <a:rPr lang="pl-PL" altLang="pl-PL" sz="2400" dirty="0" err="1" smtClean="0"/>
              <a:t>assets</a:t>
            </a:r>
            <a:r>
              <a:rPr lang="pl-PL" altLang="pl-PL" sz="2400" dirty="0" smtClean="0"/>
              <a:t> </a:t>
            </a:r>
            <a:r>
              <a:rPr lang="en-US" altLang="pl-PL" sz="2400" dirty="0" smtClean="0"/>
              <a:t>VAR on </a:t>
            </a:r>
            <a:r>
              <a:rPr lang="pl-PL" altLang="pl-PL" sz="2400" dirty="0" err="1" smtClean="0"/>
              <a:t>our</a:t>
            </a:r>
            <a:r>
              <a:rPr lang="en-US" altLang="pl-PL" sz="2400" dirty="0" smtClean="0"/>
              <a:t> risk drivers with incorporation of their dependence:</a:t>
            </a:r>
          </a:p>
          <a:p>
            <a:pPr marL="457200" lvl="1" indent="-457200" eaLnBrk="1" hangingPunct="1">
              <a:buFont typeface="+mj-lt"/>
              <a:buAutoNum type="alphaLcParenR"/>
            </a:pPr>
            <a:r>
              <a:rPr lang="en-US" altLang="pl-PL" sz="2400" dirty="0">
                <a:solidFill>
                  <a:schemeClr val="tx1"/>
                </a:solidFill>
              </a:rPr>
              <a:t>IR YR1 (PLN government bond </a:t>
            </a:r>
            <a:r>
              <a:rPr lang="en-US" altLang="pl-PL" sz="2400" dirty="0" smtClean="0">
                <a:solidFill>
                  <a:schemeClr val="tx1"/>
                </a:solidFill>
              </a:rPr>
              <a:t>IR </a:t>
            </a:r>
            <a:r>
              <a:rPr lang="en-US" altLang="pl-PL" sz="2400" dirty="0">
                <a:solidFill>
                  <a:schemeClr val="tx1"/>
                </a:solidFill>
              </a:rPr>
              <a:t>at maturity of one year)</a:t>
            </a:r>
          </a:p>
          <a:p>
            <a:pPr marL="457200" lvl="1" indent="-457200" eaLnBrk="1" hangingPunct="1">
              <a:buFont typeface="+mj-lt"/>
              <a:buAutoNum type="alphaLcParenR"/>
            </a:pPr>
            <a:r>
              <a:rPr lang="en-US" altLang="pl-PL" sz="2400" dirty="0">
                <a:solidFill>
                  <a:schemeClr val="tx1"/>
                </a:solidFill>
              </a:rPr>
              <a:t>EQ index (WIG – index of stocks listed in Poland Stock Market</a:t>
            </a:r>
            <a:r>
              <a:rPr lang="en-US" altLang="pl-PL" sz="2400" dirty="0" smtClean="0">
                <a:solidFill>
                  <a:schemeClr val="tx1"/>
                </a:solidFill>
              </a:rPr>
              <a:t>)</a:t>
            </a:r>
            <a:endParaRPr lang="pl-PL" altLang="pl-PL" sz="2400" dirty="0" smtClean="0">
              <a:solidFill>
                <a:schemeClr val="tx1"/>
              </a:solidFill>
            </a:endParaRPr>
          </a:p>
          <a:p>
            <a:pPr marL="457200" lvl="1" indent="-457200" eaLnBrk="1" hangingPunct="1">
              <a:buFont typeface="+mj-lt"/>
              <a:buAutoNum type="alphaLcParenR"/>
            </a:pPr>
            <a:endParaRPr lang="pl-PL" altLang="pl-PL" sz="2400" dirty="0">
              <a:solidFill>
                <a:schemeClr val="tx1"/>
              </a:solidFill>
            </a:endParaRPr>
          </a:p>
          <a:p>
            <a:pPr marL="0" lvl="1" indent="0" eaLnBrk="1" hangingPunct="1">
              <a:buNone/>
            </a:pPr>
            <a:r>
              <a:rPr lang="pl-PL" altLang="pl-PL" sz="2400" dirty="0" err="1" smtClean="0">
                <a:solidFill>
                  <a:schemeClr val="tx1"/>
                </a:solidFill>
              </a:rPr>
              <a:t>What</a:t>
            </a:r>
            <a:r>
              <a:rPr lang="pl-PL" altLang="pl-PL" sz="2400" dirty="0" smtClean="0">
                <a:solidFill>
                  <a:schemeClr val="tx1"/>
                </a:solidFill>
              </a:rPr>
              <a:t> </a:t>
            </a:r>
            <a:r>
              <a:rPr lang="pl-PL" altLang="pl-PL" sz="2400" dirty="0" err="1" smtClean="0">
                <a:solidFill>
                  <a:schemeClr val="tx1"/>
                </a:solidFill>
              </a:rPr>
              <a:t>approach</a:t>
            </a:r>
            <a:r>
              <a:rPr lang="pl-PL" altLang="pl-PL" sz="2400" dirty="0" smtClean="0">
                <a:solidFill>
                  <a:schemeClr val="tx1"/>
                </a:solidFill>
              </a:rPr>
              <a:t> </a:t>
            </a:r>
            <a:r>
              <a:rPr lang="pl-PL" altLang="pl-PL" sz="2400" dirty="0" err="1" smtClean="0">
                <a:solidFill>
                  <a:schemeClr val="tx1"/>
                </a:solidFill>
              </a:rPr>
              <a:t>could</a:t>
            </a:r>
            <a:r>
              <a:rPr lang="pl-PL" altLang="pl-PL" sz="2400" dirty="0" smtClean="0">
                <a:solidFill>
                  <a:schemeClr val="tx1"/>
                </a:solidFill>
              </a:rPr>
              <a:t> be applied for </a:t>
            </a:r>
            <a:r>
              <a:rPr lang="pl-PL" altLang="pl-PL" sz="2400" dirty="0" err="1" smtClean="0">
                <a:solidFill>
                  <a:schemeClr val="tx1"/>
                </a:solidFill>
              </a:rPr>
              <a:t>such</a:t>
            </a:r>
            <a:r>
              <a:rPr lang="pl-PL" altLang="pl-PL" sz="2400" dirty="0" smtClean="0">
                <a:solidFill>
                  <a:schemeClr val="tx1"/>
                </a:solidFill>
              </a:rPr>
              <a:t> a problem?</a:t>
            </a:r>
            <a:endParaRPr lang="en-US" altLang="pl-PL" sz="2400" dirty="0">
              <a:solidFill>
                <a:schemeClr val="tx1"/>
              </a:solidFill>
            </a:endParaRPr>
          </a:p>
          <a:p>
            <a:pPr eaLnBrk="1" hangingPunct="1"/>
            <a:endParaRPr lang="en-US" altLang="pl-PL" dirty="0" smtClean="0"/>
          </a:p>
          <a:p>
            <a:pPr eaLnBrk="1" hangingPunct="1"/>
            <a:endParaRPr lang="en-US" altLang="pl-PL" dirty="0" smtClean="0"/>
          </a:p>
        </p:txBody>
      </p:sp>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2</a:t>
            </a:fld>
            <a:endParaRPr lang="pl-PL" altLang="pl-PL" smtClean="0">
              <a:solidFill>
                <a:srgbClr val="666666"/>
              </a:solidFill>
            </a:endParaRPr>
          </a:p>
        </p:txBody>
      </p:sp>
    </p:spTree>
    <p:extLst>
      <p:ext uri="{BB962C8B-B14F-4D97-AF65-F5344CB8AC3E}">
        <p14:creationId xmlns:p14="http://schemas.microsoft.com/office/powerpoint/2010/main" val="2780714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r>
              <a:rPr lang="pl-PL" altLang="pl-PL" dirty="0" err="1" smtClean="0"/>
              <a:t>Solve</a:t>
            </a:r>
            <a:r>
              <a:rPr lang="pl-PL" altLang="pl-PL" dirty="0" smtClean="0"/>
              <a:t> </a:t>
            </a:r>
            <a:r>
              <a:rPr lang="pl-PL" altLang="pl-PL" dirty="0" err="1" smtClean="0"/>
              <a:t>our</a:t>
            </a:r>
            <a:r>
              <a:rPr lang="pl-PL" altLang="pl-PL" dirty="0" smtClean="0"/>
              <a:t> p</a:t>
            </a:r>
            <a:r>
              <a:rPr lang="en-US" altLang="pl-PL" dirty="0" err="1" smtClean="0"/>
              <a:t>roblem</a:t>
            </a:r>
            <a:r>
              <a:rPr lang="pl-PL" altLang="pl-PL" dirty="0"/>
              <a:t> with </a:t>
            </a:r>
            <a:r>
              <a:rPr lang="pl-PL" altLang="pl-PL" dirty="0" err="1" smtClean="0"/>
              <a:t>copula</a:t>
            </a:r>
            <a:r>
              <a:rPr lang="pl-PL" altLang="pl-PL" dirty="0" smtClean="0"/>
              <a:t> </a:t>
            </a:r>
            <a:r>
              <a:rPr lang="pl-PL" altLang="pl-PL" dirty="0" err="1" smtClean="0"/>
              <a:t>approach</a:t>
            </a:r>
            <a:endParaRPr lang="en-US" altLang="pl-PL" dirty="0" smtClean="0"/>
          </a:p>
        </p:txBody>
      </p:sp>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eaLnBrk="1" hangingPunct="1"/>
            <a:r>
              <a:rPr lang="pl-PL" altLang="pl-PL" sz="2400" dirty="0" smtClean="0"/>
              <a:t>We </a:t>
            </a:r>
            <a:r>
              <a:rPr lang="pl-PL" altLang="pl-PL" sz="2400" dirty="0" err="1" smtClean="0"/>
              <a:t>need</a:t>
            </a:r>
            <a:r>
              <a:rPr lang="pl-PL" altLang="pl-PL" sz="2400" dirty="0" smtClean="0"/>
              <a:t> VAR of </a:t>
            </a:r>
            <a:r>
              <a:rPr lang="pl-PL" altLang="pl-PL" sz="2400" dirty="0" err="1" smtClean="0"/>
              <a:t>our</a:t>
            </a:r>
            <a:r>
              <a:rPr lang="pl-PL" altLang="pl-PL" sz="2400" dirty="0" smtClean="0"/>
              <a:t> </a:t>
            </a:r>
            <a:r>
              <a:rPr lang="pl-PL" altLang="pl-PL" sz="2400" dirty="0" err="1" smtClean="0"/>
              <a:t>assets</a:t>
            </a:r>
            <a:endParaRPr lang="pl-PL" altLang="pl-PL" sz="2400" dirty="0"/>
          </a:p>
          <a:p>
            <a:pPr eaLnBrk="1" hangingPunct="1"/>
            <a:r>
              <a:rPr lang="pl-PL" altLang="pl-PL" sz="2400" dirty="0" smtClean="0"/>
              <a:t>To </a:t>
            </a:r>
            <a:r>
              <a:rPr lang="pl-PL" altLang="pl-PL" sz="2400" dirty="0" err="1" smtClean="0"/>
              <a:t>calculate</a:t>
            </a:r>
            <a:r>
              <a:rPr lang="pl-PL" altLang="pl-PL" sz="2400" dirty="0" smtClean="0"/>
              <a:t> </a:t>
            </a:r>
            <a:r>
              <a:rPr lang="pl-PL" altLang="pl-PL" sz="2400" dirty="0" err="1" smtClean="0"/>
              <a:t>it</a:t>
            </a:r>
            <a:r>
              <a:rPr lang="pl-PL" altLang="pl-PL" sz="2400" dirty="0" smtClean="0"/>
              <a:t> we </a:t>
            </a:r>
            <a:r>
              <a:rPr lang="pl-PL" altLang="pl-PL" sz="2400" dirty="0" err="1" smtClean="0"/>
              <a:t>need</a:t>
            </a:r>
            <a:r>
              <a:rPr lang="pl-PL" altLang="pl-PL" sz="2400" dirty="0" smtClean="0"/>
              <a:t> </a:t>
            </a:r>
            <a:r>
              <a:rPr lang="pl-PL" altLang="pl-PL" sz="2400" dirty="0" err="1" smtClean="0"/>
              <a:t>distibution</a:t>
            </a:r>
            <a:r>
              <a:rPr lang="pl-PL" altLang="pl-PL" sz="2400" dirty="0" smtClean="0"/>
              <a:t> of </a:t>
            </a:r>
            <a:r>
              <a:rPr lang="pl-PL" altLang="pl-PL" sz="2400" dirty="0" err="1" smtClean="0"/>
              <a:t>changes</a:t>
            </a:r>
            <a:r>
              <a:rPr lang="pl-PL" altLang="pl-PL" sz="2400" dirty="0" smtClean="0"/>
              <a:t> in </a:t>
            </a:r>
            <a:r>
              <a:rPr lang="pl-PL" altLang="pl-PL" sz="2400" dirty="0" err="1" smtClean="0"/>
              <a:t>value</a:t>
            </a:r>
            <a:r>
              <a:rPr lang="pl-PL" altLang="pl-PL" sz="2400" dirty="0" smtClean="0"/>
              <a:t> of </a:t>
            </a:r>
            <a:r>
              <a:rPr lang="pl-PL" altLang="pl-PL" sz="2400" dirty="0" err="1" smtClean="0"/>
              <a:t>assets</a:t>
            </a:r>
            <a:r>
              <a:rPr lang="pl-PL" altLang="pl-PL" sz="2400" dirty="0" smtClean="0"/>
              <a:t>. </a:t>
            </a:r>
          </a:p>
          <a:p>
            <a:pPr eaLnBrk="1" hangingPunct="1"/>
            <a:r>
              <a:rPr lang="pl-PL" altLang="pl-PL" sz="2400" dirty="0" err="1" smtClean="0"/>
              <a:t>Since</a:t>
            </a:r>
            <a:r>
              <a:rPr lang="pl-PL" altLang="pl-PL" sz="2400" dirty="0" smtClean="0"/>
              <a:t> we </a:t>
            </a:r>
            <a:r>
              <a:rPr lang="pl-PL" altLang="pl-PL" sz="2400" dirty="0" err="1" smtClean="0"/>
              <a:t>are</a:t>
            </a:r>
            <a:r>
              <a:rPr lang="pl-PL" altLang="pl-PL" sz="2400" dirty="0" smtClean="0"/>
              <a:t> </a:t>
            </a:r>
            <a:r>
              <a:rPr lang="pl-PL" altLang="pl-PL" sz="2400" dirty="0" err="1" smtClean="0"/>
              <a:t>exposed</a:t>
            </a:r>
            <a:r>
              <a:rPr lang="pl-PL" altLang="pl-PL" sz="2400" dirty="0" smtClean="0"/>
              <a:t> </a:t>
            </a:r>
            <a:r>
              <a:rPr lang="pl-PL" altLang="pl-PL" sz="2400" dirty="0" err="1" smtClean="0"/>
              <a:t>only</a:t>
            </a:r>
            <a:r>
              <a:rPr lang="pl-PL" altLang="pl-PL" sz="2400" dirty="0" smtClean="0"/>
              <a:t> to </a:t>
            </a:r>
            <a:r>
              <a:rPr lang="pl-PL" altLang="pl-PL" sz="2400" dirty="0" err="1" smtClean="0"/>
              <a:t>those</a:t>
            </a:r>
            <a:r>
              <a:rPr lang="pl-PL" altLang="pl-PL" sz="2400" dirty="0" smtClean="0"/>
              <a:t> </a:t>
            </a:r>
            <a:r>
              <a:rPr lang="pl-PL" altLang="pl-PL" sz="2400" dirty="0" err="1" smtClean="0"/>
              <a:t>two</a:t>
            </a:r>
            <a:r>
              <a:rPr lang="pl-PL" altLang="pl-PL" sz="2400" dirty="0" smtClean="0"/>
              <a:t> </a:t>
            </a:r>
            <a:r>
              <a:rPr lang="pl-PL" altLang="pl-PL" sz="2400" dirty="0" err="1" smtClean="0"/>
              <a:t>risk</a:t>
            </a:r>
            <a:r>
              <a:rPr lang="pl-PL" altLang="pl-PL" sz="2400" dirty="0" smtClean="0"/>
              <a:t> </a:t>
            </a:r>
            <a:r>
              <a:rPr lang="pl-PL" altLang="pl-PL" sz="2400" dirty="0" err="1" smtClean="0"/>
              <a:t>drivers</a:t>
            </a:r>
            <a:r>
              <a:rPr lang="pl-PL" altLang="pl-PL" sz="2400" dirty="0" smtClean="0"/>
              <a:t> </a:t>
            </a:r>
            <a:r>
              <a:rPr lang="pl-PL" altLang="pl-PL" sz="2400" dirty="0" err="1" smtClean="0"/>
              <a:t>this</a:t>
            </a:r>
            <a:r>
              <a:rPr lang="pl-PL" altLang="pl-PL" sz="2400" dirty="0" smtClean="0"/>
              <a:t> </a:t>
            </a:r>
            <a:r>
              <a:rPr lang="pl-PL" altLang="pl-PL" sz="2400" dirty="0" err="1" smtClean="0"/>
              <a:t>distibution</a:t>
            </a:r>
            <a:r>
              <a:rPr lang="pl-PL" altLang="pl-PL" sz="2400" dirty="0" smtClean="0"/>
              <a:t> </a:t>
            </a:r>
            <a:r>
              <a:rPr lang="pl-PL" altLang="pl-PL" sz="2400" dirty="0" err="1" smtClean="0"/>
              <a:t>that</a:t>
            </a:r>
            <a:r>
              <a:rPr lang="pl-PL" altLang="pl-PL" sz="2400" dirty="0" smtClean="0"/>
              <a:t> we </a:t>
            </a:r>
            <a:r>
              <a:rPr lang="pl-PL" altLang="pl-PL" sz="2400" dirty="0" err="1" smtClean="0"/>
              <a:t>are</a:t>
            </a:r>
            <a:r>
              <a:rPr lang="pl-PL" altLang="pl-PL" sz="2400" dirty="0" smtClean="0"/>
              <a:t> </a:t>
            </a:r>
            <a:r>
              <a:rPr lang="pl-PL" altLang="pl-PL" sz="2400" dirty="0" err="1" smtClean="0"/>
              <a:t>seeking</a:t>
            </a:r>
            <a:r>
              <a:rPr lang="pl-PL" altLang="pl-PL" sz="2400" dirty="0" smtClean="0"/>
              <a:t> for </a:t>
            </a:r>
            <a:r>
              <a:rPr lang="pl-PL" altLang="pl-PL" sz="2400" dirty="0" err="1" smtClean="0"/>
              <a:t>will</a:t>
            </a:r>
            <a:r>
              <a:rPr lang="pl-PL" altLang="pl-PL" sz="2400" dirty="0" smtClean="0"/>
              <a:t> be joint </a:t>
            </a:r>
            <a:r>
              <a:rPr lang="pl-PL" altLang="pl-PL" sz="2400" dirty="0" err="1" smtClean="0"/>
              <a:t>distibution</a:t>
            </a:r>
            <a:r>
              <a:rPr lang="pl-PL" altLang="pl-PL" sz="2400" dirty="0" smtClean="0"/>
              <a:t> of </a:t>
            </a:r>
            <a:r>
              <a:rPr lang="pl-PL" altLang="pl-PL" sz="2400" dirty="0" err="1" smtClean="0"/>
              <a:t>changes</a:t>
            </a:r>
            <a:r>
              <a:rPr lang="pl-PL" altLang="pl-PL" sz="2400" dirty="0" smtClean="0"/>
              <a:t> in </a:t>
            </a:r>
            <a:r>
              <a:rPr lang="pl-PL" altLang="pl-PL" sz="2400" dirty="0" err="1" smtClean="0"/>
              <a:t>those</a:t>
            </a:r>
            <a:r>
              <a:rPr lang="pl-PL" altLang="pl-PL" sz="2400" dirty="0" smtClean="0"/>
              <a:t> </a:t>
            </a:r>
            <a:r>
              <a:rPr lang="pl-PL" altLang="pl-PL" sz="2400" dirty="0" err="1" smtClean="0"/>
              <a:t>risk</a:t>
            </a:r>
            <a:r>
              <a:rPr lang="pl-PL" altLang="pl-PL" sz="2400" dirty="0" smtClean="0"/>
              <a:t> </a:t>
            </a:r>
            <a:r>
              <a:rPr lang="pl-PL" altLang="pl-PL" sz="2400" dirty="0" err="1" smtClean="0"/>
              <a:t>drivers</a:t>
            </a:r>
            <a:endParaRPr lang="pl-PL" altLang="pl-PL" sz="2400" dirty="0" smtClean="0"/>
          </a:p>
          <a:p>
            <a:pPr eaLnBrk="1" hangingPunct="1"/>
            <a:r>
              <a:rPr lang="pl-PL" altLang="pl-PL" sz="2400" dirty="0" smtClean="0">
                <a:solidFill>
                  <a:schemeClr val="tx1"/>
                </a:solidFill>
              </a:rPr>
              <a:t>To </a:t>
            </a:r>
            <a:r>
              <a:rPr lang="pl-PL" altLang="pl-PL" sz="2400" dirty="0" err="1" smtClean="0">
                <a:solidFill>
                  <a:schemeClr val="tx1"/>
                </a:solidFill>
              </a:rPr>
              <a:t>construct</a:t>
            </a:r>
            <a:r>
              <a:rPr lang="pl-PL" altLang="pl-PL" sz="2400" dirty="0" smtClean="0">
                <a:solidFill>
                  <a:schemeClr val="tx1"/>
                </a:solidFill>
              </a:rPr>
              <a:t> joint </a:t>
            </a:r>
            <a:r>
              <a:rPr lang="pl-PL" altLang="pl-PL" sz="2400" dirty="0" err="1" smtClean="0">
                <a:solidFill>
                  <a:schemeClr val="tx1"/>
                </a:solidFill>
              </a:rPr>
              <a:t>distibution</a:t>
            </a:r>
            <a:r>
              <a:rPr lang="pl-PL" altLang="pl-PL" sz="2400" dirty="0" smtClean="0">
                <a:solidFill>
                  <a:schemeClr val="tx1"/>
                </a:solidFill>
              </a:rPr>
              <a:t> we </a:t>
            </a:r>
            <a:r>
              <a:rPr lang="pl-PL" altLang="pl-PL" sz="2400" dirty="0" err="1" smtClean="0">
                <a:solidFill>
                  <a:schemeClr val="tx1"/>
                </a:solidFill>
              </a:rPr>
              <a:t>need</a:t>
            </a:r>
            <a:r>
              <a:rPr lang="pl-PL" altLang="pl-PL" sz="2400" dirty="0" smtClean="0">
                <a:solidFill>
                  <a:schemeClr val="tx1"/>
                </a:solidFill>
              </a:rPr>
              <a:t> </a:t>
            </a:r>
            <a:r>
              <a:rPr lang="pl-PL" altLang="pl-PL" sz="2400" dirty="0" err="1" smtClean="0">
                <a:solidFill>
                  <a:schemeClr val="tx1"/>
                </a:solidFill>
              </a:rPr>
              <a:t>some</a:t>
            </a:r>
            <a:r>
              <a:rPr lang="pl-PL" altLang="pl-PL" sz="2400" dirty="0" smtClean="0">
                <a:solidFill>
                  <a:schemeClr val="tx1"/>
                </a:solidFill>
              </a:rPr>
              <a:t> </a:t>
            </a:r>
            <a:r>
              <a:rPr lang="pl-PL" altLang="pl-PL" sz="2400" dirty="0" err="1" smtClean="0">
                <a:solidFill>
                  <a:schemeClr val="tx1"/>
                </a:solidFill>
              </a:rPr>
              <a:t>framwork</a:t>
            </a:r>
            <a:r>
              <a:rPr lang="pl-PL" altLang="pl-PL" sz="2400" dirty="0" smtClean="0">
                <a:solidFill>
                  <a:schemeClr val="tx1"/>
                </a:solidFill>
              </a:rPr>
              <a:t> (in </a:t>
            </a:r>
            <a:r>
              <a:rPr lang="pl-PL" altLang="pl-PL" sz="2400" dirty="0" err="1" smtClean="0">
                <a:solidFill>
                  <a:schemeClr val="tx1"/>
                </a:solidFill>
              </a:rPr>
              <a:t>our</a:t>
            </a:r>
            <a:r>
              <a:rPr lang="pl-PL" altLang="pl-PL" sz="2400" dirty="0" smtClean="0">
                <a:solidFill>
                  <a:schemeClr val="tx1"/>
                </a:solidFill>
              </a:rPr>
              <a:t> </a:t>
            </a:r>
            <a:r>
              <a:rPr lang="pl-PL" altLang="pl-PL" sz="2400" dirty="0" err="1" smtClean="0">
                <a:solidFill>
                  <a:schemeClr val="tx1"/>
                </a:solidFill>
              </a:rPr>
              <a:t>case</a:t>
            </a:r>
            <a:r>
              <a:rPr lang="pl-PL" altLang="pl-PL" sz="2400" dirty="0" smtClean="0">
                <a:solidFill>
                  <a:schemeClr val="tx1"/>
                </a:solidFill>
              </a:rPr>
              <a:t> </a:t>
            </a:r>
            <a:r>
              <a:rPr lang="pl-PL" altLang="pl-PL" sz="2400" dirty="0" err="1" smtClean="0">
                <a:solidFill>
                  <a:schemeClr val="tx1"/>
                </a:solidFill>
              </a:rPr>
              <a:t>copulas</a:t>
            </a:r>
            <a:r>
              <a:rPr lang="pl-PL" altLang="pl-PL" sz="2400" dirty="0" smtClean="0">
                <a:solidFill>
                  <a:schemeClr val="tx1"/>
                </a:solidFill>
              </a:rPr>
              <a:t>) and </a:t>
            </a:r>
            <a:r>
              <a:rPr lang="pl-PL" altLang="pl-PL" sz="2400" dirty="0" err="1" smtClean="0">
                <a:solidFill>
                  <a:schemeClr val="tx1"/>
                </a:solidFill>
              </a:rPr>
              <a:t>marginal</a:t>
            </a:r>
            <a:r>
              <a:rPr lang="pl-PL" altLang="pl-PL" sz="2400" dirty="0" smtClean="0">
                <a:solidFill>
                  <a:schemeClr val="tx1"/>
                </a:solidFill>
              </a:rPr>
              <a:t> </a:t>
            </a:r>
            <a:r>
              <a:rPr lang="pl-PL" altLang="pl-PL" sz="2400" dirty="0" err="1" smtClean="0">
                <a:solidFill>
                  <a:schemeClr val="tx1"/>
                </a:solidFill>
              </a:rPr>
              <a:t>distibution</a:t>
            </a:r>
            <a:r>
              <a:rPr lang="pl-PL" altLang="pl-PL" sz="2400" dirty="0" smtClean="0">
                <a:solidFill>
                  <a:schemeClr val="tx1"/>
                </a:solidFill>
              </a:rPr>
              <a:t> for </a:t>
            </a:r>
            <a:r>
              <a:rPr lang="pl-PL" altLang="pl-PL" sz="2400" dirty="0" err="1" smtClean="0">
                <a:solidFill>
                  <a:schemeClr val="tx1"/>
                </a:solidFill>
              </a:rPr>
              <a:t>each</a:t>
            </a:r>
            <a:r>
              <a:rPr lang="pl-PL" altLang="pl-PL" sz="2400" dirty="0" smtClean="0">
                <a:solidFill>
                  <a:schemeClr val="tx1"/>
                </a:solidFill>
              </a:rPr>
              <a:t> </a:t>
            </a:r>
            <a:r>
              <a:rPr lang="pl-PL" altLang="pl-PL" sz="2400" dirty="0" err="1" smtClean="0">
                <a:solidFill>
                  <a:schemeClr val="tx1"/>
                </a:solidFill>
              </a:rPr>
              <a:t>risk</a:t>
            </a:r>
            <a:r>
              <a:rPr lang="pl-PL" altLang="pl-PL" sz="2400" dirty="0" smtClean="0">
                <a:solidFill>
                  <a:schemeClr val="tx1"/>
                </a:solidFill>
              </a:rPr>
              <a:t> driver</a:t>
            </a:r>
          </a:p>
          <a:p>
            <a:pPr eaLnBrk="1" hangingPunct="1"/>
            <a:r>
              <a:rPr lang="pl-PL" altLang="pl-PL" sz="2400" dirty="0" smtClean="0"/>
              <a:t>To </a:t>
            </a:r>
            <a:r>
              <a:rPr lang="pl-PL" altLang="pl-PL" sz="2400" dirty="0" err="1" smtClean="0"/>
              <a:t>obtain</a:t>
            </a:r>
            <a:r>
              <a:rPr lang="pl-PL" altLang="pl-PL" sz="2400" dirty="0" smtClean="0"/>
              <a:t> </a:t>
            </a:r>
            <a:r>
              <a:rPr lang="pl-PL" altLang="pl-PL" sz="2400" dirty="0" err="1" smtClean="0"/>
              <a:t>marginal</a:t>
            </a:r>
            <a:r>
              <a:rPr lang="pl-PL" altLang="pl-PL" sz="2400" dirty="0" smtClean="0"/>
              <a:t> </a:t>
            </a:r>
            <a:r>
              <a:rPr lang="pl-PL" altLang="pl-PL" sz="2400" dirty="0" err="1" smtClean="0"/>
              <a:t>distibution</a:t>
            </a:r>
            <a:r>
              <a:rPr lang="pl-PL" altLang="pl-PL" sz="2400" dirty="0" smtClean="0"/>
              <a:t> of </a:t>
            </a:r>
            <a:r>
              <a:rPr lang="pl-PL" altLang="pl-PL" sz="2400" dirty="0" err="1" smtClean="0"/>
              <a:t>given</a:t>
            </a:r>
            <a:r>
              <a:rPr lang="pl-PL" altLang="pl-PL" sz="2400" dirty="0" smtClean="0"/>
              <a:t> </a:t>
            </a:r>
            <a:r>
              <a:rPr lang="pl-PL" altLang="pl-PL" sz="2400" dirty="0" err="1" smtClean="0"/>
              <a:t>risk</a:t>
            </a:r>
            <a:r>
              <a:rPr lang="pl-PL" altLang="pl-PL" sz="2400" dirty="0" smtClean="0"/>
              <a:t> driver we </a:t>
            </a:r>
            <a:r>
              <a:rPr lang="pl-PL" altLang="pl-PL" sz="2400" dirty="0" err="1" smtClean="0"/>
              <a:t>need</a:t>
            </a:r>
            <a:r>
              <a:rPr lang="pl-PL" altLang="pl-PL" sz="2400" dirty="0" smtClean="0"/>
              <a:t> to </a:t>
            </a:r>
            <a:r>
              <a:rPr lang="pl-PL" altLang="pl-PL" sz="2400" dirty="0" err="1" smtClean="0"/>
              <a:t>fit</a:t>
            </a:r>
            <a:r>
              <a:rPr lang="pl-PL" altLang="pl-PL" sz="2400" dirty="0"/>
              <a:t> </a:t>
            </a:r>
            <a:r>
              <a:rPr lang="pl-PL" altLang="pl-PL" sz="2400" dirty="0" err="1" smtClean="0"/>
              <a:t>some</a:t>
            </a:r>
            <a:r>
              <a:rPr lang="pl-PL" altLang="pl-PL" sz="2400" dirty="0" smtClean="0"/>
              <a:t> </a:t>
            </a:r>
            <a:r>
              <a:rPr lang="pl-PL" altLang="pl-PL" sz="2400" dirty="0" err="1" smtClean="0"/>
              <a:t>teoretical</a:t>
            </a:r>
            <a:r>
              <a:rPr lang="pl-PL" altLang="pl-PL" sz="2400" dirty="0" smtClean="0"/>
              <a:t> </a:t>
            </a:r>
            <a:r>
              <a:rPr lang="pl-PL" altLang="pl-PL" sz="2400" dirty="0" err="1" smtClean="0"/>
              <a:t>distibution</a:t>
            </a:r>
            <a:r>
              <a:rPr lang="pl-PL" altLang="pl-PL" sz="2400" dirty="0" smtClean="0"/>
              <a:t> to </a:t>
            </a:r>
            <a:r>
              <a:rPr lang="pl-PL" altLang="pl-PL" sz="2400" dirty="0" err="1" smtClean="0"/>
              <a:t>our</a:t>
            </a:r>
            <a:r>
              <a:rPr lang="pl-PL" altLang="pl-PL" sz="2400" dirty="0" smtClean="0"/>
              <a:t> data</a:t>
            </a:r>
            <a:endParaRPr lang="en-US" altLang="pl-PL" sz="2400" dirty="0" smtClean="0">
              <a:solidFill>
                <a:schemeClr val="tx1"/>
              </a:solidFill>
            </a:endParaRPr>
          </a:p>
          <a:p>
            <a:pPr eaLnBrk="1" hangingPunct="1"/>
            <a:endParaRPr lang="en-US" altLang="pl-PL" dirty="0" smtClean="0"/>
          </a:p>
          <a:p>
            <a:pPr eaLnBrk="1" hangingPunct="1"/>
            <a:endParaRPr lang="en-US" altLang="pl-PL" dirty="0" smtClean="0"/>
          </a:p>
        </p:txBody>
      </p:sp>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3</a:t>
            </a:fld>
            <a:endParaRPr lang="pl-PL" altLang="pl-PL" smtClean="0">
              <a:solidFill>
                <a:srgbClr val="666666"/>
              </a:solidFill>
            </a:endParaRPr>
          </a:p>
        </p:txBody>
      </p:sp>
    </p:spTree>
    <p:extLst>
      <p:ext uri="{BB962C8B-B14F-4D97-AF65-F5344CB8AC3E}">
        <p14:creationId xmlns:p14="http://schemas.microsoft.com/office/powerpoint/2010/main" val="425474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r>
              <a:rPr lang="en-US" altLang="pl-PL" dirty="0" smtClean="0"/>
              <a:t>Distribution fitting</a:t>
            </a:r>
            <a:r>
              <a:rPr lang="pl-PL" altLang="pl-PL" dirty="0" smtClean="0"/>
              <a:t> - </a:t>
            </a:r>
            <a:r>
              <a:rPr lang="pl-PL" altLang="pl-PL" dirty="0" err="1" smtClean="0"/>
              <a:t>risk</a:t>
            </a:r>
            <a:r>
              <a:rPr lang="pl-PL" altLang="pl-PL" dirty="0" smtClean="0"/>
              <a:t> </a:t>
            </a:r>
            <a:r>
              <a:rPr lang="pl-PL" altLang="pl-PL" dirty="0" err="1" smtClean="0"/>
              <a:t>drivers</a:t>
            </a:r>
            <a:r>
              <a:rPr lang="pl-PL" altLang="pl-PL" dirty="0" smtClean="0"/>
              <a:t> as </a:t>
            </a:r>
            <a:r>
              <a:rPr lang="pl-PL" altLang="pl-PL" dirty="0" err="1" smtClean="0"/>
              <a:t>random</a:t>
            </a:r>
            <a:r>
              <a:rPr lang="pl-PL" altLang="pl-PL" dirty="0" smtClean="0"/>
              <a:t> </a:t>
            </a:r>
            <a:r>
              <a:rPr lang="pl-PL" altLang="pl-PL" dirty="0" err="1" smtClean="0"/>
              <a:t>variables</a:t>
            </a:r>
            <a:endParaRPr lang="en-US" altLang="pl-PL" dirty="0" smtClean="0"/>
          </a:p>
        </p:txBody>
      </p:sp>
      <mc:AlternateContent xmlns:mc="http://schemas.openxmlformats.org/markup-compatibility/2006" xmlns:a14="http://schemas.microsoft.com/office/drawing/2010/main">
        <mc:Choice Requires="a14">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0" indent="0" eaLnBrk="1" hangingPunct="1">
                  <a:buNone/>
                </a:pPr>
                <a:r>
                  <a:rPr lang="pl-PL" altLang="pl-PL" sz="2400" dirty="0" smtClean="0"/>
                  <a:t>Since </a:t>
                </a:r>
                <a:r>
                  <a:rPr lang="pl-PL" altLang="pl-PL" sz="2400" dirty="0" err="1" smtClean="0"/>
                  <a:t>it</a:t>
                </a:r>
                <a:r>
                  <a:rPr lang="pl-PL" altLang="pl-PL" sz="2400" dirty="0" smtClean="0"/>
                  <a:t> </a:t>
                </a:r>
                <a:r>
                  <a:rPr lang="pl-PL" altLang="pl-PL" sz="2400" dirty="0" err="1" smtClean="0"/>
                  <a:t>is</a:t>
                </a:r>
                <a:r>
                  <a:rPr lang="pl-PL" altLang="pl-PL" sz="2400" dirty="0" smtClean="0"/>
                  <a:t> not </a:t>
                </a:r>
                <a:r>
                  <a:rPr lang="pl-PL" altLang="pl-PL" sz="2400" dirty="0" err="1" smtClean="0"/>
                  <a:t>core</a:t>
                </a:r>
                <a:r>
                  <a:rPr lang="pl-PL" altLang="pl-PL" sz="2400" dirty="0" smtClean="0"/>
                  <a:t> of the </a:t>
                </a:r>
                <a:r>
                  <a:rPr lang="pl-PL" altLang="pl-PL" sz="2400" dirty="0" err="1" smtClean="0"/>
                  <a:t>presentation</a:t>
                </a:r>
                <a:r>
                  <a:rPr lang="pl-PL" altLang="pl-PL" sz="2400" dirty="0" smtClean="0"/>
                  <a:t> </a:t>
                </a:r>
                <a:r>
                  <a:rPr lang="pl-PL" altLang="pl-PL" sz="2400" dirty="0" err="1" smtClean="0"/>
                  <a:t>topic</a:t>
                </a:r>
                <a:r>
                  <a:rPr lang="pl-PL" altLang="pl-PL" sz="2400" dirty="0" smtClean="0"/>
                  <a:t> we </a:t>
                </a:r>
                <a:r>
                  <a:rPr lang="pl-PL" altLang="pl-PL" sz="2400" dirty="0" err="1" smtClean="0"/>
                  <a:t>will</a:t>
                </a:r>
                <a:r>
                  <a:rPr lang="pl-PL" altLang="pl-PL" sz="2400" dirty="0" smtClean="0"/>
                  <a:t> </a:t>
                </a:r>
                <a:r>
                  <a:rPr lang="pl-PL" altLang="pl-PL" sz="2400" dirty="0" err="1" smtClean="0"/>
                  <a:t>use</a:t>
                </a:r>
                <a:r>
                  <a:rPr lang="pl-PL" altLang="pl-PL" sz="2400" dirty="0" smtClean="0"/>
                  <a:t> </a:t>
                </a:r>
                <a:r>
                  <a:rPr lang="pl-PL" altLang="pl-PL" sz="2400" dirty="0" err="1" smtClean="0"/>
                  <a:t>only</a:t>
                </a:r>
                <a:r>
                  <a:rPr lang="pl-PL" altLang="pl-PL" sz="2400" dirty="0" smtClean="0"/>
                  <a:t> one nice </a:t>
                </a:r>
                <a:r>
                  <a:rPr lang="pl-PL" altLang="pl-PL" sz="2400" dirty="0" err="1" smtClean="0"/>
                  <a:t>distibution</a:t>
                </a:r>
                <a:r>
                  <a:rPr lang="pl-PL" altLang="pl-PL" sz="2400" dirty="0" smtClean="0"/>
                  <a:t>. </a:t>
                </a:r>
                <a:r>
                  <a:rPr lang="pl-PL" altLang="pl-PL" sz="2400" dirty="0" err="1" smtClean="0"/>
                  <a:t>So</a:t>
                </a:r>
                <a:r>
                  <a:rPr lang="pl-PL" altLang="pl-PL" sz="2400" dirty="0" smtClean="0"/>
                  <a:t> </a:t>
                </a:r>
                <a:r>
                  <a:rPr lang="pl-PL" altLang="pl-PL" sz="2400" dirty="0" err="1" smtClean="0"/>
                  <a:t>called</a:t>
                </a:r>
                <a:r>
                  <a:rPr lang="pl-PL" altLang="pl-PL" sz="2400" dirty="0" smtClean="0"/>
                  <a:t> </a:t>
                </a:r>
                <a:r>
                  <a:rPr lang="en-US" altLang="pl-PL" sz="2400" dirty="0"/>
                  <a:t>Normal Inverse Gaussian (NIG) </a:t>
                </a:r>
                <a:r>
                  <a:rPr lang="en-US" altLang="pl-PL" sz="2400" dirty="0" smtClean="0"/>
                  <a:t>distribution</a:t>
                </a:r>
                <a:r>
                  <a:rPr lang="pl-PL" altLang="pl-PL" sz="2400" dirty="0" smtClean="0"/>
                  <a:t>. It </a:t>
                </a:r>
                <a:r>
                  <a:rPr lang="pl-PL" altLang="pl-PL" sz="2400" dirty="0" err="1" smtClean="0"/>
                  <a:t>is</a:t>
                </a:r>
                <a:r>
                  <a:rPr lang="pl-PL" altLang="pl-PL" sz="2400" dirty="0" smtClean="0"/>
                  <a:t> a </a:t>
                </a:r>
                <a:r>
                  <a:rPr lang="en-US" altLang="pl-PL" sz="2400" dirty="0"/>
                  <a:t>generalization of normal </a:t>
                </a:r>
                <a:r>
                  <a:rPr lang="en-US" altLang="pl-PL" sz="2400" dirty="0" smtClean="0"/>
                  <a:t>distribution</a:t>
                </a:r>
                <a:r>
                  <a:rPr lang="pl-PL" altLang="pl-PL" sz="2400" dirty="0" smtClean="0"/>
                  <a:t>. </a:t>
                </a:r>
                <a:r>
                  <a:rPr lang="en-US" altLang="pl-PL" sz="2400" dirty="0"/>
                  <a:t>It is widely used within </a:t>
                </a:r>
                <a:r>
                  <a:rPr lang="pl-PL" altLang="pl-PL" sz="2400" dirty="0"/>
                  <a:t>NN </a:t>
                </a:r>
                <a:r>
                  <a:rPr lang="en-US" altLang="pl-PL" sz="2400" dirty="0"/>
                  <a:t>Internal Model modules</a:t>
                </a:r>
                <a:r>
                  <a:rPr lang="en-US" altLang="pl-PL" sz="2400" dirty="0" smtClean="0"/>
                  <a:t>.</a:t>
                </a:r>
                <a:endParaRPr lang="pl-PL" altLang="pl-PL" sz="2400" dirty="0" smtClean="0"/>
              </a:p>
              <a:p>
                <a:pPr marL="0" indent="0" eaLnBrk="1" hangingPunct="1">
                  <a:buNone/>
                </a:pPr>
                <a:endParaRPr lang="pl-PL" altLang="pl-PL" sz="2400" dirty="0" smtClean="0"/>
              </a:p>
              <a:p>
                <a:pPr marL="0" indent="0" eaLnBrk="1" hangingPunct="1">
                  <a:buNone/>
                </a:pPr>
                <a:r>
                  <a:rPr lang="pl-PL" altLang="pl-PL" sz="2400" dirty="0"/>
                  <a:t>NIG(</a:t>
                </a:r>
                <a14:m>
                  <m:oMath xmlns:m="http://schemas.openxmlformats.org/officeDocument/2006/math">
                    <m:r>
                      <a:rPr lang="pl-PL" altLang="pl-PL" sz="2400" i="1">
                        <a:latin typeface="Cambria Math"/>
                        <a:ea typeface="Cambria Math"/>
                      </a:rPr>
                      <m:t>𝜇</m:t>
                    </m:r>
                  </m:oMath>
                </a14:m>
                <a:r>
                  <a:rPr lang="pl-PL" altLang="pl-PL" sz="2400" dirty="0"/>
                  <a:t>,</a:t>
                </a:r>
                <a:r>
                  <a:rPr lang="pl-PL" altLang="pl-PL" sz="2400" dirty="0">
                    <a:ea typeface="Cambria Math"/>
                  </a:rPr>
                  <a:t> </a:t>
                </a:r>
                <a14:m>
                  <m:oMath xmlns:m="http://schemas.openxmlformats.org/officeDocument/2006/math">
                    <m:r>
                      <a:rPr lang="pl-PL" altLang="pl-PL" sz="2400" i="1">
                        <a:latin typeface="Cambria Math"/>
                        <a:ea typeface="Cambria Math"/>
                      </a:rPr>
                      <m:t>𝛾</m:t>
                    </m:r>
                  </m:oMath>
                </a14:m>
                <a:r>
                  <a:rPr lang="pl-PL" altLang="pl-PL" sz="2400" dirty="0"/>
                  <a:t>,</a:t>
                </a:r>
                <a:r>
                  <a:rPr lang="pl-PL" altLang="pl-PL" sz="2400" dirty="0">
                    <a:ea typeface="Cambria Math"/>
                  </a:rPr>
                  <a:t> </a:t>
                </a:r>
                <a14:m>
                  <m:oMath xmlns:m="http://schemas.openxmlformats.org/officeDocument/2006/math">
                    <m:r>
                      <a:rPr lang="pl-PL" altLang="pl-PL" sz="2400" i="1">
                        <a:latin typeface="Cambria Math"/>
                        <a:ea typeface="Cambria Math"/>
                      </a:rPr>
                      <m:t>𝜎</m:t>
                    </m:r>
                  </m:oMath>
                </a14:m>
                <a:r>
                  <a:rPr lang="pl-PL" altLang="pl-PL" sz="2400" dirty="0"/>
                  <a:t>,</a:t>
                </a:r>
                <a14:m>
                  <m:oMath xmlns:m="http://schemas.openxmlformats.org/officeDocument/2006/math">
                    <m:acc>
                      <m:accPr>
                        <m:chr m:val="̅"/>
                        <m:ctrlPr>
                          <a:rPr lang="pl-PL" altLang="pl-PL" sz="2400" i="1" dirty="0">
                            <a:latin typeface="Cambria Math"/>
                          </a:rPr>
                        </m:ctrlPr>
                      </m:accPr>
                      <m:e>
                        <m:r>
                          <a:rPr lang="pl-PL" altLang="pl-PL" sz="2400" i="1" dirty="0">
                            <a:latin typeface="Cambria Math"/>
                            <a:ea typeface="Cambria Math"/>
                          </a:rPr>
                          <m:t>𝛼</m:t>
                        </m:r>
                      </m:e>
                    </m:acc>
                  </m:oMath>
                </a14:m>
                <a:r>
                  <a:rPr lang="pl-PL" altLang="pl-PL" sz="2400" dirty="0"/>
                  <a:t>)</a:t>
                </a:r>
                <a:r>
                  <a:rPr lang="pl-PL" altLang="pl-PL" sz="2400" dirty="0" smtClean="0"/>
                  <a:t> </a:t>
                </a:r>
                <a:r>
                  <a:rPr lang="pl-PL" altLang="pl-PL" sz="2400" dirty="0" err="1" smtClean="0"/>
                  <a:t>is</a:t>
                </a:r>
                <a:r>
                  <a:rPr lang="pl-PL" altLang="pl-PL" sz="2400" dirty="0" smtClean="0"/>
                  <a:t> a </a:t>
                </a:r>
                <a:r>
                  <a:rPr lang="pl-PL" altLang="pl-PL" sz="2400" dirty="0" err="1" smtClean="0"/>
                  <a:t>member</a:t>
                </a:r>
                <a:r>
                  <a:rPr lang="pl-PL" altLang="pl-PL" sz="2400" dirty="0" smtClean="0"/>
                  <a:t> of </a:t>
                </a:r>
                <a:r>
                  <a:rPr lang="pl-PL" altLang="pl-PL" sz="2400" dirty="0" err="1" smtClean="0"/>
                  <a:t>generalized</a:t>
                </a:r>
                <a:r>
                  <a:rPr lang="pl-PL" altLang="pl-PL" sz="2400" dirty="0" smtClean="0"/>
                  <a:t> </a:t>
                </a:r>
                <a:r>
                  <a:rPr lang="pl-PL" altLang="pl-PL" sz="2400" dirty="0" err="1" smtClean="0"/>
                  <a:t>hyperbolic</a:t>
                </a:r>
                <a:r>
                  <a:rPr lang="pl-PL" altLang="pl-PL" sz="2400" dirty="0" smtClean="0"/>
                  <a:t> </a:t>
                </a:r>
                <a:r>
                  <a:rPr lang="pl-PL" altLang="pl-PL" sz="2400" dirty="0" err="1" smtClean="0"/>
                  <a:t>distibutions</a:t>
                </a:r>
                <a:r>
                  <a:rPr lang="pl-PL" altLang="pl-PL" sz="2400" dirty="0" smtClean="0"/>
                  <a:t> and </a:t>
                </a:r>
                <a:r>
                  <a:rPr lang="pl-PL" altLang="pl-PL" sz="2400" dirty="0" err="1" smtClean="0"/>
                  <a:t>it</a:t>
                </a:r>
                <a:r>
                  <a:rPr lang="pl-PL" altLang="pl-PL" sz="2400" dirty="0" smtClean="0"/>
                  <a:t> </a:t>
                </a:r>
                <a:r>
                  <a:rPr lang="pl-PL" altLang="pl-PL" sz="2400" dirty="0" err="1" smtClean="0"/>
                  <a:t>is</a:t>
                </a:r>
                <a:r>
                  <a:rPr lang="pl-PL" altLang="pl-PL" sz="2400" dirty="0" smtClean="0"/>
                  <a:t> a </a:t>
                </a:r>
                <a:r>
                  <a:rPr lang="pl-PL" altLang="pl-PL" sz="2400" dirty="0" err="1" smtClean="0"/>
                  <a:t>mixture</a:t>
                </a:r>
                <a:r>
                  <a:rPr lang="pl-PL" altLang="pl-PL" sz="2400" dirty="0" smtClean="0"/>
                  <a:t> </a:t>
                </a:r>
                <a:r>
                  <a:rPr lang="pl-PL" altLang="pl-PL" sz="2400" dirty="0" err="1" smtClean="0"/>
                  <a:t>defined</a:t>
                </a:r>
                <a:r>
                  <a:rPr lang="pl-PL" altLang="pl-PL" sz="2400" dirty="0" smtClean="0"/>
                  <a:t> as:</a:t>
                </a:r>
                <a:endParaRPr lang="en-US" altLang="pl-PL" sz="2400" dirty="0"/>
              </a:p>
              <a:p>
                <a:pPr marL="0" indent="0" eaLnBrk="1" hangingPunct="1">
                  <a:buNone/>
                </a:pPr>
                <a14:m>
                  <m:oMathPara xmlns:m="http://schemas.openxmlformats.org/officeDocument/2006/math">
                    <m:oMathParaPr>
                      <m:jc m:val="centerGroup"/>
                    </m:oMathParaPr>
                    <m:oMath xmlns:m="http://schemas.openxmlformats.org/officeDocument/2006/math">
                      <m:r>
                        <a:rPr lang="pl-PL" altLang="pl-PL" sz="2400" b="0" i="1" smtClean="0">
                          <a:latin typeface="Cambria Math"/>
                        </a:rPr>
                        <m:t>𝑁𝐼𝐺</m:t>
                      </m:r>
                      <m:r>
                        <a:rPr lang="pl-PL" altLang="pl-PL" sz="2400" b="0" i="1" smtClean="0">
                          <a:latin typeface="Cambria Math"/>
                        </a:rPr>
                        <m:t>= </m:t>
                      </m:r>
                      <m:r>
                        <a:rPr lang="pl-PL" altLang="pl-PL" sz="2400" b="0" i="1" smtClean="0">
                          <a:latin typeface="Cambria Math"/>
                          <a:ea typeface="Cambria Math"/>
                        </a:rPr>
                        <m:t>𝜇</m:t>
                      </m:r>
                      <m:r>
                        <a:rPr lang="pl-PL" altLang="pl-PL" sz="2400" b="0" i="1" smtClean="0">
                          <a:latin typeface="Cambria Math"/>
                          <a:ea typeface="Cambria Math"/>
                        </a:rPr>
                        <m:t>+</m:t>
                      </m:r>
                      <m:r>
                        <a:rPr lang="pl-PL" altLang="pl-PL" sz="2400" b="0" i="1" smtClean="0">
                          <a:latin typeface="Cambria Math"/>
                          <a:ea typeface="Cambria Math"/>
                        </a:rPr>
                        <m:t>𝑊</m:t>
                      </m:r>
                      <m:r>
                        <a:rPr lang="pl-PL" altLang="pl-PL" sz="2400" b="0" i="1" smtClean="0">
                          <a:latin typeface="Cambria Math"/>
                          <a:ea typeface="Cambria Math"/>
                        </a:rPr>
                        <m:t>𝛾</m:t>
                      </m:r>
                      <m:r>
                        <a:rPr lang="pl-PL" altLang="pl-PL" sz="2400" b="0" i="1" smtClean="0">
                          <a:latin typeface="Cambria Math"/>
                          <a:ea typeface="Cambria Math"/>
                        </a:rPr>
                        <m:t>+</m:t>
                      </m:r>
                      <m:rad>
                        <m:radPr>
                          <m:degHide m:val="on"/>
                          <m:ctrlPr>
                            <a:rPr lang="pl-PL" altLang="pl-PL" sz="2400" b="0" i="1" smtClean="0">
                              <a:latin typeface="Cambria Math"/>
                              <a:ea typeface="Cambria Math"/>
                            </a:rPr>
                          </m:ctrlPr>
                        </m:radPr>
                        <m:deg/>
                        <m:e>
                          <m:r>
                            <a:rPr lang="pl-PL" altLang="pl-PL" sz="2400" b="0" i="1" smtClean="0">
                              <a:latin typeface="Cambria Math"/>
                              <a:ea typeface="Cambria Math"/>
                            </a:rPr>
                            <m:t>𝑊</m:t>
                          </m:r>
                        </m:e>
                      </m:rad>
                      <m:r>
                        <a:rPr lang="pl-PL" altLang="pl-PL" sz="2400" b="0" i="1" smtClean="0">
                          <a:latin typeface="Cambria Math"/>
                          <a:ea typeface="Cambria Math"/>
                        </a:rPr>
                        <m:t>𝜎</m:t>
                      </m:r>
                      <m:r>
                        <a:rPr lang="pl-PL" altLang="pl-PL" sz="2400" b="0" i="1" smtClean="0">
                          <a:latin typeface="Cambria Math"/>
                          <a:ea typeface="Cambria Math"/>
                        </a:rPr>
                        <m:t>𝑍</m:t>
                      </m:r>
                      <m:r>
                        <a:rPr lang="pl-PL" altLang="pl-PL" sz="2400" b="0" i="0" smtClean="0">
                          <a:latin typeface="Cambria Math"/>
                          <a:ea typeface="Cambria Math"/>
                        </a:rPr>
                        <m:t>,</m:t>
                      </m:r>
                    </m:oMath>
                  </m:oMathPara>
                </a14:m>
                <a:endParaRPr lang="pl-PL" altLang="pl-PL" sz="2400" b="0" dirty="0" smtClean="0">
                  <a:ea typeface="Cambria Math"/>
                </a:endParaRPr>
              </a:p>
              <a:p>
                <a:pPr marL="0" indent="0" eaLnBrk="1" hangingPunct="1">
                  <a:buNone/>
                </a:pPr>
                <a:r>
                  <a:rPr lang="pl-PL" altLang="pl-PL" sz="2000" dirty="0" smtClean="0"/>
                  <a:t/>
                </a:r>
                <a:br>
                  <a:rPr lang="pl-PL" altLang="pl-PL" sz="2000" dirty="0" smtClean="0"/>
                </a:br>
                <a:r>
                  <a:rPr lang="pl-PL" altLang="pl-PL" sz="2000" dirty="0" err="1" smtClean="0"/>
                  <a:t>where</a:t>
                </a:r>
                <a:r>
                  <a:rPr lang="pl-PL" altLang="pl-PL" sz="2000" dirty="0" smtClean="0"/>
                  <a:t>: W </a:t>
                </a:r>
                <a:r>
                  <a:rPr lang="pl-PL" altLang="pl-PL" sz="3200" baseline="-10000" dirty="0"/>
                  <a:t>~</a:t>
                </a:r>
                <a:r>
                  <a:rPr lang="pl-PL" altLang="pl-PL" sz="2000" dirty="0" smtClean="0"/>
                  <a:t> GIG(</a:t>
                </a:r>
                <a:r>
                  <a:rPr lang="el-GR" altLang="pl-PL" sz="2000" dirty="0" smtClean="0"/>
                  <a:t>λ</a:t>
                </a:r>
                <a:r>
                  <a:rPr lang="pl-PL" altLang="pl-PL" sz="2000" dirty="0" smtClean="0"/>
                  <a:t>=</a:t>
                </a:r>
                <a14:m>
                  <m:oMath xmlns:m="http://schemas.openxmlformats.org/officeDocument/2006/math">
                    <m:r>
                      <a:rPr lang="pl-PL" altLang="pl-PL" sz="2000" b="0" i="1" smtClean="0">
                        <a:latin typeface="Cambria Math"/>
                      </a:rPr>
                      <m:t>0.5</m:t>
                    </m:r>
                  </m:oMath>
                </a14:m>
                <a:r>
                  <a:rPr lang="pl-PL" altLang="pl-PL" sz="2000" dirty="0" smtClean="0"/>
                  <a:t>,</a:t>
                </a:r>
                <a14:m>
                  <m:oMath xmlns:m="http://schemas.openxmlformats.org/officeDocument/2006/math">
                    <m:acc>
                      <m:accPr>
                        <m:chr m:val="̅"/>
                        <m:ctrlPr>
                          <a:rPr lang="pl-PL" altLang="pl-PL" sz="2000" i="1" dirty="0" smtClean="0">
                            <a:latin typeface="Cambria Math"/>
                          </a:rPr>
                        </m:ctrlPr>
                      </m:accPr>
                      <m:e>
                        <m:r>
                          <a:rPr lang="pl-PL" altLang="pl-PL" sz="2000" i="1" dirty="0" smtClean="0">
                            <a:latin typeface="Cambria Math"/>
                            <a:ea typeface="Cambria Math"/>
                          </a:rPr>
                          <m:t>𝛼</m:t>
                        </m:r>
                      </m:e>
                    </m:acc>
                  </m:oMath>
                </a14:m>
                <a:r>
                  <a:rPr lang="pl-PL" altLang="pl-PL" sz="2000" dirty="0" smtClean="0"/>
                  <a:t>), Z </a:t>
                </a:r>
                <a:r>
                  <a:rPr lang="pl-PL" altLang="pl-PL" sz="3200" baseline="-10000" dirty="0" smtClean="0"/>
                  <a:t>~ </a:t>
                </a:r>
                <a:r>
                  <a:rPr lang="pl-PL" altLang="pl-PL" sz="2000" dirty="0" smtClean="0"/>
                  <a:t>N(0,1)</a:t>
                </a:r>
              </a:p>
            </p:txBody>
          </p:sp>
        </mc:Choice>
        <mc:Fallback xmlns="">
          <p:sp>
            <p:nvSpPr>
              <p:cNvPr id="16387" name="Tijdelijke aanduiding voor inhoud 2"/>
              <p:cNvSpPr>
                <a:spLocks noGrp="1" noRot="1" noChangeAspect="1" noMove="1" noResize="1" noEditPoints="1" noAdjustHandles="1" noChangeArrowheads="1" noChangeShapeType="1" noTextEdit="1"/>
              </p:cNvSpPr>
              <p:nvPr>
                <p:ph idx="1"/>
              </p:nvPr>
            </p:nvSpPr>
            <p:spPr bwMode="auto">
              <a:blipFill rotWithShape="1">
                <a:blip r:embed="rId3"/>
                <a:stretch>
                  <a:fillRect l="-2243" t="-1813" r="-1230" b="-4381"/>
                </a:stretch>
              </a:blipFill>
            </p:spPr>
            <p:txBody>
              <a:bodyPr/>
              <a:lstStyle/>
              <a:p>
                <a:r>
                  <a:rPr lang="en-US">
                    <a:noFill/>
                  </a:rPr>
                  <a:t> </a:t>
                </a:r>
              </a:p>
            </p:txBody>
          </p:sp>
        </mc:Fallback>
      </mc:AlternateContent>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4</a:t>
            </a:fld>
            <a:endParaRPr lang="pl-PL" altLang="pl-PL" dirty="0" smtClean="0">
              <a:solidFill>
                <a:srgbClr val="666666"/>
              </a:solidFill>
            </a:endParaRPr>
          </a:p>
        </p:txBody>
      </p:sp>
    </p:spTree>
    <p:extLst>
      <p:ext uri="{BB962C8B-B14F-4D97-AF65-F5344CB8AC3E}">
        <p14:creationId xmlns:p14="http://schemas.microsoft.com/office/powerpoint/2010/main" val="1895641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r>
              <a:rPr lang="en-US" altLang="pl-PL" dirty="0" err="1" smtClean="0"/>
              <a:t>Simulat</a:t>
            </a:r>
            <a:r>
              <a:rPr lang="pl-PL" altLang="pl-PL" dirty="0" smtClean="0"/>
              <a:t>e from </a:t>
            </a:r>
            <a:r>
              <a:rPr lang="pl-PL" altLang="pl-PL" dirty="0" err="1" smtClean="0"/>
              <a:t>fitted</a:t>
            </a:r>
            <a:r>
              <a:rPr lang="pl-PL" altLang="pl-PL" dirty="0" smtClean="0"/>
              <a:t> </a:t>
            </a:r>
            <a:r>
              <a:rPr lang="pl-PL" altLang="pl-PL" dirty="0" err="1" smtClean="0"/>
              <a:t>distibutions</a:t>
            </a:r>
            <a:endParaRPr lang="en-US" altLang="pl-PL" dirty="0" smtClean="0"/>
          </a:p>
        </p:txBody>
      </p:sp>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457200" indent="-457200" eaLnBrk="1" hangingPunct="1">
              <a:buFont typeface="+mj-lt"/>
              <a:buAutoNum type="alphaLcParenR"/>
            </a:pPr>
            <a:r>
              <a:rPr lang="en-US" altLang="pl-PL" sz="2400" dirty="0" smtClean="0"/>
              <a:t>If we know that X has continuous cumulative density function F then F(X) </a:t>
            </a:r>
            <a:r>
              <a:rPr lang="en-US" altLang="pl-PL" sz="3600" baseline="-10000" dirty="0" smtClean="0"/>
              <a:t>~</a:t>
            </a:r>
            <a:r>
              <a:rPr lang="en-US" altLang="pl-PL" sz="2400" dirty="0" smtClean="0"/>
              <a:t> U(0,1).</a:t>
            </a:r>
            <a:endParaRPr lang="pl-PL" altLang="pl-PL" sz="2400" dirty="0"/>
          </a:p>
          <a:p>
            <a:pPr marL="457200" indent="-457200" eaLnBrk="1" hangingPunct="1">
              <a:buFont typeface="+mj-lt"/>
              <a:buAutoNum type="alphaLcParenR"/>
            </a:pPr>
            <a:r>
              <a:rPr lang="en-US" altLang="pl-PL" sz="2400" dirty="0" smtClean="0"/>
              <a:t>Moreover by the inversion method X = F</a:t>
            </a:r>
            <a:r>
              <a:rPr lang="en-US" altLang="pl-PL" sz="2400" baseline="30000" dirty="0" smtClean="0"/>
              <a:t>-1</a:t>
            </a:r>
            <a:r>
              <a:rPr lang="en-US" altLang="pl-PL" sz="2400" dirty="0" smtClean="0"/>
              <a:t>(U).</a:t>
            </a:r>
            <a:r>
              <a:rPr lang="pl-PL" altLang="pl-PL" sz="2400" dirty="0" smtClean="0"/>
              <a:t> </a:t>
            </a:r>
            <a:r>
              <a:rPr lang="en-US" altLang="pl-PL" sz="2400" dirty="0" smtClean="0"/>
              <a:t>This function is also called quantile function.</a:t>
            </a:r>
          </a:p>
          <a:p>
            <a:pPr marL="0" indent="0" eaLnBrk="1" hangingPunct="1">
              <a:buNone/>
            </a:pPr>
            <a:endParaRPr lang="pl-PL" altLang="pl-PL" sz="2400" dirty="0" smtClean="0"/>
          </a:p>
          <a:p>
            <a:pPr marL="0" indent="0" eaLnBrk="1" hangingPunct="1">
              <a:buNone/>
            </a:pPr>
            <a:r>
              <a:rPr lang="en-US" altLang="pl-PL" sz="2400" dirty="0" smtClean="0"/>
              <a:t>Those transformation</a:t>
            </a:r>
            <a:r>
              <a:rPr lang="pl-PL" altLang="pl-PL" sz="2400" dirty="0" smtClean="0"/>
              <a:t>s</a:t>
            </a:r>
            <a:r>
              <a:rPr lang="en-US" altLang="pl-PL" sz="2400" dirty="0" smtClean="0"/>
              <a:t> are denoted in R by </a:t>
            </a:r>
            <a:r>
              <a:rPr lang="pl-PL" altLang="pl-PL" sz="2400" dirty="0">
                <a:solidFill>
                  <a:srgbClr val="EA650D"/>
                </a:solidFill>
              </a:rPr>
              <a:t>a) </a:t>
            </a:r>
            <a:r>
              <a:rPr lang="en-US" altLang="pl-PL" sz="2400" i="1" dirty="0" err="1"/>
              <a:t>pnorm</a:t>
            </a:r>
            <a:r>
              <a:rPr lang="en-US" altLang="pl-PL" sz="2400" dirty="0"/>
              <a:t> and </a:t>
            </a:r>
            <a:r>
              <a:rPr lang="pl-PL" altLang="pl-PL" sz="2400" dirty="0" smtClean="0"/>
              <a:t> </a:t>
            </a:r>
            <a:r>
              <a:rPr lang="pl-PL" altLang="pl-PL" sz="2400" dirty="0">
                <a:solidFill>
                  <a:srgbClr val="EA650D"/>
                </a:solidFill>
              </a:rPr>
              <a:t>b)</a:t>
            </a:r>
            <a:r>
              <a:rPr lang="pl-PL" altLang="pl-PL" sz="2400" dirty="0" smtClean="0"/>
              <a:t> </a:t>
            </a:r>
            <a:r>
              <a:rPr lang="en-US" altLang="pl-PL" sz="2400" i="1" dirty="0" err="1" smtClean="0"/>
              <a:t>qnorm</a:t>
            </a:r>
            <a:r>
              <a:rPr lang="en-US" altLang="pl-PL" sz="2400" dirty="0" smtClean="0"/>
              <a:t> </a:t>
            </a:r>
            <a:r>
              <a:rPr lang="en-US" altLang="pl-PL" sz="2400" dirty="0"/>
              <a:t>function</a:t>
            </a:r>
            <a:r>
              <a:rPr lang="pl-PL" altLang="pl-PL" sz="2400" dirty="0" smtClean="0"/>
              <a:t>s</a:t>
            </a:r>
            <a:r>
              <a:rPr lang="en-US" altLang="pl-PL" sz="2400" dirty="0" smtClean="0"/>
              <a:t> (example for normal distribution)</a:t>
            </a:r>
            <a:r>
              <a:rPr lang="pl-PL" altLang="pl-PL" sz="2400" dirty="0" smtClean="0"/>
              <a:t>. </a:t>
            </a:r>
            <a:r>
              <a:rPr lang="en-US" altLang="pl-PL" sz="2400" dirty="0" smtClean="0"/>
              <a:t>We will use those extensively</a:t>
            </a:r>
            <a:r>
              <a:rPr lang="pl-PL" altLang="pl-PL" sz="2400" dirty="0" smtClean="0"/>
              <a:t>.</a:t>
            </a:r>
          </a:p>
          <a:p>
            <a:pPr marL="0" indent="0" eaLnBrk="1" hangingPunct="1">
              <a:buNone/>
            </a:pPr>
            <a:endParaRPr lang="pl-PL" altLang="pl-PL" sz="2400" dirty="0"/>
          </a:p>
          <a:p>
            <a:pPr marL="0" indent="0" eaLnBrk="1" hangingPunct="1">
              <a:buNone/>
            </a:pPr>
            <a:r>
              <a:rPr lang="en-US" altLang="pl-PL" sz="2400" dirty="0" smtClean="0"/>
              <a:t>U denotes uniform distribution on (0,1) interval</a:t>
            </a:r>
          </a:p>
        </p:txBody>
      </p:sp>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5</a:t>
            </a:fld>
            <a:endParaRPr lang="pl-PL" altLang="pl-PL" dirty="0" smtClean="0">
              <a:solidFill>
                <a:srgbClr val="666666"/>
              </a:solidFill>
            </a:endParaRPr>
          </a:p>
        </p:txBody>
      </p:sp>
    </p:spTree>
    <p:extLst>
      <p:ext uri="{BB962C8B-B14F-4D97-AF65-F5344CB8AC3E}">
        <p14:creationId xmlns:p14="http://schemas.microsoft.com/office/powerpoint/2010/main" val="3495445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r>
              <a:rPr lang="en-US" altLang="pl-PL" dirty="0" smtClean="0"/>
              <a:t>Simulate from fitted distributions</a:t>
            </a:r>
          </a:p>
        </p:txBody>
      </p:sp>
      <mc:AlternateContent xmlns:mc="http://schemas.openxmlformats.org/markup-compatibility/2006" xmlns:a14="http://schemas.microsoft.com/office/drawing/2010/main">
        <mc:Choice Requires="a14">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457200" indent="-457200" eaLnBrk="1" hangingPunct="1">
                  <a:buFont typeface="+mj-lt"/>
                  <a:buAutoNum type="alphaLcParenR"/>
                </a:pPr>
                <a:r>
                  <a:rPr lang="en-US" altLang="pl-PL" sz="2400" dirty="0"/>
                  <a:t>If we know that X has continuous cumulative density function F then F(X) </a:t>
                </a:r>
                <a:r>
                  <a:rPr lang="en-US" altLang="pl-PL" sz="3600" baseline="-10000" dirty="0"/>
                  <a:t>~</a:t>
                </a:r>
                <a:r>
                  <a:rPr lang="en-US" altLang="pl-PL" sz="2400" dirty="0"/>
                  <a:t> U(0,1</a:t>
                </a:r>
                <a:r>
                  <a:rPr lang="en-US" altLang="pl-PL" sz="2400" dirty="0" smtClean="0"/>
                  <a:t>).</a:t>
                </a:r>
                <a:endParaRPr lang="pl-PL" altLang="pl-PL" sz="2400" dirty="0" smtClean="0"/>
              </a:p>
              <a:p>
                <a:pPr marL="457200" indent="-457200" eaLnBrk="1" hangingPunct="1">
                  <a:buFont typeface="+mj-lt"/>
                  <a:buAutoNum type="alphaLcParenR"/>
                </a:pPr>
                <a:r>
                  <a:rPr lang="en-US" altLang="pl-PL" sz="2400" dirty="0" smtClean="0"/>
                  <a:t>Moreover by the inversion method </a:t>
                </a:r>
                <a:r>
                  <a:rPr lang="en-US" altLang="pl-PL" sz="2400" dirty="0"/>
                  <a:t>X = F</a:t>
                </a:r>
                <a:r>
                  <a:rPr lang="en-US" altLang="pl-PL" sz="2400" baseline="30000" dirty="0"/>
                  <a:t>-1</a:t>
                </a:r>
                <a:r>
                  <a:rPr lang="en-US" altLang="pl-PL" sz="2400" dirty="0"/>
                  <a:t>(U).</a:t>
                </a:r>
                <a:r>
                  <a:rPr lang="pl-PL" altLang="pl-PL" sz="2400" dirty="0"/>
                  <a:t> </a:t>
                </a:r>
                <a:r>
                  <a:rPr lang="en-US" altLang="pl-PL" sz="2400" dirty="0" smtClean="0"/>
                  <a:t>This function is also called quantile function.</a:t>
                </a:r>
                <a:endParaRPr lang="pl-PL" altLang="pl-PL" sz="2400" dirty="0" smtClean="0"/>
              </a:p>
              <a:p>
                <a:pPr marL="0" indent="0" algn="ctr" eaLnBrk="1" hangingPunct="1">
                  <a:buNone/>
                </a:pPr>
                <a:r>
                  <a:rPr lang="en-US" altLang="pl-PL" sz="2000" dirty="0" smtClean="0"/>
                  <a:t>Simple example </a:t>
                </a:r>
                <a:r>
                  <a:rPr lang="pl-PL" altLang="pl-PL" sz="2000" dirty="0" smtClean="0"/>
                  <a:t>of </a:t>
                </a:r>
                <a:r>
                  <a:rPr lang="en-US" altLang="pl-PL" sz="2000" dirty="0" smtClean="0"/>
                  <a:t>inversion method for exponential distribution</a:t>
                </a:r>
              </a:p>
              <a:p>
                <a:pPr marL="457200" indent="-457200" eaLnBrk="1" hangingPunct="1">
                  <a:buFont typeface="+mj-lt"/>
                  <a:buAutoNum type="alphaLcParenR"/>
                </a:pPr>
                <a:r>
                  <a:rPr lang="pl-PL" altLang="pl-PL" sz="2000" dirty="0"/>
                  <a:t> </a:t>
                </a:r>
                <a14:m>
                  <m:oMath xmlns:m="http://schemas.openxmlformats.org/officeDocument/2006/math">
                    <m:r>
                      <a:rPr lang="pl-PL" altLang="pl-PL" sz="2000">
                        <a:latin typeface="Cambria Math"/>
                      </a:rPr>
                      <m:t>𝐹</m:t>
                    </m:r>
                    <m:d>
                      <m:dPr>
                        <m:ctrlPr>
                          <a:rPr lang="pl-PL" altLang="pl-PL" sz="2000" i="1">
                            <a:latin typeface="Cambria Math"/>
                          </a:rPr>
                        </m:ctrlPr>
                      </m:dPr>
                      <m:e>
                        <m:r>
                          <a:rPr lang="pl-PL" altLang="pl-PL" sz="2000">
                            <a:latin typeface="Cambria Math"/>
                          </a:rPr>
                          <m:t>𝑥</m:t>
                        </m:r>
                      </m:e>
                    </m:d>
                    <m:r>
                      <a:rPr lang="pl-PL" altLang="pl-PL" sz="2000">
                        <a:latin typeface="Cambria Math"/>
                      </a:rPr>
                      <m:t>=1− </m:t>
                    </m:r>
                    <m:sSup>
                      <m:sSupPr>
                        <m:ctrlPr>
                          <a:rPr lang="pl-PL" altLang="pl-PL" sz="2000" i="1">
                            <a:latin typeface="Cambria Math"/>
                          </a:rPr>
                        </m:ctrlPr>
                      </m:sSupPr>
                      <m:e>
                        <m:r>
                          <a:rPr lang="pl-PL" altLang="pl-PL" sz="2000">
                            <a:latin typeface="Cambria Math"/>
                          </a:rPr>
                          <m:t>𝑒</m:t>
                        </m:r>
                      </m:e>
                      <m:sup>
                        <m:r>
                          <a:rPr lang="pl-PL" altLang="pl-PL" sz="2000">
                            <a:latin typeface="Cambria Math"/>
                          </a:rPr>
                          <m:t>−</m:t>
                        </m:r>
                        <m:r>
                          <m:rPr>
                            <m:sty m:val="p"/>
                          </m:rPr>
                          <a:rPr lang="el-GR" altLang="pl-PL" sz="2000">
                            <a:latin typeface="Cambria Math"/>
                          </a:rPr>
                          <m:t>λ</m:t>
                        </m:r>
                        <m:r>
                          <a:rPr lang="pl-PL" altLang="pl-PL" sz="2000">
                            <a:latin typeface="Cambria Math"/>
                          </a:rPr>
                          <m:t>𝑥</m:t>
                        </m:r>
                      </m:sup>
                    </m:sSup>
                  </m:oMath>
                </a14:m>
                <a:r>
                  <a:rPr lang="pl-PL" altLang="pl-PL" sz="2000" dirty="0"/>
                  <a:t> </a:t>
                </a:r>
              </a:p>
              <a:p>
                <a:pPr marL="457200" indent="-457200" eaLnBrk="1" hangingPunct="1">
                  <a:buFont typeface="+mj-lt"/>
                  <a:buAutoNum type="alphaLcParenR"/>
                </a:pPr>
                <a:r>
                  <a:rPr lang="pl-PL" altLang="pl-PL" sz="2000" dirty="0" smtClean="0"/>
                  <a:t> </a:t>
                </a:r>
                <a14:m>
                  <m:oMath xmlns:m="http://schemas.openxmlformats.org/officeDocument/2006/math">
                    <m:r>
                      <a:rPr lang="pl-PL" altLang="pl-PL" sz="2000" b="0" i="1" smtClean="0">
                        <a:latin typeface="Cambria Math"/>
                      </a:rPr>
                      <m:t>𝑢</m:t>
                    </m:r>
                    <m:r>
                      <a:rPr lang="pl-PL" altLang="pl-PL" sz="2000" i="1">
                        <a:latin typeface="Cambria Math"/>
                      </a:rPr>
                      <m:t>=1− </m:t>
                    </m:r>
                    <m:sSup>
                      <m:sSupPr>
                        <m:ctrlPr>
                          <a:rPr lang="pl-PL" altLang="pl-PL" sz="2000" i="1">
                            <a:latin typeface="Cambria Math"/>
                          </a:rPr>
                        </m:ctrlPr>
                      </m:sSupPr>
                      <m:e>
                        <m:r>
                          <a:rPr lang="pl-PL" altLang="pl-PL" sz="2000" i="1">
                            <a:latin typeface="Cambria Math"/>
                          </a:rPr>
                          <m:t>𝑒</m:t>
                        </m:r>
                      </m:e>
                      <m:sup>
                        <m:r>
                          <a:rPr lang="pl-PL" altLang="pl-PL" sz="2000" i="1">
                            <a:latin typeface="Cambria Math"/>
                          </a:rPr>
                          <m:t>−</m:t>
                        </m:r>
                        <m:r>
                          <m:rPr>
                            <m:sty m:val="p"/>
                          </m:rPr>
                          <a:rPr lang="el-GR" altLang="pl-PL" sz="2000" i="1">
                            <a:latin typeface="Cambria Math"/>
                          </a:rPr>
                          <m:t>λ</m:t>
                        </m:r>
                        <m:r>
                          <a:rPr lang="pl-PL" altLang="pl-PL" sz="2000" i="1">
                            <a:latin typeface="Cambria Math"/>
                          </a:rPr>
                          <m:t>𝑥</m:t>
                        </m:r>
                      </m:sup>
                    </m:sSup>
                  </m:oMath>
                </a14:m>
                <a:r>
                  <a:rPr lang="pl-PL" altLang="pl-PL" sz="2000" dirty="0" smtClean="0"/>
                  <a:t> </a:t>
                </a:r>
                <a:br>
                  <a:rPr lang="pl-PL" altLang="pl-PL" sz="2000" dirty="0" smtClean="0"/>
                </a:br>
                <a:r>
                  <a:rPr lang="pl-PL" altLang="pl-PL" sz="2000" dirty="0" smtClean="0"/>
                  <a:t> </a:t>
                </a:r>
                <a14:m>
                  <m:oMath xmlns:m="http://schemas.openxmlformats.org/officeDocument/2006/math">
                    <m:sSup>
                      <m:sSupPr>
                        <m:ctrlPr>
                          <a:rPr lang="pl-PL" altLang="pl-PL" sz="2000" b="0" i="1" smtClean="0">
                            <a:latin typeface="Cambria Math"/>
                          </a:rPr>
                        </m:ctrlPr>
                      </m:sSupPr>
                      <m:e>
                        <m:r>
                          <a:rPr lang="pl-PL" altLang="pl-PL" sz="2000" b="0" i="1" smtClean="0">
                            <a:latin typeface="Cambria Math"/>
                          </a:rPr>
                          <m:t>𝑒</m:t>
                        </m:r>
                      </m:e>
                      <m:sup>
                        <m:r>
                          <a:rPr lang="pl-PL" altLang="pl-PL" sz="2000" b="0" i="1" smtClean="0">
                            <a:latin typeface="Cambria Math"/>
                          </a:rPr>
                          <m:t>−</m:t>
                        </m:r>
                        <m:r>
                          <m:rPr>
                            <m:sty m:val="p"/>
                          </m:rPr>
                          <a:rPr lang="el-GR" altLang="pl-PL" sz="2000" i="1">
                            <a:latin typeface="Cambria Math"/>
                          </a:rPr>
                          <m:t>λ</m:t>
                        </m:r>
                        <m:r>
                          <a:rPr lang="pl-PL" altLang="pl-PL" sz="2000" i="1">
                            <a:latin typeface="Cambria Math"/>
                          </a:rPr>
                          <m:t>𝑥</m:t>
                        </m:r>
                      </m:sup>
                    </m:sSup>
                    <m:r>
                      <a:rPr lang="pl-PL" altLang="pl-PL" sz="2000" b="0" i="1" smtClean="0">
                        <a:latin typeface="Cambria Math"/>
                      </a:rPr>
                      <m:t>=1−</m:t>
                    </m:r>
                    <m:r>
                      <a:rPr lang="pl-PL" altLang="pl-PL" sz="2000" b="0" i="1" smtClean="0">
                        <a:latin typeface="Cambria Math"/>
                      </a:rPr>
                      <m:t>𝑢</m:t>
                    </m:r>
                  </m:oMath>
                </a14:m>
                <a:r>
                  <a:rPr lang="pl-PL" altLang="pl-PL" sz="2000" dirty="0" smtClean="0"/>
                  <a:t> </a:t>
                </a:r>
                <a:br>
                  <a:rPr lang="pl-PL" altLang="pl-PL" sz="2000" dirty="0" smtClean="0"/>
                </a:br>
                <a:r>
                  <a:rPr lang="pl-PL" altLang="pl-PL" sz="2000" dirty="0" smtClean="0"/>
                  <a:t> </a:t>
                </a:r>
                <a14:m>
                  <m:oMath xmlns:m="http://schemas.openxmlformats.org/officeDocument/2006/math">
                    <m:func>
                      <m:funcPr>
                        <m:ctrlPr>
                          <a:rPr lang="pl-PL" altLang="pl-PL" sz="2000" i="1" smtClean="0">
                            <a:latin typeface="Cambria Math"/>
                          </a:rPr>
                        </m:ctrlPr>
                      </m:funcPr>
                      <m:fName>
                        <m:r>
                          <m:rPr>
                            <m:sty m:val="p"/>
                          </m:rPr>
                          <a:rPr lang="pl-PL" altLang="pl-PL" sz="2000" i="0" smtClean="0">
                            <a:latin typeface="Cambria Math"/>
                          </a:rPr>
                          <m:t>ln</m:t>
                        </m:r>
                        <m:r>
                          <a:rPr lang="pl-PL" altLang="pl-PL" sz="2000" b="0" i="1" smtClean="0">
                            <a:latin typeface="Cambria Math"/>
                          </a:rPr>
                          <m:t>(</m:t>
                        </m:r>
                      </m:fName>
                      <m:e>
                        <m:sSup>
                          <m:sSupPr>
                            <m:ctrlPr>
                              <a:rPr lang="pl-PL" altLang="pl-PL" sz="2000" i="1" smtClean="0">
                                <a:latin typeface="Cambria Math"/>
                              </a:rPr>
                            </m:ctrlPr>
                          </m:sSupPr>
                          <m:e>
                            <m:r>
                              <a:rPr lang="pl-PL" altLang="pl-PL" sz="2000" b="0" i="1" smtClean="0">
                                <a:latin typeface="Cambria Math"/>
                              </a:rPr>
                              <m:t>𝑒</m:t>
                            </m:r>
                          </m:e>
                          <m:sup>
                            <m:r>
                              <a:rPr lang="pl-PL" altLang="pl-PL" sz="2000" i="1">
                                <a:latin typeface="Cambria Math"/>
                              </a:rPr>
                              <m:t>−</m:t>
                            </m:r>
                            <m:r>
                              <m:rPr>
                                <m:sty m:val="p"/>
                              </m:rPr>
                              <a:rPr lang="el-GR" altLang="pl-PL" sz="2000" i="1">
                                <a:latin typeface="Cambria Math"/>
                              </a:rPr>
                              <m:t>λ</m:t>
                            </m:r>
                            <m:r>
                              <a:rPr lang="pl-PL" altLang="pl-PL" sz="2000" i="1">
                                <a:latin typeface="Cambria Math"/>
                              </a:rPr>
                              <m:t>𝑥</m:t>
                            </m:r>
                          </m:sup>
                        </m:sSup>
                        <m:r>
                          <a:rPr lang="pl-PL" altLang="pl-PL" sz="2000" b="0" i="1" smtClean="0">
                            <a:latin typeface="Cambria Math"/>
                          </a:rPr>
                          <m:t>)=</m:t>
                        </m:r>
                      </m:e>
                    </m:func>
                    <m:r>
                      <a:rPr lang="pl-PL" altLang="pl-PL" sz="2000" b="0" i="1" smtClean="0">
                        <a:latin typeface="Cambria Math"/>
                      </a:rPr>
                      <m:t> </m:t>
                    </m:r>
                    <m:r>
                      <m:rPr>
                        <m:sty m:val="p"/>
                      </m:rPr>
                      <a:rPr lang="pl-PL" altLang="pl-PL" sz="2000" b="0" i="0" smtClean="0">
                        <a:latin typeface="Cambria Math"/>
                      </a:rPr>
                      <m:t>ln</m:t>
                    </m:r>
                    <m:r>
                      <a:rPr lang="pl-PL" altLang="pl-PL" sz="2000" b="0" i="1" smtClean="0">
                        <a:latin typeface="Cambria Math"/>
                      </a:rPr>
                      <m:t>⁡(1−</m:t>
                    </m:r>
                    <m:r>
                      <a:rPr lang="pl-PL" altLang="pl-PL" sz="2000" b="0" i="1" smtClean="0">
                        <a:latin typeface="Cambria Math"/>
                      </a:rPr>
                      <m:t>𝑢</m:t>
                    </m:r>
                    <m:r>
                      <a:rPr lang="pl-PL" altLang="pl-PL" sz="2000" b="0" i="1" smtClean="0">
                        <a:latin typeface="Cambria Math"/>
                      </a:rPr>
                      <m:t>)</m:t>
                    </m:r>
                  </m:oMath>
                </a14:m>
                <a:r>
                  <a:rPr lang="pl-PL" altLang="pl-PL" sz="2000" dirty="0" smtClean="0"/>
                  <a:t> </a:t>
                </a:r>
                <a:br>
                  <a:rPr lang="pl-PL" altLang="pl-PL" sz="2000" dirty="0" smtClean="0"/>
                </a:br>
                <a:r>
                  <a:rPr lang="pl-PL" altLang="pl-PL" sz="2000" dirty="0" smtClean="0"/>
                  <a:t> </a:t>
                </a:r>
                <a14:m>
                  <m:oMath xmlns:m="http://schemas.openxmlformats.org/officeDocument/2006/math">
                    <m:r>
                      <a:rPr lang="pl-PL" altLang="pl-PL" sz="2000" i="1" dirty="0">
                        <a:latin typeface="Cambria Math"/>
                      </a:rPr>
                      <m:t>−</m:t>
                    </m:r>
                    <m:r>
                      <m:rPr>
                        <m:sty m:val="p"/>
                      </m:rPr>
                      <a:rPr lang="el-GR" altLang="pl-PL" sz="2000" i="1">
                        <a:latin typeface="Cambria Math"/>
                      </a:rPr>
                      <m:t>λ</m:t>
                    </m:r>
                    <m:r>
                      <a:rPr lang="pl-PL" altLang="pl-PL" sz="2000" i="1">
                        <a:latin typeface="Cambria Math"/>
                      </a:rPr>
                      <m:t>𝑥</m:t>
                    </m:r>
                    <m:r>
                      <a:rPr lang="pl-PL" altLang="pl-PL" sz="2000" b="0" i="1" smtClean="0">
                        <a:latin typeface="Cambria Math"/>
                      </a:rPr>
                      <m:t>=</m:t>
                    </m:r>
                    <m:r>
                      <m:rPr>
                        <m:sty m:val="p"/>
                      </m:rPr>
                      <a:rPr lang="pl-PL" altLang="pl-PL" sz="2000" b="0" i="0" smtClean="0">
                        <a:latin typeface="Cambria Math"/>
                      </a:rPr>
                      <m:t>ln</m:t>
                    </m:r>
                    <m:r>
                      <a:rPr lang="pl-PL" altLang="pl-PL" sz="2000" b="0" i="1" smtClean="0">
                        <a:latin typeface="Cambria Math"/>
                      </a:rPr>
                      <m:t>⁡(1−</m:t>
                    </m:r>
                    <m:r>
                      <a:rPr lang="pl-PL" altLang="pl-PL" sz="2000" b="0" i="1" smtClean="0">
                        <a:latin typeface="Cambria Math"/>
                      </a:rPr>
                      <m:t>𝑢</m:t>
                    </m:r>
                    <m:r>
                      <a:rPr lang="pl-PL" altLang="pl-PL" sz="2000" b="0" i="1" smtClean="0">
                        <a:latin typeface="Cambria Math"/>
                      </a:rPr>
                      <m:t>)</m:t>
                    </m:r>
                  </m:oMath>
                </a14:m>
                <a:r>
                  <a:rPr lang="pl-PL" altLang="pl-PL" sz="2000" dirty="0" smtClean="0"/>
                  <a:t> </a:t>
                </a:r>
                <a:br>
                  <a:rPr lang="pl-PL" altLang="pl-PL" sz="2000" dirty="0" smtClean="0"/>
                </a:br>
                <a:r>
                  <a:rPr lang="pl-PL" altLang="pl-PL" sz="2000" dirty="0" smtClean="0"/>
                  <a:t> </a:t>
                </a:r>
                <a14:m>
                  <m:oMath xmlns:m="http://schemas.openxmlformats.org/officeDocument/2006/math">
                    <m:r>
                      <a:rPr lang="pl-PL" altLang="pl-PL" sz="2000" b="0" i="1" smtClean="0">
                        <a:latin typeface="Cambria Math"/>
                      </a:rPr>
                      <m:t>𝑥</m:t>
                    </m:r>
                    <m:r>
                      <a:rPr lang="pl-PL" altLang="pl-PL" sz="2000" b="0" i="1" smtClean="0">
                        <a:latin typeface="Cambria Math"/>
                      </a:rPr>
                      <m:t>=</m:t>
                    </m:r>
                    <m:f>
                      <m:fPr>
                        <m:ctrlPr>
                          <a:rPr lang="pl-PL" altLang="pl-PL" sz="2000" b="0" i="1" smtClean="0">
                            <a:latin typeface="Cambria Math"/>
                          </a:rPr>
                        </m:ctrlPr>
                      </m:fPr>
                      <m:num>
                        <m:r>
                          <m:rPr>
                            <m:sty m:val="p"/>
                          </m:rPr>
                          <a:rPr lang="pl-PL" altLang="pl-PL" sz="2000">
                            <a:latin typeface="Cambria Math"/>
                          </a:rPr>
                          <m:t>ln</m:t>
                        </m:r>
                        <m:r>
                          <a:rPr lang="pl-PL" altLang="pl-PL" sz="2000" i="1">
                            <a:latin typeface="Cambria Math"/>
                          </a:rPr>
                          <m:t>⁡(1−</m:t>
                        </m:r>
                        <m:r>
                          <a:rPr lang="pl-PL" altLang="pl-PL" sz="2000" i="1">
                            <a:latin typeface="Cambria Math"/>
                          </a:rPr>
                          <m:t>𝑢</m:t>
                        </m:r>
                        <m:r>
                          <a:rPr lang="pl-PL" altLang="pl-PL" sz="2000" i="1">
                            <a:latin typeface="Cambria Math"/>
                          </a:rPr>
                          <m:t>)</m:t>
                        </m:r>
                        <m:r>
                          <m:rPr>
                            <m:nor/>
                          </m:rPr>
                          <a:rPr lang="en-US" altLang="pl-PL" sz="2000" dirty="0"/>
                          <m:t> </m:t>
                        </m:r>
                      </m:num>
                      <m:den>
                        <m:r>
                          <a:rPr lang="pl-PL" altLang="pl-PL" sz="2000" i="1" dirty="0">
                            <a:latin typeface="Cambria Math"/>
                          </a:rPr>
                          <m:t>−</m:t>
                        </m:r>
                        <m:r>
                          <m:rPr>
                            <m:sty m:val="p"/>
                          </m:rPr>
                          <a:rPr lang="el-GR" altLang="pl-PL" sz="2000" i="1">
                            <a:latin typeface="Cambria Math"/>
                          </a:rPr>
                          <m:t>λ</m:t>
                        </m:r>
                      </m:den>
                    </m:f>
                  </m:oMath>
                </a14:m>
                <a:endParaRPr lang="pl-PL" altLang="pl-PL" sz="2400" dirty="0" smtClean="0"/>
              </a:p>
            </p:txBody>
          </p:sp>
        </mc:Choice>
        <mc:Fallback xmlns="">
          <p:sp>
            <p:nvSpPr>
              <p:cNvPr id="16387" name="Tijdelijke aanduiding voor inhoud 2"/>
              <p:cNvSpPr>
                <a:spLocks noGrp="1" noRot="1" noChangeAspect="1" noMove="1" noResize="1" noEditPoints="1" noAdjustHandles="1" noChangeArrowheads="1" noChangeShapeType="1" noTextEdit="1"/>
              </p:cNvSpPr>
              <p:nvPr>
                <p:ph idx="1"/>
              </p:nvPr>
            </p:nvSpPr>
            <p:spPr bwMode="auto">
              <a:blipFill rotWithShape="1">
                <a:blip r:embed="rId3"/>
                <a:stretch>
                  <a:fillRect l="-2243" t="-1964" r="-1013" b="-5438"/>
                </a:stretch>
              </a:blipFill>
            </p:spPr>
            <p:txBody>
              <a:bodyPr/>
              <a:lstStyle/>
              <a:p>
                <a:r>
                  <a:rPr lang="en-US">
                    <a:noFill/>
                  </a:rPr>
                  <a:t> </a:t>
                </a:r>
              </a:p>
            </p:txBody>
          </p:sp>
        </mc:Fallback>
      </mc:AlternateContent>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6</a:t>
            </a:fld>
            <a:endParaRPr lang="pl-PL" altLang="pl-PL" dirty="0" smtClean="0">
              <a:solidFill>
                <a:srgbClr val="666666"/>
              </a:solidFill>
            </a:endParaRPr>
          </a:p>
        </p:txBody>
      </p:sp>
    </p:spTree>
    <p:extLst>
      <p:ext uri="{BB962C8B-B14F-4D97-AF65-F5344CB8AC3E}">
        <p14:creationId xmlns:p14="http://schemas.microsoft.com/office/powerpoint/2010/main" val="3298676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r>
              <a:rPr lang="en-US" altLang="pl-PL" dirty="0" smtClean="0"/>
              <a:t>Simulate from fitted distribution</a:t>
            </a:r>
          </a:p>
        </p:txBody>
      </p:sp>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0" indent="0" eaLnBrk="1" hangingPunct="1">
              <a:buNone/>
            </a:pPr>
            <a:r>
              <a:rPr lang="en-US" altLang="pl-PL" sz="2400" dirty="0" smtClean="0"/>
              <a:t>Other function that has to be mentioned in contexts of simulation is function to simulate observation from given distribution. </a:t>
            </a:r>
            <a:endParaRPr lang="pl-PL" altLang="pl-PL" sz="2400" dirty="0" smtClean="0"/>
          </a:p>
          <a:p>
            <a:pPr marL="0" indent="0" eaLnBrk="1" hangingPunct="1">
              <a:buNone/>
            </a:pPr>
            <a:r>
              <a:rPr lang="en-US" altLang="pl-PL" sz="2400" dirty="0" smtClean="0"/>
              <a:t>It is denoted as</a:t>
            </a:r>
            <a:r>
              <a:rPr lang="pl-PL" altLang="pl-PL" sz="2400" dirty="0" smtClean="0"/>
              <a:t>:</a:t>
            </a:r>
          </a:p>
          <a:p>
            <a:pPr eaLnBrk="1" hangingPunct="1"/>
            <a:r>
              <a:rPr lang="en-US" altLang="pl-PL" sz="2400" i="1" dirty="0" err="1" smtClean="0"/>
              <a:t>rnorm</a:t>
            </a:r>
            <a:r>
              <a:rPr lang="en-US" altLang="pl-PL" sz="2400" dirty="0" smtClean="0"/>
              <a:t> (for normal distribution)</a:t>
            </a:r>
            <a:endParaRPr lang="pl-PL" altLang="pl-PL" sz="2400" dirty="0" smtClean="0"/>
          </a:p>
          <a:p>
            <a:pPr eaLnBrk="1" hangingPunct="1"/>
            <a:r>
              <a:rPr lang="en-US" altLang="pl-PL" sz="2400" i="1" dirty="0" err="1" smtClean="0"/>
              <a:t>runif</a:t>
            </a:r>
            <a:r>
              <a:rPr lang="en-US" altLang="pl-PL" sz="2400" dirty="0" smtClean="0"/>
              <a:t> (for uniform distribution)</a:t>
            </a:r>
            <a:endParaRPr lang="pl-PL" altLang="pl-PL" sz="2400" dirty="0" smtClean="0"/>
          </a:p>
          <a:p>
            <a:pPr eaLnBrk="1" hangingPunct="1"/>
            <a:r>
              <a:rPr lang="en-US" altLang="pl-PL" sz="2400" i="1" dirty="0" err="1" smtClean="0"/>
              <a:t>rghyp</a:t>
            </a:r>
            <a:r>
              <a:rPr lang="en-US" altLang="pl-PL" sz="2400" dirty="0" smtClean="0"/>
              <a:t> (for generalized hyperbolic distributions)</a:t>
            </a:r>
          </a:p>
          <a:p>
            <a:pPr marL="0" indent="0" eaLnBrk="1" hangingPunct="1">
              <a:buNone/>
            </a:pPr>
            <a:endParaRPr lang="pl-PL" altLang="pl-PL" sz="2400" dirty="0" smtClean="0"/>
          </a:p>
        </p:txBody>
      </p:sp>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7</a:t>
            </a:fld>
            <a:endParaRPr lang="pl-PL" altLang="pl-PL" dirty="0" smtClean="0">
              <a:solidFill>
                <a:srgbClr val="666666"/>
              </a:solidFill>
            </a:endParaRPr>
          </a:p>
        </p:txBody>
      </p:sp>
    </p:spTree>
    <p:extLst>
      <p:ext uri="{BB962C8B-B14F-4D97-AF65-F5344CB8AC3E}">
        <p14:creationId xmlns:p14="http://schemas.microsoft.com/office/powerpoint/2010/main" val="4178209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eaLnBrk="1" hangingPunct="1"/>
            <a:r>
              <a:rPr lang="en-US" altLang="pl-PL" dirty="0" smtClean="0"/>
              <a:t>Obtain joint distribution with Copulas</a:t>
            </a:r>
          </a:p>
        </p:txBody>
      </p:sp>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0" indent="0" eaLnBrk="1" hangingPunct="1">
              <a:buNone/>
            </a:pPr>
            <a:r>
              <a:rPr lang="en-US" altLang="pl-PL" sz="2000" dirty="0" smtClean="0"/>
              <a:t>Copula is an function to capture complex dependency between variables. It could be perceived an extension of the concept of multivariate distribution. Why copulas approach is often better than multivariate distribution one?</a:t>
            </a:r>
          </a:p>
          <a:p>
            <a:pPr marL="0" indent="0" eaLnBrk="1" hangingPunct="1">
              <a:buNone/>
            </a:pPr>
            <a:endParaRPr lang="en-US" altLang="pl-PL" sz="2000" dirty="0" smtClean="0"/>
          </a:p>
          <a:p>
            <a:pPr marL="0" indent="0" eaLnBrk="1" hangingPunct="1">
              <a:buNone/>
            </a:pPr>
            <a:r>
              <a:rPr lang="en-US" altLang="pl-PL" sz="2000" dirty="0" smtClean="0"/>
              <a:t>Modelling with use of copula allows us to break down modelling process into two parts:</a:t>
            </a:r>
          </a:p>
          <a:p>
            <a:pPr marL="457200" indent="-457200" eaLnBrk="1" hangingPunct="1">
              <a:buFont typeface="+mj-lt"/>
              <a:buAutoNum type="alphaLcParenR"/>
            </a:pPr>
            <a:r>
              <a:rPr lang="en-US" altLang="pl-PL" sz="2000" dirty="0" smtClean="0"/>
              <a:t>Choice of arbitrary marginal distribution for all variables</a:t>
            </a:r>
          </a:p>
          <a:p>
            <a:pPr marL="457200" indent="-457200" eaLnBrk="1" hangingPunct="1">
              <a:buFont typeface="+mj-lt"/>
              <a:buAutoNum type="alphaLcParenR"/>
            </a:pPr>
            <a:r>
              <a:rPr lang="en-US" altLang="pl-PL" sz="2000" dirty="0" smtClean="0"/>
              <a:t>Choice of arbitrary copula function</a:t>
            </a:r>
          </a:p>
          <a:p>
            <a:pPr marL="0" indent="0" eaLnBrk="1" hangingPunct="1">
              <a:buNone/>
            </a:pPr>
            <a:r>
              <a:rPr lang="en-US" altLang="pl-PL" sz="2000" dirty="0" smtClean="0"/>
              <a:t>Estimation of marginal distribution and copula can be done separately. This provide </a:t>
            </a:r>
            <a:r>
              <a:rPr lang="pl-PL" altLang="pl-PL" sz="2000" dirty="0" smtClean="0"/>
              <a:t>mass </a:t>
            </a:r>
            <a:r>
              <a:rPr lang="en-US" altLang="pl-PL" sz="2000" dirty="0" smtClean="0"/>
              <a:t>flexibility.</a:t>
            </a:r>
          </a:p>
          <a:p>
            <a:pPr marL="0" indent="0" eaLnBrk="1" hangingPunct="1">
              <a:buNone/>
            </a:pPr>
            <a:endParaRPr lang="pl-PL" altLang="pl-PL" sz="2400" dirty="0" smtClean="0"/>
          </a:p>
        </p:txBody>
      </p:sp>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8</a:t>
            </a:fld>
            <a:endParaRPr lang="pl-PL" altLang="pl-PL" dirty="0" smtClean="0">
              <a:solidFill>
                <a:srgbClr val="666666"/>
              </a:solidFill>
            </a:endParaRPr>
          </a:p>
        </p:txBody>
      </p:sp>
    </p:spTree>
    <p:extLst>
      <p:ext uri="{BB962C8B-B14F-4D97-AF65-F5344CB8AC3E}">
        <p14:creationId xmlns:p14="http://schemas.microsoft.com/office/powerpoint/2010/main" val="2280386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noRot="1" noMove="1" noResize="1" noEditPoints="1" noChangeShapeType="1"/>
          </p:cNvSpPr>
          <p:nvPr>
            <p:ph type="title"/>
          </p:nvPr>
        </p:nvSpPr>
        <p:spPr/>
        <p:txBody>
          <a:bodyPr/>
          <a:lstStyle/>
          <a:p>
            <a:pPr marL="0" indent="0" eaLnBrk="1" hangingPunct="1"/>
            <a:r>
              <a:rPr lang="en-US" altLang="pl-PL" dirty="0" smtClean="0"/>
              <a:t>Elliptical copulas</a:t>
            </a:r>
            <a:endParaRPr lang="en-US" altLang="pl-PL" dirty="0"/>
          </a:p>
        </p:txBody>
      </p:sp>
      <mc:AlternateContent xmlns:mc="http://schemas.openxmlformats.org/markup-compatibility/2006" xmlns:a14="http://schemas.microsoft.com/office/drawing/2010/main">
        <mc:Choice Requires="a14">
          <p:sp>
            <p:nvSpPr>
              <p:cNvPr id="16387" name="Tijdelijke aanduiding voor inhoud 2"/>
              <p:cNvSpPr>
                <a:spLocks noGrp="1" noRot="1" noMove="1" noResize="1" noEditPoints="1" noChangeShapeType="1"/>
              </p:cNvSpPr>
              <p:nvPr>
                <p:ph idx="1"/>
              </p:nvPr>
            </p:nvSpPr>
            <p:spPr bwMode="auto"/>
            <p:txBody>
              <a:bodyPr wrap="square" numCol="1" anchorCtr="0" compatLnSpc="1">
                <a:prstTxWarp prst="textNoShape">
                  <a:avLst/>
                </a:prstTxWarp>
              </a:bodyPr>
              <a:lstStyle/>
              <a:p>
                <a:pPr marL="457200" indent="-457200" eaLnBrk="1" hangingPunct="1">
                  <a:buFont typeface="+mj-lt"/>
                  <a:buAutoNum type="alphaLcParenR"/>
                </a:pPr>
                <a:r>
                  <a:rPr lang="en-US" altLang="pl-PL" sz="2400" dirty="0" smtClean="0"/>
                  <a:t>Gaussian copula</a:t>
                </a:r>
              </a:p>
              <a:p>
                <a:pPr marL="468000" lvl="2" eaLnBrk="1" hangingPunct="1"/>
                <a:r>
                  <a:rPr lang="pl-PL" altLang="pl-PL" sz="2400" dirty="0" smtClean="0"/>
                  <a:t> </a:t>
                </a:r>
                <a:r>
                  <a:rPr lang="en-US" altLang="pl-PL" sz="2400" dirty="0" smtClean="0"/>
                  <a:t>Multivariate </a:t>
                </a:r>
                <a:r>
                  <a:rPr lang="en-US" altLang="pl-PL" sz="2400" dirty="0"/>
                  <a:t>normal distribution is an </a:t>
                </a:r>
                <a:r>
                  <a:rPr lang="en-US" altLang="pl-PL" sz="2400" dirty="0" smtClean="0"/>
                  <a:t>Gaussian </a:t>
                </a:r>
                <a:r>
                  <a:rPr lang="en-US" altLang="pl-PL" sz="2400" dirty="0"/>
                  <a:t>copula with normal margins</a:t>
                </a:r>
                <a:r>
                  <a:rPr lang="pl-PL" altLang="pl-PL" sz="2400" dirty="0"/>
                  <a:t>. </a:t>
                </a:r>
                <a:r>
                  <a:rPr lang="en-US" altLang="pl-PL" sz="2400" dirty="0" smtClean="0"/>
                  <a:t>As copula dependency is margin independent the Gaussian copula with any margins provide same dependency as multivariate normal distribution.</a:t>
                </a:r>
              </a:p>
              <a:p>
                <a:pPr marL="468000" lvl="2" eaLnBrk="1" hangingPunct="1"/>
                <a:r>
                  <a:rPr lang="en-US" altLang="pl-PL" sz="2400" dirty="0" smtClean="0"/>
                  <a:t> Its </a:t>
                </a:r>
                <a:r>
                  <a:rPr lang="en-US" altLang="pl-PL" sz="2400" dirty="0"/>
                  <a:t>parameter </a:t>
                </a:r>
                <a14:m>
                  <m:oMath xmlns:m="http://schemas.openxmlformats.org/officeDocument/2006/math">
                    <m:r>
                      <a:rPr lang="en-US" altLang="pl-PL" sz="2400" i="1">
                        <a:latin typeface="Cambria Math"/>
                        <a:ea typeface="Cambria Math"/>
                      </a:rPr>
                      <m:t>𝜃</m:t>
                    </m:r>
                  </m:oMath>
                </a14:m>
                <a:r>
                  <a:rPr lang="en-US" altLang="pl-PL" sz="2400" dirty="0"/>
                  <a:t> is defined as linear </a:t>
                </a:r>
                <a:r>
                  <a:rPr lang="en-US" altLang="pl-PL" sz="2400" dirty="0" smtClean="0"/>
                  <a:t>correlation</a:t>
                </a:r>
              </a:p>
              <a:p>
                <a:pPr marL="468000" lvl="2" eaLnBrk="1" hangingPunct="1"/>
                <a:r>
                  <a:rPr lang="en-US" altLang="pl-PL" sz="2400" dirty="0" smtClean="0"/>
                  <a:t> It </a:t>
                </a:r>
                <a:r>
                  <a:rPr lang="en-US" altLang="pl-PL" sz="2400" dirty="0"/>
                  <a:t>assume zero tail dependence</a:t>
                </a:r>
                <a:r>
                  <a:rPr lang="pl-PL" altLang="pl-PL" sz="2400" dirty="0"/>
                  <a:t/>
                </a:r>
                <a:br>
                  <a:rPr lang="pl-PL" altLang="pl-PL" sz="2400" dirty="0"/>
                </a:br>
                <a:endParaRPr lang="pl-PL" altLang="pl-PL" sz="2000" dirty="0" smtClean="0"/>
              </a:p>
              <a:p>
                <a:pPr marL="457200" indent="-457200" eaLnBrk="1" hangingPunct="1">
                  <a:buFont typeface="+mj-lt"/>
                  <a:buAutoNum type="alphaLcParenR"/>
                </a:pPr>
                <a:r>
                  <a:rPr lang="en-US" altLang="pl-PL" sz="2400" dirty="0" smtClean="0"/>
                  <a:t>Student t copula</a:t>
                </a:r>
              </a:p>
              <a:p>
                <a:pPr marL="468000" lvl="2" eaLnBrk="1" hangingPunct="1">
                  <a:buFont typeface="Arial" panose="020B0604020202020204" pitchFamily="34" charset="0"/>
                  <a:buChar char="•"/>
                </a:pPr>
                <a:r>
                  <a:rPr lang="pl-PL" altLang="pl-PL" sz="2400" dirty="0" smtClean="0"/>
                  <a:t> </a:t>
                </a:r>
                <a:r>
                  <a:rPr lang="en-US" altLang="pl-PL" sz="2400" dirty="0" smtClean="0"/>
                  <a:t>It </a:t>
                </a:r>
                <a:r>
                  <a:rPr lang="en-US" altLang="pl-PL" sz="2400" dirty="0"/>
                  <a:t>allows for both lower and upper tail </a:t>
                </a:r>
                <a:r>
                  <a:rPr lang="en-US" altLang="pl-PL" sz="2400" dirty="0" smtClean="0"/>
                  <a:t>dependence (symmetric)</a:t>
                </a:r>
                <a:endParaRPr lang="pl-PL" altLang="pl-PL" sz="2400" dirty="0"/>
              </a:p>
              <a:p>
                <a:pPr marL="0" indent="0" eaLnBrk="1" hangingPunct="1">
                  <a:buNone/>
                </a:pPr>
                <a:endParaRPr lang="en-US" altLang="pl-PL" sz="2400" dirty="0"/>
              </a:p>
            </p:txBody>
          </p:sp>
        </mc:Choice>
        <mc:Fallback xmlns="">
          <p:sp>
            <p:nvSpPr>
              <p:cNvPr id="16387" name="Tijdelijke aanduiding voor inhoud 2"/>
              <p:cNvSpPr>
                <a:spLocks noGrp="1" noRot="1" noChangeAspect="1" noMove="1" noResize="1" noEditPoints="1" noAdjustHandles="1" noChangeArrowheads="1" noChangeShapeType="1" noTextEdit="1"/>
              </p:cNvSpPr>
              <p:nvPr>
                <p:ph idx="1"/>
              </p:nvPr>
            </p:nvSpPr>
            <p:spPr bwMode="auto">
              <a:blipFill rotWithShape="1">
                <a:blip r:embed="rId3"/>
                <a:stretch>
                  <a:fillRect l="-2243" t="-1964" r="-1375" b="-3927"/>
                </a:stretch>
              </a:blipFill>
            </p:spPr>
            <p:txBody>
              <a:bodyPr/>
              <a:lstStyle/>
              <a:p>
                <a:r>
                  <a:rPr lang="en-US">
                    <a:noFill/>
                  </a:rPr>
                  <a:t> </a:t>
                </a:r>
              </a:p>
            </p:txBody>
          </p:sp>
        </mc:Fallback>
      </mc:AlternateContent>
      <p:sp>
        <p:nvSpPr>
          <p:cNvPr id="16388" name="JUNOLOCK TextBox 15 (JU-Free)"/>
          <p:cNvSpPr>
            <a:spLocks/>
          </p:cNvSpPr>
          <p:nvPr/>
        </p:nvSpPr>
        <p:spPr bwMode="auto">
          <a:xfrm>
            <a:off x="-2014538" y="1598613"/>
            <a:ext cx="1763713" cy="738187"/>
          </a:xfrm>
          <a:prstGeom prst="wedgeRectCallout">
            <a:avLst>
              <a:gd name="adj1" fmla="val 59806"/>
              <a:gd name="adj2" fmla="val -22671"/>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Use ‘formatting text-styles’ in the NN PowerPoint-menu</a:t>
            </a:r>
          </a:p>
        </p:txBody>
      </p:sp>
      <p:sp>
        <p:nvSpPr>
          <p:cNvPr id="16389" name="JUNOLOCK TextBox 16 (JU-Free)"/>
          <p:cNvSpPr>
            <a:spLocks/>
          </p:cNvSpPr>
          <p:nvPr/>
        </p:nvSpPr>
        <p:spPr bwMode="auto">
          <a:xfrm>
            <a:off x="-2014538" y="6088063"/>
            <a:ext cx="1763713" cy="523875"/>
          </a:xfrm>
          <a:prstGeom prst="wedgeRectCallout">
            <a:avLst>
              <a:gd name="adj1" fmla="val 60384"/>
              <a:gd name="adj2" fmla="val -19356"/>
            </a:avLst>
          </a:prstGeom>
          <a:solidFill>
            <a:schemeClr val="bg1"/>
          </a:solidFill>
          <a:ln w="9525">
            <a:solidFill>
              <a:srgbClr val="EA650D"/>
            </a:solidFill>
            <a:miter lim="800000"/>
            <a:headEnd/>
            <a:tailEnd/>
          </a:ln>
        </p:spPr>
        <p:txBody>
          <a:bodyPr>
            <a:spAutoFit/>
          </a:bodyPr>
          <a:lstStyle>
            <a:lvl1pPr eaLnBrk="0" hangingPunct="0">
              <a:lnSpc>
                <a:spcPct val="112000"/>
              </a:lnSpc>
              <a:buClr>
                <a:srgbClr val="EA650D"/>
              </a:buClr>
              <a:buSzPct val="100000"/>
              <a:buFont typeface="Calibri" pitchFamily="34" charset="0"/>
              <a:buChar char="•"/>
              <a:defRPr>
                <a:solidFill>
                  <a:schemeClr val="tx1"/>
                </a:solidFill>
                <a:latin typeface="Calibri" pitchFamily="34" charset="0"/>
              </a:defRPr>
            </a:lvl1pPr>
            <a:lvl2pPr marL="742950" indent="-285750" eaLnBrk="0" hangingPunct="0">
              <a:lnSpc>
                <a:spcPct val="112000"/>
              </a:lnSpc>
              <a:buClr>
                <a:srgbClr val="EA650D"/>
              </a:buClr>
              <a:buSzPct val="100000"/>
              <a:buFont typeface="Calibri" pitchFamily="34" charset="0"/>
              <a:buChar char="•"/>
              <a:defRPr>
                <a:solidFill>
                  <a:srgbClr val="EA650D"/>
                </a:solidFill>
                <a:latin typeface="Calibri" pitchFamily="34" charset="0"/>
              </a:defRPr>
            </a:lvl2pPr>
            <a:lvl3pPr marL="1143000" indent="-228600" eaLnBrk="0" hangingPunct="0">
              <a:lnSpc>
                <a:spcPct val="112000"/>
              </a:lnSpc>
              <a:buFont typeface="Arial" charset="0"/>
              <a:buChar char="•"/>
              <a:defRPr>
                <a:solidFill>
                  <a:schemeClr val="tx1"/>
                </a:solidFill>
                <a:latin typeface="Calibri" pitchFamily="34" charset="0"/>
              </a:defRPr>
            </a:lvl3pPr>
            <a:lvl4pPr marL="1600200" indent="-228600" eaLnBrk="0" hangingPunct="0">
              <a:lnSpc>
                <a:spcPct val="112000"/>
              </a:lnSpc>
              <a:spcBef>
                <a:spcPts val="2400"/>
              </a:spcBef>
              <a:spcAft>
                <a:spcPts val="2400"/>
              </a:spcAft>
              <a:buFont typeface="Arial" charset="0"/>
              <a:defRPr b="1">
                <a:solidFill>
                  <a:srgbClr val="EA650D"/>
                </a:solidFill>
                <a:latin typeface="Calibri" pitchFamily="34" charset="0"/>
              </a:defRPr>
            </a:lvl4pPr>
            <a:lvl5pPr marL="2057400" indent="-228600" eaLnBrk="0" hangingPunct="0">
              <a:lnSpc>
                <a:spcPct val="112000"/>
              </a:lnSpc>
              <a:buFont typeface="Arial" charset="0"/>
              <a:defRPr>
                <a:solidFill>
                  <a:schemeClr val="tx1"/>
                </a:solidFill>
                <a:latin typeface="Calibri" pitchFamily="34" charset="0"/>
              </a:defRPr>
            </a:lvl5pPr>
            <a:lvl6pPr marL="2514600" indent="-228600" eaLnBrk="0" fontAlgn="base" hangingPunct="0">
              <a:lnSpc>
                <a:spcPct val="112000"/>
              </a:lnSpc>
              <a:spcBef>
                <a:spcPct val="0"/>
              </a:spcBef>
              <a:spcAft>
                <a:spcPct val="0"/>
              </a:spcAft>
              <a:buFont typeface="Arial" charset="0"/>
              <a:defRPr>
                <a:solidFill>
                  <a:schemeClr val="tx1"/>
                </a:solidFill>
                <a:latin typeface="Calibri" pitchFamily="34" charset="0"/>
              </a:defRPr>
            </a:lvl6pPr>
            <a:lvl7pPr marL="2971800" indent="-228600" eaLnBrk="0" fontAlgn="base" hangingPunct="0">
              <a:lnSpc>
                <a:spcPct val="112000"/>
              </a:lnSpc>
              <a:spcBef>
                <a:spcPct val="0"/>
              </a:spcBef>
              <a:spcAft>
                <a:spcPct val="0"/>
              </a:spcAft>
              <a:buFont typeface="Arial" charset="0"/>
              <a:defRPr>
                <a:solidFill>
                  <a:schemeClr val="tx1"/>
                </a:solidFill>
                <a:latin typeface="Calibri" pitchFamily="34" charset="0"/>
              </a:defRPr>
            </a:lvl7pPr>
            <a:lvl8pPr marL="3429000" indent="-228600" eaLnBrk="0" fontAlgn="base" hangingPunct="0">
              <a:lnSpc>
                <a:spcPct val="112000"/>
              </a:lnSpc>
              <a:spcBef>
                <a:spcPct val="0"/>
              </a:spcBef>
              <a:spcAft>
                <a:spcPct val="0"/>
              </a:spcAft>
              <a:buFont typeface="Arial" charset="0"/>
              <a:defRPr>
                <a:solidFill>
                  <a:schemeClr val="tx1"/>
                </a:solidFill>
                <a:latin typeface="Calibri" pitchFamily="34" charset="0"/>
              </a:defRPr>
            </a:lvl8pPr>
            <a:lvl9pPr marL="3886200" indent="-228600" eaLnBrk="0" fontAlgn="base" hangingPunct="0">
              <a:lnSpc>
                <a:spcPct val="112000"/>
              </a:lnSpc>
              <a:spcBef>
                <a:spcPct val="0"/>
              </a:spcBef>
              <a:spcAft>
                <a:spcPct val="0"/>
              </a:spcAft>
              <a:buFont typeface="Arial" charset="0"/>
              <a:defRPr>
                <a:solidFill>
                  <a:schemeClr val="tx1"/>
                </a:solidFill>
                <a:latin typeface="Calibri" pitchFamily="34" charset="0"/>
              </a:defRPr>
            </a:lvl9pPr>
          </a:lstStyle>
          <a:p>
            <a:pPr eaLnBrk="1" hangingPunct="1">
              <a:lnSpc>
                <a:spcPct val="100000"/>
              </a:lnSpc>
              <a:spcBef>
                <a:spcPts val="2400"/>
              </a:spcBef>
              <a:buClrTx/>
              <a:buSzTx/>
              <a:buFontTx/>
              <a:buNone/>
            </a:pPr>
            <a:r>
              <a:rPr lang="pl-PL" altLang="pl-PL" sz="1400" noProof="1"/>
              <a:t>Do not change or add other logos</a:t>
            </a:r>
          </a:p>
        </p:txBody>
      </p:sp>
      <p:sp>
        <p:nvSpPr>
          <p:cNvPr id="21510" name="Tijdelijke aanduiding voor dianummer 3"/>
          <p:cNvSpPr>
            <a:spLocks noGrp="1" noRot="1" noMove="1" noResize="1" noEditPoints="1" noChangeShapeType="1"/>
          </p:cNvSpPr>
          <p:nvPr>
            <p:ph type="sldNum"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9DB2A75-EE97-41E3-913D-28EA86711160}" type="slidenum">
              <a:rPr altLang="pl-PL" smtClean="0">
                <a:solidFill>
                  <a:srgbClr val="666666"/>
                </a:solidFill>
              </a:rPr>
              <a:pPr fontAlgn="base">
                <a:spcBef>
                  <a:spcPct val="0"/>
                </a:spcBef>
                <a:spcAft>
                  <a:spcPct val="0"/>
                </a:spcAft>
                <a:defRPr/>
              </a:pPr>
              <a:t>9</a:t>
            </a:fld>
            <a:endParaRPr lang="pl-PL" altLang="pl-PL" dirty="0" smtClean="0">
              <a:solidFill>
                <a:srgbClr val="666666"/>
              </a:solidFill>
            </a:endParaRPr>
          </a:p>
        </p:txBody>
      </p:sp>
    </p:spTree>
    <p:extLst>
      <p:ext uri="{BB962C8B-B14F-4D97-AF65-F5344CB8AC3E}">
        <p14:creationId xmlns:p14="http://schemas.microsoft.com/office/powerpoint/2010/main" val="2884735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General NATNED (For external use, no macros) (2)">
  <a:themeElements>
    <a:clrScheme name="Colorscheme NN General">
      <a:dk1>
        <a:sysClr val="windowText" lastClr="000000"/>
      </a:dk1>
      <a:lt1>
        <a:sysClr val="window" lastClr="FFFFFF"/>
      </a:lt1>
      <a:dk2>
        <a:srgbClr val="000000"/>
      </a:dk2>
      <a:lt2>
        <a:srgbClr val="FFFFFF"/>
      </a:lt2>
      <a:accent1>
        <a:srgbClr val="EA650D"/>
      </a:accent1>
      <a:accent2>
        <a:srgbClr val="EE7F00"/>
      </a:accent2>
      <a:accent3>
        <a:srgbClr val="E64415"/>
      </a:accent3>
      <a:accent4>
        <a:srgbClr val="999999"/>
      </a:accent4>
      <a:accent5>
        <a:srgbClr val="CAC7C7"/>
      </a:accent5>
      <a:accent6>
        <a:srgbClr val="666666"/>
      </a:accent6>
      <a:hlink>
        <a:srgbClr val="000000"/>
      </a:hlink>
      <a:folHlink>
        <a:srgbClr val="000000"/>
      </a:folHlink>
    </a:clrScheme>
    <a:fontScheme name="Font Scheme NN">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spcBef>
            <a:spcPts val="2400"/>
          </a:spcBef>
          <a:defRPr dirty="0" err="1" smtClean="0"/>
        </a:defPPr>
      </a:lstStyle>
    </a:txDef>
  </a:objectDefaults>
  <a:extraClrSchemeLst/>
  <a:custClrLst>
    <a:custClr name="(1) Medium orange">
      <a:srgbClr val="EA650D"/>
    </a:custClr>
    <a:custClr name="(1A) Light orange">
      <a:srgbClr val="EAC98E"/>
    </a:custClr>
    <a:custClr name="(1B) Dark orange">
      <a:srgbClr val="E64415"/>
    </a:custClr>
    <a:custClr name="(2) Medium blue">
      <a:srgbClr val="7CAAD6"/>
    </a:custClr>
    <a:custClr name="(2A) Light Blue">
      <a:srgbClr val="A4CCEA"/>
    </a:custClr>
    <a:custClr name="(2B) Dark Blue">
      <a:srgbClr val="5389C2"/>
    </a:custClr>
    <a:custClr name="(3) Dark grey">
      <a:srgbClr val="666666"/>
    </a:custClr>
    <a:custClr name="(3A) Light grey">
      <a:srgbClr val="CAC7C7"/>
    </a:custClr>
    <a:custClr name="(3B) Medium grey">
      <a:srgbClr val="999999"/>
    </a:custClr>
    <a:custClr name="(4) Medium green">
      <a:srgbClr val="96B439"/>
    </a:custClr>
    <a:custClr name="(4A) Light green">
      <a:srgbClr val="C8CD2E"/>
    </a:custClr>
    <a:custClr name="(4B) Dark green">
      <a:srgbClr val="5B9853"/>
    </a:custClr>
    <a:custClr name="(5) Medium purple">
      <a:srgbClr val="9C91C6"/>
    </a:custClr>
    <a:custClr name="(5A) Light purple">
      <a:srgbClr val="C6BFE0"/>
    </a:custClr>
    <a:custClr name="(5B) Dark Purple">
      <a:srgbClr val="706CB0"/>
    </a:custClr>
  </a:custClrLst>
  <a:extLst>
    <a:ext uri="{05A4C25C-085E-4340-85A3-A5531E510DB2}">
      <thm15:themeFamily xmlns:thm15="http://schemas.microsoft.com/office/thememl/2012/main" xmlns="" name="Presentation General NATNED (For external use, no macros).potx" id="{2979678A-A196-46F3-ABBC-8EE6872D1B2C}" vid="{8BE681A1-8C3B-46F6-A080-E99AF6255C03}"/>
    </a:ext>
  </a:extLst>
</a:theme>
</file>

<file path=ppt/theme/theme2.xml><?xml version="1.0" encoding="utf-8"?>
<a:theme xmlns:a="http://schemas.openxmlformats.org/drawingml/2006/main" name="Office-thema">
  <a:themeElements>
    <a:clrScheme name="Colorscheme NN General">
      <a:dk1>
        <a:sysClr val="windowText" lastClr="000000"/>
      </a:dk1>
      <a:lt1>
        <a:sysClr val="window" lastClr="FFFFFF"/>
      </a:lt1>
      <a:dk2>
        <a:srgbClr val="000000"/>
      </a:dk2>
      <a:lt2>
        <a:srgbClr val="FFFFFF"/>
      </a:lt2>
      <a:accent1>
        <a:srgbClr val="EA650D"/>
      </a:accent1>
      <a:accent2>
        <a:srgbClr val="EAC98E"/>
      </a:accent2>
      <a:accent3>
        <a:srgbClr val="E64415"/>
      </a:accent3>
      <a:accent4>
        <a:srgbClr val="999999"/>
      </a:accent4>
      <a:accent5>
        <a:srgbClr val="CAC7C7"/>
      </a:accent5>
      <a:accent6>
        <a:srgbClr val="666666"/>
      </a:accent6>
      <a:hlink>
        <a:srgbClr val="000000"/>
      </a:hlink>
      <a:folHlink>
        <a:srgbClr val="000000"/>
      </a:folHlink>
    </a:clrScheme>
    <a:fontScheme name="Font Scheme NN">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Colorscheme NN General">
      <a:dk1>
        <a:sysClr val="windowText" lastClr="000000"/>
      </a:dk1>
      <a:lt1>
        <a:sysClr val="window" lastClr="FFFFFF"/>
      </a:lt1>
      <a:dk2>
        <a:srgbClr val="000000"/>
      </a:dk2>
      <a:lt2>
        <a:srgbClr val="FFFFFF"/>
      </a:lt2>
      <a:accent1>
        <a:srgbClr val="EA650D"/>
      </a:accent1>
      <a:accent2>
        <a:srgbClr val="EAC98E"/>
      </a:accent2>
      <a:accent3>
        <a:srgbClr val="E64415"/>
      </a:accent3>
      <a:accent4>
        <a:srgbClr val="999999"/>
      </a:accent4>
      <a:accent5>
        <a:srgbClr val="CAC7C7"/>
      </a:accent5>
      <a:accent6>
        <a:srgbClr val="666666"/>
      </a:accent6>
      <a:hlink>
        <a:srgbClr val="000000"/>
      </a:hlink>
      <a:folHlink>
        <a:srgbClr val="000000"/>
      </a:folHlink>
    </a:clrScheme>
    <a:fontScheme name="Font Scheme NN">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General NATNED (For external use, no macros) (2)</Template>
  <TotalTime>2749</TotalTime>
  <Words>988</Words>
  <Application>Microsoft Office PowerPoint</Application>
  <PresentationFormat>On-screen Show (4:3)</PresentationFormat>
  <Paragraphs>135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Presentation General NATNED (For external use, no macros) (2)</vt:lpstr>
      <vt:lpstr>Simulation with Copulas in R</vt:lpstr>
      <vt:lpstr>Problem</vt:lpstr>
      <vt:lpstr>Solve our problem with copula approach</vt:lpstr>
      <vt:lpstr>Distribution fitting - risk drivers as random variables</vt:lpstr>
      <vt:lpstr>Simulate from fitted distibutions</vt:lpstr>
      <vt:lpstr>Simulate from fitted distributions</vt:lpstr>
      <vt:lpstr>Simulate from fitted distribution</vt:lpstr>
      <vt:lpstr>Obtain joint distribution with Copulas</vt:lpstr>
      <vt:lpstr>Elliptical copulas</vt:lpstr>
      <vt:lpstr>Parametric copulas applied in presentation</vt:lpstr>
      <vt:lpstr>Algorithm for simulation of Clayton copula [6]</vt:lpstr>
      <vt:lpstr>References</vt:lpstr>
      <vt:lpstr>PowerPoint Presentation</vt:lpstr>
      <vt:lpstr>PowerPoint Presentation</vt:lpstr>
      <vt:lpstr>PowerPoint Presentation</vt:lpstr>
    </vt:vector>
  </TitlesOfParts>
  <Company>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Migon, K.M. (Katarzyna)</dc:creator>
  <dc:description>Template version 1.1 - 3 March 2015_x000d_
Layout: Koeweiden Postma_x000d_
Templates: www.JoulesUnlimited.com</dc:description>
  <cp:lastModifiedBy>Adam Wróbel</cp:lastModifiedBy>
  <cp:revision>53</cp:revision>
  <dcterms:created xsi:type="dcterms:W3CDTF">2015-07-23T13:32:59Z</dcterms:created>
  <dcterms:modified xsi:type="dcterms:W3CDTF">2015-11-17T10:48:12Z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CheckJU">
    <vt:lpwstr>v1.0</vt:lpwstr>
  </property>
  <property fmtid="{D5CDD505-2E9C-101B-9397-08002B2CF9AE}" pid="3" name="PPTExampleSlidesJU">
    <vt:lpwstr>PPT_Example_slides_JU_4_3_EN.pptx</vt:lpwstr>
  </property>
</Properties>
</file>