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notesSlides/notesSlide1.xml" ContentType="application/vnd.openxmlformats-officedocument.presentationml.notesSlide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notesSlides/notesSlide2.xml" ContentType="application/vnd.openxmlformats-officedocument.presentationml.notesSlide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notesSlides/notesSlide3.xml" ContentType="application/vnd.openxmlformats-officedocument.presentationml.notesSlide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notesSlides/notesSlide4.xml" ContentType="application/vnd.openxmlformats-officedocument.presentationml.notesSlide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notesSlides/notesSlide5.xml" ContentType="application/vnd.openxmlformats-officedocument.presentationml.notesSlide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notesSlides/notesSlide6.xml" ContentType="application/vnd.openxmlformats-officedocument.presentationml.notesSlide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notesSlides/notesSlide7.xml" ContentType="application/vnd.openxmlformats-officedocument.presentationml.notesSlide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notesSlides/notesSlide8.xml" ContentType="application/vnd.openxmlformats-officedocument.presentationml.notesSlide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notesSlides/notesSlide9.xml" ContentType="application/vnd.openxmlformats-officedocument.presentationml.notesSlide+xml"/>
  <Override PartName="/ppt/tags/tag171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4155" r:id="rId2"/>
  </p:sldMasterIdLst>
  <p:notesMasterIdLst>
    <p:notesMasterId r:id="rId13"/>
  </p:notesMasterIdLst>
  <p:handoutMasterIdLst>
    <p:handoutMasterId r:id="rId14"/>
  </p:handoutMasterIdLst>
  <p:sldIdLst>
    <p:sldId id="282" r:id="rId3"/>
    <p:sldId id="283" r:id="rId4"/>
    <p:sldId id="284" r:id="rId5"/>
    <p:sldId id="304" r:id="rId6"/>
    <p:sldId id="305" r:id="rId7"/>
    <p:sldId id="296" r:id="rId8"/>
    <p:sldId id="306" r:id="rId9"/>
    <p:sldId id="297" r:id="rId10"/>
    <p:sldId id="300" r:id="rId11"/>
    <p:sldId id="301" r:id="rId12"/>
  </p:sldIdLst>
  <p:sldSz cx="10058400" cy="7543800"/>
  <p:notesSz cx="6996113" cy="9282113"/>
  <p:custDataLst>
    <p:tags r:id="rId15"/>
  </p:custDataLst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lang="en-GB" kern="1200">
        <a:solidFill>
          <a:schemeClr val="tx1"/>
        </a:solidFill>
        <a:latin typeface="Frutiger 55 Roman"/>
        <a:ea typeface="MS PGothic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79">
          <p15:clr>
            <a:srgbClr val="A4A3A4"/>
          </p15:clr>
        </p15:guide>
        <p15:guide id="2" orient="horz" pos="687">
          <p15:clr>
            <a:srgbClr val="A4A3A4"/>
          </p15:clr>
        </p15:guide>
        <p15:guide id="3" orient="horz" pos="539">
          <p15:clr>
            <a:srgbClr val="A4A3A4"/>
          </p15:clr>
        </p15:guide>
        <p15:guide id="4" orient="horz" pos="343">
          <p15:clr>
            <a:srgbClr val="A4A3A4"/>
          </p15:clr>
        </p15:guide>
        <p15:guide id="5" orient="horz" pos="4164">
          <p15:clr>
            <a:srgbClr val="A4A3A4"/>
          </p15:clr>
        </p15:guide>
        <p15:guide id="6" orient="horz" pos="2559">
          <p15:clr>
            <a:srgbClr val="A4A3A4"/>
          </p15:clr>
        </p15:guide>
        <p15:guide id="7" orient="horz" pos="1176">
          <p15:clr>
            <a:srgbClr val="A4A3A4"/>
          </p15:clr>
        </p15:guide>
        <p15:guide id="8" orient="horz" pos="944">
          <p15:clr>
            <a:srgbClr val="A4A3A4"/>
          </p15:clr>
        </p15:guide>
        <p15:guide id="9" orient="horz" pos="2785">
          <p15:clr>
            <a:srgbClr val="A4A3A4"/>
          </p15:clr>
        </p15:guide>
        <p15:guide id="10" pos="3168">
          <p15:clr>
            <a:srgbClr val="A4A3A4"/>
          </p15:clr>
        </p15:guide>
        <p15:guide id="11" pos="266">
          <p15:clr>
            <a:srgbClr val="A4A3A4"/>
          </p15:clr>
        </p15:guide>
        <p15:guide id="12" pos="60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  <p:ext uri="{50385BFA-195E-4E9F-9E8A-86900EEC6D5D}">
      <p14:sectionPr xmlns="" xmlns:p14="http://schemas.microsoft.com/office/powerpoint/2007/7/12/main">
        <p14:section name="Default Section" slideIdLst="263 258" id="{F3A50AD0-1C96-4FFB-A588-4C2E07833EC5}"/>
        <p14:section name="Untitled Section" slideIdLst="259 260" id="{731A7D92-B090-44AE-BDF3-5EDBB7844CCD}"/>
        <p14:section name="Untitled Section" slideIdLst="261 262" id="{8A1131A8-562D-483F-B678-EACC5503E90B}"/>
      </p14:sectionPr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robel, Adam" initials="WA" lastIdx="6" clrIdx="0"/>
  <p:cmAuthor id="1" name="Matraszek, Anna" initials="M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scaleToFitPaper="1"/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7D80"/>
    <a:srgbClr val="919191"/>
    <a:srgbClr val="929395"/>
    <a:srgbClr val="66008C"/>
    <a:srgbClr val="F7B50C"/>
    <a:srgbClr val="CC7A02"/>
    <a:srgbClr val="002B7F"/>
    <a:srgbClr val="BEBEBE"/>
    <a:srgbClr val="5B77CC"/>
    <a:srgbClr val="FFD5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00" autoAdjust="0"/>
  </p:normalViewPr>
  <p:slideViewPr>
    <p:cSldViewPr snapToGrid="0">
      <p:cViewPr varScale="1">
        <p:scale>
          <a:sx n="66" d="100"/>
          <a:sy n="66" d="100"/>
        </p:scale>
        <p:origin x="62" y="43"/>
      </p:cViewPr>
      <p:guideLst>
        <p:guide orient="horz" pos="4579"/>
        <p:guide orient="horz" pos="687"/>
        <p:guide orient="horz" pos="539"/>
        <p:guide orient="horz" pos="343"/>
        <p:guide orient="horz" pos="4164"/>
        <p:guide orient="horz" pos="2559"/>
        <p:guide orient="horz" pos="1176"/>
        <p:guide orient="horz" pos="944"/>
        <p:guide orient="horz" pos="2785"/>
        <p:guide pos="3168"/>
        <p:guide pos="266"/>
        <p:guide pos="6053"/>
      </p:guideLst>
    </p:cSldViewPr>
  </p:slideViewPr>
  <p:outlineViewPr>
    <p:cViewPr>
      <p:scale>
        <a:sx n="33" d="100"/>
        <a:sy n="33" d="100"/>
      </p:scale>
      <p:origin x="0" y="32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1896" y="-102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73088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245225" y="0"/>
            <a:ext cx="727075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64625"/>
            <a:ext cx="490538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786563" y="9064625"/>
            <a:ext cx="185737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23696B7D-EF83-44B5-82B1-48F110CC46E5}" type="slidenum">
              <a:rPr lang="zh-TW" altLang="en-US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84592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38175" y="257175"/>
            <a:ext cx="3544888" cy="26590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3267075"/>
            <a:ext cx="593725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90950" y="8820150"/>
            <a:ext cx="3033713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80" tIns="0" rIns="19980" bIns="0" numCol="1" anchor="b" anchorCtr="0" compatLnSpc="1">
            <a:prstTxWarp prst="textNoShape">
              <a:avLst/>
            </a:prstTxWarp>
          </a:bodyPr>
          <a:lstStyle>
            <a:lvl1pPr algn="r" defTabSz="950913">
              <a:spcBef>
                <a:spcPct val="0"/>
              </a:spcBef>
              <a:defRPr sz="1100"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2A45EEF0-2412-4E74-8042-71FA5C916756}" type="slidenum">
              <a:rPr lang="zh-TW" altLang="en-US"/>
              <a:pPr/>
              <a:t>‹#›</a:t>
            </a:fld>
            <a:endParaRPr lang="en-US" altLang="zh-TW" dirty="0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gray">
          <a:xfrm>
            <a:off x="681038" y="3128963"/>
            <a:ext cx="591185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836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93675" indent="-193675" algn="l" rtl="0" eaLnBrk="0" fontAlgn="base" hangingPunct="0">
      <a:spcBef>
        <a:spcPct val="30000"/>
      </a:spcBef>
      <a:spcAft>
        <a:spcPct val="0"/>
      </a:spcAft>
      <a:buClr>
        <a:srgbClr val="FF0000"/>
      </a:buClr>
      <a:buSzPct val="100000"/>
      <a:buFont typeface="Frutiger 55 Roman" pitchFamily="34" charset="0"/>
      <a:buChar char="•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1pPr>
    <a:lvl2pPr marL="563563" indent="-179388" algn="l" rtl="0" eaLnBrk="0" fontAlgn="base" hangingPunct="0">
      <a:spcBef>
        <a:spcPct val="30000"/>
      </a:spcBef>
      <a:spcAft>
        <a:spcPct val="0"/>
      </a:spcAft>
      <a:buSzPct val="80000"/>
      <a:buChar char="—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2pPr>
    <a:lvl3pPr marL="947738" indent="-193675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3pPr>
    <a:lvl4pPr marL="1341438" indent="-203200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4pPr>
    <a:lvl5pPr marL="1711325" indent="-179388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0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514132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9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93124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altLang="zh-TW" smtClean="0">
                <a:solidFill>
                  <a:prstClr val="black"/>
                </a:solidFill>
              </a:rPr>
              <a:pPr/>
              <a:t>1</a:t>
            </a:fld>
            <a:endParaRPr altLang="zh-TW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446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altLang="zh-TW" smtClean="0">
                <a:solidFill>
                  <a:prstClr val="black"/>
                </a:solidFill>
              </a:rPr>
              <a:pPr/>
              <a:t>2</a:t>
            </a:fld>
            <a:endParaRPr altLang="zh-TW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446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ea typeface="MS P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GB" altLang="zh-TW" smtClean="0">
                <a:ea typeface="MS PGothic"/>
              </a:rPr>
              <a:pPr/>
              <a:t>3</a:t>
            </a:fld>
            <a:endParaRPr lang="en-GB" altLang="zh-TW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606361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ea typeface="MS P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GB" altLang="zh-TW" smtClean="0">
                <a:ea typeface="MS PGothic"/>
              </a:rPr>
              <a:pPr/>
              <a:t>4</a:t>
            </a:fld>
            <a:endParaRPr lang="en-GB" altLang="zh-TW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650063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ea typeface="MS P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GB" altLang="zh-TW" smtClean="0">
                <a:ea typeface="MS PGothic"/>
              </a:rPr>
              <a:pPr/>
              <a:t>5</a:t>
            </a:fld>
            <a:endParaRPr lang="en-GB" altLang="zh-TW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755723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ea typeface="MS P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GB" altLang="zh-TW" smtClean="0">
                <a:ea typeface="MS PGothic"/>
              </a:rPr>
              <a:pPr/>
              <a:t>6</a:t>
            </a:fld>
            <a:endParaRPr lang="en-GB" altLang="zh-TW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470741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ea typeface="MS P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GB" altLang="zh-TW" smtClean="0">
                <a:ea typeface="MS PGothic"/>
              </a:rPr>
              <a:pPr/>
              <a:t>7</a:t>
            </a:fld>
            <a:endParaRPr lang="en-GB" altLang="zh-TW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755723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ea typeface="MS P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GB" altLang="zh-TW" smtClean="0">
                <a:ea typeface="MS PGothic"/>
              </a:rPr>
              <a:pPr/>
              <a:t>8</a:t>
            </a:fld>
            <a:endParaRPr lang="en-GB" altLang="zh-TW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755723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10" Type="http://schemas.openxmlformats.org/officeDocument/2006/relationships/image" Target="../media/image1.emf"/><Relationship Id="rId4" Type="http://schemas.openxmlformats.org/officeDocument/2006/relationships/tags" Target="../tags/tag5.xml"/><Relationship Id="rId9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13" Type="http://schemas.openxmlformats.org/officeDocument/2006/relationships/tags" Target="../tags/tag78.xml"/><Relationship Id="rId18" Type="http://schemas.openxmlformats.org/officeDocument/2006/relationships/image" Target="../media/image1.emf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12" Type="http://schemas.openxmlformats.org/officeDocument/2006/relationships/tags" Target="../tags/tag77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67.xml"/><Relationship Id="rId16" Type="http://schemas.openxmlformats.org/officeDocument/2006/relationships/tags" Target="../tags/tag81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tags" Target="../tags/tag76.xml"/><Relationship Id="rId5" Type="http://schemas.openxmlformats.org/officeDocument/2006/relationships/tags" Target="../tags/tag70.xml"/><Relationship Id="rId15" Type="http://schemas.openxmlformats.org/officeDocument/2006/relationships/tags" Target="../tags/tag80.xml"/><Relationship Id="rId10" Type="http://schemas.openxmlformats.org/officeDocument/2006/relationships/tags" Target="../tags/tag75.xml"/><Relationship Id="rId4" Type="http://schemas.openxmlformats.org/officeDocument/2006/relationships/tags" Target="../tags/tag69.xml"/><Relationship Id="rId9" Type="http://schemas.openxmlformats.org/officeDocument/2006/relationships/tags" Target="../tags/tag74.xml"/><Relationship Id="rId14" Type="http://schemas.openxmlformats.org/officeDocument/2006/relationships/tags" Target="../tags/tag79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5" Type="http://schemas.openxmlformats.org/officeDocument/2006/relationships/tags" Target="../tags/tag86.xml"/><Relationship Id="rId15" Type="http://schemas.openxmlformats.org/officeDocument/2006/relationships/image" Target="../media/image1.emf"/><Relationship Id="rId10" Type="http://schemas.openxmlformats.org/officeDocument/2006/relationships/tags" Target="../tags/tag91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13" Type="http://schemas.openxmlformats.org/officeDocument/2006/relationships/tags" Target="../tags/tag107.xml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12" Type="http://schemas.openxmlformats.org/officeDocument/2006/relationships/tags" Target="../tags/tag106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tags" Target="../tags/tag105.xml"/><Relationship Id="rId5" Type="http://schemas.openxmlformats.org/officeDocument/2006/relationships/tags" Target="../tags/tag99.xml"/><Relationship Id="rId15" Type="http://schemas.openxmlformats.org/officeDocument/2006/relationships/image" Target="../media/image1.emf"/><Relationship Id="rId10" Type="http://schemas.openxmlformats.org/officeDocument/2006/relationships/tags" Target="../tags/tag104.xml"/><Relationship Id="rId4" Type="http://schemas.openxmlformats.org/officeDocument/2006/relationships/tags" Target="../tags/tag98.xml"/><Relationship Id="rId9" Type="http://schemas.openxmlformats.org/officeDocument/2006/relationships/tags" Target="../tags/tag103.xml"/><Relationship Id="rId1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13" Type="http://schemas.openxmlformats.org/officeDocument/2006/relationships/tags" Target="../tags/tag120.xml"/><Relationship Id="rId18" Type="http://schemas.openxmlformats.org/officeDocument/2006/relationships/tags" Target="../tags/tag125.xml"/><Relationship Id="rId3" Type="http://schemas.openxmlformats.org/officeDocument/2006/relationships/tags" Target="../tags/tag110.xml"/><Relationship Id="rId21" Type="http://schemas.openxmlformats.org/officeDocument/2006/relationships/tags" Target="../tags/tag128.xml"/><Relationship Id="rId7" Type="http://schemas.openxmlformats.org/officeDocument/2006/relationships/tags" Target="../tags/tag114.xml"/><Relationship Id="rId12" Type="http://schemas.openxmlformats.org/officeDocument/2006/relationships/tags" Target="../tags/tag119.xml"/><Relationship Id="rId17" Type="http://schemas.openxmlformats.org/officeDocument/2006/relationships/tags" Target="../tags/tag124.xml"/><Relationship Id="rId2" Type="http://schemas.openxmlformats.org/officeDocument/2006/relationships/tags" Target="../tags/tag109.xml"/><Relationship Id="rId16" Type="http://schemas.openxmlformats.org/officeDocument/2006/relationships/tags" Target="../tags/tag123.xml"/><Relationship Id="rId20" Type="http://schemas.openxmlformats.org/officeDocument/2006/relationships/tags" Target="../tags/tag127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tags" Target="../tags/tag118.xml"/><Relationship Id="rId24" Type="http://schemas.openxmlformats.org/officeDocument/2006/relationships/image" Target="../media/image1.emf"/><Relationship Id="rId5" Type="http://schemas.openxmlformats.org/officeDocument/2006/relationships/tags" Target="../tags/tag112.xml"/><Relationship Id="rId15" Type="http://schemas.openxmlformats.org/officeDocument/2006/relationships/tags" Target="../tags/tag122.xml"/><Relationship Id="rId23" Type="http://schemas.openxmlformats.org/officeDocument/2006/relationships/slideMaster" Target="../slideMasters/slideMaster1.xml"/><Relationship Id="rId10" Type="http://schemas.openxmlformats.org/officeDocument/2006/relationships/tags" Target="../tags/tag117.xml"/><Relationship Id="rId19" Type="http://schemas.openxmlformats.org/officeDocument/2006/relationships/tags" Target="../tags/tag126.xml"/><Relationship Id="rId4" Type="http://schemas.openxmlformats.org/officeDocument/2006/relationships/tags" Target="../tags/tag111.xml"/><Relationship Id="rId9" Type="http://schemas.openxmlformats.org/officeDocument/2006/relationships/tags" Target="../tags/tag116.xml"/><Relationship Id="rId14" Type="http://schemas.openxmlformats.org/officeDocument/2006/relationships/tags" Target="../tags/tag121.xml"/><Relationship Id="rId22" Type="http://schemas.openxmlformats.org/officeDocument/2006/relationships/tags" Target="../tags/tag1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5" Type="http://schemas.openxmlformats.org/officeDocument/2006/relationships/image" Target="../media/image1.emf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1.emf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1.emf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5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9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12" Type="http://schemas.openxmlformats.org/officeDocument/2006/relationships/image" Target="../media/image1.emf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37.xml"/><Relationship Id="rId10" Type="http://schemas.openxmlformats.org/officeDocument/2006/relationships/tags" Target="../tags/tag42.xml"/><Relationship Id="rId4" Type="http://schemas.openxmlformats.org/officeDocument/2006/relationships/tags" Target="../tags/tag36.xml"/><Relationship Id="rId9" Type="http://schemas.openxmlformats.org/officeDocument/2006/relationships/tags" Target="../tags/tag4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image" Target="../media/image1.emf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47.xml"/><Relationship Id="rId10" Type="http://schemas.openxmlformats.org/officeDocument/2006/relationships/tags" Target="../tags/tag52.xml"/><Relationship Id="rId4" Type="http://schemas.openxmlformats.org/officeDocument/2006/relationships/tags" Target="../tags/tag46.xml"/><Relationship Id="rId9" Type="http://schemas.openxmlformats.org/officeDocument/2006/relationships/tags" Target="../tags/tag5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tags" Target="../tags/tag65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12" Type="http://schemas.openxmlformats.org/officeDocument/2006/relationships/tags" Target="../tags/tag64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5" Type="http://schemas.openxmlformats.org/officeDocument/2006/relationships/tags" Target="../tags/tag57.xml"/><Relationship Id="rId15" Type="http://schemas.openxmlformats.org/officeDocument/2006/relationships/image" Target="../media/image1.emf"/><Relationship Id="rId10" Type="http://schemas.openxmlformats.org/officeDocument/2006/relationships/tags" Target="../tags/tag62.xml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REATE DATE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420624" y="7059168"/>
            <a:ext cx="3575304" cy="246221"/>
          </a:xfrm>
        </p:spPr>
        <p:txBody>
          <a:bodyPr>
            <a:sp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GB" dirty="0"/>
              <a:t>&lt;&lt;COVER PAGE DATE&gt;&gt;</a:t>
            </a:r>
          </a:p>
        </p:txBody>
      </p:sp>
      <p:sp>
        <p:nvSpPr>
          <p:cNvPr id="3" name="PRESENTATION PRESENTER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420624" y="4352544"/>
            <a:ext cx="4998747" cy="27432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ts val="1800"/>
              </a:spcBef>
              <a:buNone/>
              <a:defRPr sz="1600" i="0" baseline="0">
                <a:solidFill>
                  <a:schemeClr val="tx1"/>
                </a:solidFill>
                <a:latin typeface="Arial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&lt;&lt;Presentation presenter&gt;&gt;</a:t>
            </a:r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420624" y="2176272"/>
            <a:ext cx="8202168" cy="941832"/>
          </a:xfrm>
        </p:spPr>
        <p:txBody>
          <a:bodyPr lIns="0" tIns="0" rIns="0" bIns="0" anchor="b" anchorCtr="0">
            <a:noAutofit/>
          </a:bodyPr>
          <a:lstStyle>
            <a:lvl1pPr>
              <a:lnSpc>
                <a:spcPts val="4200"/>
              </a:lnSpc>
              <a:spcBef>
                <a:spcPts val="4200"/>
              </a:spcBef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GB" dirty="0"/>
              <a:t>&lt;&lt;Keyline: short headline&gt;&gt;</a:t>
            </a:r>
          </a:p>
        </p:txBody>
      </p:sp>
      <p:sp>
        <p:nvSpPr>
          <p:cNvPr id="8" name="SECURITY TEXT"/>
          <p:cNvSpPr txBox="1">
            <a:spLocks/>
          </p:cNvSpPr>
          <p:nvPr userDrawn="1">
            <p:custDataLst>
              <p:tags r:id="rId4"/>
            </p:custDataLst>
          </p:nvPr>
        </p:nvSpPr>
        <p:spPr>
          <a:xfrm>
            <a:off x="7607808" y="742950"/>
            <a:ext cx="1993392" cy="184658"/>
          </a:xfrm>
          <a:prstGeom prst="rect">
            <a:avLst/>
          </a:prstGeom>
        </p:spPr>
        <p:txBody>
          <a:bodyPr vert="horz" wrap="square" lIns="73152" tIns="0" rIns="0" bIns="0" rtlCol="0" anchor="b" anchorCtr="0">
            <a:spAutoFit/>
          </a:bodyPr>
          <a:lstStyle>
            <a:lvl1pPr marL="0" indent="0" algn="l" defTabSz="1005505" rtl="0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12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973" indent="-314218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688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75963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262384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765137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890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64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39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dirty="0">
                <a:latin typeface="Arial"/>
                <a:ea typeface="MS PGothic"/>
              </a:rPr>
              <a:t>Public</a:t>
            </a:r>
          </a:p>
        </p:txBody>
      </p:sp>
      <p:sp>
        <p:nvSpPr>
          <p:cNvPr id="6" name="PRESENTATION INFOLINE"/>
          <p:cNvSpPr>
            <a:spLocks noGrp="1"/>
          </p:cNvSpPr>
          <p:nvPr>
            <p:ph type="body" sz="quarter" idx="12" hasCustomPrompt="1"/>
            <p:custDataLst>
              <p:tags r:id="rId5"/>
            </p:custDataLst>
          </p:nvPr>
        </p:nvSpPr>
        <p:spPr>
          <a:xfrm>
            <a:off x="420624" y="3474720"/>
            <a:ext cx="8202168" cy="342900"/>
          </a:xfrm>
        </p:spPr>
        <p:txBody>
          <a:bodyPr/>
          <a:lstStyle>
            <a:lvl1pPr marL="0" marR="0" indent="0" algn="l" defTabSz="1005505" rtl="0" eaLnBrk="1" fontAlgn="auto" latinLnBrk="0" hangingPunct="1">
              <a:lnSpc>
                <a:spcPts val="2200"/>
              </a:lnSpc>
              <a:spcBef>
                <a:spcPts val="18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Symbol" pitchFamily="18" charset="2"/>
              <a:buNone/>
              <a:tabLst/>
              <a:defRPr sz="1800">
                <a:latin typeface="Times New Roman"/>
              </a:defRPr>
            </a:lvl1pPr>
            <a:lvl2pPr marL="234950" indent="0">
              <a:buNone/>
              <a:defRPr/>
            </a:lvl2pPr>
            <a:lvl3pPr marL="457200" indent="0">
              <a:buNone/>
              <a:defRPr/>
            </a:lvl3pPr>
            <a:lvl4pPr marL="69215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1005505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Symbol" pitchFamily="18" charset="2"/>
              <a:buNone/>
              <a:tabLst/>
              <a:defRPr/>
            </a:pPr>
            <a:r>
              <a:rPr lang="en-GB" altLang="zh-TW" sz="2000" kern="0" dirty="0">
                <a:latin typeface="UBSHeadline" panose="02040503080702040204" pitchFamily="18" charset="0"/>
              </a:rPr>
              <a:t>&lt;&lt;</a:t>
            </a:r>
            <a:r>
              <a:rPr lang="en-GB" altLang="zh-TW" sz="2000" kern="0" dirty="0" err="1">
                <a:latin typeface="UBSHeadline" panose="02040503080702040204" pitchFamily="18" charset="0"/>
              </a:rPr>
              <a:t>Infoline</a:t>
            </a:r>
            <a:r>
              <a:rPr lang="en-GB" altLang="zh-TW" sz="2000" kern="0" dirty="0">
                <a:latin typeface="UBSHeadline" panose="02040503080702040204" pitchFamily="18" charset="0"/>
              </a:rPr>
              <a:t>: presentation description&gt;&gt;</a:t>
            </a:r>
          </a:p>
        </p:txBody>
      </p:sp>
      <p:sp>
        <p:nvSpPr>
          <p:cNvPr id="7" name="PRESENTATION PRESENTER FUNCTION"/>
          <p:cNvSpPr>
            <a:spLocks noGrp="1"/>
          </p:cNvSpPr>
          <p:nvPr>
            <p:ph type="body" sz="quarter" idx="10" hasCustomPrompt="1"/>
            <p:custDataLst>
              <p:tags r:id="rId6"/>
            </p:custDataLst>
          </p:nvPr>
        </p:nvSpPr>
        <p:spPr>
          <a:xfrm>
            <a:off x="422159" y="4599432"/>
            <a:ext cx="4999789" cy="274320"/>
          </a:xfrm>
        </p:spPr>
        <p:txBody>
          <a:bodyPr lIns="0" rIns="0">
            <a:noAutofit/>
          </a:bodyPr>
          <a:lstStyle>
            <a:lvl1pPr marL="0" indent="0">
              <a:spcBef>
                <a:spcPts val="1800"/>
              </a:spcBef>
              <a:buNone/>
              <a:defRPr sz="1600" i="0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en-GB" dirty="0"/>
              <a:t>&lt;&lt;Presenter function&gt;&gt;</a:t>
            </a:r>
          </a:p>
        </p:txBody>
      </p:sp>
      <p:sp>
        <p:nvSpPr>
          <p:cNvPr id="4" name="DraftStamp" hidden="1"/>
          <p:cNvSpPr txBox="1"/>
          <p:nvPr userDrawn="1">
            <p:custDataLst>
              <p:tags r:id="rId7"/>
            </p:custDataLst>
          </p:nvPr>
        </p:nvSpPr>
        <p:spPr>
          <a:xfrm>
            <a:off x="7772400" y="9017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" y="566928"/>
            <a:ext cx="1108260" cy="4050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C04BB5FE-21AD-4A47-B7F8-7792A0111F81}" type="slidenum">
              <a:rPr lang="en-GB" sz="700" smtClean="0">
                <a:ea typeface="MS PGothic"/>
              </a:rPr>
              <a:pPr algn="r"/>
              <a:t>‹#›</a:t>
            </a:fld>
            <a:endParaRPr lang="en-GB" sz="700" dirty="0">
              <a:ea typeface="MS PGothic"/>
            </a:endParaRP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1"/>
            </p:custDataLst>
          </p:nvPr>
        </p:nvSpPr>
        <p:spPr>
          <a:xfrm>
            <a:off x="5157216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2"/>
            </p:custDataLst>
          </p:nvPr>
        </p:nvSpPr>
        <p:spPr>
          <a:xfrm>
            <a:off x="5157216" y="441655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23" hasCustomPrompt="1"/>
            <p:custDataLst>
              <p:tags r:id="rId3"/>
            </p:custDataLst>
          </p:nvPr>
        </p:nvSpPr>
        <p:spPr>
          <a:xfrm>
            <a:off x="5157216" y="4059936"/>
            <a:ext cx="4434840" cy="356616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5157216" y="3694180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5157216" y="185623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5157216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7"/>
            </p:custDataLst>
          </p:nvPr>
        </p:nvSpPr>
        <p:spPr>
          <a:xfrm>
            <a:off x="420624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8"/>
            </p:custDataLst>
          </p:nvPr>
        </p:nvSpPr>
        <p:spPr>
          <a:xfrm>
            <a:off x="420624" y="441655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9" name="LAYOUT HEADER"/>
          <p:cNvSpPr>
            <a:spLocks noGrp="1"/>
          </p:cNvSpPr>
          <p:nvPr>
            <p:ph type="body" idx="26" hasCustomPrompt="1"/>
            <p:custDataLst>
              <p:tags r:id="rId9"/>
            </p:custDataLst>
          </p:nvPr>
        </p:nvSpPr>
        <p:spPr>
          <a:xfrm>
            <a:off x="420624" y="4059935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0"/>
            </p:custDataLst>
          </p:nvPr>
        </p:nvSpPr>
        <p:spPr>
          <a:xfrm>
            <a:off x="420624" y="3694180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420624" y="185623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14" hasCustomPrompt="1"/>
            <p:custDataLst>
              <p:tags r:id="rId12"/>
            </p:custDataLst>
          </p:nvPr>
        </p:nvSpPr>
        <p:spPr>
          <a:xfrm>
            <a:off x="420624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66" name="THIN BLUE LINE"/>
          <p:cNvCxnSpPr/>
          <p:nvPr/>
        </p:nvCxnSpPr>
        <p:spPr>
          <a:xfrm>
            <a:off x="420623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3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20" name="DOCUMENT ID" hidden="1"/>
          <p:cNvSpPr txBox="1"/>
          <p:nvPr userDrawn="1">
            <p:custDataLst>
              <p:tags r:id="rId1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21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2" name="Straight Connector 21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5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2x(1 and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7CCF9807-4BDC-4D68-8676-381180632DE6}" type="slidenum">
              <a:rPr lang="en-GB" sz="700" smtClean="0">
                <a:ea typeface="MS PGothic"/>
              </a:rPr>
              <a:pPr algn="r"/>
              <a:t>‹#›</a:t>
            </a:fld>
            <a:endParaRPr lang="en-GB" sz="700" dirty="0">
              <a:ea typeface="MS PGothic"/>
            </a:endParaRP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1"/>
            </p:custDataLst>
          </p:nvPr>
        </p:nvSpPr>
        <p:spPr>
          <a:xfrm>
            <a:off x="5157216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2"/>
            </p:custDataLst>
          </p:nvPr>
        </p:nvSpPr>
        <p:spPr>
          <a:xfrm>
            <a:off x="5157216" y="441655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0" name="LAYOUT HEADER"/>
          <p:cNvSpPr>
            <a:spLocks noGrp="1"/>
          </p:cNvSpPr>
          <p:nvPr>
            <p:ph type="body" idx="26" hasCustomPrompt="1"/>
            <p:custDataLst>
              <p:tags r:id="rId3"/>
            </p:custDataLst>
          </p:nvPr>
        </p:nvSpPr>
        <p:spPr>
          <a:xfrm>
            <a:off x="5157216" y="4059935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5157216" y="3694180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5157216" y="185623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5157216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7"/>
            </p:custDataLst>
          </p:nvPr>
        </p:nvSpPr>
        <p:spPr>
          <a:xfrm>
            <a:off x="420624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420624" y="1856233"/>
            <a:ext cx="4434840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420624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18" name="DOCUMENT ID" hidden="1"/>
          <p:cNvSpPr txBox="1"/>
          <p:nvPr userDrawn="1">
            <p:custDataLst>
              <p:tags r:id="rId1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1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0" name="Straight Connector 19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2x(2 and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EB71FFF7-9F05-4969-ABC0-23146D694E35}" type="slidenum">
              <a:rPr lang="en-GB" sz="700" smtClean="0">
                <a:ea typeface="MS PGothic"/>
              </a:rPr>
              <a:pPr algn="r"/>
              <a:t>‹#›</a:t>
            </a:fld>
            <a:endParaRPr lang="en-GB" sz="700" dirty="0">
              <a:ea typeface="MS PGothic"/>
            </a:endParaRP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"/>
            </p:custDataLst>
          </p:nvPr>
        </p:nvSpPr>
        <p:spPr>
          <a:xfrm>
            <a:off x="420624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2"/>
            </p:custDataLst>
          </p:nvPr>
        </p:nvSpPr>
        <p:spPr>
          <a:xfrm>
            <a:off x="420624" y="441655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26" hasCustomPrompt="1"/>
            <p:custDataLst>
              <p:tags r:id="rId3"/>
            </p:custDataLst>
          </p:nvPr>
        </p:nvSpPr>
        <p:spPr>
          <a:xfrm>
            <a:off x="420624" y="4059935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4"/>
            </p:custDataLst>
          </p:nvPr>
        </p:nvSpPr>
        <p:spPr>
          <a:xfrm>
            <a:off x="5157216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5157216" y="1856233"/>
            <a:ext cx="4434840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6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5157216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7"/>
            </p:custDataLst>
          </p:nvPr>
        </p:nvSpPr>
        <p:spPr>
          <a:xfrm>
            <a:off x="420624" y="3694180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420624" y="185623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5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420624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420623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17" name="DOCUMENT ID" hidden="1"/>
          <p:cNvSpPr txBox="1"/>
          <p:nvPr userDrawn="1">
            <p:custDataLst>
              <p:tags r:id="rId1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1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18" name="Straight Connector 1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3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86A79529-9704-412A-9627-88623531B893}" type="slidenum">
              <a:rPr lang="en-GB" sz="700" smtClean="0">
                <a:ea typeface="MS PGothic"/>
              </a:rPr>
              <a:pPr algn="r"/>
              <a:t>‹#›</a:t>
            </a:fld>
            <a:endParaRPr lang="en-GB" sz="700" dirty="0">
              <a:ea typeface="MS PGothic"/>
            </a:endParaRPr>
          </a:p>
        </p:txBody>
      </p:sp>
      <p:sp>
        <p:nvSpPr>
          <p:cNvPr id="25" name="LAYOUT SOURCE"/>
          <p:cNvSpPr>
            <a:spLocks noGrp="1"/>
          </p:cNvSpPr>
          <p:nvPr>
            <p:ph type="body" idx="30" hasCustomPrompt="1"/>
            <p:custDataLst>
              <p:tags r:id="rId1"/>
            </p:custDataLst>
          </p:nvPr>
        </p:nvSpPr>
        <p:spPr>
          <a:xfrm>
            <a:off x="6729984" y="6254499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23" name="LAYOUT BODY"/>
          <p:cNvSpPr>
            <a:spLocks noGrp="1"/>
          </p:cNvSpPr>
          <p:nvPr>
            <p:ph idx="28"/>
            <p:custDataLst>
              <p:tags r:id="rId2"/>
            </p:custDataLst>
          </p:nvPr>
        </p:nvSpPr>
        <p:spPr>
          <a:xfrm>
            <a:off x="6729984" y="441655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8" name="LAYOUT HEADER"/>
          <p:cNvSpPr>
            <a:spLocks noGrp="1"/>
          </p:cNvSpPr>
          <p:nvPr>
            <p:ph type="body" idx="35" hasCustomPrompt="1"/>
            <p:custDataLst>
              <p:tags r:id="rId3"/>
            </p:custDataLst>
          </p:nvPr>
        </p:nvSpPr>
        <p:spPr>
          <a:xfrm>
            <a:off x="6729984" y="4059935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22" name="LAYOUT SOURCE"/>
          <p:cNvSpPr>
            <a:spLocks noGrp="1"/>
          </p:cNvSpPr>
          <p:nvPr>
            <p:ph type="body" idx="27" hasCustomPrompt="1"/>
            <p:custDataLst>
              <p:tags r:id="rId4"/>
            </p:custDataLst>
          </p:nvPr>
        </p:nvSpPr>
        <p:spPr>
          <a:xfrm>
            <a:off x="3575304" y="6254499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20" name="LAYOUT BODY"/>
          <p:cNvSpPr>
            <a:spLocks noGrp="1"/>
          </p:cNvSpPr>
          <p:nvPr>
            <p:ph idx="25"/>
            <p:custDataLst>
              <p:tags r:id="rId5"/>
            </p:custDataLst>
          </p:nvPr>
        </p:nvSpPr>
        <p:spPr>
          <a:xfrm>
            <a:off x="3575304" y="441655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7" name="LAYOUT HEADER"/>
          <p:cNvSpPr>
            <a:spLocks noGrp="1"/>
          </p:cNvSpPr>
          <p:nvPr>
            <p:ph type="body" idx="34" hasCustomPrompt="1"/>
            <p:custDataLst>
              <p:tags r:id="rId6"/>
            </p:custDataLst>
          </p:nvPr>
        </p:nvSpPr>
        <p:spPr>
          <a:xfrm>
            <a:off x="3575304" y="4059935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7"/>
            </p:custDataLst>
          </p:nvPr>
        </p:nvSpPr>
        <p:spPr>
          <a:xfrm>
            <a:off x="420624" y="6254499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8"/>
            </p:custDataLst>
          </p:nvPr>
        </p:nvSpPr>
        <p:spPr>
          <a:xfrm>
            <a:off x="420624" y="441655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6" name="LAYOUT HEADER"/>
          <p:cNvSpPr>
            <a:spLocks noGrp="1"/>
          </p:cNvSpPr>
          <p:nvPr>
            <p:ph type="body" idx="33" hasCustomPrompt="1"/>
            <p:custDataLst>
              <p:tags r:id="rId9"/>
            </p:custDataLst>
          </p:nvPr>
        </p:nvSpPr>
        <p:spPr>
          <a:xfrm>
            <a:off x="420624" y="4059935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0"/>
            </p:custDataLst>
          </p:nvPr>
        </p:nvSpPr>
        <p:spPr>
          <a:xfrm>
            <a:off x="6729984" y="3694180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11"/>
            </p:custDataLst>
          </p:nvPr>
        </p:nvSpPr>
        <p:spPr>
          <a:xfrm>
            <a:off x="6729984" y="185623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5" name="LAYOUT HEADER"/>
          <p:cNvSpPr>
            <a:spLocks noGrp="1"/>
          </p:cNvSpPr>
          <p:nvPr>
            <p:ph type="body" idx="32" hasCustomPrompt="1"/>
            <p:custDataLst>
              <p:tags r:id="rId12"/>
            </p:custDataLst>
          </p:nvPr>
        </p:nvSpPr>
        <p:spPr>
          <a:xfrm>
            <a:off x="672998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13"/>
            </p:custDataLst>
          </p:nvPr>
        </p:nvSpPr>
        <p:spPr>
          <a:xfrm>
            <a:off x="3575304" y="3694180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14"/>
            </p:custDataLst>
          </p:nvPr>
        </p:nvSpPr>
        <p:spPr>
          <a:xfrm>
            <a:off x="3575304" y="185623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4" name="LAYOUT HEADER"/>
          <p:cNvSpPr>
            <a:spLocks noGrp="1"/>
          </p:cNvSpPr>
          <p:nvPr>
            <p:ph type="body" idx="31" hasCustomPrompt="1"/>
            <p:custDataLst>
              <p:tags r:id="rId15"/>
            </p:custDataLst>
          </p:nvPr>
        </p:nvSpPr>
        <p:spPr>
          <a:xfrm>
            <a:off x="357530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6"/>
            </p:custDataLst>
          </p:nvPr>
        </p:nvSpPr>
        <p:spPr>
          <a:xfrm>
            <a:off x="420624" y="3694180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7"/>
            </p:custDataLst>
          </p:nvPr>
        </p:nvSpPr>
        <p:spPr>
          <a:xfrm>
            <a:off x="420624" y="185623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3" name="LAYOUT HEADER"/>
          <p:cNvSpPr>
            <a:spLocks noGrp="1"/>
          </p:cNvSpPr>
          <p:nvPr>
            <p:ph type="body" idx="14" hasCustomPrompt="1"/>
            <p:custDataLst>
              <p:tags r:id="rId18"/>
            </p:custDataLst>
          </p:nvPr>
        </p:nvSpPr>
        <p:spPr>
          <a:xfrm>
            <a:off x="42062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7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GE HEADING"/>
          <p:cNvSpPr>
            <a:spLocks noGrp="1"/>
          </p:cNvSpPr>
          <p:nvPr>
            <p:ph type="title" hasCustomPrompt="1"/>
            <p:custDataLst>
              <p:tags r:id="rId19"/>
            </p:custDataLst>
          </p:nvPr>
        </p:nvSpPr>
        <p:spPr>
          <a:xfrm>
            <a:off x="420623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26" name="DOCUMENT ID" hidden="1"/>
          <p:cNvSpPr txBox="1"/>
          <p:nvPr userDrawn="1">
            <p:custDataLst>
              <p:tags r:id="rId20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24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7" name="Straight Connector 26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21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22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FD2363B6-C2A5-4798-A9CC-51C31EECAC2F}" type="slidenum">
              <a:rPr lang="en-GB" sz="700" smtClean="0">
                <a:ea typeface="MS PGothic"/>
              </a:rPr>
              <a:pPr algn="r"/>
              <a:t>‹#›</a:t>
            </a:fld>
            <a:endParaRPr lang="en-GB" sz="700" dirty="0">
              <a:ea typeface="MS PGothic"/>
            </a:endParaRPr>
          </a:p>
        </p:txBody>
      </p:sp>
      <p:cxnSp>
        <p:nvCxnSpPr>
          <p:cNvPr id="63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OCUMENT ID" hidden="1"/>
          <p:cNvSpPr txBox="1"/>
          <p:nvPr userDrawn="1">
            <p:custDataLst>
              <p:tags r:id="rId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7" name="Straight Connector 6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F844A95E-171B-43E0-919B-08407017EAD1}" type="slidenum">
              <a:rPr lang="en-GB" sz="700" smtClean="0">
                <a:ea typeface="MS PGothic"/>
              </a:rPr>
              <a:pPr algn="r"/>
              <a:t>‹#›</a:t>
            </a:fld>
            <a:endParaRPr lang="en-GB" sz="700" dirty="0">
              <a:ea typeface="MS PGothic"/>
            </a:endParaRPr>
          </a:p>
        </p:txBody>
      </p:sp>
      <p:cxnSp>
        <p:nvCxnSpPr>
          <p:cNvPr id="65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Contact information</a:t>
            </a:r>
          </a:p>
        </p:txBody>
      </p:sp>
      <p:sp>
        <p:nvSpPr>
          <p:cNvPr id="7" name="DOCUMENT ID" hidden="1"/>
          <p:cNvSpPr txBox="1"/>
          <p:nvPr userDrawn="1">
            <p:custDataLst>
              <p:tags r:id="rId2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6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8" name="Straight Connector 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3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 TITLE"/>
          <p:cNvSpPr>
            <a:spLocks noGrp="1"/>
          </p:cNvSpPr>
          <p:nvPr>
            <p:ph type="subTitle" idx="1" hasCustomPrompt="1"/>
            <p:custDataLst>
              <p:tags r:id="rId1"/>
            </p:custDataLst>
          </p:nvPr>
        </p:nvSpPr>
        <p:spPr>
          <a:xfrm>
            <a:off x="419735" y="2432304"/>
            <a:ext cx="9189720" cy="103327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&lt;&lt;Divider title&gt;&gt;</a:t>
            </a:r>
          </a:p>
        </p:txBody>
      </p:sp>
      <p:sp>
        <p:nvSpPr>
          <p:cNvPr id="6" name="DIVIDER NUMBER"/>
          <p:cNvSpPr>
            <a:spLocks noGrp="1"/>
          </p:cNvSpPr>
          <p:nvPr>
            <p:ph type="ctrTitle" hasCustomPrompt="1"/>
          </p:nvPr>
        </p:nvSpPr>
        <p:spPr>
          <a:xfrm>
            <a:off x="419735" y="2011680"/>
            <a:ext cx="9189720" cy="384048"/>
          </a:xfrm>
        </p:spPr>
        <p:txBody>
          <a:bodyPr lIns="0" tIns="0" rIns="0" bIns="0" anchor="b" anchorCtr="0">
            <a:noAutofit/>
          </a:bodyPr>
          <a:lstStyle>
            <a:lvl1pPr>
              <a:defRPr sz="1800" baseline="0">
                <a:solidFill>
                  <a:schemeClr val="tx1"/>
                </a:solidFill>
                <a:latin typeface="+mj-lt"/>
                <a:ea typeface="MS PGothic"/>
              </a:defRPr>
            </a:lvl1pPr>
          </a:lstStyle>
          <a:p>
            <a:r>
              <a:rPr lang="en-GB" dirty="0"/>
              <a:t>Click to edit Section / Appendix number</a:t>
            </a:r>
          </a:p>
        </p:txBody>
      </p:sp>
      <p:pic>
        <p:nvPicPr>
          <p:cNvPr id="2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483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259A56D2-6EE4-40D3-BDE6-F5CD68556C61}" type="slidenum">
              <a:rPr lang="en-GB" sz="700" smtClean="0">
                <a:ea typeface="MS PGothic"/>
              </a:rPr>
              <a:pPr algn="r"/>
              <a:t>‹#›</a:t>
            </a:fld>
            <a:endParaRPr lang="en-GB" sz="700" dirty="0">
              <a:ea typeface="MS PGothic"/>
            </a:endParaRPr>
          </a:p>
        </p:txBody>
      </p:sp>
      <p:sp>
        <p:nvSpPr>
          <p:cNvPr id="14" name="TOC BODY"/>
          <p:cNvSpPr>
            <a:spLocks noGrp="1"/>
          </p:cNvSpPr>
          <p:nvPr>
            <p:ph type="body" sz="quarter" idx="12"/>
            <p:custDataLst>
              <p:tags r:id="rId1"/>
            </p:custDataLst>
          </p:nvPr>
        </p:nvSpPr>
        <p:spPr>
          <a:xfrm>
            <a:off x="419735" y="1362456"/>
            <a:ext cx="9189720" cy="5198689"/>
          </a:xfrm>
        </p:spPr>
        <p:txBody>
          <a:bodyPr lIns="0" rIns="0">
            <a:noAutofit/>
          </a:bodyPr>
          <a:lstStyle>
            <a:lvl1pPr marL="0" indent="0">
              <a:buNone/>
              <a:defRPr sz="1600">
                <a:latin typeface="Frutiger 55 Roman"/>
                <a:ea typeface="MS PGothic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cxnSp>
        <p:nvCxnSpPr>
          <p:cNvPr id="7" name="THIN BLUE LINE"/>
          <p:cNvCxnSpPr/>
          <p:nvPr/>
        </p:nvCxnSpPr>
        <p:spPr>
          <a:xfrm>
            <a:off x="419735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OC TITLE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19733" y="3"/>
            <a:ext cx="9189720" cy="941832"/>
          </a:xfrm>
        </p:spPr>
        <p:txBody>
          <a:bodyPr lIns="0" tIns="0" rIns="0" bIns="0" anchor="b" anchorCtr="0">
            <a:normAutofit/>
          </a:bodyPr>
          <a:lstStyle>
            <a:lvl1pPr algn="l">
              <a:lnSpc>
                <a:spcPts val="3200"/>
              </a:lnSpc>
              <a:defRPr sz="3200">
                <a:solidFill>
                  <a:schemeClr val="tx1"/>
                </a:solidFill>
                <a:latin typeface="Frutiger 45 Light"/>
              </a:defRPr>
            </a:lvl1pPr>
          </a:lstStyle>
          <a:p>
            <a:r>
              <a:rPr lang="en-GB" dirty="0"/>
              <a:t>Table of contents</a:t>
            </a:r>
          </a:p>
        </p:txBody>
      </p:sp>
      <p:sp>
        <p:nvSpPr>
          <p:cNvPr id="8" name="DOCUMENT ID" hidden="1"/>
          <p:cNvSpPr txBox="1"/>
          <p:nvPr userDrawn="1">
            <p:custDataLst>
              <p:tags r:id="rId3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9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10" name="Straight Connector 9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raftStamp" hidden="1"/>
          <p:cNvSpPr txBox="1"/>
          <p:nvPr userDrawn="1">
            <p:custDataLst>
              <p:tags r:id="rId4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C9C5D969-4CAD-4F29-8B51-07B8CBAF6BF4}" type="slidenum">
              <a:rPr lang="en-GB" sz="700" smtClean="0">
                <a:ea typeface="MS PGothic"/>
              </a:rPr>
              <a:pPr algn="r"/>
              <a:t>‹#›</a:t>
            </a:fld>
            <a:endParaRPr lang="en-GB" sz="700" dirty="0">
              <a:ea typeface="MS PGothic"/>
            </a:endParaRP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20624" y="1852246"/>
            <a:ext cx="9189720" cy="4759691"/>
          </a:xfrm>
        </p:spPr>
        <p:txBody>
          <a:bodyPr lIns="0" tIns="0" rIns="0" bIns="0">
            <a:noAutofit/>
          </a:bodyPr>
          <a:lstStyle>
            <a:lvl1pPr marL="234950" indent="-234950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61963" indent="-236538">
              <a:defRPr sz="1600">
                <a:latin typeface="Frutiger 55 Roman"/>
                <a:ea typeface="MS PGothic"/>
              </a:defRPr>
            </a:lvl2pPr>
            <a:lvl3pPr marL="688975" indent="-227013">
              <a:buClr>
                <a:schemeClr val="tx1"/>
              </a:buClr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4" indent="-237744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GE HEADING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9" name="DOCUMENT ID" hidden="1"/>
          <p:cNvSpPr txBox="1"/>
          <p:nvPr userDrawn="1">
            <p:custDataLst>
              <p:tags r:id="rId3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7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8" name="Straight Connector 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raftStamp" hidden="1"/>
          <p:cNvSpPr txBox="1"/>
          <p:nvPr userDrawn="1">
            <p:custDataLst>
              <p:tags r:id="rId4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94976F55-9089-48EE-AE68-8E9544398D42}" type="slidenum">
              <a:rPr lang="en-GB" sz="700" smtClean="0">
                <a:ea typeface="MS PGothic"/>
              </a:rPr>
              <a:pPr algn="r"/>
              <a:t>‹#›</a:t>
            </a:fld>
            <a:endParaRPr lang="en-GB" sz="700" dirty="0">
              <a:ea typeface="MS PGothic"/>
            </a:endParaRPr>
          </a:p>
        </p:txBody>
      </p:sp>
      <p:cxnSp>
        <p:nvCxnSpPr>
          <p:cNvPr id="6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7" name="DOCUMENT ID" hidden="1"/>
          <p:cNvSpPr txBox="1"/>
          <p:nvPr userDrawn="1">
            <p:custDataLst>
              <p:tags r:id="rId2"/>
            </p:custDataLst>
          </p:nvPr>
        </p:nvSpPr>
        <p:spPr>
          <a:xfrm>
            <a:off x="2296670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6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8" name="Straight Connector 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3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1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855E24D6-7D0A-470C-80AD-CB9E4DCBF649}" type="slidenum">
              <a:rPr lang="en-GB" sz="700" smtClean="0">
                <a:ea typeface="MS PGothic"/>
              </a:rPr>
              <a:pPr algn="r"/>
              <a:t>‹#›</a:t>
            </a:fld>
            <a:endParaRPr lang="en-GB" sz="700" dirty="0">
              <a:ea typeface="MS PGothic"/>
            </a:endParaRP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"/>
            </p:custDataLst>
          </p:nvPr>
        </p:nvSpPr>
        <p:spPr>
          <a:xfrm>
            <a:off x="420624" y="6263642"/>
            <a:ext cx="918972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0624" y="1856233"/>
            <a:ext cx="9189720" cy="4407409"/>
          </a:xfrm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 defTabSz="914400">
              <a:buSzPct val="84000"/>
              <a:defRPr sz="1600">
                <a:latin typeface="Frutiger 55 Roman"/>
                <a:ea typeface="MS PGothic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14" hasCustomPrompt="1"/>
            <p:custDataLst>
              <p:tags r:id="rId3"/>
            </p:custDataLst>
          </p:nvPr>
        </p:nvSpPr>
        <p:spPr>
          <a:xfrm>
            <a:off x="420624" y="1498600"/>
            <a:ext cx="91897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5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AGE HEADING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10" name="DOCUMENT ID" hidden="1"/>
          <p:cNvSpPr txBox="1"/>
          <p:nvPr userDrawn="1">
            <p:custDataLst>
              <p:tags r:id="rId5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9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11" name="Straight Connector 1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6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1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2451735E-85A4-4643-8094-642905B783F2}" type="slidenum">
              <a:rPr lang="en-GB" sz="700" smtClean="0">
                <a:ea typeface="MS PGothic"/>
              </a:rPr>
              <a:pPr algn="r"/>
              <a:t>‹#›</a:t>
            </a:fld>
            <a:endParaRPr lang="en-GB" sz="700" dirty="0">
              <a:ea typeface="MS PGothic"/>
            </a:endParaRPr>
          </a:p>
        </p:txBody>
      </p:sp>
      <p:sp>
        <p:nvSpPr>
          <p:cNvPr id="12" name="LAYOUT SOURCE"/>
          <p:cNvSpPr>
            <a:spLocks noGrp="1"/>
          </p:cNvSpPr>
          <p:nvPr>
            <p:ph type="body" idx="17" hasCustomPrompt="1"/>
            <p:custDataLst>
              <p:tags r:id="rId1"/>
            </p:custDataLst>
          </p:nvPr>
        </p:nvSpPr>
        <p:spPr>
          <a:xfrm>
            <a:off x="420624" y="6249809"/>
            <a:ext cx="918972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1" name="LAYOUT BODY"/>
          <p:cNvSpPr>
            <a:spLocks noGrp="1"/>
          </p:cNvSpPr>
          <p:nvPr>
            <p:ph idx="16"/>
            <p:custDataLst>
              <p:tags r:id="rId2"/>
            </p:custDataLst>
          </p:nvPr>
        </p:nvSpPr>
        <p:spPr>
          <a:xfrm>
            <a:off x="420624" y="4411863"/>
            <a:ext cx="91897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3" name="LAYOUT HEADER"/>
          <p:cNvSpPr>
            <a:spLocks noGrp="1"/>
          </p:cNvSpPr>
          <p:nvPr>
            <p:ph type="body" idx="18" hasCustomPrompt="1"/>
            <p:custDataLst>
              <p:tags r:id="rId3"/>
            </p:custDataLst>
          </p:nvPr>
        </p:nvSpPr>
        <p:spPr>
          <a:xfrm>
            <a:off x="420624" y="4054229"/>
            <a:ext cx="91897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4"/>
            </p:custDataLst>
          </p:nvPr>
        </p:nvSpPr>
        <p:spPr>
          <a:xfrm>
            <a:off x="420624" y="3694180"/>
            <a:ext cx="918972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20624" y="1856234"/>
            <a:ext cx="91897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420624" y="1498600"/>
            <a:ext cx="91897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5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10" name="DOCUMENT ID" hidden="1"/>
          <p:cNvSpPr txBox="1"/>
          <p:nvPr userDrawn="1">
            <p:custDataLst>
              <p:tags r:id="rId8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1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16" name="Straight Connector 15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9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2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D70D6585-CB7C-4CFA-BD76-44C70BE2929C}" type="slidenum">
              <a:rPr lang="en-GB" sz="700" smtClean="0">
                <a:ea typeface="MS PGothic"/>
              </a:rPr>
              <a:pPr algn="r"/>
              <a:t>‹#›</a:t>
            </a:fld>
            <a:endParaRPr lang="en-GB" sz="700" dirty="0">
              <a:ea typeface="MS PGothic"/>
            </a:endParaRP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1"/>
            </p:custDataLst>
          </p:nvPr>
        </p:nvSpPr>
        <p:spPr>
          <a:xfrm>
            <a:off x="5157216" y="6263642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2"/>
            </p:custDataLst>
          </p:nvPr>
        </p:nvSpPr>
        <p:spPr>
          <a:xfrm>
            <a:off x="5157216" y="1856233"/>
            <a:ext cx="4434840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2" name="LAYOUT HEADER"/>
          <p:cNvSpPr>
            <a:spLocks noGrp="1"/>
          </p:cNvSpPr>
          <p:nvPr>
            <p:ph type="body" idx="19" hasCustomPrompt="1"/>
            <p:custDataLst>
              <p:tags r:id="rId3"/>
            </p:custDataLst>
          </p:nvPr>
        </p:nvSpPr>
        <p:spPr>
          <a:xfrm>
            <a:off x="5157216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4"/>
            </p:custDataLst>
          </p:nvPr>
        </p:nvSpPr>
        <p:spPr>
          <a:xfrm>
            <a:off x="420624" y="6263642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20624" y="1856233"/>
            <a:ext cx="4434840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1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420624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59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13" name="DOCUMENT ID" hidden="1"/>
          <p:cNvSpPr txBox="1"/>
          <p:nvPr userDrawn="1">
            <p:custDataLst>
              <p:tags r:id="rId8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1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16" name="Straight Connector 15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9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3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9489627C-F79B-4DF9-998A-207B47061EFD}" type="slidenum">
              <a:rPr lang="en-GB" sz="700" smtClean="0">
                <a:ea typeface="MS PGothic"/>
              </a:rPr>
              <a:pPr algn="r"/>
              <a:t>‹#›</a:t>
            </a:fld>
            <a:endParaRPr lang="en-GB" sz="700" dirty="0">
              <a:ea typeface="MS PGothic"/>
            </a:endParaRP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"/>
            </p:custDataLst>
          </p:nvPr>
        </p:nvSpPr>
        <p:spPr>
          <a:xfrm>
            <a:off x="6729984" y="6263642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2"/>
            </p:custDataLst>
          </p:nvPr>
        </p:nvSpPr>
        <p:spPr>
          <a:xfrm>
            <a:off x="6729984" y="1856233"/>
            <a:ext cx="2871216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6" name="LAYOUT HEADER"/>
          <p:cNvSpPr>
            <a:spLocks noGrp="1"/>
          </p:cNvSpPr>
          <p:nvPr>
            <p:ph type="body" idx="23" hasCustomPrompt="1"/>
            <p:custDataLst>
              <p:tags r:id="rId3"/>
            </p:custDataLst>
          </p:nvPr>
        </p:nvSpPr>
        <p:spPr>
          <a:xfrm>
            <a:off x="672998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65" name="LAYOUT SOURCE"/>
          <p:cNvSpPr>
            <a:spLocks noGrp="1"/>
          </p:cNvSpPr>
          <p:nvPr>
            <p:ph type="body" idx="25" hasCustomPrompt="1"/>
            <p:custDataLst>
              <p:tags r:id="rId4"/>
            </p:custDataLst>
          </p:nvPr>
        </p:nvSpPr>
        <p:spPr>
          <a:xfrm>
            <a:off x="3575304" y="6263642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3575304" y="1856233"/>
            <a:ext cx="2871216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04788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5" name="LAYOUT HEADER"/>
          <p:cNvSpPr>
            <a:spLocks noGrp="1"/>
          </p:cNvSpPr>
          <p:nvPr>
            <p:ph type="body" idx="22" hasCustomPrompt="1"/>
            <p:custDataLst>
              <p:tags r:id="rId6"/>
            </p:custDataLst>
          </p:nvPr>
        </p:nvSpPr>
        <p:spPr>
          <a:xfrm>
            <a:off x="357530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64" name="LAYOUT SOURCE"/>
          <p:cNvSpPr>
            <a:spLocks noGrp="1"/>
          </p:cNvSpPr>
          <p:nvPr>
            <p:ph type="body" idx="24" hasCustomPrompt="1"/>
            <p:custDataLst>
              <p:tags r:id="rId7"/>
            </p:custDataLst>
          </p:nvPr>
        </p:nvSpPr>
        <p:spPr>
          <a:xfrm>
            <a:off x="420624" y="6263642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420624" y="1856233"/>
            <a:ext cx="2871216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4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42062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62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420623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17" name="DOCUMENT ID" hidden="1"/>
          <p:cNvSpPr txBox="1"/>
          <p:nvPr userDrawn="1">
            <p:custDataLst>
              <p:tags r:id="rId1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1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18" name="Straight Connector 1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420624" y="1856232"/>
            <a:ext cx="9189720" cy="4764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420624" y="0"/>
            <a:ext cx="9189720" cy="94183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6" r:id="rId1"/>
    <p:sldLayoutId id="2147484182" r:id="rId2"/>
    <p:sldLayoutId id="2147484158" r:id="rId3"/>
    <p:sldLayoutId id="2147484159" r:id="rId4"/>
    <p:sldLayoutId id="2147484160" r:id="rId5"/>
    <p:sldLayoutId id="2147484169" r:id="rId6"/>
    <p:sldLayoutId id="2147484168" r:id="rId7"/>
    <p:sldLayoutId id="2147484171" r:id="rId8"/>
    <p:sldLayoutId id="2147484173" r:id="rId9"/>
    <p:sldLayoutId id="2147484174" r:id="rId10"/>
    <p:sldLayoutId id="2147484179" r:id="rId11"/>
    <p:sldLayoutId id="2147484178" r:id="rId12"/>
    <p:sldLayoutId id="2147484176" r:id="rId13"/>
    <p:sldLayoutId id="2147484180" r:id="rId14"/>
    <p:sldLayoutId id="2147484181" r:id="rId15"/>
  </p:sldLayoutIdLst>
  <p:hf hdr="0" ftr="0" dt="0"/>
  <p:txStyles>
    <p:titleStyle>
      <a:lvl1pPr algn="l" defTabSz="1005505" rtl="0" eaLnBrk="1" latinLnBrk="0" hangingPunct="1">
        <a:lnSpc>
          <a:spcPts val="3200"/>
        </a:lnSpc>
        <a:spcBef>
          <a:spcPct val="0"/>
        </a:spcBef>
        <a:buNone/>
        <a:defRPr sz="3200" kern="1200">
          <a:solidFill>
            <a:schemeClr val="tx1"/>
          </a:solidFill>
          <a:latin typeface="Frutiger 45 Light" panose="020B0603020202020204" pitchFamily="34" charset="0"/>
          <a:ea typeface="+mj-ea"/>
          <a:cs typeface="+mj-cs"/>
        </a:defRPr>
      </a:lvl1pPr>
    </p:titleStyle>
    <p:bodyStyle>
      <a:lvl1pPr marL="234950" indent="-234950" algn="l" defTabSz="1005505" rtl="0" eaLnBrk="1" latinLnBrk="0" hangingPunct="1">
        <a:spcBef>
          <a:spcPts val="1400"/>
        </a:spcBef>
        <a:buClr>
          <a:schemeClr val="tx2"/>
        </a:buClr>
        <a:buSzPct val="100000"/>
        <a:buFont typeface="Symbol" pitchFamily="18" charset="2"/>
        <a:buChar char="·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2250" algn="l" defTabSz="1005505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2150" indent="-234950" algn="l" defTabSz="1005505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2250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9350" indent="-234950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53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0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257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009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61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512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26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016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139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tags" Target="../tags/tag142.xml"/><Relationship Id="rId5" Type="http://schemas.openxmlformats.org/officeDocument/2006/relationships/tags" Target="../tags/tag141.xml"/><Relationship Id="rId4" Type="http://schemas.openxmlformats.org/officeDocument/2006/relationships/tags" Target="../tags/tag140.xml"/><Relationship Id="rId9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7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3" Type="http://schemas.openxmlformats.org/officeDocument/2006/relationships/tags" Target="../tags/tag149.xml"/><Relationship Id="rId7" Type="http://schemas.openxmlformats.org/officeDocument/2006/relationships/image" Target="../media/image5.png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4.xml"/><Relationship Id="rId10" Type="http://schemas.openxmlformats.org/officeDocument/2006/relationships/image" Target="../media/image8.png"/><Relationship Id="rId4" Type="http://schemas.openxmlformats.org/officeDocument/2006/relationships/tags" Target="../tags/tag150.xml"/><Relationship Id="rId9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5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57.xml"/><Relationship Id="rId7" Type="http://schemas.openxmlformats.org/officeDocument/2006/relationships/image" Target="../media/image9.png"/><Relationship Id="rId2" Type="http://schemas.openxmlformats.org/officeDocument/2006/relationships/tags" Target="../tags/tag156.xml"/><Relationship Id="rId1" Type="http://schemas.openxmlformats.org/officeDocument/2006/relationships/tags" Target="../tags/tag155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5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61.xml"/><Relationship Id="rId7" Type="http://schemas.openxmlformats.org/officeDocument/2006/relationships/image" Target="../media/image9.png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6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" Type="http://schemas.openxmlformats.org/officeDocument/2006/relationships/tags" Target="../tags/tag163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6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69.xml"/><Relationship Id="rId2" Type="http://schemas.openxmlformats.org/officeDocument/2006/relationships/tags" Target="../tags/tag168.xml"/><Relationship Id="rId1" Type="http://schemas.openxmlformats.org/officeDocument/2006/relationships/tags" Target="../tags/tag167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eys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330" y="4345750"/>
            <a:ext cx="2788926" cy="3023622"/>
          </a:xfrm>
          <a:prstGeom prst="rect">
            <a:avLst/>
          </a:prstGeom>
        </p:spPr>
      </p:pic>
      <p:sp>
        <p:nvSpPr>
          <p:cNvPr id="11" name="CREATE DATE"/>
          <p:cNvSpPr>
            <a:spLocks noGrp="1"/>
          </p:cNvSpPr>
          <p:nvPr>
            <p:ph type="body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/>
              <a:t>2</a:t>
            </a:r>
            <a:r>
              <a:rPr lang="en-GB" dirty="0"/>
              <a:t>8</a:t>
            </a:r>
            <a:r>
              <a:rPr lang="pl-PL" dirty="0"/>
              <a:t> </a:t>
            </a:r>
            <a:r>
              <a:rPr lang="en-GB" dirty="0"/>
              <a:t>March</a:t>
            </a:r>
            <a:r>
              <a:rPr lang="pl-PL" dirty="0"/>
              <a:t> 2017</a:t>
            </a:r>
            <a:endParaRPr lang="en-US" dirty="0"/>
          </a:p>
        </p:txBody>
      </p:sp>
      <p:sp>
        <p:nvSpPr>
          <p:cNvPr id="9" name="PRESENTATION PRESENTER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/>
              <a:t>Adam Wróbel</a:t>
            </a:r>
            <a:endParaRPr lang="en-US" dirty="0"/>
          </a:p>
        </p:txBody>
      </p:sp>
      <p:sp>
        <p:nvSpPr>
          <p:cNvPr id="8" name="PRESENTATION TITLE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>
          <a:xfrm>
            <a:off x="420624" y="2176273"/>
            <a:ext cx="8996754" cy="941832"/>
          </a:xfrm>
        </p:spPr>
        <p:txBody>
          <a:bodyPr/>
          <a:lstStyle/>
          <a:p>
            <a:r>
              <a:rPr lang="pl-PL" sz="3600" dirty="0"/>
              <a:t>Przetwarzanie i wizualizacja danych w R</a:t>
            </a:r>
            <a:endParaRPr lang="en-US" sz="3600" dirty="0"/>
          </a:p>
        </p:txBody>
      </p:sp>
      <p:sp>
        <p:nvSpPr>
          <p:cNvPr id="12" name="PRESENTATION INFOLINE"/>
          <p:cNvSpPr>
            <a:spLocks noGrp="1"/>
          </p:cNvSpPr>
          <p:nvPr>
            <p:ph type="body" sz="quarter" idx="12"/>
            <p:custDataLst>
              <p:tags r:id="rId5"/>
            </p:custDataLst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10" name="PRESENTATION PRESENTER FUNCTION"/>
          <p:cNvSpPr>
            <a:spLocks noGrp="1"/>
          </p:cNvSpPr>
          <p:nvPr>
            <p:ph type="body" sz="quarter" idx="10"/>
            <p:custDataLst>
              <p:tags r:id="rId6"/>
            </p:custDataLst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pl-PL" altLang="de-DE" dirty="0">
                <a:solidFill>
                  <a:prstClr val="black"/>
                </a:solidFill>
                <a:latin typeface="Frutiger 45 Light" pitchFamily="34" charset="0"/>
              </a:rPr>
              <a:t>Risk Mode</a:t>
            </a:r>
            <a:r>
              <a:rPr lang="en-US" altLang="de-DE" dirty="0">
                <a:solidFill>
                  <a:prstClr val="black"/>
                </a:solidFill>
                <a:latin typeface="Frutiger 45 Light" pitchFamily="34" charset="0"/>
              </a:rPr>
              <a:t>l</a:t>
            </a:r>
            <a:r>
              <a:rPr lang="pl-PL" altLang="de-DE" dirty="0">
                <a:solidFill>
                  <a:prstClr val="black"/>
                </a:solidFill>
                <a:latin typeface="Frutiger 45 Light" pitchFamily="34" charset="0"/>
              </a:rPr>
              <a:t>ling &amp; </a:t>
            </a:r>
            <a:r>
              <a:rPr lang="en-US" altLang="de-DE" dirty="0">
                <a:solidFill>
                  <a:prstClr val="black"/>
                </a:solidFill>
                <a:latin typeface="Frutiger 45 Light" pitchFamily="34" charset="0"/>
              </a:rPr>
              <a:t>Analytics</a:t>
            </a:r>
            <a:r>
              <a:rPr lang="pl-PL" altLang="de-DE" dirty="0">
                <a:solidFill>
                  <a:prstClr val="black"/>
                </a:solidFill>
                <a:latin typeface="Frutiger 45 Light" pitchFamily="34" charset="0"/>
              </a:rPr>
              <a:t> Specialist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1571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GE HEADING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Informacje kontaktowe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20761" y="1513545"/>
            <a:ext cx="431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42452" y="1160205"/>
            <a:ext cx="3578942" cy="574203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ct val="0"/>
              </a:spcBef>
            </a:pPr>
            <a:r>
              <a:rPr lang="pl-PL" altLang="de-DE" sz="1700" b="1" dirty="0">
                <a:solidFill>
                  <a:prstClr val="black"/>
                </a:solidFill>
                <a:latin typeface="Frutiger 45 Light" pitchFamily="34" charset="0"/>
              </a:rPr>
              <a:t>Adam Wróbel</a:t>
            </a:r>
          </a:p>
          <a:p>
            <a:pPr>
              <a:spcBef>
                <a:spcPct val="0"/>
              </a:spcBef>
            </a:pPr>
            <a:endParaRPr lang="pl-PL" altLang="de-DE" b="1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r>
              <a:rPr lang="pl-PL" altLang="de-DE" sz="1600" dirty="0">
                <a:solidFill>
                  <a:prstClr val="black"/>
                </a:solidFill>
                <a:latin typeface="Frutiger 45 Light" pitchFamily="34" charset="0"/>
              </a:rPr>
              <a:t>UBS Business Solutions Center</a:t>
            </a:r>
          </a:p>
          <a:p>
            <a:pPr>
              <a:spcBef>
                <a:spcPct val="0"/>
              </a:spcBef>
            </a:pPr>
            <a:r>
              <a:rPr lang="pl-PL" altLang="de-DE" sz="1600" dirty="0">
                <a:solidFill>
                  <a:prstClr val="black"/>
                </a:solidFill>
                <a:latin typeface="Frutiger 45 Light" pitchFamily="34" charset="0"/>
              </a:rPr>
              <a:t>Risk Mode</a:t>
            </a:r>
            <a:r>
              <a:rPr lang="en-US" altLang="de-DE" sz="1600" dirty="0">
                <a:solidFill>
                  <a:prstClr val="black"/>
                </a:solidFill>
                <a:latin typeface="Frutiger 45 Light" pitchFamily="34" charset="0"/>
              </a:rPr>
              <a:t>l</a:t>
            </a:r>
            <a:r>
              <a:rPr lang="pl-PL" altLang="de-DE" sz="1600" dirty="0">
                <a:solidFill>
                  <a:prstClr val="black"/>
                </a:solidFill>
                <a:latin typeface="Frutiger 45 Light" pitchFamily="34" charset="0"/>
              </a:rPr>
              <a:t>ling &amp; </a:t>
            </a:r>
            <a:r>
              <a:rPr lang="en-US" altLang="de-DE" sz="1600" dirty="0">
                <a:solidFill>
                  <a:prstClr val="black"/>
                </a:solidFill>
                <a:latin typeface="Frutiger 45 Light" pitchFamily="34" charset="0"/>
              </a:rPr>
              <a:t>Analytics</a:t>
            </a:r>
            <a:r>
              <a:rPr lang="pl-PL" altLang="de-DE" sz="1600" dirty="0">
                <a:solidFill>
                  <a:prstClr val="black"/>
                </a:solidFill>
                <a:latin typeface="Frutiger 45 Light" pitchFamily="34" charset="0"/>
              </a:rPr>
              <a:t> Specialist</a:t>
            </a:r>
          </a:p>
          <a:p>
            <a:pPr>
              <a:spcBef>
                <a:spcPct val="0"/>
              </a:spcBef>
            </a:pPr>
            <a:r>
              <a:rPr lang="pl-PL" altLang="de-DE" sz="1600" dirty="0">
                <a:solidFill>
                  <a:prstClr val="black"/>
                </a:solidFill>
                <a:latin typeface="Frutiger 45 Light" pitchFamily="34" charset="0"/>
              </a:rPr>
              <a:t>Tel. + 48 12</a:t>
            </a:r>
            <a:r>
              <a:rPr lang="en-US" altLang="de-DE" sz="1600" dirty="0">
                <a:solidFill>
                  <a:prstClr val="black"/>
                </a:solidFill>
                <a:latin typeface="Frutiger 45 Light" pitchFamily="34" charset="0"/>
              </a:rPr>
              <a:t> 399 69 65</a:t>
            </a:r>
            <a:endParaRPr lang="pl-PL" altLang="de-DE" sz="1600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endParaRPr lang="pl-PL" altLang="de-DE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endParaRPr lang="pl-PL" altLang="de-DE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endParaRPr lang="pl-PL" altLang="de-DE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endParaRPr lang="pl-PL" altLang="de-DE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endParaRPr lang="pl-PL" altLang="de-DE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endParaRPr lang="pl-PL" altLang="de-DE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endParaRPr lang="pl-PL" altLang="de-DE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endParaRPr lang="pl-PL" altLang="de-DE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endParaRPr lang="pl-PL" altLang="de-DE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endParaRPr lang="pl-PL" altLang="de-DE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endParaRPr lang="pl-PL" altLang="de-DE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endParaRPr lang="pl-PL" altLang="de-DE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endParaRPr lang="pl-PL" altLang="de-DE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endParaRPr lang="pl-PL" altLang="de-DE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endParaRPr lang="pl-PL" altLang="de-DE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r>
              <a:rPr lang="pl-PL" sz="1700" dirty="0"/>
              <a:t>ubs.com/polandcareers</a:t>
            </a:r>
          </a:p>
          <a:p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0207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UBS – who we are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30" y="2655519"/>
            <a:ext cx="8565541" cy="4411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420624" y="1248974"/>
            <a:ext cx="7543800" cy="2263687"/>
          </a:xfrm>
          <a:prstGeom prst="rect">
            <a:avLst/>
          </a:prstGeom>
        </p:spPr>
        <p:txBody>
          <a:bodyPr wrap="square" lIns="91431" tIns="45715" rIns="91431" bIns="45715">
            <a:spAutoFit/>
          </a:bodyPr>
          <a:lstStyle/>
          <a:p>
            <a:pPr marL="228577" indent="-228577" defTabSz="1006375">
              <a:spcBef>
                <a:spcPct val="65000"/>
              </a:spcBef>
              <a:buClr>
                <a:srgbClr val="E60000"/>
              </a:buClr>
              <a:buFont typeface="Symbol" pitchFamily="18" charset="2"/>
              <a:buChar char="·"/>
            </a:pPr>
            <a:r>
              <a:rPr altLang="en-US" sz="1700" kern="0" dirty="0">
                <a:solidFill>
                  <a:srgbClr val="000000"/>
                </a:solidFill>
                <a:latin typeface="Frutiger 45 Light"/>
                <a:ea typeface="Arial Unicode MS"/>
                <a:cs typeface="Courier New" panose="02070309020205020404" pitchFamily="49" charset="0"/>
              </a:rPr>
              <a:t>UBS draws on its 150-year heritage to serve private, institutional and corporate clients worldwide, as well as retail clients in Switzerland. </a:t>
            </a:r>
          </a:p>
          <a:p>
            <a:pPr marL="228577" indent="-228577" defTabSz="1006375">
              <a:spcBef>
                <a:spcPct val="65000"/>
              </a:spcBef>
              <a:buClr>
                <a:srgbClr val="E60000"/>
              </a:buClr>
              <a:buFont typeface="Symbol" pitchFamily="18" charset="2"/>
              <a:buChar char="·"/>
            </a:pPr>
            <a:r>
              <a:rPr altLang="en-US" sz="1700" kern="0" dirty="0">
                <a:solidFill>
                  <a:srgbClr val="000000"/>
                </a:solidFill>
                <a:latin typeface="Frutiger 45 Light"/>
                <a:ea typeface="Arial Unicode MS"/>
                <a:cs typeface="Courier New" panose="02070309020205020404" pitchFamily="49" charset="0"/>
              </a:rPr>
              <a:t>We combine our wealth management, investment banking and asset management businesses with our Swiss operations to deliver superior financial solutions.</a:t>
            </a:r>
          </a:p>
          <a:p>
            <a:pPr marL="228577" indent="-228577" defTabSz="1006375">
              <a:spcBef>
                <a:spcPct val="65000"/>
              </a:spcBef>
              <a:buClr>
                <a:srgbClr val="E60000"/>
              </a:buClr>
              <a:buFont typeface="Symbol" pitchFamily="18" charset="2"/>
              <a:buChar char="·"/>
            </a:pPr>
            <a:r>
              <a:rPr altLang="en-US" sz="1700" kern="0" dirty="0">
                <a:solidFill>
                  <a:srgbClr val="000000"/>
                </a:solidFill>
                <a:latin typeface="Frutiger 45 Light"/>
                <a:ea typeface="Arial Unicode MS"/>
                <a:cs typeface="Courier New" panose="02070309020205020404" pitchFamily="49" charset="0"/>
              </a:rPr>
              <a:t>UBS is present in all major financial centers worldwide. It has offices in over 50 countries and employs about 6</a:t>
            </a:r>
            <a:r>
              <a:rPr lang="pl-PL" altLang="en-US" sz="1700" kern="0" dirty="0">
                <a:solidFill>
                  <a:srgbClr val="000000"/>
                </a:solidFill>
                <a:latin typeface="Frutiger 45 Light"/>
                <a:ea typeface="Arial Unicode MS"/>
                <a:cs typeface="Courier New" panose="02070309020205020404" pitchFamily="49" charset="0"/>
              </a:rPr>
              <a:t>0</a:t>
            </a:r>
            <a:r>
              <a:rPr altLang="en-US" sz="1700" kern="0" dirty="0">
                <a:solidFill>
                  <a:srgbClr val="000000"/>
                </a:solidFill>
                <a:latin typeface="Frutiger 45 Light"/>
                <a:ea typeface="Arial Unicode MS"/>
                <a:cs typeface="Courier New" panose="02070309020205020404" pitchFamily="49" charset="0"/>
              </a:rPr>
              <a:t>,</a:t>
            </a:r>
            <a:r>
              <a:rPr lang="pl-PL" altLang="en-US" sz="1700" kern="0" dirty="0">
                <a:solidFill>
                  <a:srgbClr val="000000"/>
                </a:solidFill>
                <a:latin typeface="Frutiger 45 Light"/>
                <a:ea typeface="Arial Unicode MS"/>
                <a:cs typeface="Courier New" panose="02070309020205020404" pitchFamily="49" charset="0"/>
              </a:rPr>
              <a:t>000</a:t>
            </a:r>
            <a:r>
              <a:rPr altLang="en-US" sz="1700" kern="0" dirty="0">
                <a:solidFill>
                  <a:srgbClr val="000000"/>
                </a:solidFill>
                <a:latin typeface="Frutiger 45 Light"/>
                <a:ea typeface="Arial Unicode MS"/>
                <a:cs typeface="Courier New" panose="02070309020205020404" pitchFamily="49" charset="0"/>
              </a:rPr>
              <a:t> people around the world.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33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5811444" y="3450849"/>
            <a:ext cx="3898165" cy="914178"/>
          </a:xfrm>
          <a:prstGeom prst="rect">
            <a:avLst/>
          </a:prstGeom>
          <a:solidFill>
            <a:sysClr val="window" lastClr="FFFFFF"/>
          </a:solidFill>
          <a:ln>
            <a:solidFill>
              <a:sysClr val="window" lastClr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pPr marL="0" lvl="1" defTabSz="913487">
              <a:buClr>
                <a:srgbClr val="E60000"/>
              </a:buClr>
              <a:defRPr/>
            </a:pPr>
            <a:r>
              <a:rPr lang="en-US" sz="1700" b="1" kern="0" dirty="0">
                <a:solidFill>
                  <a:srgbClr val="FF0000"/>
                </a:solidFill>
                <a:latin typeface="Frutiger 45 Light"/>
                <a:ea typeface="Arial Unicode MS" pitchFamily="34" charset="-128"/>
                <a:cs typeface="Arial Unicode MS" pitchFamily="34" charset="-128"/>
              </a:rPr>
              <a:t>UBS BSC Krakow and Wroclaw</a:t>
            </a:r>
          </a:p>
        </p:txBody>
      </p:sp>
      <p:sp>
        <p:nvSpPr>
          <p:cNvPr id="4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UBS BSCs – planned growth and development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097239" y="3587621"/>
            <a:ext cx="9184226" cy="3387633"/>
            <a:chOff x="493173" y="1869748"/>
            <a:chExt cx="9184226" cy="3387633"/>
          </a:xfrm>
        </p:grpSpPr>
        <p:pic>
          <p:nvPicPr>
            <p:cNvPr id="7" name="Picture 6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36"/>
            <a:stretch/>
          </p:blipFill>
          <p:spPr bwMode="auto">
            <a:xfrm>
              <a:off x="493173" y="2114383"/>
              <a:ext cx="6281980" cy="3142998"/>
            </a:xfrm>
            <a:prstGeom prst="rect">
              <a:avLst/>
            </a:prstGeom>
            <a:noFill/>
            <a:ln w="3175">
              <a:solidFill>
                <a:sysClr val="window" lastClr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8" name="Oval 7"/>
            <p:cNvSpPr/>
            <p:nvPr/>
          </p:nvSpPr>
          <p:spPr>
            <a:xfrm>
              <a:off x="4780337" y="3437658"/>
              <a:ext cx="76291" cy="77350"/>
            </a:xfrm>
            <a:prstGeom prst="ellipse">
              <a:avLst/>
            </a:prstGeom>
            <a:solidFill>
              <a:srgbClr val="E60000"/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487">
                <a:spcBef>
                  <a:spcPct val="0"/>
                </a:spcBef>
                <a:defRPr/>
              </a:pPr>
              <a:endParaRPr sz="900" kern="0" dirty="0">
                <a:solidFill>
                  <a:srgbClr val="FFFFFF"/>
                </a:solidFill>
                <a:latin typeface="Frutiger 45 Light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449069" y="3029318"/>
              <a:ext cx="137160" cy="137160"/>
            </a:xfrm>
            <a:prstGeom prst="ellipse">
              <a:avLst/>
            </a:prstGeom>
            <a:solidFill>
              <a:srgbClr val="E60000"/>
            </a:solidFill>
            <a:ln w="1905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487">
                <a:spcBef>
                  <a:spcPct val="0"/>
                </a:spcBef>
                <a:defRPr/>
              </a:pPr>
              <a:endParaRPr sz="900" kern="0" dirty="0">
                <a:solidFill>
                  <a:srgbClr val="FFFFFF"/>
                </a:solidFill>
                <a:latin typeface="Frutiger 45 Light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3515254" y="2827604"/>
              <a:ext cx="137160" cy="137160"/>
            </a:xfrm>
            <a:prstGeom prst="ellipse">
              <a:avLst/>
            </a:prstGeom>
            <a:solidFill>
              <a:srgbClr val="E60000"/>
            </a:solidFill>
            <a:ln w="1905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487">
                <a:spcBef>
                  <a:spcPct val="0"/>
                </a:spcBef>
                <a:defRPr/>
              </a:pPr>
              <a:endParaRPr sz="900" kern="0" dirty="0">
                <a:solidFill>
                  <a:srgbClr val="FFFFFF"/>
                </a:solidFill>
                <a:latin typeface="Frutiger 45 Light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4718852" y="3402218"/>
              <a:ext cx="137160" cy="137160"/>
            </a:xfrm>
            <a:prstGeom prst="ellipse">
              <a:avLst/>
            </a:prstGeom>
            <a:solidFill>
              <a:srgbClr val="E60000"/>
            </a:solidFill>
            <a:ln w="1905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487">
                <a:spcBef>
                  <a:spcPct val="0"/>
                </a:spcBef>
                <a:defRPr/>
              </a:pPr>
              <a:endParaRPr sz="900" kern="0" dirty="0">
                <a:solidFill>
                  <a:srgbClr val="FFFFFF"/>
                </a:solidFill>
                <a:latin typeface="Frutiger 45 Light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537329" y="3186420"/>
              <a:ext cx="137160" cy="137160"/>
            </a:xfrm>
            <a:prstGeom prst="ellipse">
              <a:avLst/>
            </a:prstGeom>
            <a:solidFill>
              <a:srgbClr val="E60000"/>
            </a:solidFill>
            <a:ln w="1905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487">
                <a:spcBef>
                  <a:spcPct val="0"/>
                </a:spcBef>
                <a:defRPr/>
              </a:pPr>
              <a:endParaRPr sz="900" kern="0" dirty="0">
                <a:solidFill>
                  <a:srgbClr val="FFFFFF"/>
                </a:solidFill>
                <a:latin typeface="Frutiger 45 Ligh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44814" y="1877408"/>
              <a:ext cx="3293953" cy="625312"/>
            </a:xfrm>
            <a:prstGeom prst="rect">
              <a:avLst/>
            </a:prstGeom>
            <a:noFill/>
            <a:ln>
              <a:solidFill>
                <a:sysClr val="window" lastClr="FFFF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marL="234717" indent="-234717" defTabSz="913487">
                <a:buClr>
                  <a:srgbClr val="E60000"/>
                </a:buClr>
                <a:defRPr/>
              </a:pPr>
              <a:r>
                <a:rPr sz="1700" b="1" kern="0" dirty="0">
                  <a:solidFill>
                    <a:srgbClr val="000000"/>
                  </a:solidFill>
                  <a:latin typeface="Frutiger 45 Light"/>
                  <a:ea typeface="Arial Unicode MS" pitchFamily="34" charset="-128"/>
                  <a:cs typeface="Arial Unicode MS" pitchFamily="34" charset="-128"/>
                </a:rPr>
                <a:t>UBS BSC Nashville</a:t>
              </a:r>
            </a:p>
            <a:p>
              <a:pPr defTabSz="914309">
                <a:spcBef>
                  <a:spcPts val="200"/>
                </a:spcBef>
                <a:buClr>
                  <a:srgbClr val="E60000"/>
                </a:buClr>
                <a:defRPr/>
              </a:pPr>
              <a:br>
                <a:rPr sz="1700" kern="0" dirty="0">
                  <a:solidFill>
                    <a:srgbClr val="000000"/>
                  </a:solidFill>
                  <a:latin typeface="Frutiger 45 Light"/>
                  <a:ea typeface="Arial Unicode MS" pitchFamily="34" charset="-128"/>
                  <a:cs typeface="Arial Unicode MS" pitchFamily="34" charset="-128"/>
                </a:rPr>
              </a:br>
              <a:br>
                <a:rPr sz="1700" kern="0" dirty="0">
                  <a:solidFill>
                    <a:srgbClr val="000000"/>
                  </a:solidFill>
                  <a:latin typeface="Frutiger 45 Light"/>
                  <a:ea typeface="Arial Unicode MS" pitchFamily="34" charset="-128"/>
                  <a:cs typeface="Arial Unicode MS" pitchFamily="34" charset="-128"/>
                </a:rPr>
              </a:br>
              <a:endParaRPr sz="1700" kern="0" dirty="0">
                <a:solidFill>
                  <a:srgbClr val="000000"/>
                </a:solidFill>
                <a:latin typeface="Frutiger 45 Light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921499" y="2911843"/>
              <a:ext cx="2184043" cy="1051630"/>
            </a:xfrm>
            <a:prstGeom prst="rect">
              <a:avLst/>
            </a:prstGeom>
            <a:noFill/>
            <a:ln>
              <a:solidFill>
                <a:sysClr val="window" lastClr="FFFFF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defTabSz="913487">
                <a:buClr>
                  <a:srgbClr val="E60000"/>
                </a:buClr>
                <a:defRPr/>
              </a:pPr>
              <a:r>
                <a:rPr sz="1700" b="1" kern="0" dirty="0">
                  <a:solidFill>
                    <a:prstClr val="black"/>
                  </a:solidFill>
                  <a:latin typeface="Frutiger 45 Light"/>
                  <a:ea typeface="Arial Unicode MS" pitchFamily="34" charset="-128"/>
                  <a:cs typeface="Arial Unicode MS" pitchFamily="34" charset="-128"/>
                </a:rPr>
                <a:t>UBS</a:t>
              </a:r>
              <a:r>
                <a:rPr sz="1700" b="1" kern="0" dirty="0">
                  <a:solidFill>
                    <a:srgbClr val="000000"/>
                  </a:solidFill>
                  <a:latin typeface="Frutiger 45 Light"/>
                  <a:ea typeface="Arial Unicode MS" pitchFamily="34" charset="-128"/>
                  <a:cs typeface="Arial Unicode MS" pitchFamily="34" charset="-128"/>
                </a:rPr>
                <a:t> </a:t>
              </a:r>
              <a:r>
                <a:rPr sz="1700" b="1" kern="0" dirty="0">
                  <a:solidFill>
                    <a:prstClr val="black"/>
                  </a:solidFill>
                  <a:latin typeface="Frutiger 45 Light"/>
                  <a:ea typeface="Arial Unicode MS" pitchFamily="34" charset="-128"/>
                  <a:cs typeface="Arial Unicode MS" pitchFamily="34" charset="-128"/>
                </a:rPr>
                <a:t>BSC Shanghai</a:t>
              </a:r>
            </a:p>
            <a:p>
              <a:pPr defTabSz="913487">
                <a:buClr>
                  <a:srgbClr val="E60000"/>
                </a:buClr>
                <a:defRPr/>
              </a:pPr>
              <a:r>
                <a:rPr lang="en-GB" sz="1700" b="1" kern="0" dirty="0">
                  <a:solidFill>
                    <a:prstClr val="black"/>
                  </a:solidFill>
                  <a:latin typeface="Frutiger 45 Light"/>
                  <a:ea typeface="Arial Unicode MS" pitchFamily="34" charset="-128"/>
                  <a:cs typeface="Arial Unicode MS" pitchFamily="34" charset="-128"/>
                </a:rPr>
                <a:t>and Wuxi</a:t>
              </a:r>
              <a:endParaRPr sz="1700" b="1" kern="0" dirty="0">
                <a:solidFill>
                  <a:prstClr val="black"/>
                </a:solidFill>
                <a:latin typeface="Frutiger 45 Light"/>
                <a:ea typeface="Arial Unicode MS" pitchFamily="34" charset="-128"/>
                <a:cs typeface="Arial Unicode MS" pitchFamily="34" charset="-128"/>
              </a:endParaRPr>
            </a:p>
            <a:p>
              <a:pPr marL="171279" indent="-171279" defTabSz="913487">
                <a:buClr>
                  <a:srgbClr val="E60000"/>
                </a:buClr>
                <a:buFont typeface="Arial" panose="020B0604020202020204" pitchFamily="34" charset="0"/>
                <a:buChar char="•"/>
                <a:defRPr/>
              </a:pPr>
              <a:endParaRPr sz="1700" kern="0" dirty="0">
                <a:solidFill>
                  <a:prstClr val="black"/>
                </a:solidFill>
                <a:latin typeface="Frutiger 45 Light"/>
                <a:ea typeface="Arial Unicode MS" pitchFamily="34" charset="-128"/>
                <a:cs typeface="Arial Unicode MS" pitchFamily="34" charset="-128"/>
              </a:endParaRPr>
            </a:p>
            <a:p>
              <a:pPr defTabSz="913487">
                <a:buClr>
                  <a:srgbClr val="E60000"/>
                </a:buClr>
                <a:defRPr/>
              </a:pPr>
              <a:br>
                <a:rPr sz="1700" kern="0" dirty="0">
                  <a:solidFill>
                    <a:prstClr val="black"/>
                  </a:solidFill>
                  <a:latin typeface="Frutiger 45 Light"/>
                  <a:ea typeface="Arial Unicode MS" pitchFamily="34" charset="-128"/>
                  <a:cs typeface="Arial Unicode MS" pitchFamily="34" charset="-128"/>
                </a:rPr>
              </a:br>
              <a:endParaRPr sz="1700" kern="0" dirty="0">
                <a:solidFill>
                  <a:prstClr val="black"/>
                </a:solidFill>
                <a:latin typeface="Frutiger 45 Light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921499" y="4253238"/>
              <a:ext cx="2755900" cy="5752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noAutofit/>
            </a:bodyPr>
            <a:lstStyle/>
            <a:p>
              <a:pPr marL="0" lvl="1" defTabSz="914309">
                <a:buClr>
                  <a:srgbClr val="E60000"/>
                </a:buClr>
                <a:defRPr/>
              </a:pPr>
              <a:r>
                <a:rPr lang="en-US" sz="1700" b="1" kern="0" dirty="0">
                  <a:solidFill>
                    <a:prstClr val="black"/>
                  </a:solidFill>
                  <a:latin typeface="Frutiger 45 Light"/>
                  <a:ea typeface="Arial Unicode MS" pitchFamily="34" charset="-128"/>
                  <a:cs typeface="Arial Unicode MS" pitchFamily="34" charset="-128"/>
                </a:rPr>
                <a:t>UBS</a:t>
              </a:r>
              <a:r>
                <a:rPr lang="en-US" sz="1700" b="1" kern="0" dirty="0">
                  <a:solidFill>
                    <a:srgbClr val="000000"/>
                  </a:solidFill>
                  <a:latin typeface="Frutiger 45 Light"/>
                  <a:ea typeface="Arial Unicode MS" pitchFamily="34" charset="-128"/>
                  <a:cs typeface="Arial Unicode MS" pitchFamily="34" charset="-128"/>
                </a:rPr>
                <a:t> </a:t>
              </a:r>
              <a:r>
                <a:rPr lang="en-US" sz="1700" b="1" kern="0" dirty="0">
                  <a:solidFill>
                    <a:prstClr val="black"/>
                  </a:solidFill>
                  <a:latin typeface="Frutiger 45 Light"/>
                  <a:ea typeface="Arial Unicode MS" pitchFamily="34" charset="-128"/>
                  <a:cs typeface="Arial Unicode MS" pitchFamily="34" charset="-128"/>
                </a:rPr>
                <a:t>BSC Pune</a:t>
              </a:r>
            </a:p>
          </p:txBody>
        </p:sp>
        <p:cxnSp>
          <p:nvCxnSpPr>
            <p:cNvPr id="18" name="Elbow Connector 17"/>
            <p:cNvCxnSpPr/>
            <p:nvPr/>
          </p:nvCxnSpPr>
          <p:spPr bwMode="auto">
            <a:xfrm rot="5400000" flipH="1" flipV="1">
              <a:off x="1321064" y="2358937"/>
              <a:ext cx="1004031" cy="500508"/>
            </a:xfrm>
            <a:prstGeom prst="bentConnector3">
              <a:avLst>
                <a:gd name="adj1" fmla="val -280"/>
              </a:avLst>
            </a:prstGeom>
            <a:solidFill>
              <a:srgbClr val="FFFFFF"/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Elbow Connector 18"/>
            <p:cNvCxnSpPr/>
            <p:nvPr/>
          </p:nvCxnSpPr>
          <p:spPr bwMode="auto">
            <a:xfrm flipV="1">
              <a:off x="3661048" y="1869748"/>
              <a:ext cx="1440160" cy="1020815"/>
            </a:xfrm>
            <a:prstGeom prst="bentConnector3">
              <a:avLst>
                <a:gd name="adj1" fmla="val 50000"/>
              </a:avLst>
            </a:prstGeom>
            <a:solidFill>
              <a:srgbClr val="FFFFFF"/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Elbow Connector 19"/>
            <p:cNvCxnSpPr/>
            <p:nvPr/>
          </p:nvCxnSpPr>
          <p:spPr bwMode="auto">
            <a:xfrm flipV="1">
              <a:off x="5698867" y="2979812"/>
              <a:ext cx="1076290" cy="288494"/>
            </a:xfrm>
            <a:prstGeom prst="bentConnector3">
              <a:avLst>
                <a:gd name="adj1" fmla="val 50000"/>
              </a:avLst>
            </a:prstGeom>
            <a:solidFill>
              <a:srgbClr val="FFFFFF"/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Elbow Connector 20"/>
            <p:cNvCxnSpPr/>
            <p:nvPr/>
          </p:nvCxnSpPr>
          <p:spPr bwMode="auto">
            <a:xfrm>
              <a:off x="4799619" y="3565994"/>
              <a:ext cx="1975534" cy="781970"/>
            </a:xfrm>
            <a:prstGeom prst="bentConnector3">
              <a:avLst>
                <a:gd name="adj1" fmla="val -143"/>
              </a:avLst>
            </a:prstGeom>
            <a:solidFill>
              <a:srgbClr val="FFFFFF"/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15"/>
          <p:cNvSpPr>
            <a:spLocks noChangeArrowheads="1"/>
          </p:cNvSpPr>
          <p:nvPr/>
        </p:nvSpPr>
        <p:spPr bwMode="gray">
          <a:xfrm>
            <a:off x="7355702" y="1697130"/>
            <a:ext cx="1547812" cy="527050"/>
          </a:xfrm>
          <a:prstGeom prst="rect">
            <a:avLst/>
          </a:prstGeom>
          <a:solidFill>
            <a:srgbClr val="92B8D6"/>
          </a:solidFill>
          <a:ln w="19050">
            <a:solidFill>
              <a:srgbClr val="92B8D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586E80"/>
                  </a:outerShdw>
                </a:effectLst>
              </a14:hiddenEffects>
            </a:ext>
          </a:extLst>
        </p:spPr>
        <p:txBody>
          <a:bodyPr lIns="35937" tIns="35937" rIns="35937" bIns="35937"/>
          <a:lstStyle>
            <a:lvl1pPr>
              <a:spcBef>
                <a:spcPct val="65000"/>
              </a:spcBef>
              <a:buClr>
                <a:srgbClr val="E60000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tx1"/>
              </a:buClr>
              <a:buFont typeface="Frutiger 55 Roman" pitchFamily="34" charset="0"/>
              <a:buChar char="–"/>
              <a:defRPr sz="1600"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spcBef>
                <a:spcPct val="35000"/>
              </a:spcBef>
              <a:buClr>
                <a:schemeClr val="tx1"/>
              </a:buClr>
              <a:buFont typeface="Frutiger 55 Roman" pitchFamily="34" charset="0"/>
              <a:buChar char="–"/>
              <a:defRPr sz="1600"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spcBef>
                <a:spcPct val="15000"/>
              </a:spcBef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spcBef>
                <a:spcPct val="15000"/>
              </a:spcBef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914309">
              <a:spcBef>
                <a:spcPct val="0"/>
              </a:spcBef>
              <a:buClrTx/>
              <a:buNone/>
              <a:defRPr/>
            </a:pPr>
            <a:r>
              <a:rPr altLang="en-US" sz="1200" b="1" kern="0">
                <a:solidFill>
                  <a:srgbClr val="000000"/>
                </a:solidFill>
              </a:rPr>
              <a:t>Global Asset </a:t>
            </a:r>
            <a:br>
              <a:rPr altLang="en-US" sz="1200" b="1" kern="0">
                <a:solidFill>
                  <a:srgbClr val="000000"/>
                </a:solidFill>
              </a:rPr>
            </a:br>
            <a:r>
              <a:rPr altLang="en-US" sz="1200" b="1" kern="0">
                <a:solidFill>
                  <a:srgbClr val="000000"/>
                </a:solidFill>
              </a:rPr>
              <a:t>Management</a:t>
            </a:r>
          </a:p>
        </p:txBody>
      </p:sp>
      <p:sp>
        <p:nvSpPr>
          <p:cNvPr id="23" name="Rectangle 16"/>
          <p:cNvSpPr>
            <a:spLocks noChangeArrowheads="1"/>
          </p:cNvSpPr>
          <p:nvPr/>
        </p:nvSpPr>
        <p:spPr bwMode="gray">
          <a:xfrm>
            <a:off x="5695178" y="1697130"/>
            <a:ext cx="1547812" cy="527050"/>
          </a:xfrm>
          <a:prstGeom prst="rect">
            <a:avLst/>
          </a:prstGeom>
          <a:solidFill>
            <a:srgbClr val="92B8D6"/>
          </a:solidFill>
          <a:ln w="19050">
            <a:solidFill>
              <a:srgbClr val="92B8D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586E80"/>
                  </a:outerShdw>
                </a:effectLst>
              </a14:hiddenEffects>
            </a:ext>
          </a:extLst>
        </p:spPr>
        <p:txBody>
          <a:bodyPr lIns="35937" tIns="35937" rIns="35937" bIns="35937"/>
          <a:lstStyle>
            <a:lvl1pPr>
              <a:spcBef>
                <a:spcPct val="65000"/>
              </a:spcBef>
              <a:buClr>
                <a:srgbClr val="E60000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tx1"/>
              </a:buClr>
              <a:buFont typeface="Frutiger 55 Roman" pitchFamily="34" charset="0"/>
              <a:buChar char="–"/>
              <a:defRPr sz="1600"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spcBef>
                <a:spcPct val="35000"/>
              </a:spcBef>
              <a:buClr>
                <a:schemeClr val="tx1"/>
              </a:buClr>
              <a:buFont typeface="Frutiger 55 Roman" pitchFamily="34" charset="0"/>
              <a:buChar char="–"/>
              <a:defRPr sz="1600"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spcBef>
                <a:spcPct val="15000"/>
              </a:spcBef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spcBef>
                <a:spcPct val="15000"/>
              </a:spcBef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914309">
              <a:spcBef>
                <a:spcPct val="0"/>
              </a:spcBef>
              <a:buClrTx/>
              <a:buNone/>
              <a:defRPr/>
            </a:pPr>
            <a:r>
              <a:rPr altLang="en-US" sz="1200" b="1" kern="0">
                <a:solidFill>
                  <a:srgbClr val="000000"/>
                </a:solidFill>
              </a:rPr>
              <a:t>Investment Bank</a:t>
            </a:r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gray">
          <a:xfrm>
            <a:off x="713603" y="2322412"/>
            <a:ext cx="8189913" cy="304800"/>
          </a:xfrm>
          <a:prstGeom prst="rect">
            <a:avLst/>
          </a:prstGeom>
          <a:solidFill>
            <a:srgbClr val="94B9B6"/>
          </a:solidFill>
          <a:ln w="19050">
            <a:solidFill>
              <a:srgbClr val="94B9B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596F6D"/>
                  </a:outerShdw>
                </a:effectLst>
              </a14:hiddenEffects>
            </a:ext>
          </a:extLst>
        </p:spPr>
        <p:txBody>
          <a:bodyPr lIns="35937" tIns="35937" rIns="35937" bIns="35937"/>
          <a:lstStyle>
            <a:lvl1pPr>
              <a:spcBef>
                <a:spcPct val="65000"/>
              </a:spcBef>
              <a:buClr>
                <a:srgbClr val="E60000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tx1"/>
              </a:buClr>
              <a:buFont typeface="Frutiger 55 Roman" pitchFamily="34" charset="0"/>
              <a:buChar char="–"/>
              <a:defRPr sz="1600"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spcBef>
                <a:spcPct val="35000"/>
              </a:spcBef>
              <a:buClr>
                <a:schemeClr val="tx1"/>
              </a:buClr>
              <a:buFont typeface="Frutiger 55 Roman" pitchFamily="34" charset="0"/>
              <a:buChar char="–"/>
              <a:defRPr sz="1600"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spcBef>
                <a:spcPct val="15000"/>
              </a:spcBef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spcBef>
                <a:spcPct val="15000"/>
              </a:spcBef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defTabSz="914309">
              <a:spcBef>
                <a:spcPct val="0"/>
              </a:spcBef>
              <a:buClrTx/>
              <a:buNone/>
              <a:defRPr/>
            </a:pPr>
            <a:r>
              <a:rPr lang="pl-PL" altLang="en-US" sz="1200" b="1" kern="0" dirty="0">
                <a:solidFill>
                  <a:srgbClr val="000000"/>
                </a:solidFill>
              </a:rPr>
              <a:t>Business Solution Centers (BSCs)</a:t>
            </a:r>
            <a:endParaRPr altLang="en-US" sz="1200" b="1" kern="0" dirty="0">
              <a:solidFill>
                <a:srgbClr val="000000"/>
              </a:solidFill>
            </a:endParaRPr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gray">
          <a:xfrm>
            <a:off x="4034652" y="1697130"/>
            <a:ext cx="1547812" cy="527050"/>
          </a:xfrm>
          <a:prstGeom prst="rect">
            <a:avLst/>
          </a:prstGeom>
          <a:solidFill>
            <a:srgbClr val="92B8D6"/>
          </a:solidFill>
          <a:ln w="19050">
            <a:solidFill>
              <a:srgbClr val="92B8D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586E80"/>
                  </a:outerShdw>
                </a:effectLst>
              </a14:hiddenEffects>
            </a:ext>
          </a:extLst>
        </p:spPr>
        <p:txBody>
          <a:bodyPr lIns="35937" tIns="35937" rIns="35937" bIns="35937"/>
          <a:lstStyle>
            <a:lvl1pPr>
              <a:spcBef>
                <a:spcPct val="65000"/>
              </a:spcBef>
              <a:buClr>
                <a:srgbClr val="E60000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tx1"/>
              </a:buClr>
              <a:buFont typeface="Frutiger 55 Roman" pitchFamily="34" charset="0"/>
              <a:buChar char="–"/>
              <a:defRPr sz="1600"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spcBef>
                <a:spcPct val="35000"/>
              </a:spcBef>
              <a:buClr>
                <a:schemeClr val="tx1"/>
              </a:buClr>
              <a:buFont typeface="Frutiger 55 Roman" pitchFamily="34" charset="0"/>
              <a:buChar char="–"/>
              <a:defRPr sz="1600"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spcBef>
                <a:spcPct val="15000"/>
              </a:spcBef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spcBef>
                <a:spcPct val="15000"/>
              </a:spcBef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914309">
              <a:spcBef>
                <a:spcPct val="0"/>
              </a:spcBef>
              <a:buClrTx/>
              <a:buNone/>
              <a:defRPr/>
            </a:pPr>
            <a:r>
              <a:rPr altLang="en-US" sz="1200" b="1" kern="0" dirty="0">
                <a:solidFill>
                  <a:srgbClr val="000000"/>
                </a:solidFill>
              </a:rPr>
              <a:t>Wealth M</a:t>
            </a:r>
            <a:r>
              <a:rPr lang="pl-PL" altLang="en-US" sz="1200" b="1" kern="0" dirty="0" err="1">
                <a:solidFill>
                  <a:srgbClr val="000000"/>
                </a:solidFill>
              </a:rPr>
              <a:t>anagment</a:t>
            </a:r>
            <a:r>
              <a:rPr altLang="en-US" sz="1200" b="1" kern="0" dirty="0">
                <a:solidFill>
                  <a:srgbClr val="000000"/>
                </a:solidFill>
              </a:rPr>
              <a:t> Americas</a:t>
            </a:r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gray">
          <a:xfrm>
            <a:off x="713602" y="1697130"/>
            <a:ext cx="1547812" cy="527050"/>
          </a:xfrm>
          <a:prstGeom prst="rect">
            <a:avLst/>
          </a:prstGeom>
          <a:solidFill>
            <a:srgbClr val="92B8D6"/>
          </a:solidFill>
          <a:ln w="19050">
            <a:solidFill>
              <a:srgbClr val="92B8D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586E80"/>
                  </a:outerShdw>
                </a:effectLst>
              </a14:hiddenEffects>
            </a:ext>
          </a:extLst>
        </p:spPr>
        <p:txBody>
          <a:bodyPr lIns="35937" tIns="35937" rIns="35937" bIns="35937"/>
          <a:lstStyle>
            <a:lvl1pPr>
              <a:spcBef>
                <a:spcPct val="65000"/>
              </a:spcBef>
              <a:buClr>
                <a:srgbClr val="E60000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tx1"/>
              </a:buClr>
              <a:buFont typeface="Frutiger 55 Roman" pitchFamily="34" charset="0"/>
              <a:buChar char="–"/>
              <a:defRPr sz="1600"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spcBef>
                <a:spcPct val="35000"/>
              </a:spcBef>
              <a:buClr>
                <a:schemeClr val="tx1"/>
              </a:buClr>
              <a:buFont typeface="Frutiger 55 Roman" pitchFamily="34" charset="0"/>
              <a:buChar char="–"/>
              <a:defRPr sz="1600"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spcBef>
                <a:spcPct val="15000"/>
              </a:spcBef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spcBef>
                <a:spcPct val="15000"/>
              </a:spcBef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914309">
              <a:spcBef>
                <a:spcPct val="0"/>
              </a:spcBef>
              <a:buClrTx/>
              <a:buNone/>
              <a:defRPr/>
            </a:pPr>
            <a:r>
              <a:rPr altLang="en-US" sz="1200" b="1" kern="0" dirty="0">
                <a:solidFill>
                  <a:srgbClr val="000000"/>
                </a:solidFill>
              </a:rPr>
              <a:t>UBS Wealth Management</a:t>
            </a:r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gray">
          <a:xfrm>
            <a:off x="2374127" y="1697130"/>
            <a:ext cx="1547812" cy="527050"/>
          </a:xfrm>
          <a:prstGeom prst="rect">
            <a:avLst/>
          </a:prstGeom>
          <a:solidFill>
            <a:srgbClr val="92B8D6"/>
          </a:solidFill>
          <a:ln w="19050">
            <a:solidFill>
              <a:srgbClr val="92B8D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586E80"/>
                  </a:outerShdw>
                </a:effectLst>
              </a14:hiddenEffects>
            </a:ext>
          </a:extLst>
        </p:spPr>
        <p:txBody>
          <a:bodyPr lIns="35937" tIns="35937" rIns="35937" bIns="35937"/>
          <a:lstStyle>
            <a:lvl1pPr>
              <a:spcBef>
                <a:spcPct val="65000"/>
              </a:spcBef>
              <a:buClr>
                <a:srgbClr val="E60000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tx1"/>
              </a:buClr>
              <a:buFont typeface="Frutiger 55 Roman" pitchFamily="34" charset="0"/>
              <a:buChar char="–"/>
              <a:defRPr sz="1600"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spcBef>
                <a:spcPct val="35000"/>
              </a:spcBef>
              <a:buClr>
                <a:schemeClr val="tx1"/>
              </a:buClr>
              <a:buFont typeface="Frutiger 55 Roman" pitchFamily="34" charset="0"/>
              <a:buChar char="–"/>
              <a:defRPr sz="1600"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spcBef>
                <a:spcPct val="15000"/>
              </a:spcBef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spcBef>
                <a:spcPct val="15000"/>
              </a:spcBef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914309">
              <a:spcBef>
                <a:spcPct val="0"/>
              </a:spcBef>
              <a:buClrTx/>
              <a:buNone/>
              <a:defRPr/>
            </a:pPr>
            <a:r>
              <a:rPr altLang="en-US" sz="1200" b="1" kern="0">
                <a:solidFill>
                  <a:srgbClr val="000000"/>
                </a:solidFill>
              </a:rPr>
              <a:t>UBS Switzerland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888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0624" y="1852246"/>
            <a:ext cx="9189720" cy="4759691"/>
          </a:xfrm>
          <a:solidFill>
            <a:schemeClr val="bg1"/>
          </a:solidFill>
        </p:spPr>
        <p:txBody>
          <a:bodyPr/>
          <a:lstStyle/>
          <a:p>
            <a:r>
              <a:rPr lang="pl-PL" dirty="0"/>
              <a:t>Prototypowanie modeli odbywa się najczęściej w R, SAS, Matlab</a:t>
            </a:r>
          </a:p>
          <a:p>
            <a:r>
              <a:rPr lang="pl-PL" dirty="0"/>
              <a:t>Produkcyjnie wersje modeli są najczęściej pisane w C++ oraz C#</a:t>
            </a:r>
          </a:p>
          <a:p>
            <a:r>
              <a:rPr lang="pl-PL" dirty="0"/>
              <a:t>Cześć modeli (głównie statystycznych) ma produkcyjne implementacje w R, SAS, Matlab</a:t>
            </a:r>
          </a:p>
          <a:p>
            <a:r>
              <a:rPr lang="pl-PL" dirty="0"/>
              <a:t>Inne środowiska/języki, które również są popularne to </a:t>
            </a:r>
            <a:r>
              <a:rPr lang="pl-PL" dirty="0" err="1"/>
              <a:t>Python</a:t>
            </a:r>
            <a:r>
              <a:rPr lang="pl-PL" dirty="0"/>
              <a:t> i VBA</a:t>
            </a:r>
          </a:p>
          <a:p>
            <a:r>
              <a:rPr lang="pl-PL" dirty="0"/>
              <a:t>Moim zdaniem najbardziej przyszłościowe są:</a:t>
            </a:r>
          </a:p>
          <a:p>
            <a:pPr lvl="1"/>
            <a:r>
              <a:rPr lang="pl-PL" dirty="0"/>
              <a:t>R</a:t>
            </a:r>
          </a:p>
          <a:p>
            <a:pPr lvl="1"/>
            <a:r>
              <a:rPr lang="pl-PL" dirty="0" err="1"/>
              <a:t>Python</a:t>
            </a:r>
            <a:endParaRPr lang="pl-PL" dirty="0"/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/>
              <a:t>Narzędzia</a:t>
            </a:r>
            <a:endParaRPr lang="en-GB" dirty="0"/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pl-PL" sz="2000" kern="0" dirty="0">
                <a:solidFill>
                  <a:srgbClr val="464749"/>
                </a:solidFill>
                <a:latin typeface="UBSHeadline"/>
                <a:ea typeface="Arial Unicode MS"/>
              </a:rPr>
              <a:t>Jakie narzędzia są wykorzystywane przez quantów w bankach</a:t>
            </a:r>
            <a:endParaRPr lang="en-GB" sz="2000" kern="0" dirty="0">
              <a:solidFill>
                <a:srgbClr val="464749"/>
              </a:solidFill>
              <a:latin typeface="UBSHeadline"/>
              <a:ea typeface="Arial Unicode M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57" y="5159324"/>
            <a:ext cx="1266825" cy="981075"/>
          </a:xfrm>
          <a:prstGeom prst="rect">
            <a:avLst/>
          </a:prstGeom>
        </p:spPr>
      </p:pic>
      <p:pic>
        <p:nvPicPr>
          <p:cNvPr id="6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693" y="4943858"/>
            <a:ext cx="1616235" cy="14120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061" y="5230367"/>
            <a:ext cx="2021907" cy="838987"/>
          </a:xfrm>
          <a:prstGeom prst="rect">
            <a:avLst/>
          </a:prstGeom>
        </p:spPr>
      </p:pic>
      <p:pic>
        <p:nvPicPr>
          <p:cNvPr id="8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967" y="5137814"/>
            <a:ext cx="3031915" cy="102409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1277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0624" y="1852246"/>
            <a:ext cx="9189720" cy="4759691"/>
          </a:xfrm>
          <a:solidFill>
            <a:schemeClr val="bg1"/>
          </a:solidFill>
        </p:spPr>
        <p:txBody>
          <a:bodyPr/>
          <a:lstStyle/>
          <a:p>
            <a:r>
              <a:rPr lang="pl-PL" dirty="0"/>
              <a:t>Zdiagnozowanie potrzeby zbudowania nowego modelu – np. w wyniku regulacji</a:t>
            </a:r>
          </a:p>
          <a:p>
            <a:r>
              <a:rPr lang="pl-PL" dirty="0"/>
              <a:t>Zdobycie danych</a:t>
            </a:r>
          </a:p>
          <a:p>
            <a:r>
              <a:rPr lang="pl-PL" dirty="0"/>
              <a:t>Wstępne przetwarzanie danych </a:t>
            </a:r>
          </a:p>
          <a:p>
            <a:r>
              <a:rPr lang="pl-PL" dirty="0"/>
              <a:t>Poznanie danych:</a:t>
            </a:r>
          </a:p>
          <a:p>
            <a:pPr lvl="1"/>
            <a:r>
              <a:rPr lang="pl-PL" dirty="0"/>
              <a:t>statystyki/agregaty</a:t>
            </a:r>
          </a:p>
          <a:p>
            <a:pPr lvl="1"/>
            <a:r>
              <a:rPr lang="pl-PL" dirty="0"/>
              <a:t>wizualizacja</a:t>
            </a:r>
          </a:p>
          <a:p>
            <a:pPr lvl="1"/>
            <a:r>
              <a:rPr lang="pl-PL" dirty="0"/>
              <a:t>testy</a:t>
            </a:r>
          </a:p>
          <a:p>
            <a:r>
              <a:rPr lang="pl-PL" dirty="0"/>
              <a:t>Przetwarzanie danych, aby zdefiniować na nich model</a:t>
            </a:r>
          </a:p>
          <a:p>
            <a:r>
              <a:rPr lang="pl-PL" dirty="0"/>
              <a:t>Budowa modelu</a:t>
            </a:r>
          </a:p>
          <a:p>
            <a:pPr lvl="1"/>
            <a:r>
              <a:rPr lang="pl-PL" dirty="0"/>
              <a:t>ocena i wybór modelu </a:t>
            </a:r>
          </a:p>
          <a:p>
            <a:pPr lvl="1"/>
            <a:r>
              <a:rPr lang="pl-PL" dirty="0"/>
              <a:t>dokumentacja modelu </a:t>
            </a:r>
            <a:endParaRPr lang="pl-PL" dirty="0"/>
          </a:p>
          <a:p>
            <a:r>
              <a:rPr lang="pl-PL" dirty="0"/>
              <a:t>Walidacja modelu</a:t>
            </a:r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/>
              <a:t>Cykl życia modelu w banku</a:t>
            </a:r>
            <a:endParaRPr lang="en-GB" dirty="0"/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pl-PL" sz="2000" kern="0" dirty="0">
                <a:solidFill>
                  <a:srgbClr val="464749"/>
                </a:solidFill>
                <a:latin typeface="UBSHeadline"/>
                <a:ea typeface="Arial Unicode MS"/>
              </a:rPr>
              <a:t>Kroki:</a:t>
            </a:r>
            <a:endParaRPr lang="en-GB" sz="2000" kern="0" dirty="0">
              <a:solidFill>
                <a:srgbClr val="464749"/>
              </a:solidFill>
              <a:latin typeface="UBSHeadline"/>
              <a:ea typeface="Arial Unicode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104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2" dur="indefinite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4" dur="indefinite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70" dur="indefinite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0624" y="1852246"/>
            <a:ext cx="9189720" cy="4759691"/>
          </a:xfrm>
          <a:solidFill>
            <a:schemeClr val="bg1"/>
          </a:solidFill>
        </p:spPr>
        <p:txBody>
          <a:bodyPr/>
          <a:lstStyle/>
          <a:p>
            <a:r>
              <a:rPr lang="pl-PL" dirty="0" err="1"/>
              <a:t>input</a:t>
            </a:r>
            <a:r>
              <a:rPr lang="pl-PL" dirty="0"/>
              <a:t> %&gt;% funkcja</a:t>
            </a:r>
          </a:p>
          <a:p>
            <a:pPr lvl="1"/>
            <a:r>
              <a:rPr lang="pl-PL" dirty="0"/>
              <a:t>jest tożsame z funkcja(</a:t>
            </a:r>
            <a:r>
              <a:rPr lang="pl-PL" dirty="0" err="1"/>
              <a:t>input</a:t>
            </a:r>
            <a:r>
              <a:rPr lang="pl-PL" dirty="0"/>
              <a:t>)</a:t>
            </a:r>
          </a:p>
          <a:p>
            <a:r>
              <a:rPr lang="pl-PL" dirty="0"/>
              <a:t>Funkcje:</a:t>
            </a:r>
          </a:p>
          <a:p>
            <a:pPr marL="225425" lvl="1" indent="0">
              <a:buNone/>
            </a:pPr>
            <a:r>
              <a:rPr lang="pl-PL" dirty="0"/>
              <a:t>%&gt;% </a:t>
            </a:r>
            <a:r>
              <a:rPr lang="pl-PL" dirty="0" err="1"/>
              <a:t>select</a:t>
            </a:r>
            <a:endParaRPr lang="pl-PL" dirty="0"/>
          </a:p>
          <a:p>
            <a:pPr marL="225425" lvl="1" indent="0">
              <a:buNone/>
            </a:pPr>
            <a:r>
              <a:rPr lang="pl-PL" dirty="0"/>
              <a:t>%&gt;% </a:t>
            </a:r>
            <a:r>
              <a:rPr lang="pl-PL" dirty="0" err="1"/>
              <a:t>filter</a:t>
            </a:r>
            <a:endParaRPr lang="pl-PL" dirty="0"/>
          </a:p>
          <a:p>
            <a:pPr marL="225425" lvl="1" indent="0">
              <a:buNone/>
            </a:pPr>
            <a:r>
              <a:rPr lang="pl-PL" dirty="0"/>
              <a:t>%&gt;% </a:t>
            </a:r>
            <a:r>
              <a:rPr lang="pl-PL" dirty="0" err="1"/>
              <a:t>mutate</a:t>
            </a:r>
            <a:endParaRPr lang="pl-PL" dirty="0"/>
          </a:p>
          <a:p>
            <a:pPr marL="225425" lvl="1" indent="0">
              <a:buNone/>
            </a:pPr>
            <a:r>
              <a:rPr lang="pl-PL" dirty="0"/>
              <a:t>%&gt;% </a:t>
            </a:r>
            <a:r>
              <a:rPr lang="pl-PL" dirty="0" err="1"/>
              <a:t>group_by</a:t>
            </a:r>
            <a:endParaRPr lang="pl-PL" dirty="0"/>
          </a:p>
          <a:p>
            <a:pPr marL="225425" lvl="1" indent="0">
              <a:buNone/>
            </a:pPr>
            <a:r>
              <a:rPr lang="pl-PL" dirty="0"/>
              <a:t>%&gt;% </a:t>
            </a:r>
            <a:r>
              <a:rPr lang="pl-PL" dirty="0" err="1"/>
              <a:t>summarize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r>
              <a:rPr lang="pl-PL" dirty="0"/>
              <a:t>Skrypt: </a:t>
            </a:r>
            <a:r>
              <a:rPr lang="pl-PL" i="1" dirty="0" err="1"/>
              <a:t>przetwarzanie_danych_dplyr.R</a:t>
            </a:r>
            <a:endParaRPr lang="pl-PL" i="1" dirty="0"/>
          </a:p>
          <a:p>
            <a:endParaRPr lang="pl-PL" dirty="0"/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/>
              <a:t>Przetwarzanie danych z pakietem </a:t>
            </a:r>
            <a:r>
              <a:rPr lang="pl-PL" dirty="0" err="1"/>
              <a:t>dplyr</a:t>
            </a:r>
            <a:endParaRPr lang="en-GB" dirty="0"/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pl-PL" sz="2000" kern="0" dirty="0" err="1">
                <a:solidFill>
                  <a:srgbClr val="464749"/>
                </a:solidFill>
                <a:latin typeface="UBSHeadline"/>
                <a:ea typeface="Arial Unicode MS"/>
              </a:rPr>
              <a:t>dplyr</a:t>
            </a:r>
            <a:endParaRPr lang="en-GB" sz="2000" kern="0" dirty="0">
              <a:solidFill>
                <a:srgbClr val="464749"/>
              </a:solidFill>
              <a:latin typeface="UBSHeadline"/>
              <a:ea typeface="Arial Unicode MS"/>
            </a:endParaRPr>
          </a:p>
        </p:txBody>
      </p:sp>
      <p:pic>
        <p:nvPicPr>
          <p:cNvPr id="5" name="Picture 2" descr="\\UBSPROD.MSAD.UBS.NET\UserData\WROBELA\Home\Documents\Corporate\AGH\RStudio-Logo-Blue-Gradien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448" y="5745705"/>
            <a:ext cx="2467896" cy="86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4747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0624" y="1852246"/>
            <a:ext cx="9189720" cy="4759691"/>
          </a:xfrm>
          <a:solidFill>
            <a:schemeClr val="bg1"/>
          </a:solidFill>
        </p:spPr>
        <p:txBody>
          <a:bodyPr/>
          <a:lstStyle/>
          <a:p>
            <a:r>
              <a:rPr lang="pl-PL" dirty="0"/>
              <a:t>Definiowanie dynamicznych elementów obiektu:</a:t>
            </a:r>
          </a:p>
          <a:p>
            <a:pPr lvl="1"/>
            <a:r>
              <a:rPr lang="pl-PL" dirty="0" err="1"/>
              <a:t>ggplot</a:t>
            </a:r>
            <a:r>
              <a:rPr lang="pl-PL" dirty="0"/>
              <a:t>(dane, </a:t>
            </a:r>
            <a:r>
              <a:rPr lang="pl-PL" dirty="0" err="1"/>
              <a:t>aes</a:t>
            </a:r>
            <a:r>
              <a:rPr lang="pl-PL" dirty="0"/>
              <a:t>(x = </a:t>
            </a:r>
            <a:r>
              <a:rPr lang="pl-PL" dirty="0" err="1"/>
              <a:t>date</a:t>
            </a:r>
            <a:r>
              <a:rPr lang="pl-PL" dirty="0"/>
              <a:t>, y = </a:t>
            </a:r>
            <a:r>
              <a:rPr lang="pl-PL" dirty="0" err="1"/>
              <a:t>price</a:t>
            </a:r>
            <a:r>
              <a:rPr lang="pl-PL" dirty="0"/>
              <a:t>, </a:t>
            </a:r>
            <a:r>
              <a:rPr lang="pl-PL" dirty="0" err="1"/>
              <a:t>group_by</a:t>
            </a:r>
            <a:r>
              <a:rPr lang="pl-PL" dirty="0"/>
              <a:t> = </a:t>
            </a:r>
            <a:r>
              <a:rPr lang="pl-PL" dirty="0" err="1"/>
              <a:t>index_name</a:t>
            </a:r>
            <a:r>
              <a:rPr lang="pl-PL" dirty="0"/>
              <a:t>, </a:t>
            </a:r>
            <a:r>
              <a:rPr lang="pl-PL" dirty="0" err="1"/>
              <a:t>colour</a:t>
            </a:r>
            <a:r>
              <a:rPr lang="pl-PL" dirty="0"/>
              <a:t> = </a:t>
            </a:r>
            <a:r>
              <a:rPr lang="pl-PL" dirty="0" err="1"/>
              <a:t>index_name</a:t>
            </a:r>
            <a:r>
              <a:rPr lang="pl-PL" dirty="0"/>
              <a:t>)   </a:t>
            </a:r>
          </a:p>
          <a:p>
            <a:r>
              <a:rPr lang="pl-PL" dirty="0"/>
              <a:t>Definiowanie typu obiektu</a:t>
            </a:r>
          </a:p>
          <a:p>
            <a:pPr lvl="1">
              <a:buFont typeface="Arial" panose="020B0604020202020204" pitchFamily="34" charset="0"/>
              <a:buChar char="+"/>
            </a:pPr>
            <a:r>
              <a:rPr lang="pl-PL" dirty="0" err="1"/>
              <a:t>geom_line</a:t>
            </a:r>
            <a:r>
              <a:rPr lang="pl-PL" dirty="0"/>
              <a:t>()</a:t>
            </a:r>
          </a:p>
          <a:p>
            <a:pPr lvl="1">
              <a:buFont typeface="Arial" panose="020B0604020202020204" pitchFamily="34" charset="0"/>
              <a:buChar char="+"/>
            </a:pPr>
            <a:r>
              <a:rPr lang="pl-PL" dirty="0" err="1"/>
              <a:t>geom_point</a:t>
            </a:r>
            <a:r>
              <a:rPr lang="pl-PL" dirty="0"/>
              <a:t>()</a:t>
            </a:r>
          </a:p>
          <a:p>
            <a:pPr lvl="1">
              <a:buFont typeface="Arial" panose="020B0604020202020204" pitchFamily="34" charset="0"/>
              <a:buChar char="+"/>
            </a:pPr>
            <a:r>
              <a:rPr lang="pl-PL" dirty="0" err="1"/>
              <a:t>geom_density</a:t>
            </a:r>
            <a:r>
              <a:rPr lang="pl-PL" dirty="0"/>
              <a:t>()</a:t>
            </a:r>
          </a:p>
          <a:p>
            <a:pPr lvl="0">
              <a:buClr>
                <a:srgbClr val="E60000"/>
              </a:buClr>
            </a:pPr>
            <a:r>
              <a:rPr lang="pl-PL" dirty="0">
                <a:solidFill>
                  <a:prstClr val="black"/>
                </a:solidFill>
              </a:rPr>
              <a:t>Definiowanie dodatkowych statycznych parametrów</a:t>
            </a:r>
          </a:p>
          <a:p>
            <a:pPr lvl="1">
              <a:buFont typeface="Arial" panose="020B0604020202020204" pitchFamily="34" charset="0"/>
              <a:buChar char="+"/>
            </a:pPr>
            <a:r>
              <a:rPr lang="pl-PL" dirty="0" err="1"/>
              <a:t>geom_line</a:t>
            </a:r>
            <a:r>
              <a:rPr lang="pl-PL" dirty="0"/>
              <a:t>(</a:t>
            </a:r>
            <a:r>
              <a:rPr lang="pl-PL" dirty="0" err="1"/>
              <a:t>lty</a:t>
            </a:r>
            <a:r>
              <a:rPr lang="pl-PL" dirty="0"/>
              <a:t> = „</a:t>
            </a:r>
            <a:r>
              <a:rPr lang="pl-PL" dirty="0" err="1"/>
              <a:t>dotted</a:t>
            </a:r>
            <a:r>
              <a:rPr lang="pl-PL" dirty="0"/>
              <a:t>”)</a:t>
            </a:r>
          </a:p>
          <a:p>
            <a:pPr lvl="1">
              <a:buFont typeface="Arial" panose="020B0604020202020204" pitchFamily="34" charset="0"/>
              <a:buChar char="+"/>
            </a:pPr>
            <a:r>
              <a:rPr lang="pl-PL" dirty="0" err="1"/>
              <a:t>geom_point</a:t>
            </a:r>
            <a:r>
              <a:rPr lang="pl-PL" dirty="0"/>
              <a:t>(</a:t>
            </a:r>
            <a:r>
              <a:rPr lang="pl-PL" dirty="0" err="1"/>
              <a:t>colour</a:t>
            </a:r>
            <a:r>
              <a:rPr lang="pl-PL" dirty="0"/>
              <a:t> = „red”)</a:t>
            </a:r>
          </a:p>
          <a:p>
            <a:pPr lvl="1">
              <a:buFont typeface="Arial" panose="020B0604020202020204" pitchFamily="34" charset="0"/>
              <a:buChar char="+"/>
            </a:pPr>
            <a:r>
              <a:rPr lang="pl-PL" dirty="0" err="1"/>
              <a:t>geom_density</a:t>
            </a:r>
            <a:r>
              <a:rPr lang="pl-PL" dirty="0"/>
              <a:t>(</a:t>
            </a:r>
            <a:r>
              <a:rPr lang="pl-PL" dirty="0" err="1"/>
              <a:t>alpha</a:t>
            </a:r>
            <a:r>
              <a:rPr lang="pl-PL" dirty="0"/>
              <a:t> = 0.7)</a:t>
            </a:r>
            <a:endParaRPr lang="pl-PL" dirty="0"/>
          </a:p>
          <a:p>
            <a:r>
              <a:rPr lang="pl-PL" dirty="0"/>
              <a:t>Skrypt: </a:t>
            </a:r>
            <a:r>
              <a:rPr lang="pl-PL" i="1" dirty="0"/>
              <a:t>wizualizacja_danych_ggplot2.R</a:t>
            </a:r>
          </a:p>
          <a:p>
            <a:endParaRPr lang="pl-PL" dirty="0"/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/>
              <a:t>Wizualizacja danych z pakietem ggplot2</a:t>
            </a:r>
            <a:endParaRPr lang="en-GB" dirty="0"/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pl-PL" sz="2000" kern="0" dirty="0">
                <a:solidFill>
                  <a:srgbClr val="464749"/>
                </a:solidFill>
                <a:latin typeface="UBSHeadline"/>
                <a:ea typeface="Arial Unicode MS"/>
              </a:rPr>
              <a:t>ggplot2</a:t>
            </a:r>
            <a:endParaRPr lang="en-GB" sz="2000" kern="0" dirty="0">
              <a:solidFill>
                <a:srgbClr val="464749"/>
              </a:solidFill>
              <a:latin typeface="UBSHeadline"/>
              <a:ea typeface="Arial Unicode MS"/>
            </a:endParaRPr>
          </a:p>
        </p:txBody>
      </p:sp>
      <p:pic>
        <p:nvPicPr>
          <p:cNvPr id="5" name="Picture 2" descr="\\UBSPROD.MSAD.UBS.NET\UserData\WROBELA\Home\Documents\Corporate\AGH\RStudio-Logo-Blue-Gradien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448" y="5745705"/>
            <a:ext cx="2467896" cy="86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2741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0624" y="1852246"/>
            <a:ext cx="9189720" cy="4759691"/>
          </a:xfrm>
          <a:solidFill>
            <a:schemeClr val="bg1"/>
          </a:solidFill>
        </p:spPr>
        <p:txBody>
          <a:bodyPr/>
          <a:lstStyle/>
          <a:p>
            <a:r>
              <a:rPr lang="pl-PL" dirty="0"/>
              <a:t>FED w ramach scenariuszy ekonomicznych, które publikuje podaje indeks cen nieruchomości na poziomie Stanów Zjednoczonych</a:t>
            </a:r>
          </a:p>
          <a:p>
            <a:r>
              <a:rPr lang="pl-PL" dirty="0"/>
              <a:t>Ze względu na to, że nasz wysymulowany portfel hipotek nie jest równomiernie rozłożony w całych stanach chcemy wyznaczyć poziom indeksów regionalnych</a:t>
            </a:r>
          </a:p>
          <a:p>
            <a:r>
              <a:rPr lang="pl-PL" dirty="0"/>
              <a:t>Zrobimy to korzystając z historycznej zależności między indeksem na poziomie całych stanów a indeksami z poszczególnych miast, które nas interesują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Skypt: </a:t>
            </a:r>
            <a:r>
              <a:rPr lang="pl-PL" i="1" dirty="0" err="1"/>
              <a:t>regionalizacja_indeksu.R</a:t>
            </a:r>
            <a:endParaRPr lang="pl-PL" i="1" dirty="0"/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/>
              <a:t>Model do zbudowania</a:t>
            </a:r>
            <a:endParaRPr lang="en-GB" dirty="0"/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pl-PL" sz="2000" kern="0" dirty="0">
                <a:solidFill>
                  <a:srgbClr val="464749"/>
                </a:solidFill>
                <a:latin typeface="UBSHeadline"/>
                <a:ea typeface="Arial Unicode MS"/>
              </a:rPr>
              <a:t>Regionalizacja indeksu na potrzeby testów stresu</a:t>
            </a:r>
            <a:endParaRPr lang="en-GB" sz="2000" kern="0" dirty="0">
              <a:solidFill>
                <a:srgbClr val="464749"/>
              </a:solidFill>
              <a:latin typeface="UBSHeadline"/>
              <a:ea typeface="Arial Unicode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6598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0624" y="1574035"/>
            <a:ext cx="9189720" cy="4759691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pl-PL" dirty="0"/>
              <a:t>Materiały z wykładu:</a:t>
            </a:r>
            <a:r>
              <a:rPr lang="en-US" dirty="0"/>
              <a:t> </a:t>
            </a:r>
            <a:r>
              <a:rPr lang="pl-PL" dirty="0"/>
              <a:t>Programowanie w R :</a:t>
            </a:r>
          </a:p>
          <a:p>
            <a:pPr marL="0" indent="0">
              <a:buNone/>
            </a:pPr>
            <a:r>
              <a:rPr lang="pl-PL" dirty="0"/>
              <a:t> </a:t>
            </a:r>
            <a:r>
              <a:rPr lang="en-US" sz="1600" dirty="0"/>
              <a:t>https://github.com/AdamWrobel/</a:t>
            </a:r>
            <a:r>
              <a:rPr lang="pl-PL" sz="1600" dirty="0" err="1"/>
              <a:t>Workshops</a:t>
            </a:r>
            <a:r>
              <a:rPr lang="pl-PL" sz="1600" dirty="0"/>
              <a:t>/</a:t>
            </a:r>
            <a:r>
              <a:rPr lang="pl-PL" sz="1600" dirty="0" err="1"/>
              <a:t>tree</a:t>
            </a:r>
            <a:r>
              <a:rPr lang="pl-PL" sz="1600" dirty="0"/>
              <a:t>/master/AGH_matematyki_finansowej_2017</a:t>
            </a:r>
            <a:endParaRPr lang="pl-PL" dirty="0"/>
          </a:p>
          <a:p>
            <a:endParaRPr lang="pl-PL" dirty="0"/>
          </a:p>
          <a:p>
            <a:r>
              <a:rPr lang="pl-PL" dirty="0"/>
              <a:t>"Przewodnik po pakiecie R", Przemysław Biecek, 2017</a:t>
            </a:r>
          </a:p>
          <a:p>
            <a:r>
              <a:rPr lang="pl-PL" dirty="0"/>
              <a:t>"</a:t>
            </a:r>
            <a:r>
              <a:rPr lang="pl-PL" i="1" dirty="0"/>
              <a:t>R for Data Science</a:t>
            </a:r>
            <a:r>
              <a:rPr lang="pl-PL" dirty="0"/>
              <a:t>", Hadley Wickham, Garrett Grolemund, 2017</a:t>
            </a:r>
          </a:p>
          <a:p>
            <a:r>
              <a:rPr lang="pl-PL" i="1" dirty="0"/>
              <a:t>datacamp.com</a:t>
            </a:r>
          </a:p>
          <a:p>
            <a:r>
              <a:rPr lang="pl-PL" i="1" dirty="0"/>
              <a:t>r-bloggers.com</a:t>
            </a:r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marL="0" indent="0"/>
            <a:r>
              <a:rPr lang="pl-PL" dirty="0"/>
              <a:t>Polecana literatura/materiały</a:t>
            </a:r>
            <a:endParaRPr lang="en-GB" dirty="0"/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endParaRPr lang="en-GB" sz="2000" kern="0" dirty="0">
              <a:solidFill>
                <a:srgbClr val="464749"/>
              </a:solidFill>
              <a:latin typeface="UBSHeadline"/>
              <a:ea typeface="Arial Unicode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07586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PATHNAME" val=" "/>
  <p:tag name="KEYWORDS" val="C:\Program Files\Ubs\PresXpress\templates\PresPrintOnScreen.pot"/>
  <p:tag name="FDSMENUDOCLEVELBTNSTATES" val="&lt;btnStates&gt;&lt;btn tag=&quot;1001&quot; state=&quot;UP&quot;/&gt;&lt;/btnStates&gt;&#10;"/>
  <p:tag name="MOST RECENT UPGRADE" val="0"/>
  <p:tag name="SERIF FONT" val="UBSHeadline"/>
  <p:tag name="SANS SERIF FONT" val="Frutiger 55 Roman"/>
  <p:tag name="LANGUAGE ID" val="205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3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BODY"/>
  <p:tag name="FONT STYLE" val="SANS SERIF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TITLE"/>
  <p:tag name="FONT STYLE" val="SANS SERIF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COVER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"/>
  <p:tag name="FONT STYLE" val="SANS SERIF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INFOLIN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 FUNCTION"/>
  <p:tag name="FONT STYLE" val="SANS SERIF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CONTACT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"/>
  <p:tag name="FONT STYLE" val="SANS SERIF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SECURITY TEXT"/>
  <p:tag name="FONT STYLE" val="SANS SERIF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INFOLIN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2"/>
  <p:tag name="COL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 FUNCTION"/>
  <p:tag name="FONT STYLE" val="SANS SERIF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710000000000000E-13"/>
  <p:tag name="LEFT" val="612000000000000E-12"/>
  <p:tag name="HEIGHT" val="260000000000000E-13"/>
  <p:tag name="WIDTH" val="850000000000000E-13"/>
  <p:tag name="TEXT_TYPE" val="DRAFT STAMP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44.64"/>
  <p:tag name="LEFT" val="33.84"/>
  <p:tag name="WIDTH" val="87.26456"/>
  <p:tag name="HEIGHT" val="31.8931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heme/theme1.xml><?xml version="1.0" encoding="utf-8"?>
<a:theme xmlns:a="http://schemas.openxmlformats.org/drawingml/2006/main" name="PresXpress_OnScreen_Theme">
  <a:themeElements>
    <a:clrScheme name="UBS Colorset">
      <a:dk1>
        <a:sysClr val="windowText" lastClr="000000"/>
      </a:dk1>
      <a:lt1>
        <a:sysClr val="window" lastClr="FFFFFF"/>
      </a:lt1>
      <a:dk2>
        <a:srgbClr val="E60000"/>
      </a:dk2>
      <a:lt2>
        <a:srgbClr val="FFFFFF"/>
      </a:lt2>
      <a:accent1>
        <a:srgbClr val="3692CA"/>
      </a:accent1>
      <a:accent2>
        <a:srgbClr val="C09979"/>
      </a:accent2>
      <a:accent3>
        <a:srgbClr val="4D3C2F"/>
      </a:accent3>
      <a:accent4>
        <a:srgbClr val="AFBCD5"/>
      </a:accent4>
      <a:accent5>
        <a:srgbClr val="759731"/>
      </a:accent5>
      <a:accent6>
        <a:srgbClr val="A43725"/>
      </a:accent6>
      <a:hlink>
        <a:srgbClr val="0000FF"/>
      </a:hlink>
      <a:folHlink>
        <a:srgbClr val="800080"/>
      </a:folHlink>
    </a:clrScheme>
    <a:fontScheme name="UBS OnScreen Fontset">
      <a:majorFont>
        <a:latin typeface="UBSHeadline"/>
        <a:ea typeface="MS PGothic"/>
        <a:cs typeface=""/>
      </a:majorFont>
      <a:minorFont>
        <a:latin typeface="Frutiger 55 Roman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7B7D8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B7D8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3783FF"/>
      </a:dk2>
      <a:lt2>
        <a:srgbClr val="295595"/>
      </a:lt2>
      <a:accent1>
        <a:srgbClr val="295595"/>
      </a:accent1>
      <a:accent2>
        <a:srgbClr val="FFFFFF"/>
      </a:accent2>
      <a:accent3>
        <a:srgbClr val="FFFFFF"/>
      </a:accent3>
      <a:accent4>
        <a:srgbClr val="000000"/>
      </a:accent4>
      <a:accent5>
        <a:srgbClr val="ACB4C8"/>
      </a:accent5>
      <a:accent6>
        <a:srgbClr val="E7E7E7"/>
      </a:accent6>
      <a:hlink>
        <a:srgbClr val="000000"/>
      </a:hlink>
      <a:folHlink>
        <a:srgbClr val="DDF2F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2009-09-25T15:45:46Z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38396EF9-1456-4C26-847A-906984625B92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5477</TotalTime>
  <Words>487</Words>
  <Application>Microsoft Office PowerPoint</Application>
  <PresentationFormat>Niestandardowy</PresentationFormat>
  <Paragraphs>121</Paragraphs>
  <Slides>10</Slides>
  <Notes>10</Notes>
  <HiddenSlides>0</HiddenSlides>
  <MMClips>0</MMClips>
  <ScaleCrop>false</ScaleCrop>
  <HeadingPairs>
    <vt:vector size="6" baseType="variant">
      <vt:variant>
        <vt:lpstr>Używane czcionki</vt:lpstr>
      </vt:variant>
      <vt:variant>
        <vt:i4>10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21" baseType="lpstr">
      <vt:lpstr>Arial Unicode MS</vt:lpstr>
      <vt:lpstr>MS PGothic</vt:lpstr>
      <vt:lpstr>Arial</vt:lpstr>
      <vt:lpstr>Courier New</vt:lpstr>
      <vt:lpstr>Frutiger 45 Light</vt:lpstr>
      <vt:lpstr>Frutiger 55 Roman</vt:lpstr>
      <vt:lpstr>新細明體</vt:lpstr>
      <vt:lpstr>Symbol</vt:lpstr>
      <vt:lpstr>Times New Roman</vt:lpstr>
      <vt:lpstr>UBSHeadline</vt:lpstr>
      <vt:lpstr>PresXpress_OnScreen_Theme</vt:lpstr>
      <vt:lpstr>Przetwarzanie i wizualizacja danych w R</vt:lpstr>
      <vt:lpstr>UBS – who we are</vt:lpstr>
      <vt:lpstr>UBS BSCs – planned growth and development</vt:lpstr>
      <vt:lpstr>Narzędzia</vt:lpstr>
      <vt:lpstr>Cykl życia modelu w banku</vt:lpstr>
      <vt:lpstr>Przetwarzanie danych z pakietem dplyr</vt:lpstr>
      <vt:lpstr>Wizualizacja danych z pakietem ggplot2</vt:lpstr>
      <vt:lpstr>Model do zbudowania</vt:lpstr>
      <vt:lpstr>Polecana literatura/materiały</vt:lpstr>
      <vt:lpstr>Informacje kontaktowe</vt:lpstr>
    </vt:vector>
  </TitlesOfParts>
  <Company>UBS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Morawski, Piotr-A</dc:creator>
  <cp:lastModifiedBy>Adam</cp:lastModifiedBy>
  <cp:revision>81</cp:revision>
  <cp:lastPrinted>2002-05-24T21:26:29Z</cp:lastPrinted>
  <dcterms:created xsi:type="dcterms:W3CDTF">2002-05-03T03:00:09Z</dcterms:created>
  <dcterms:modified xsi:type="dcterms:W3CDTF">2017-04-18T20:38:51Z</dcterms:modified>
  <cp:version>3.3.02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UniqueID">
    <vt:lpwstr/>
  </property>
  <property fmtid="{D5CDD505-2E9C-101B-9397-08002B2CF9AE}" pid="3" name="PresPrintTemplate">
    <vt:lpwstr>True</vt:lpwstr>
  </property>
  <property fmtid="{D5CDD505-2E9C-101B-9397-08002B2CF9AE}" pid="4" name="PresPrintOnScreen">
    <vt:lpwstr>True</vt:lpwstr>
  </property>
  <property fmtid="{D5CDD505-2E9C-101B-9397-08002B2CF9AE}" pid="5" name="split-s">
    <vt:lpwstr>0</vt:lpwstr>
  </property>
  <property fmtid="{D5CDD505-2E9C-101B-9397-08002B2CF9AE}" pid="6" name="split-a">
    <vt:lpwstr>0</vt:lpwstr>
  </property>
  <property fmtid="{D5CDD505-2E9C-101B-9397-08002B2CF9AE}" pid="7" name="CreatedAddinVersion">
    <vt:lpwstr>3.3.03</vt:lpwstr>
  </property>
  <property fmtid="{D5CDD505-2E9C-101B-9397-08002B2CF9AE}" pid="8" name="CurrentAddinVersion">
    <vt:lpwstr>3.3.02</vt:lpwstr>
  </property>
  <property fmtid="{D5CDD505-2E9C-101B-9397-08002B2CF9AE}" pid="9" name="CreateDate">
    <vt:lpwstr>13/05/2016 15:51:02</vt:lpwstr>
  </property>
  <property fmtid="{D5CDD505-2E9C-101B-9397-08002B2CF9AE}" pid="10" name="CreatedTemplateVersion">
    <vt:lpwstr>3.3.03</vt:lpwstr>
  </property>
  <property fmtid="{D5CDD505-2E9C-101B-9397-08002B2CF9AE}" pid="11" name="MOST RECENT UPGRADE">
    <vt:lpwstr>0</vt:lpwstr>
  </property>
  <property fmtid="{D5CDD505-2E9C-101B-9397-08002B2CF9AE}" pid="12" name="CoverLogoIncluded">
    <vt:lpwstr>True</vt:lpwstr>
  </property>
  <property fmtid="{D5CDD505-2E9C-101B-9397-08002B2CF9AE}" pid="13" name="CoverLogoID">
    <vt:lpwstr>plain_co_w4</vt:lpwstr>
  </property>
  <property fmtid="{D5CDD505-2E9C-101B-9397-08002B2CF9AE}" pid="14" name="CoverPage.Ppt">
    <vt:lpwstr>True</vt:lpwstr>
  </property>
  <property fmtid="{D5CDD505-2E9C-101B-9397-08002B2CF9AE}" pid="15" name="CoverPhoto.Ppt">
    <vt:lpwstr/>
  </property>
  <property fmtid="{D5CDD505-2E9C-101B-9397-08002B2CF9AE}" pid="16" name="CoverPhotoPath">
    <vt:lpwstr/>
  </property>
  <property fmtid="{D5CDD505-2E9C-101B-9397-08002B2CF9AE}" pid="17" name="SecurityLevel">
    <vt:lpwstr>1</vt:lpwstr>
  </property>
  <property fmtid="{D5CDD505-2E9C-101B-9397-08002B2CF9AE}" pid="18" name="CoverPhotoIncluded">
    <vt:lpwstr>True</vt:lpwstr>
  </property>
  <property fmtid="{D5CDD505-2E9C-101B-9397-08002B2CF9AE}" pid="19" name="CoverPhotoIsCustom">
    <vt:lpwstr>False</vt:lpwstr>
  </property>
  <property fmtid="{D5CDD505-2E9C-101B-9397-08002B2CF9AE}" pid="20" name="InsideLogoIncluded">
    <vt:lpwstr>True</vt:lpwstr>
  </property>
  <property fmtid="{D5CDD505-2E9C-101B-9397-08002B2CF9AE}" pid="21" name="InsideLogoID">
    <vt:lpwstr>plain_co_w4</vt:lpwstr>
  </property>
  <property fmtid="{D5CDD505-2E9C-101B-9397-08002B2CF9AE}" pid="22" name="IDStampItems">
    <vt:lpwstr>15</vt:lpwstr>
  </property>
  <property fmtid="{D5CDD505-2E9C-101B-9397-08002B2CF9AE}" pid="23" name="TOC.Ppt">
    <vt:lpwstr>False</vt:lpwstr>
  </property>
  <property fmtid="{D5CDD505-2E9C-101B-9397-08002B2CF9AE}" pid="24" name="TocSecLevel1">
    <vt:lpwstr>1</vt:lpwstr>
  </property>
  <property fmtid="{D5CDD505-2E9C-101B-9397-08002B2CF9AE}" pid="25" name="TocSecLevel2">
    <vt:lpwstr>2</vt:lpwstr>
  </property>
  <property fmtid="{D5CDD505-2E9C-101B-9397-08002B2CF9AE}" pid="26" name="TocSecLevel3">
    <vt:lpwstr>3</vt:lpwstr>
  </property>
  <property fmtid="{D5CDD505-2E9C-101B-9397-08002B2CF9AE}" pid="27" name="TocApdxLevel1">
    <vt:lpwstr>4</vt:lpwstr>
  </property>
  <property fmtid="{D5CDD505-2E9C-101B-9397-08002B2CF9AE}" pid="28" name="TocApdxLevel2">
    <vt:lpwstr>5</vt:lpwstr>
  </property>
  <property fmtid="{D5CDD505-2E9C-101B-9397-08002B2CF9AE}" pid="29" name="TocApdxLevel3">
    <vt:lpwstr>6</vt:lpwstr>
  </property>
  <property fmtid="{D5CDD505-2E9C-101B-9397-08002B2CF9AE}" pid="30" name="SPageNumbering1.Ppt">
    <vt:lpwstr>True</vt:lpwstr>
  </property>
  <property fmtid="{D5CDD505-2E9C-101B-9397-08002B2CF9AE}" pid="31" name="SPageNumbering2.Ppt">
    <vt:lpwstr>False</vt:lpwstr>
  </property>
  <property fmtid="{D5CDD505-2E9C-101B-9397-08002B2CF9AE}" pid="32" name="SPageNumbering3.Ppt">
    <vt:lpwstr>False</vt:lpwstr>
  </property>
  <property fmtid="{D5CDD505-2E9C-101B-9397-08002B2CF9AE}" pid="33" name="APageNumbering1.Ppt">
    <vt:lpwstr>True</vt:lpwstr>
  </property>
  <property fmtid="{D5CDD505-2E9C-101B-9397-08002B2CF9AE}" pid="34" name="APageNumbering2.Ppt">
    <vt:lpwstr>False</vt:lpwstr>
  </property>
  <property fmtid="{D5CDD505-2E9C-101B-9397-08002B2CF9AE}" pid="35" name="APageNumbering3.Ppt">
    <vt:lpwstr>False</vt:lpwstr>
  </property>
  <property fmtid="{D5CDD505-2E9C-101B-9397-08002B2CF9AE}" pid="36" name="Language">
    <vt:lpwstr>2057</vt:lpwstr>
  </property>
  <property fmtid="{D5CDD505-2E9C-101B-9397-08002B2CF9AE}" pid="37" name="ContactPage.Ppt">
    <vt:lpwstr>True</vt:lpwstr>
  </property>
  <property fmtid="{D5CDD505-2E9C-101B-9397-08002B2CF9AE}" pid="38" name="CompanyName">
    <vt:lpwstr>UBS Poland Service Centre</vt:lpwstr>
  </property>
  <property fmtid="{D5CDD505-2E9C-101B-9397-08002B2CF9AE}" pid="39" name="CompanyNameExtension">
    <vt:lpwstr>UBS Service Centre (Poland) Sp. z o.o.</vt:lpwstr>
  </property>
  <property fmtid="{D5CDD505-2E9C-101B-9397-08002B2CF9AE}" pid="40" name="CompanyDescriptor">
    <vt:lpwstr/>
  </property>
  <property fmtid="{D5CDD505-2E9C-101B-9397-08002B2CF9AE}" pid="41" name="CompanyType">
    <vt:lpwstr>2</vt:lpwstr>
  </property>
  <property fmtid="{D5CDD505-2E9C-101B-9397-08002B2CF9AE}" pid="42" name="BusinessUnit">
    <vt:lpwstr>UBSCC</vt:lpwstr>
  </property>
  <property fmtid="{D5CDD505-2E9C-101B-9397-08002B2CF9AE}" pid="43" name="Address.Office">
    <vt:lpwstr>Krakow Business Park 800_x000d_
Ul Krakowska 280_x000d_
32-080 Zabierzow k/Krakow</vt:lpwstr>
  </property>
  <property fmtid="{D5CDD505-2E9C-101B-9397-08002B2CF9AE}" pid="44" name="Fax1.Office">
    <vt:lpwstr/>
  </property>
  <property fmtid="{D5CDD505-2E9C-101B-9397-08002B2CF9AE}" pid="45" name="Phone1.Office">
    <vt:lpwstr>+48-12-399 7000</vt:lpwstr>
  </property>
  <property fmtid="{D5CDD505-2E9C-101B-9397-08002B2CF9AE}" pid="46" name="CompanyID">
    <vt:lpwstr>C1394</vt:lpwstr>
  </property>
  <property fmtid="{D5CDD505-2E9C-101B-9397-08002B2CF9AE}" pid="47" name="CompanyLCID">
    <vt:lpwstr>1033</vt:lpwstr>
  </property>
  <property fmtid="{D5CDD505-2E9C-101B-9397-08002B2CF9AE}" pid="48" name="AuthorInfoIncluded">
    <vt:lpwstr>False</vt:lpwstr>
  </property>
  <property fmtid="{D5CDD505-2E9C-101B-9397-08002B2CF9AE}" pid="49" name="AuthorInfoName">
    <vt:lpwstr/>
  </property>
  <property fmtid="{D5CDD505-2E9C-101B-9397-08002B2CF9AE}" pid="50" name="AuthorInfoDetails1">
    <vt:lpwstr/>
  </property>
  <property fmtid="{D5CDD505-2E9C-101B-9397-08002B2CF9AE}" pid="51" name="AuthorInfoDetails2">
    <vt:lpwstr/>
  </property>
  <property fmtid="{D5CDD505-2E9C-101B-9397-08002B2CF9AE}" pid="52" name="AuthorInfoEmail">
    <vt:lpwstr/>
  </property>
  <property fmtid="{D5CDD505-2E9C-101B-9397-08002B2CF9AE}" pid="53" name="AuthorInfoPhone">
    <vt:lpwstr/>
  </property>
  <property fmtid="{D5CDD505-2E9C-101B-9397-08002B2CF9AE}" pid="54" name="Endorsement">
    <vt:lpwstr>UBS Service Centre (Poland) Sp. z o.o. is a subsidiary of UBS AG.</vt:lpwstr>
  </property>
  <property fmtid="{D5CDD505-2E9C-101B-9397-08002B2CF9AE}" pid="55" name="OnScreenShowPageNums">
    <vt:lpwstr>False</vt:lpwstr>
  </property>
  <property fmtid="{D5CDD505-2E9C-101B-9397-08002B2CF9AE}" pid="56" name="OnScreenTOCHyperlink">
    <vt:lpwstr>True</vt:lpwstr>
  </property>
  <property fmtid="{D5CDD505-2E9C-101B-9397-08002B2CF9AE}" pid="57" name="SectionDivider.Ppt">
    <vt:lpwstr>False</vt:lpwstr>
  </property>
  <property fmtid="{D5CDD505-2E9C-101B-9397-08002B2CF9AE}" pid="58" name="IDStampDateFormatID">
    <vt:lpwstr>F1</vt:lpwstr>
  </property>
  <property fmtid="{D5CDD505-2E9C-101B-9397-08002B2CF9AE}" pid="59" name="IDStampDateFormat-T">
    <vt:lpwstr>MMMM d, yyyy h:mm AM/PM</vt:lpwstr>
  </property>
  <property fmtid="{D5CDD505-2E9C-101B-9397-08002B2CF9AE}" pid="60" name="CalendarDateFormatID">
    <vt:lpwstr>F1</vt:lpwstr>
  </property>
  <property fmtid="{D5CDD505-2E9C-101B-9397-08002B2CF9AE}" pid="61" name="CalendarDateFormat-T">
    <vt:lpwstr>MMMM yyyy</vt:lpwstr>
  </property>
  <property fmtid="{D5CDD505-2E9C-101B-9397-08002B2CF9AE}" pid="62" name="CalendarStartDay">
    <vt:lpwstr>2</vt:lpwstr>
  </property>
  <property fmtid="{D5CDD505-2E9C-101B-9397-08002B2CF9AE}" pid="63" name="CoverPageDateFormatFilter">
    <vt:lpwstr>1</vt:lpwstr>
  </property>
  <property fmtid="{D5CDD505-2E9C-101B-9397-08002B2CF9AE}" pid="64" name="CoverPageDateFormatID">
    <vt:lpwstr>F1</vt:lpwstr>
  </property>
  <property fmtid="{D5CDD505-2E9C-101B-9397-08002B2CF9AE}" pid="65" name="CoverPageDateFormat-T">
    <vt:lpwstr>MMMM d, yyyy</vt:lpwstr>
  </property>
  <property fmtid="{D5CDD505-2E9C-101B-9397-08002B2CF9AE}" pid="66" name="DisclaimerPage.Ppt">
    <vt:lpwstr>False</vt:lpwstr>
  </property>
  <property fmtid="{D5CDD505-2E9C-101B-9397-08002B2CF9AE}" pid="67" name="DisclaimerID.Ppt">
    <vt:lpwstr>D1</vt:lpwstr>
  </property>
  <property fmtid="{D5CDD505-2E9C-101B-9397-08002B2CF9AE}" pid="68" name="UseInternalUBSFont.Office">
    <vt:lpwstr>True</vt:lpwstr>
  </property>
  <property fmtid="{D5CDD505-2E9C-101B-9397-08002B2CF9AE}" pid="69" name="EmbedFonts">
    <vt:lpwstr>False</vt:lpwstr>
  </property>
  <property fmtid="{D5CDD505-2E9C-101B-9397-08002B2CF9AE}" pid="70" name="TableSpacerBorder">
    <vt:lpwstr>False</vt:lpwstr>
  </property>
  <property fmtid="{D5CDD505-2E9C-101B-9397-08002B2CF9AE}" pid="71" name="Address-T">
    <vt:lpwstr>&lt;&lt;Address&gt;&gt;</vt:lpwstr>
  </property>
  <property fmtid="{D5CDD505-2E9C-101B-9397-08002B2CF9AE}" pid="72" name="AmountDealType-T">
    <vt:lpwstr>&lt;&lt;Amt./deal-Type&gt;&gt;</vt:lpwstr>
  </property>
  <property fmtid="{D5CDD505-2E9C-101B-9397-08002B2CF9AE}" pid="73" name="ContactDetails-T">
    <vt:lpwstr>&lt;&lt;Contact details&gt;&gt;</vt:lpwstr>
  </property>
  <property fmtid="{D5CDD505-2E9C-101B-9397-08002B2CF9AE}" pid="74" name="ContactName-T">
    <vt:lpwstr>&lt;&lt;Contact name&gt;&gt;</vt:lpwstr>
  </property>
  <property fmtid="{D5CDD505-2E9C-101B-9397-08002B2CF9AE}" pid="75" name="Date-T">
    <vt:lpwstr>&lt;&lt;Date&gt;&gt;</vt:lpwstr>
  </property>
  <property fmtid="{D5CDD505-2E9C-101B-9397-08002B2CF9AE}" pid="76" name="EMailAddress-T">
    <vt:lpwstr>&lt;&lt;Email address&gt;&gt;</vt:lpwstr>
  </property>
  <property fmtid="{D5CDD505-2E9C-101B-9397-08002B2CF9AE}" pid="77" name="LegalEntity-T">
    <vt:lpwstr>&lt;&lt;Legal entity&gt;&gt;</vt:lpwstr>
  </property>
  <property fmtid="{D5CDD505-2E9C-101B-9397-08002B2CF9AE}" pid="78" name="Logo-T">
    <vt:lpwstr>&lt;&lt;Logo&gt;&gt;</vt:lpwstr>
  </property>
  <property fmtid="{D5CDD505-2E9C-101B-9397-08002B2CF9AE}" pid="79" name="Summary-T">
    <vt:lpwstr>&lt;&lt;Summary&gt;&gt;</vt:lpwstr>
  </property>
  <property fmtid="{D5CDD505-2E9C-101B-9397-08002B2CF9AE}" pid="80" name="TableHeading-T">
    <vt:lpwstr>&lt;&lt;Table heading&gt;&gt;</vt:lpwstr>
  </property>
  <property fmtid="{D5CDD505-2E9C-101B-9397-08002B2CF9AE}" pid="81" name="TableSubheading-T">
    <vt:lpwstr>&lt;&lt;Table subheading&gt;&gt;</vt:lpwstr>
  </property>
  <property fmtid="{D5CDD505-2E9C-101B-9397-08002B2CF9AE}" pid="82" name="Subheading-T">
    <vt:lpwstr>&lt;&lt;Table subheading&gt;&gt;</vt:lpwstr>
  </property>
  <property fmtid="{D5CDD505-2E9C-101B-9397-08002B2CF9AE}" pid="83" name="TelephoneNumber-T">
    <vt:lpwstr>&lt;&lt;Telephone number&gt;&gt;</vt:lpwstr>
  </property>
  <property fmtid="{D5CDD505-2E9C-101B-9397-08002B2CF9AE}" pid="84" name="Text-T">
    <vt:lpwstr>&lt;&lt;Text&gt;&gt;</vt:lpwstr>
  </property>
  <property fmtid="{D5CDD505-2E9C-101B-9397-08002B2CF9AE}" pid="85" name="WebAddress-T">
    <vt:lpwstr>&lt;&lt;Web address</vt:lpwstr>
  </property>
  <property fmtid="{D5CDD505-2E9C-101B-9397-08002B2CF9AE}" pid="86" name="Year-T">
    <vt:lpwstr>&lt;&lt;Year&gt;&gt;</vt:lpwstr>
  </property>
  <property fmtid="{D5CDD505-2E9C-101B-9397-08002B2CF9AE}" pid="87" name="Appendix-T">
    <vt:lpwstr>Appendix</vt:lpwstr>
  </property>
  <property fmtid="{D5CDD505-2E9C-101B-9397-08002B2CF9AE}" pid="88" name="Appendices-T">
    <vt:lpwstr>Appendices</vt:lpwstr>
  </property>
  <property fmtid="{D5CDD505-2E9C-101B-9397-08002B2CF9AE}" pid="89" name="AwardTitle-T">
    <vt:lpwstr>&lt;&lt;Award title&gt;&gt;</vt:lpwstr>
  </property>
  <property fmtid="{D5CDD505-2E9C-101B-9397-08002B2CF9AE}" pid="90" name="AwardSubTitle-T">
    <vt:lpwstr>&lt;&lt;Award subtitle&gt;&gt;</vt:lpwstr>
  </property>
  <property fmtid="{D5CDD505-2E9C-101B-9397-08002B2CF9AE}" pid="91" name="BiographicalDetails-T">
    <vt:lpwstr>&lt;&lt;Biographical details&gt;&gt;</vt:lpwstr>
  </property>
  <property fmtid="{D5CDD505-2E9C-101B-9397-08002B2CF9AE}" pid="92" name="Conclusion-T">
    <vt:lpwstr>&lt;&lt;Conclusion&gt;&gt;</vt:lpwstr>
  </property>
  <property fmtid="{D5CDD505-2E9C-101B-9397-08002B2CF9AE}" pid="93" name="ContactInformation-T">
    <vt:lpwstr>Contact information</vt:lpwstr>
  </property>
  <property fmtid="{D5CDD505-2E9C-101B-9397-08002B2CF9AE}" pid="94" name="Continued-T">
    <vt:lpwstr>Continued</vt:lpwstr>
  </property>
  <property fmtid="{D5CDD505-2E9C-101B-9397-08002B2CF9AE}" pid="95" name="DividerTitle-T">
    <vt:lpwstr>&lt;&lt;Divider title&gt;&gt;</vt:lpwstr>
  </property>
  <property fmtid="{D5CDD505-2E9C-101B-9397-08002B2CF9AE}" pid="96" name="Draft-T">
    <vt:lpwstr>Draft</vt:lpwstr>
  </property>
  <property fmtid="{D5CDD505-2E9C-101B-9397-08002B2CF9AE}" pid="97" name="LayoutHeading-T">
    <vt:lpwstr>&lt;&lt;Layout heading&gt;&gt;</vt:lpwstr>
  </property>
  <property fmtid="{D5CDD505-2E9C-101B-9397-08002B2CF9AE}" pid="98" name="MessageText-T">
    <vt:lpwstr>&lt;&lt;Message&gt;&gt;</vt:lpwstr>
  </property>
  <property fmtid="{D5CDD505-2E9C-101B-9397-08002B2CF9AE}" pid="99" name="Name-T">
    <vt:lpwstr>&lt;&lt;Name&gt;&gt;</vt:lpwstr>
  </property>
  <property fmtid="{D5CDD505-2E9C-101B-9397-08002B2CF9AE}" pid="100" name="Notes-T">
    <vt:lpwstr>Notes</vt:lpwstr>
  </property>
  <property fmtid="{D5CDD505-2E9C-101B-9397-08002B2CF9AE}" pid="101" name="PageHeading-T">
    <vt:lpwstr>&lt;&lt;Page heading&gt;&gt;</vt:lpwstr>
  </property>
  <property fmtid="{D5CDD505-2E9C-101B-9397-08002B2CF9AE}" pid="102" name="PresentationTitle-T">
    <vt:lpwstr>&lt;&lt;Presentation title&gt;&gt;</vt:lpwstr>
  </property>
  <property fmtid="{D5CDD505-2E9C-101B-9397-08002B2CF9AE}" pid="103" name="PresentationSubTitle-T">
    <vt:lpwstr>&lt;&lt;Presentation subtitle&gt;&gt;</vt:lpwstr>
  </property>
  <property fmtid="{D5CDD505-2E9C-101B-9397-08002B2CF9AE}" pid="104" name="PresentationPresenter-T">
    <vt:lpwstr>&lt;&lt;Presentation presenter&gt;&gt;</vt:lpwstr>
  </property>
  <property fmtid="{D5CDD505-2E9C-101B-9397-08002B2CF9AE}" pid="105" name="PresPresenterFunction-T">
    <vt:lpwstr>&lt;&lt;Presenter function&gt;&gt;</vt:lpwstr>
  </property>
  <property fmtid="{D5CDD505-2E9C-101B-9397-08002B2CF9AE}" pid="106" name="Quote-T">
    <vt:lpwstr>&lt;&lt;Quote&gt;&gt;</vt:lpwstr>
  </property>
  <property fmtid="{D5CDD505-2E9C-101B-9397-08002B2CF9AE}" pid="107" name="QuoteSource-T">
    <vt:lpwstr>&lt;&lt;Quote source&gt;&gt;</vt:lpwstr>
  </property>
  <property fmtid="{D5CDD505-2E9C-101B-9397-08002B2CF9AE}" pid="108" name="Section-T">
    <vt:lpwstr>Section</vt:lpwstr>
  </property>
  <property fmtid="{D5CDD505-2E9C-101B-9397-08002B2CF9AE}" pid="109" name="Sections-T">
    <vt:lpwstr>Sections</vt:lpwstr>
  </property>
  <property fmtid="{D5CDD505-2E9C-101B-9397-08002B2CF9AE}" pid="110" name="Source-T">
    <vt:lpwstr>Source</vt:lpwstr>
  </property>
  <property fmtid="{D5CDD505-2E9C-101B-9397-08002B2CF9AE}" pid="111" name="Subappendix-T">
    <vt:lpwstr>Subappendix</vt:lpwstr>
  </property>
  <property fmtid="{D5CDD505-2E9C-101B-9397-08002B2CF9AE}" pid="112" name="Subsection-T">
    <vt:lpwstr>Subsection</vt:lpwstr>
  </property>
  <property fmtid="{D5CDD505-2E9C-101B-9397-08002B2CF9AE}" pid="113" name="Subsubappendix-T">
    <vt:lpwstr>Subsubappendix</vt:lpwstr>
  </property>
  <property fmtid="{D5CDD505-2E9C-101B-9397-08002B2CF9AE}" pid="114" name="Subsubsection-T">
    <vt:lpwstr>Subsubsection</vt:lpwstr>
  </property>
  <property fmtid="{D5CDD505-2E9C-101B-9397-08002B2CF9AE}" pid="115" name="TableOfContents-T">
    <vt:lpwstr>Table of contents</vt:lpwstr>
  </property>
  <property fmtid="{D5CDD505-2E9C-101B-9397-08002B2CF9AE}" pid="116" name="Title-T">
    <vt:lpwstr>&lt;&lt;Title&gt;&gt;</vt:lpwstr>
  </property>
  <property fmtid="{D5CDD505-2E9C-101B-9397-08002B2CF9AE}" pid="117" name="Security-T">
    <vt:lpwstr>Public</vt:lpwstr>
  </property>
  <property fmtid="{D5CDD505-2E9C-101B-9397-08002B2CF9AE}" pid="118" name="Month1">
    <vt:lpwstr>January</vt:lpwstr>
  </property>
  <property fmtid="{D5CDD505-2E9C-101B-9397-08002B2CF9AE}" pid="119" name="Month2">
    <vt:lpwstr>February</vt:lpwstr>
  </property>
  <property fmtid="{D5CDD505-2E9C-101B-9397-08002B2CF9AE}" pid="120" name="Month3">
    <vt:lpwstr>March</vt:lpwstr>
  </property>
  <property fmtid="{D5CDD505-2E9C-101B-9397-08002B2CF9AE}" pid="121" name="Month4">
    <vt:lpwstr>April</vt:lpwstr>
  </property>
  <property fmtid="{D5CDD505-2E9C-101B-9397-08002B2CF9AE}" pid="122" name="Month5">
    <vt:lpwstr>May</vt:lpwstr>
  </property>
  <property fmtid="{D5CDD505-2E9C-101B-9397-08002B2CF9AE}" pid="123" name="Month6">
    <vt:lpwstr>June</vt:lpwstr>
  </property>
  <property fmtid="{D5CDD505-2E9C-101B-9397-08002B2CF9AE}" pid="124" name="Month7">
    <vt:lpwstr>July</vt:lpwstr>
  </property>
  <property fmtid="{D5CDD505-2E9C-101B-9397-08002B2CF9AE}" pid="125" name="Month8">
    <vt:lpwstr>August</vt:lpwstr>
  </property>
  <property fmtid="{D5CDD505-2E9C-101B-9397-08002B2CF9AE}" pid="126" name="Month9">
    <vt:lpwstr>September</vt:lpwstr>
  </property>
  <property fmtid="{D5CDD505-2E9C-101B-9397-08002B2CF9AE}" pid="127" name="Month10">
    <vt:lpwstr>October</vt:lpwstr>
  </property>
  <property fmtid="{D5CDD505-2E9C-101B-9397-08002B2CF9AE}" pid="128" name="Month11">
    <vt:lpwstr>November</vt:lpwstr>
  </property>
  <property fmtid="{D5CDD505-2E9C-101B-9397-08002B2CF9AE}" pid="129" name="Month12">
    <vt:lpwstr>December</vt:lpwstr>
  </property>
  <property fmtid="{D5CDD505-2E9C-101B-9397-08002B2CF9AE}" pid="130" name="D1">
    <vt:lpwstr>S</vt:lpwstr>
  </property>
  <property fmtid="{D5CDD505-2E9C-101B-9397-08002B2CF9AE}" pid="131" name="D2">
    <vt:lpwstr>M</vt:lpwstr>
  </property>
  <property fmtid="{D5CDD505-2E9C-101B-9397-08002B2CF9AE}" pid="132" name="D3">
    <vt:lpwstr>T</vt:lpwstr>
  </property>
  <property fmtid="{D5CDD505-2E9C-101B-9397-08002B2CF9AE}" pid="133" name="D4">
    <vt:lpwstr>W</vt:lpwstr>
  </property>
  <property fmtid="{D5CDD505-2E9C-101B-9397-08002B2CF9AE}" pid="134" name="D5">
    <vt:lpwstr>T</vt:lpwstr>
  </property>
  <property fmtid="{D5CDD505-2E9C-101B-9397-08002B2CF9AE}" pid="135" name="D6">
    <vt:lpwstr>F</vt:lpwstr>
  </property>
  <property fmtid="{D5CDD505-2E9C-101B-9397-08002B2CF9AE}" pid="136" name="D7">
    <vt:lpwstr>S</vt:lpwstr>
  </property>
  <property fmtid="{D5CDD505-2E9C-101B-9397-08002B2CF9AE}" pid="137" name="Chart_Num_Categories_On_XAxis">
    <vt:lpwstr>6</vt:lpwstr>
  </property>
  <property fmtid="{D5CDD505-2E9C-101B-9397-08002B2CF9AE}" pid="138" name="Chart_Annotation_Add_Date">
    <vt:lpwstr>True</vt:lpwstr>
  </property>
  <property fmtid="{D5CDD505-2E9C-101B-9397-08002B2CF9AE}" pid="139" name="Chart_Annotation_Date_Bold">
    <vt:lpwstr>True</vt:lpwstr>
  </property>
  <property fmtid="{D5CDD505-2E9C-101B-9397-08002B2CF9AE}" pid="140" name="Chart_Annotation_Date_Format">
    <vt:lpwstr>F1</vt:lpwstr>
  </property>
  <property fmtid="{D5CDD505-2E9C-101B-9397-08002B2CF9AE}" pid="141" name="Chart_Pie_Chart_Labels">
    <vt:lpwstr>True</vt:lpwstr>
  </property>
  <property fmtid="{D5CDD505-2E9C-101B-9397-08002B2CF9AE}" pid="142" name="Chart_Pie_Chart_Legend">
    <vt:lpwstr>False</vt:lpwstr>
  </property>
  <property fmtid="{D5CDD505-2E9C-101B-9397-08002B2CF9AE}" pid="143" name="Chart_Average_Translated-T">
    <vt:lpwstr>Average</vt:lpwstr>
  </property>
  <property fmtid="{D5CDD505-2E9C-101B-9397-08002B2CF9AE}" pid="144" name="Chart_Share_PX-T">
    <vt:lpwstr>Stock price</vt:lpwstr>
  </property>
  <property fmtid="{D5CDD505-2E9C-101B-9397-08002B2CF9AE}" pid="145" name="Chart_Stock_Volume_XAxis-T">
    <vt:lpwstr>Closing date</vt:lpwstr>
  </property>
  <property fmtid="{D5CDD505-2E9C-101B-9397-08002B2CF9AE}" pid="146" name="Chart_Volume_Label-T">
    <vt:lpwstr>Volume (000s)</vt:lpwstr>
  </property>
  <property fmtid="{D5CDD505-2E9C-101B-9397-08002B2CF9AE}" pid="147" name="Chart_Thick_Lines">
    <vt:lpwstr>False</vt:lpwstr>
  </property>
  <property fmtid="{D5CDD505-2E9C-101B-9397-08002B2CF9AE}" pid="148" name="Chart_Show_Gridlines">
    <vt:lpwstr>True</vt:lpwstr>
  </property>
  <property fmtid="{D5CDD505-2E9C-101B-9397-08002B2CF9AE}" pid="149" name="Chart_Show_YAxis">
    <vt:lpwstr>False</vt:lpwstr>
  </property>
  <property fmtid="{D5CDD505-2E9C-101B-9397-08002B2CF9AE}" pid="150" name="Chart_Use_Stack_White_Border">
    <vt:lpwstr>True</vt:lpwstr>
  </property>
  <property fmtid="{D5CDD505-2E9C-101B-9397-08002B2CF9AE}" pid="151" name="Chart_Use_Dash_Style">
    <vt:lpwstr>False</vt:lpwstr>
  </property>
  <property fmtid="{D5CDD505-2E9C-101B-9397-08002B2CF9AE}" pid="152" name="DateFormat.Ppt">
    <vt:lpwstr>F1</vt:lpwstr>
  </property>
  <property fmtid="{D5CDD505-2E9C-101B-9397-08002B2CF9AE}" pid="153" name="IncludeID.Ppt">
    <vt:bool>false</vt:bool>
  </property>
  <property fmtid="{D5CDD505-2E9C-101B-9397-08002B2CF9AE}" pid="154" name="DraftStamp.Ppt">
    <vt:bool>false</vt:bool>
  </property>
</Properties>
</file>