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9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67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48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234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44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1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4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656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0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60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C7A1-300D-4944-9097-7732C53427AB}" type="datetimeFigureOut">
              <a:rPr lang="sv-SE" smtClean="0"/>
              <a:t>2019-04-30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6FA-2A78-4B60-8CE1-FA8AAD4D5C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7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install external sequence at Siemens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host IDEA version VE11</a:t>
            </a:r>
          </a:p>
          <a:p>
            <a:r>
              <a:rPr lang="en-US" dirty="0"/>
              <a:t>And FWF patch version 1.13 (and later)</a:t>
            </a:r>
          </a:p>
          <a:p>
            <a:endParaRPr lang="en-US" dirty="0"/>
          </a:p>
          <a:p>
            <a:r>
              <a:rPr lang="en-US" dirty="0"/>
              <a:t>Filip Szczepankiewicz, 2018-04-30</a:t>
            </a:r>
          </a:p>
        </p:txBody>
      </p:sp>
    </p:spTree>
    <p:extLst>
      <p:ext uri="{BB962C8B-B14F-4D97-AF65-F5344CB8AC3E}">
        <p14:creationId xmlns:p14="http://schemas.microsoft.com/office/powerpoint/2010/main" val="29157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Copy the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%</a:t>
            </a:r>
            <a:r>
              <a:rPr lang="sv-SE" dirty="0" err="1"/>
              <a:t>customerseq</a:t>
            </a:r>
            <a:r>
              <a:rPr lang="sv-SE" dirty="0"/>
              <a:t>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Log in as </a:t>
            </a:r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. </a:t>
            </a:r>
            <a:r>
              <a:rPr lang="sv-SE" dirty="0" err="1"/>
              <a:t>Normally</a:t>
            </a:r>
            <a:r>
              <a:rPr lang="sv-SE" dirty="0"/>
              <a:t> by </a:t>
            </a:r>
            <a:r>
              <a:rPr lang="sv-SE" dirty="0" err="1"/>
              <a:t>opening</a:t>
            </a:r>
            <a:r>
              <a:rPr lang="sv-SE" dirty="0"/>
              <a:t> the start (press </a:t>
            </a:r>
            <a:r>
              <a:rPr lang="sv-SE" dirty="0" err="1"/>
              <a:t>windows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, or </a:t>
            </a:r>
            <a:r>
              <a:rPr lang="sv-SE" dirty="0" err="1"/>
              <a:t>Ctrl</a:t>
            </a:r>
            <a:r>
              <a:rPr lang="sv-SE" dirty="0"/>
              <a:t> + </a:t>
            </a:r>
            <a:r>
              <a:rPr lang="sv-SE" dirty="0" err="1"/>
              <a:t>Esc</a:t>
            </a:r>
            <a:r>
              <a:rPr lang="sv-SE" dirty="0"/>
              <a:t>) and </a:t>
            </a:r>
            <a:r>
              <a:rPr lang="sv-SE" dirty="0" err="1"/>
              <a:t>selecting</a:t>
            </a:r>
            <a:r>
              <a:rPr lang="sv-SE" dirty="0"/>
              <a:t> ”</a:t>
            </a:r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Password</a:t>
            </a:r>
            <a:r>
              <a:rPr lang="sv-SE" dirty="0"/>
              <a:t> is </a:t>
            </a:r>
            <a:r>
              <a:rPr lang="sv-SE" dirty="0" err="1"/>
              <a:t>provided</a:t>
            </a:r>
            <a:r>
              <a:rPr lang="sv-SE" dirty="0"/>
              <a:t> by Siemens</a:t>
            </a:r>
          </a:p>
          <a:p>
            <a:pPr lvl="1"/>
            <a:endParaRPr lang="sv-SE" dirty="0"/>
          </a:p>
          <a:p>
            <a:r>
              <a:rPr lang="sv-SE" dirty="0" err="1"/>
              <a:t>Insert</a:t>
            </a:r>
            <a:r>
              <a:rPr lang="sv-SE" dirty="0"/>
              <a:t> the media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the </a:t>
            </a:r>
            <a:r>
              <a:rPr lang="sv-SE" dirty="0" err="1"/>
              <a:t>sequence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(USB stick). Copy the relevant </a:t>
            </a:r>
            <a:r>
              <a:rPr lang="sv-SE" dirty="0" err="1"/>
              <a:t>files</a:t>
            </a:r>
            <a:r>
              <a:rPr lang="sv-SE" dirty="0"/>
              <a:t> to the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sequence</a:t>
            </a:r>
            <a:r>
              <a:rPr lang="sv-SE" dirty="0"/>
              <a:t> folder</a:t>
            </a:r>
          </a:p>
          <a:p>
            <a:pPr lvl="1"/>
            <a:r>
              <a:rPr lang="sv-SE" dirty="0" err="1"/>
              <a:t>Usually</a:t>
            </a:r>
            <a:r>
              <a:rPr lang="sv-SE" dirty="0"/>
              <a:t>,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be </a:t>
            </a:r>
            <a:r>
              <a:rPr lang="sv-SE" dirty="0" err="1"/>
              <a:t>copied</a:t>
            </a:r>
            <a:r>
              <a:rPr lang="sv-SE" dirty="0"/>
              <a:t> (.dll and .so)</a:t>
            </a:r>
          </a:p>
          <a:p>
            <a:pPr lvl="1"/>
            <a:r>
              <a:rPr lang="sv-SE" dirty="0" err="1"/>
              <a:t>Acess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folder by </a:t>
            </a:r>
            <a:r>
              <a:rPr lang="sv-SE" dirty="0" err="1"/>
              <a:t>typing</a:t>
            </a:r>
            <a:r>
              <a:rPr lang="sv-SE" dirty="0"/>
              <a:t> %</a:t>
            </a:r>
            <a:r>
              <a:rPr lang="sv-SE" dirty="0" err="1"/>
              <a:t>customerseq</a:t>
            </a:r>
            <a:r>
              <a:rPr lang="sv-SE" dirty="0"/>
              <a:t>% in an </a:t>
            </a:r>
            <a:r>
              <a:rPr lang="sv-SE" dirty="0" err="1"/>
              <a:t>explorer</a:t>
            </a:r>
            <a:r>
              <a:rPr lang="sv-SE" dirty="0"/>
              <a:t> </a:t>
            </a:r>
            <a:r>
              <a:rPr lang="sv-SE" dirty="0" err="1"/>
              <a:t>window</a:t>
            </a:r>
            <a:r>
              <a:rPr lang="sv-SE" dirty="0"/>
              <a:t> and press </a:t>
            </a:r>
            <a:r>
              <a:rPr lang="sv-SE" dirty="0" err="1"/>
              <a:t>enter</a:t>
            </a:r>
            <a:r>
              <a:rPr lang="sv-SE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14360"/>
          <a:stretch/>
        </p:blipFill>
        <p:spPr>
          <a:xfrm>
            <a:off x="3922625" y="5283800"/>
            <a:ext cx="4630940" cy="106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6245" y="6488668"/>
            <a:ext cx="584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Hint: It is </a:t>
            </a:r>
            <a:r>
              <a:rPr lang="sv-SE" sz="1400" dirty="0" err="1"/>
              <a:t>likely</a:t>
            </a:r>
            <a:r>
              <a:rPr lang="sv-SE" sz="1400" dirty="0"/>
              <a:t> </a:t>
            </a:r>
            <a:r>
              <a:rPr lang="sv-SE" sz="1400" dirty="0" err="1"/>
              <a:t>that</a:t>
            </a:r>
            <a:r>
              <a:rPr lang="sv-SE" sz="1400" dirty="0"/>
              <a:t> %</a:t>
            </a:r>
            <a:r>
              <a:rPr lang="sv-SE" sz="1400" dirty="0" err="1"/>
              <a:t>customerseq</a:t>
            </a:r>
            <a:r>
              <a:rPr lang="sv-SE" sz="1400" dirty="0"/>
              <a:t>% </a:t>
            </a:r>
            <a:r>
              <a:rPr lang="sv-SE" sz="1400" dirty="0" err="1"/>
              <a:t>points</a:t>
            </a:r>
            <a:r>
              <a:rPr lang="sv-SE" sz="1400" dirty="0"/>
              <a:t> to C:/Medcom/MriCustomer/seq/</a:t>
            </a:r>
          </a:p>
        </p:txBody>
      </p:sp>
    </p:spTree>
    <p:extLst>
      <p:ext uri="{BB962C8B-B14F-4D97-AF65-F5344CB8AC3E}">
        <p14:creationId xmlns:p14="http://schemas.microsoft.com/office/powerpoint/2010/main" val="13625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/>
              <a:t>Create</a:t>
            </a:r>
            <a:r>
              <a:rPr lang="sv-SE" sz="2800" dirty="0"/>
              <a:t> a valid </a:t>
            </a:r>
            <a:r>
              <a:rPr lang="sv-SE" sz="2800" dirty="0" err="1"/>
              <a:t>waveform</a:t>
            </a:r>
            <a:r>
              <a:rPr lang="sv-SE" sz="2800" dirty="0"/>
              <a:t> </a:t>
            </a:r>
            <a:r>
              <a:rPr lang="sv-SE" sz="2800" dirty="0" err="1"/>
              <a:t>library</a:t>
            </a:r>
            <a:r>
              <a:rPr lang="sv-SE" sz="2800" dirty="0"/>
              <a:t> (not </a:t>
            </a:r>
            <a:r>
              <a:rPr lang="sv-SE" sz="2800" dirty="0" err="1"/>
              <a:t>applicable</a:t>
            </a:r>
            <a:r>
              <a:rPr lang="sv-SE" sz="2800" dirty="0"/>
              <a:t> </a:t>
            </a:r>
            <a:r>
              <a:rPr lang="sv-SE" sz="2800" dirty="0" err="1"/>
              <a:t>if</a:t>
            </a:r>
            <a:r>
              <a:rPr lang="sv-SE" sz="2800" dirty="0"/>
              <a:t> </a:t>
            </a:r>
            <a:r>
              <a:rPr lang="sv-SE" sz="2800" dirty="0" err="1"/>
              <a:t>you</a:t>
            </a:r>
            <a:r>
              <a:rPr lang="sv-SE" sz="2800" dirty="0"/>
              <a:t> </a:t>
            </a:r>
            <a:r>
              <a:rPr lang="sv-SE" sz="2800" dirty="0" err="1"/>
              <a:t>have</a:t>
            </a:r>
            <a:r>
              <a:rPr lang="sv-SE" sz="2800" dirty="0"/>
              <a:t> ”s”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Create</a:t>
            </a:r>
            <a:r>
              <a:rPr lang="sv-SE" dirty="0"/>
              <a:t> a common </a:t>
            </a:r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folde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generic</a:t>
            </a:r>
            <a:r>
              <a:rPr lang="sv-SE" dirty="0"/>
              <a:t> </a:t>
            </a:r>
            <a:r>
              <a:rPr lang="sv-SE" dirty="0" err="1"/>
              <a:t>waveforms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stored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path</a:t>
            </a:r>
            <a:r>
              <a:rPr lang="sv-SE" dirty="0"/>
              <a:t> is: %</a:t>
            </a:r>
            <a:r>
              <a:rPr lang="sv-SE" dirty="0" err="1"/>
              <a:t>customerseq</a:t>
            </a:r>
            <a:r>
              <a:rPr lang="sv-SE" dirty="0"/>
              <a:t>%/</a:t>
            </a:r>
            <a:r>
              <a:rPr lang="sv-SE" dirty="0" err="1"/>
              <a:t>FWF_Library</a:t>
            </a:r>
            <a:r>
              <a:rPr lang="sv-SE" dirty="0"/>
              <a:t>/COMMON/</a:t>
            </a:r>
          </a:p>
          <a:p>
            <a:pPr lvl="1"/>
            <a:r>
              <a:rPr lang="sv-SE" dirty="0" err="1"/>
              <a:t>This</a:t>
            </a:r>
            <a:r>
              <a:rPr lang="sv-SE" dirty="0"/>
              <a:t> folder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populated</a:t>
            </a:r>
            <a:r>
              <a:rPr lang="sv-SE" dirty="0"/>
              <a:t> by</a:t>
            </a:r>
          </a:p>
          <a:p>
            <a:pPr lvl="2"/>
            <a:r>
              <a:rPr lang="sv-SE" dirty="0"/>
              <a:t>FWF_OPTICUBE03.txt, FWF_OPTICUBE12.txt, FWF_OPTICUBE21.txt</a:t>
            </a:r>
          </a:p>
          <a:p>
            <a:pPr lvl="2"/>
            <a:r>
              <a:rPr lang="sv-SE" dirty="0"/>
              <a:t>For &gt; V1.07 it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FWF_TRAPXXX.txt and FWF_BITRAPXXX.txt</a:t>
            </a:r>
          </a:p>
          <a:p>
            <a:pPr lvl="2"/>
            <a:endParaRPr lang="sv-SE" dirty="0"/>
          </a:p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waveforms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study</a:t>
            </a:r>
            <a:r>
              <a:rPr lang="sv-SE" dirty="0"/>
              <a:t> folders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path</a:t>
            </a:r>
            <a:r>
              <a:rPr lang="sv-SE" dirty="0"/>
              <a:t> is: %</a:t>
            </a:r>
            <a:r>
              <a:rPr lang="sv-SE" dirty="0" err="1"/>
              <a:t>customerseq</a:t>
            </a:r>
            <a:r>
              <a:rPr lang="sv-SE" dirty="0"/>
              <a:t>%/</a:t>
            </a:r>
            <a:r>
              <a:rPr lang="sv-SE" dirty="0" err="1"/>
              <a:t>FWF_Library</a:t>
            </a:r>
            <a:r>
              <a:rPr lang="sv-SE" dirty="0"/>
              <a:t>/STUDY_</a:t>
            </a:r>
            <a:r>
              <a:rPr lang="sv-SE" dirty="0">
                <a:solidFill>
                  <a:srgbClr val="FF0000"/>
                </a:solidFill>
              </a:rPr>
              <a:t>*</a:t>
            </a:r>
            <a:r>
              <a:rPr lang="sv-SE" dirty="0"/>
              <a:t>/</a:t>
            </a:r>
          </a:p>
          <a:p>
            <a:pPr lvl="2"/>
            <a:r>
              <a:rPr lang="sv-SE" dirty="0"/>
              <a:t>The ”</a:t>
            </a:r>
            <a:r>
              <a:rPr lang="sv-SE" dirty="0">
                <a:solidFill>
                  <a:srgbClr val="FF0000"/>
                </a:solidFill>
              </a:rPr>
              <a:t>*</a:t>
            </a:r>
            <a:r>
              <a:rPr lang="sv-SE" dirty="0"/>
              <a:t>” </a:t>
            </a:r>
            <a:r>
              <a:rPr lang="sv-SE" dirty="0" err="1"/>
              <a:t>can</a:t>
            </a:r>
            <a:r>
              <a:rPr lang="sv-SE" dirty="0"/>
              <a:t> be 01, 02,… 20</a:t>
            </a:r>
          </a:p>
          <a:p>
            <a:pPr lvl="1"/>
            <a:r>
              <a:rPr lang="sv-SE" dirty="0"/>
              <a:t>In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study</a:t>
            </a:r>
            <a:r>
              <a:rPr lang="sv-SE" dirty="0"/>
              <a:t> folder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16 pairs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waveform</a:t>
            </a:r>
            <a:r>
              <a:rPr lang="sv-SE" dirty="0"/>
              <a:t> </a:t>
            </a:r>
            <a:r>
              <a:rPr lang="sv-SE" dirty="0" err="1"/>
              <a:t>files</a:t>
            </a:r>
            <a:endParaRPr lang="sv-SE" dirty="0"/>
          </a:p>
          <a:p>
            <a:pPr lvl="2"/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named</a:t>
            </a:r>
            <a:r>
              <a:rPr lang="sv-SE" dirty="0"/>
              <a:t>: FWF_CUSTOM</a:t>
            </a:r>
            <a:r>
              <a:rPr lang="sv-SE" dirty="0">
                <a:solidFill>
                  <a:srgbClr val="FF0000"/>
                </a:solidFill>
              </a:rPr>
              <a:t>*</a:t>
            </a:r>
            <a:r>
              <a:rPr lang="sv-SE" dirty="0"/>
              <a:t>_A.txt and FWF_CUSTOM</a:t>
            </a:r>
            <a:r>
              <a:rPr lang="sv-SE" dirty="0">
                <a:solidFill>
                  <a:srgbClr val="FF0000"/>
                </a:solidFill>
              </a:rPr>
              <a:t>*</a:t>
            </a:r>
            <a:r>
              <a:rPr lang="sv-SE" dirty="0"/>
              <a:t>_B.txt</a:t>
            </a:r>
          </a:p>
          <a:p>
            <a:pPr lvl="2"/>
            <a:r>
              <a:rPr lang="sv-SE" dirty="0"/>
              <a:t>The ”</a:t>
            </a:r>
            <a:r>
              <a:rPr lang="sv-SE" dirty="0">
                <a:solidFill>
                  <a:srgbClr val="FF0000"/>
                </a:solidFill>
              </a:rPr>
              <a:t>*</a:t>
            </a:r>
            <a:r>
              <a:rPr lang="sv-SE" dirty="0"/>
              <a:t>”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be</a:t>
            </a:r>
            <a:r>
              <a:rPr lang="sv-SE" dirty="0"/>
              <a:t> 001, 002, … 010</a:t>
            </a:r>
          </a:p>
          <a:p>
            <a:pPr lvl="2"/>
            <a:r>
              <a:rPr lang="sv-SE" dirty="0"/>
              <a:t>The _A and _B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played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 dirty="0"/>
              <a:t> the </a:t>
            </a:r>
            <a:r>
              <a:rPr lang="sv-SE" dirty="0" err="1"/>
              <a:t>refocusing</a:t>
            </a:r>
            <a:r>
              <a:rPr lang="sv-SE" dirty="0"/>
              <a:t> </a:t>
            </a:r>
            <a:r>
              <a:rPr lang="sv-SE" dirty="0" err="1"/>
              <a:t>pulse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46245" y="6488668"/>
            <a:ext cx="6439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Hint: </a:t>
            </a:r>
            <a:r>
              <a:rPr lang="sv-SE" sz="1400" dirty="0" err="1"/>
              <a:t>Don’t</a:t>
            </a:r>
            <a:r>
              <a:rPr lang="sv-SE" sz="1400" dirty="0"/>
              <a:t> </a:t>
            </a:r>
            <a:r>
              <a:rPr lang="sv-SE" sz="1400" dirty="0" err="1"/>
              <a:t>modify</a:t>
            </a:r>
            <a:r>
              <a:rPr lang="sv-SE" sz="1400" dirty="0"/>
              <a:t> </a:t>
            </a:r>
            <a:r>
              <a:rPr lang="sv-SE" sz="1400" dirty="0" err="1"/>
              <a:t>waveform</a:t>
            </a:r>
            <a:r>
              <a:rPr lang="sv-SE" sz="1400" dirty="0"/>
              <a:t> </a:t>
            </a:r>
            <a:r>
              <a:rPr lang="sv-SE" sz="1400" dirty="0" err="1"/>
              <a:t>files</a:t>
            </a:r>
            <a:r>
              <a:rPr lang="sv-SE" sz="1400" dirty="0"/>
              <a:t> </a:t>
            </a:r>
            <a:r>
              <a:rPr lang="sv-SE" sz="1400" dirty="0" err="1"/>
              <a:t>that</a:t>
            </a:r>
            <a:r>
              <a:rPr lang="sv-SE" sz="1400" dirty="0"/>
              <a:t> </a:t>
            </a:r>
            <a:r>
              <a:rPr lang="sv-SE" sz="1400" dirty="0" err="1"/>
              <a:t>you</a:t>
            </a:r>
            <a:r>
              <a:rPr lang="sv-SE" sz="1400" dirty="0"/>
              <a:t> do not </a:t>
            </a:r>
            <a:r>
              <a:rPr lang="sv-SE" sz="1400" dirty="0" err="1"/>
              <a:t>own</a:t>
            </a:r>
            <a:r>
              <a:rPr lang="sv-SE" sz="1400" dirty="0"/>
              <a:t> – it </a:t>
            </a:r>
            <a:r>
              <a:rPr lang="sv-SE" sz="1400" dirty="0" err="1"/>
              <a:t>may</a:t>
            </a:r>
            <a:r>
              <a:rPr lang="sv-SE" sz="1400" dirty="0"/>
              <a:t> ruin </a:t>
            </a:r>
            <a:r>
              <a:rPr lang="sv-SE" sz="1400" dirty="0" err="1"/>
              <a:t>someone’s</a:t>
            </a:r>
            <a:r>
              <a:rPr lang="sv-SE" sz="1400" dirty="0"/>
              <a:t> setup.</a:t>
            </a:r>
          </a:p>
        </p:txBody>
      </p:sp>
    </p:spTree>
    <p:extLst>
      <p:ext uri="{BB962C8B-B14F-4D97-AF65-F5344CB8AC3E}">
        <p14:creationId xmlns:p14="http://schemas.microsoft.com/office/powerpoint/2010/main" val="32452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Open</a:t>
            </a:r>
            <a:r>
              <a:rPr lang="sv-SE" dirty="0"/>
              <a:t> the parameter editor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479583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Click</a:t>
            </a:r>
            <a:r>
              <a:rPr lang="sv-SE" sz="2000" dirty="0"/>
              <a:t> the </a:t>
            </a:r>
            <a:r>
              <a:rPr lang="sv-SE" sz="2000" dirty="0" err="1"/>
              <a:t>little</a:t>
            </a:r>
            <a:r>
              <a:rPr lang="sv-SE" sz="2000" dirty="0"/>
              <a:t> </a:t>
            </a:r>
            <a:r>
              <a:rPr lang="sv-SE" sz="2000" dirty="0" err="1"/>
              <a:t>white</a:t>
            </a:r>
            <a:r>
              <a:rPr lang="sv-SE" sz="2000" dirty="0"/>
              <a:t> </a:t>
            </a:r>
            <a:r>
              <a:rPr lang="sv-SE" sz="2000" dirty="0" err="1"/>
              <a:t>arrow</a:t>
            </a:r>
            <a:r>
              <a:rPr lang="sv-SE" sz="2000" dirty="0"/>
              <a:t> </a:t>
            </a:r>
            <a:r>
              <a:rPr lang="sv-SE" sz="2000" dirty="0" err="1"/>
              <a:t>next</a:t>
            </a:r>
            <a:r>
              <a:rPr lang="sv-SE" sz="2000" dirty="0"/>
              <a:t> to the </a:t>
            </a:r>
            <a:r>
              <a:rPr lang="sv-SE" sz="2000" dirty="0" err="1"/>
              <a:t>dot</a:t>
            </a:r>
            <a:r>
              <a:rPr lang="sv-SE" sz="2000" dirty="0"/>
              <a:t> </a:t>
            </a:r>
            <a:r>
              <a:rPr lang="sv-SE" sz="2000" dirty="0" err="1"/>
              <a:t>cocpit</a:t>
            </a:r>
            <a:r>
              <a:rPr lang="sv-SE" sz="2000" dirty="0"/>
              <a:t> </a:t>
            </a:r>
            <a:r>
              <a:rPr lang="sv-SE" sz="2000" dirty="0" err="1"/>
              <a:t>icon</a:t>
            </a:r>
            <a:endParaRPr lang="sv-SE" sz="2000" dirty="0"/>
          </a:p>
          <a:p>
            <a:pPr lvl="1"/>
            <a:r>
              <a:rPr lang="sv-SE" sz="1800" dirty="0"/>
              <a:t>The program editor </a:t>
            </a:r>
            <a:r>
              <a:rPr lang="sv-SE" sz="1800" dirty="0" err="1"/>
              <a:t>icon</a:t>
            </a:r>
            <a:r>
              <a:rPr lang="sv-SE" sz="1800" dirty="0"/>
              <a:t> </a:t>
            </a:r>
            <a:r>
              <a:rPr lang="sv-SE" sz="1800" dirty="0" err="1"/>
              <a:t>should</a:t>
            </a:r>
            <a:r>
              <a:rPr lang="sv-SE" sz="1800" dirty="0"/>
              <a:t> </a:t>
            </a:r>
            <a:r>
              <a:rPr lang="sv-SE" sz="1800" dirty="0" err="1"/>
              <a:t>appear</a:t>
            </a:r>
            <a:endParaRPr lang="sv-SE" sz="1800" dirty="0"/>
          </a:p>
          <a:p>
            <a:pPr marL="800100" lvl="1" indent="-342900">
              <a:buFont typeface="+mj-lt"/>
              <a:buAutoNum type="arabicPeriod"/>
            </a:pPr>
            <a:endParaRPr lang="sv-SE" sz="18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Click</a:t>
            </a:r>
            <a:r>
              <a:rPr lang="sv-SE" sz="2000" dirty="0"/>
              <a:t> theprogram editor </a:t>
            </a:r>
            <a:r>
              <a:rPr lang="sv-SE" sz="2000" dirty="0" err="1"/>
              <a:t>icon</a:t>
            </a:r>
            <a:endParaRPr lang="sv-S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9322"/>
          <a:stretch/>
        </p:blipFill>
        <p:spPr>
          <a:xfrm>
            <a:off x="6462713" y="1825625"/>
            <a:ext cx="2303692" cy="472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351"/>
          <a:stretch/>
        </p:blipFill>
        <p:spPr>
          <a:xfrm>
            <a:off x="9348787" y="1825625"/>
            <a:ext cx="2647950" cy="4738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74257" y="3797894"/>
            <a:ext cx="414622" cy="39718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0033378" y="3739487"/>
            <a:ext cx="584579" cy="55339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633636" y="6176963"/>
            <a:ext cx="553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Tip</a:t>
            </a:r>
            <a:r>
              <a:rPr lang="sv-SE" sz="1400" dirty="0"/>
              <a:t>: </a:t>
            </a:r>
            <a:r>
              <a:rPr lang="sv-SE" sz="1400" dirty="0" err="1"/>
              <a:t>Sometimes</a:t>
            </a:r>
            <a:r>
              <a:rPr lang="sv-SE" sz="1400" dirty="0"/>
              <a:t> the </a:t>
            </a:r>
            <a:r>
              <a:rPr lang="sv-SE" sz="1400" dirty="0" err="1"/>
              <a:t>Dot</a:t>
            </a:r>
            <a:r>
              <a:rPr lang="sv-SE" sz="1400" dirty="0"/>
              <a:t> </a:t>
            </a:r>
            <a:r>
              <a:rPr lang="sv-SE" sz="1400" dirty="0" err="1"/>
              <a:t>Cocpit</a:t>
            </a:r>
            <a:r>
              <a:rPr lang="sv-SE" sz="1400" dirty="0"/>
              <a:t> and the Program editor </a:t>
            </a:r>
            <a:r>
              <a:rPr lang="sv-SE" sz="1400" dirty="0" err="1"/>
              <a:t>icons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switched</a:t>
            </a:r>
            <a:r>
              <a:rPr lang="sv-SE" sz="1400" dirty="0"/>
              <a:t>. In </a:t>
            </a:r>
            <a:r>
              <a:rPr lang="sv-SE" sz="1400" dirty="0" err="1"/>
              <a:t>that</a:t>
            </a:r>
            <a:r>
              <a:rPr lang="sv-SE" sz="1400" dirty="0"/>
              <a:t> </a:t>
            </a:r>
            <a:r>
              <a:rPr lang="sv-SE" sz="1400" dirty="0" err="1"/>
              <a:t>case</a:t>
            </a:r>
            <a:r>
              <a:rPr lang="sv-SE" sz="1400" dirty="0"/>
              <a:t>, </a:t>
            </a:r>
            <a:r>
              <a:rPr lang="sv-SE" sz="1400" dirty="0" err="1"/>
              <a:t>you</a:t>
            </a:r>
            <a:r>
              <a:rPr lang="sv-SE" sz="1400" dirty="0"/>
              <a:t> </a:t>
            </a:r>
            <a:r>
              <a:rPr lang="sv-SE" sz="1400" dirty="0" err="1"/>
              <a:t>don’t</a:t>
            </a:r>
            <a:r>
              <a:rPr lang="sv-SE" sz="1400" dirty="0"/>
              <a:t> </a:t>
            </a:r>
            <a:r>
              <a:rPr lang="sv-SE" sz="1400" dirty="0" err="1"/>
              <a:t>need</a:t>
            </a:r>
            <a:r>
              <a:rPr lang="sv-SE" sz="1400" dirty="0"/>
              <a:t> to </a:t>
            </a:r>
            <a:r>
              <a:rPr lang="sv-SE" sz="1400" dirty="0" err="1"/>
              <a:t>click</a:t>
            </a:r>
            <a:r>
              <a:rPr lang="sv-SE" sz="1400" dirty="0"/>
              <a:t> the </a:t>
            </a:r>
            <a:r>
              <a:rPr lang="sv-SE" sz="1400" dirty="0" err="1"/>
              <a:t>white</a:t>
            </a:r>
            <a:r>
              <a:rPr lang="sv-SE" sz="1400" dirty="0"/>
              <a:t> </a:t>
            </a:r>
            <a:r>
              <a:rPr lang="sv-SE" sz="1400" dirty="0" err="1"/>
              <a:t>arrow</a:t>
            </a:r>
            <a:r>
              <a:rPr lang="sv-SE" sz="1400" dirty="0"/>
              <a:t> to </a:t>
            </a:r>
            <a:r>
              <a:rPr lang="sv-SE" sz="1400" dirty="0" err="1"/>
              <a:t>expand</a:t>
            </a:r>
            <a:r>
              <a:rPr lang="sv-SE" sz="1400" dirty="0"/>
              <a:t> the </a:t>
            </a:r>
            <a:r>
              <a:rPr lang="sv-SE" sz="1400" dirty="0" err="1"/>
              <a:t>menu</a:t>
            </a:r>
            <a:r>
              <a:rPr lang="sv-S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23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err="1"/>
              <a:t>Select</a:t>
            </a:r>
            <a:r>
              <a:rPr lang="sv-SE" dirty="0"/>
              <a:t> a </a:t>
            </a:r>
            <a:r>
              <a:rPr lang="sv-SE" dirty="0" err="1"/>
              <a:t>work</a:t>
            </a:r>
            <a:r>
              <a:rPr lang="sv-SE" dirty="0"/>
              <a:t>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184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Navigate</a:t>
            </a:r>
            <a:r>
              <a:rPr lang="sv-SE" sz="2000" dirty="0"/>
              <a:t> to an </a:t>
            </a:r>
            <a:r>
              <a:rPr lang="sv-SE" sz="2000" dirty="0" err="1"/>
              <a:t>appropriate</a:t>
            </a:r>
            <a:r>
              <a:rPr lang="sv-SE" sz="2000" dirty="0"/>
              <a:t> folder, and </a:t>
            </a:r>
            <a:r>
              <a:rPr lang="sv-SE" sz="2000" dirty="0" err="1"/>
              <a:t>select</a:t>
            </a:r>
            <a:r>
              <a:rPr lang="sv-SE" sz="2000" dirty="0"/>
              <a:t> it by </a:t>
            </a:r>
            <a:r>
              <a:rPr lang="sv-SE" sz="2000" dirty="0" err="1"/>
              <a:t>clicking</a:t>
            </a:r>
            <a:r>
              <a:rPr lang="sv-SE" sz="2000" dirty="0"/>
              <a:t> </a:t>
            </a:r>
            <a:r>
              <a:rPr lang="sv-SE" sz="2000" dirty="0" err="1"/>
              <a:t>its</a:t>
            </a:r>
            <a:r>
              <a:rPr lang="sv-SE" sz="2000" dirty="0"/>
              <a:t> </a:t>
            </a:r>
            <a:r>
              <a:rPr lang="sv-SE" sz="2000" dirty="0" err="1"/>
              <a:t>name</a:t>
            </a:r>
            <a:endParaRPr lang="sv-SE" sz="2000" dirty="0"/>
          </a:p>
          <a:p>
            <a:pPr lvl="1"/>
            <a:r>
              <a:rPr lang="sv-SE" sz="1600" dirty="0" err="1"/>
              <a:t>We</a:t>
            </a:r>
            <a:r>
              <a:rPr lang="sv-SE" sz="1600" dirty="0"/>
              <a:t> call </a:t>
            </a:r>
            <a:r>
              <a:rPr lang="sv-SE" sz="1600" dirty="0" err="1"/>
              <a:t>this</a:t>
            </a:r>
            <a:r>
              <a:rPr lang="sv-SE" sz="1600" dirty="0"/>
              <a:t> the ”</a:t>
            </a:r>
            <a:r>
              <a:rPr lang="sv-SE" sz="1600" dirty="0" err="1"/>
              <a:t>work</a:t>
            </a:r>
            <a:r>
              <a:rPr lang="sv-SE" sz="1600" dirty="0"/>
              <a:t> folder”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Click</a:t>
            </a:r>
            <a:r>
              <a:rPr lang="sv-SE" sz="2000" dirty="0"/>
              <a:t> the ”Edit” </a:t>
            </a:r>
            <a:r>
              <a:rPr lang="sv-SE" sz="2000" dirty="0" err="1"/>
              <a:t>button</a:t>
            </a:r>
            <a:r>
              <a:rPr lang="sv-SE" sz="2000" dirty="0"/>
              <a:t> to </a:t>
            </a:r>
            <a:r>
              <a:rPr lang="sv-SE" sz="2000" dirty="0" err="1"/>
              <a:t>enter</a:t>
            </a:r>
            <a:r>
              <a:rPr lang="sv-SE" sz="2000" dirty="0"/>
              <a:t> the program editor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6106" y="1384371"/>
            <a:ext cx="6203319" cy="5233846"/>
            <a:chOff x="5697529" y="1368759"/>
            <a:chExt cx="6203319" cy="52338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29" y="1368759"/>
              <a:ext cx="6203319" cy="52338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007288" y="3534771"/>
              <a:ext cx="411709" cy="150126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858231" y="2104031"/>
              <a:ext cx="501146" cy="243384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2142" y="5942568"/>
            <a:ext cx="487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Tip</a:t>
            </a:r>
            <a:r>
              <a:rPr lang="sv-SE" sz="1400" dirty="0"/>
              <a:t>: To </a:t>
            </a:r>
            <a:r>
              <a:rPr lang="sv-SE" sz="1400" dirty="0" err="1"/>
              <a:t>insert</a:t>
            </a:r>
            <a:r>
              <a:rPr lang="sv-SE" sz="1400" dirty="0"/>
              <a:t> </a:t>
            </a:r>
            <a:r>
              <a:rPr lang="sv-SE" sz="1400" dirty="0" err="1"/>
              <a:t>sequences</a:t>
            </a:r>
            <a:r>
              <a:rPr lang="sv-SE" sz="1400" dirty="0"/>
              <a:t>, </a:t>
            </a:r>
            <a:r>
              <a:rPr lang="sv-SE" sz="1400" dirty="0" err="1"/>
              <a:t>you</a:t>
            </a:r>
            <a:r>
              <a:rPr lang="sv-SE" sz="1400" dirty="0"/>
              <a:t> must be at the </a:t>
            </a:r>
            <a:r>
              <a:rPr lang="sv-SE" sz="1400" dirty="0" err="1"/>
              <a:t>lowest</a:t>
            </a:r>
            <a:r>
              <a:rPr lang="sv-SE" sz="1400" dirty="0"/>
              <a:t> </a:t>
            </a:r>
            <a:r>
              <a:rPr lang="sv-SE" sz="1400" dirty="0" err="1"/>
              <a:t>level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the system </a:t>
            </a:r>
            <a:r>
              <a:rPr lang="sv-SE" sz="1400" dirty="0" err="1"/>
              <a:t>tree</a:t>
            </a:r>
            <a:r>
              <a:rPr lang="sv-SE" sz="1400" dirty="0"/>
              <a:t>. </a:t>
            </a:r>
            <a:r>
              <a:rPr lang="sv-SE" sz="1400" dirty="0" err="1"/>
              <a:t>There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three</a:t>
            </a:r>
            <a:r>
              <a:rPr lang="sv-SE" sz="1400" dirty="0"/>
              <a:t> </a:t>
            </a:r>
            <a:r>
              <a:rPr lang="sv-SE" sz="1400" dirty="0" err="1"/>
              <a:t>levels</a:t>
            </a:r>
            <a:r>
              <a:rPr lang="sv-SE" sz="1400" dirty="0"/>
              <a:t>. In the </a:t>
            </a:r>
            <a:r>
              <a:rPr lang="sv-SE" sz="1400" dirty="0" err="1"/>
              <a:t>example</a:t>
            </a:r>
            <a:r>
              <a:rPr lang="sv-SE" sz="1400" dirty="0"/>
              <a:t> </a:t>
            </a:r>
            <a:r>
              <a:rPr lang="sv-SE" sz="1400" dirty="0" err="1"/>
              <a:t>these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: WORKSHOP MDM/</a:t>
            </a:r>
            <a:r>
              <a:rPr lang="sv-SE" sz="1400" dirty="0" err="1"/>
              <a:t>Install</a:t>
            </a:r>
            <a:r>
              <a:rPr lang="sv-SE" sz="1400" dirty="0"/>
              <a:t> Demo/Group1</a:t>
            </a:r>
          </a:p>
        </p:txBody>
      </p:sp>
    </p:spTree>
    <p:extLst>
      <p:ext uri="{BB962C8B-B14F-4D97-AF65-F5344CB8AC3E}">
        <p14:creationId xmlns:p14="http://schemas.microsoft.com/office/powerpoint/2010/main" val="206227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Import the </a:t>
            </a:r>
            <a:r>
              <a:rPr lang="sv-SE" dirty="0" err="1"/>
              <a:t>sequence</a:t>
            </a:r>
            <a:r>
              <a:rPr lang="sv-SE" dirty="0"/>
              <a:t> from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seq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840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400" dirty="0" err="1"/>
              <a:t>Click</a:t>
            </a:r>
            <a:r>
              <a:rPr lang="sv-SE" sz="2400" dirty="0"/>
              <a:t> the ”</a:t>
            </a:r>
            <a:r>
              <a:rPr lang="sv-SE" sz="2400" dirty="0" err="1"/>
              <a:t>Browse</a:t>
            </a:r>
            <a:r>
              <a:rPr lang="sv-SE" sz="2400" dirty="0"/>
              <a:t>” </a:t>
            </a:r>
            <a:r>
              <a:rPr lang="sv-SE" sz="2400" dirty="0" err="1"/>
              <a:t>tab</a:t>
            </a:r>
            <a:endParaRPr lang="sv-SE" sz="2400" dirty="0"/>
          </a:p>
          <a:p>
            <a:pPr marL="514350" indent="-514350">
              <a:buFont typeface="+mj-lt"/>
              <a:buAutoNum type="arabicPeriod"/>
            </a:pPr>
            <a:r>
              <a:rPr lang="sv-SE" sz="2400" dirty="0" err="1"/>
              <a:t>Select</a:t>
            </a:r>
            <a:r>
              <a:rPr lang="sv-SE" sz="2400" dirty="0"/>
              <a:t> ”Default” in </a:t>
            </a:r>
            <a:r>
              <a:rPr lang="sv-SE" sz="2400" dirty="0" err="1"/>
              <a:t>drop</a:t>
            </a:r>
            <a:r>
              <a:rPr lang="sv-SE" sz="2400" dirty="0"/>
              <a:t> down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In the list </a:t>
            </a:r>
            <a:r>
              <a:rPr lang="sv-SE" sz="2400" dirty="0" err="1"/>
              <a:t>below</a:t>
            </a:r>
            <a:r>
              <a:rPr lang="sv-SE" sz="2400" dirty="0"/>
              <a:t>, </a:t>
            </a:r>
            <a:r>
              <a:rPr lang="sv-SE" sz="2400" dirty="0" err="1"/>
              <a:t>navigate</a:t>
            </a:r>
            <a:r>
              <a:rPr lang="sv-SE" sz="2400" dirty="0"/>
              <a:t> to</a:t>
            </a:r>
          </a:p>
          <a:p>
            <a:pPr lvl="1"/>
            <a:r>
              <a:rPr lang="sv-SE" sz="2000" dirty="0" err="1"/>
              <a:t>Sequence</a:t>
            </a:r>
            <a:r>
              <a:rPr lang="sv-SE" sz="2000" dirty="0"/>
              <a:t> Region</a:t>
            </a:r>
          </a:p>
          <a:p>
            <a:pPr lvl="1"/>
            <a:r>
              <a:rPr lang="sv-SE" sz="2000" dirty="0" err="1"/>
              <a:t>Customer</a:t>
            </a:r>
            <a:r>
              <a:rPr lang="sv-SE" sz="2000" dirty="0"/>
              <a:t> </a:t>
            </a:r>
            <a:r>
              <a:rPr lang="sv-SE" sz="2000" dirty="0" err="1"/>
              <a:t>Sequences</a:t>
            </a:r>
            <a:endParaRPr lang="sv-SE" sz="2000" dirty="0"/>
          </a:p>
          <a:p>
            <a:pPr lvl="1"/>
            <a:r>
              <a:rPr lang="sv-SE" sz="2000" dirty="0"/>
              <a:t>Default</a:t>
            </a:r>
            <a:endParaRPr lang="sv-SE" sz="2400" dirty="0"/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The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appears</a:t>
            </a:r>
            <a:r>
              <a:rPr lang="sv-SE" sz="2400" dirty="0"/>
              <a:t>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Drag-and-</a:t>
            </a:r>
            <a:r>
              <a:rPr lang="sv-SE" sz="2400" dirty="0" err="1"/>
              <a:t>drop</a:t>
            </a:r>
            <a:r>
              <a:rPr lang="sv-SE" sz="2400" dirty="0"/>
              <a:t> the </a:t>
            </a:r>
            <a:r>
              <a:rPr lang="sv-SE" sz="2400" dirty="0" err="1"/>
              <a:t>appropriate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into</a:t>
            </a:r>
            <a:r>
              <a:rPr lang="sv-SE" sz="2400" dirty="0"/>
              <a:t> the </a:t>
            </a:r>
            <a:r>
              <a:rPr lang="sv-SE" sz="2400" dirty="0" err="1"/>
              <a:t>work</a:t>
            </a:r>
            <a:r>
              <a:rPr lang="sv-SE" sz="2400" dirty="0"/>
              <a:t> folder</a:t>
            </a:r>
          </a:p>
          <a:p>
            <a:pPr lvl="1"/>
            <a:r>
              <a:rPr lang="sv-SE" sz="2000" dirty="0" err="1"/>
              <a:t>Only</a:t>
            </a:r>
            <a:r>
              <a:rPr lang="sv-SE" sz="2000" dirty="0"/>
              <a:t> </a:t>
            </a:r>
            <a:r>
              <a:rPr lang="sv-SE" sz="2000" dirty="0" err="1"/>
              <a:t>one</a:t>
            </a:r>
            <a:r>
              <a:rPr lang="sv-SE" sz="2000" dirty="0"/>
              <a:t> </a:t>
            </a:r>
            <a:r>
              <a:rPr lang="sv-SE" sz="2000" dirty="0" err="1"/>
              <a:t>object</a:t>
            </a:r>
            <a:r>
              <a:rPr lang="sv-SE" sz="2000" dirty="0"/>
              <a:t> is </a:t>
            </a:r>
            <a:r>
              <a:rPr lang="sv-SE" sz="2000" dirty="0" err="1"/>
              <a:t>moved</a:t>
            </a:r>
            <a:r>
              <a:rPr lang="sv-SE" sz="2000" dirty="0"/>
              <a:t> </a:t>
            </a:r>
            <a:r>
              <a:rPr lang="sv-SE" sz="2000" dirty="0" err="1"/>
              <a:t>this</a:t>
            </a:r>
            <a:r>
              <a:rPr lang="sv-SE" sz="2000" dirty="0"/>
              <a:t> </a:t>
            </a:r>
            <a:r>
              <a:rPr lang="sv-SE" sz="2000" dirty="0" err="1"/>
              <a:t>way</a:t>
            </a:r>
            <a:r>
              <a:rPr lang="sv-SE" sz="2000" dirty="0"/>
              <a:t>, </a:t>
            </a:r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both</a:t>
            </a:r>
            <a:r>
              <a:rPr lang="sv-SE" sz="2000" dirty="0"/>
              <a:t> .dll and .so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installed</a:t>
            </a:r>
            <a:r>
              <a:rPr lang="sv-SE" sz="2000" dirty="0"/>
              <a:t> by </a:t>
            </a:r>
            <a:r>
              <a:rPr lang="sv-SE" sz="2000" dirty="0" err="1"/>
              <a:t>doing</a:t>
            </a:r>
            <a:r>
              <a:rPr lang="sv-SE" sz="2000" dirty="0"/>
              <a:t> so.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519" y="6544160"/>
            <a:ext cx="84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Tip</a:t>
            </a:r>
            <a:r>
              <a:rPr lang="sv-SE" sz="1400" dirty="0"/>
              <a:t>: If the </a:t>
            </a:r>
            <a:r>
              <a:rPr lang="sv-SE" sz="1400" dirty="0" err="1"/>
              <a:t>sequence</a:t>
            </a:r>
            <a:r>
              <a:rPr lang="sv-SE" sz="1400" dirty="0"/>
              <a:t> </a:t>
            </a:r>
            <a:r>
              <a:rPr lang="sv-SE" sz="1400" dirty="0" err="1"/>
              <a:t>does</a:t>
            </a:r>
            <a:r>
              <a:rPr lang="sv-SE" sz="1400" dirty="0"/>
              <a:t> not </a:t>
            </a:r>
            <a:r>
              <a:rPr lang="sv-SE" sz="1400" dirty="0" err="1"/>
              <a:t>appear</a:t>
            </a:r>
            <a:r>
              <a:rPr lang="sv-SE" sz="1400" dirty="0"/>
              <a:t> in the list, it </a:t>
            </a:r>
            <a:r>
              <a:rPr lang="sv-SE" sz="1400" dirty="0" err="1"/>
              <a:t>may</a:t>
            </a:r>
            <a:r>
              <a:rPr lang="sv-SE" sz="1400" dirty="0"/>
              <a:t> be </a:t>
            </a:r>
            <a:r>
              <a:rPr lang="sv-SE" sz="1400" dirty="0" err="1"/>
              <a:t>compiled</a:t>
            </a:r>
            <a:r>
              <a:rPr lang="sv-SE" sz="1400" dirty="0"/>
              <a:t> for the </a:t>
            </a:r>
            <a:r>
              <a:rPr lang="sv-SE" sz="1400" dirty="0" err="1"/>
              <a:t>wrong</a:t>
            </a:r>
            <a:r>
              <a:rPr lang="sv-SE" sz="1400" dirty="0"/>
              <a:t> software version.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07637" y="1385573"/>
            <a:ext cx="6128247" cy="5158587"/>
            <a:chOff x="5962184" y="1422000"/>
            <a:chExt cx="6128247" cy="5158587"/>
          </a:xfrm>
        </p:grpSpPr>
        <p:grpSp>
          <p:nvGrpSpPr>
            <p:cNvPr id="12" name="Group 11"/>
            <p:cNvGrpSpPr/>
            <p:nvPr/>
          </p:nvGrpSpPr>
          <p:grpSpPr>
            <a:xfrm>
              <a:off x="5962184" y="1422000"/>
              <a:ext cx="6128247" cy="5158587"/>
              <a:chOff x="5813903" y="1422000"/>
              <a:chExt cx="6128247" cy="515858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3903" y="1422000"/>
                <a:ext cx="6128247" cy="515858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0064042" y="2183643"/>
                <a:ext cx="667648" cy="245658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0064042" y="2501905"/>
                <a:ext cx="599409" cy="173056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011725" y="2922257"/>
                <a:ext cx="1238579" cy="708048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011725" y="4414866"/>
                <a:ext cx="1784490" cy="1631091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7278129" y="3591516"/>
              <a:ext cx="3814119" cy="1351005"/>
            </a:xfrm>
            <a:custGeom>
              <a:avLst/>
              <a:gdLst>
                <a:gd name="connsiteX0" fmla="*/ 3814119 w 3814119"/>
                <a:gd name="connsiteY0" fmla="*/ 1351005 h 1351005"/>
                <a:gd name="connsiteX1" fmla="*/ 2759676 w 3814119"/>
                <a:gd name="connsiteY1" fmla="*/ 477794 h 1351005"/>
                <a:gd name="connsiteX2" fmla="*/ 815546 w 3814119"/>
                <a:gd name="connsiteY2" fmla="*/ 593124 h 1351005"/>
                <a:gd name="connsiteX3" fmla="*/ 0 w 3814119"/>
                <a:gd name="connsiteY3" fmla="*/ 0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4119" h="1351005">
                  <a:moveTo>
                    <a:pt x="3814119" y="1351005"/>
                  </a:moveTo>
                  <a:cubicBezTo>
                    <a:pt x="3536778" y="977556"/>
                    <a:pt x="3259438" y="604107"/>
                    <a:pt x="2759676" y="477794"/>
                  </a:cubicBezTo>
                  <a:cubicBezTo>
                    <a:pt x="2259914" y="351481"/>
                    <a:pt x="1275492" y="672756"/>
                    <a:pt x="815546" y="593124"/>
                  </a:cubicBezTo>
                  <a:cubicBezTo>
                    <a:pt x="355600" y="513492"/>
                    <a:pt x="177800" y="256746"/>
                    <a:pt x="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7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sequence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imported</a:t>
            </a:r>
            <a:r>
              <a:rPr lang="sv-SE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4497" cy="4351338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imported</a:t>
            </a:r>
            <a:r>
              <a:rPr lang="sv-SE" dirty="0"/>
              <a:t> </a:t>
            </a:r>
            <a:r>
              <a:rPr lang="sv-SE" dirty="0" err="1"/>
              <a:t>exam</a:t>
            </a:r>
            <a:r>
              <a:rPr lang="sv-SE" dirty="0"/>
              <a:t> </a:t>
            </a:r>
            <a:r>
              <a:rPr lang="sv-SE" dirty="0" err="1"/>
              <a:t>card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on the scanner</a:t>
            </a:r>
          </a:p>
          <a:p>
            <a:endParaRPr lang="sv-SE" dirty="0"/>
          </a:p>
          <a:p>
            <a:r>
              <a:rPr lang="sv-SE" dirty="0"/>
              <a:t>Note </a:t>
            </a:r>
            <a:r>
              <a:rPr lang="sv-SE" dirty="0" err="1"/>
              <a:t>that</a:t>
            </a:r>
            <a:r>
              <a:rPr lang="sv-SE" dirty="0"/>
              <a:t> the standard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meant</a:t>
            </a:r>
            <a:r>
              <a:rPr lang="sv-SE" dirty="0"/>
              <a:t> to be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actual</a:t>
            </a:r>
            <a:r>
              <a:rPr lang="sv-SE" dirty="0"/>
              <a:t> </a:t>
            </a:r>
            <a:r>
              <a:rPr lang="sv-SE" dirty="0" err="1"/>
              <a:t>imaging</a:t>
            </a:r>
            <a:endParaRPr lang="sv-SE" dirty="0"/>
          </a:p>
          <a:p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not </a:t>
            </a:r>
            <a:r>
              <a:rPr lang="sv-SE" dirty="0" err="1"/>
              <a:t>find</a:t>
            </a:r>
            <a:r>
              <a:rPr lang="sv-SE" dirty="0"/>
              <a:t> the </a:t>
            </a:r>
            <a:r>
              <a:rPr lang="sv-SE" dirty="0" err="1"/>
              <a:t>sequence</a:t>
            </a:r>
            <a:r>
              <a:rPr lang="sv-SE" dirty="0"/>
              <a:t> in the </a:t>
            </a:r>
            <a:r>
              <a:rPr lang="sv-SE" dirty="0" err="1"/>
              <a:t>previous</a:t>
            </a:r>
            <a:r>
              <a:rPr lang="sv-SE" dirty="0"/>
              <a:t> step, it is </a:t>
            </a:r>
            <a:r>
              <a:rPr lang="sv-SE" dirty="0" err="1"/>
              <a:t>possible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sequence</a:t>
            </a:r>
            <a:r>
              <a:rPr lang="sv-SE" dirty="0"/>
              <a:t> is </a:t>
            </a:r>
            <a:r>
              <a:rPr lang="sv-SE" dirty="0" err="1"/>
              <a:t>incompatible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38430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595</Words>
  <Application>Microsoft Office PowerPoint</Application>
  <PresentationFormat>Bredbild</PresentationFormat>
  <Paragraphs>57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install external sequence at Siemens systems</vt:lpstr>
      <vt:lpstr>Copy the sequence files to %customerseq%</vt:lpstr>
      <vt:lpstr>Create a valid waveform library (not applicable if you have ”s” version)</vt:lpstr>
      <vt:lpstr>Open the parameter editor</vt:lpstr>
      <vt:lpstr>Select a work folder</vt:lpstr>
      <vt:lpstr>Import the sequence from customer seq</vt:lpstr>
      <vt:lpstr>The sequence is now imported!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Manual: Install external sequence at Siemens systems, Version VE11</dc:title>
  <dc:creator>FilipSz</dc:creator>
  <cp:lastModifiedBy>Szczepankiewicz, Filip Adam,Ph.D.</cp:lastModifiedBy>
  <cp:revision>14</cp:revision>
  <dcterms:created xsi:type="dcterms:W3CDTF">2017-03-23T15:15:05Z</dcterms:created>
  <dcterms:modified xsi:type="dcterms:W3CDTF">2019-04-30T19:27:27Z</dcterms:modified>
</cp:coreProperties>
</file>