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5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1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93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7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02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16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4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8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F486-87FE-4D3C-BEED-0F4FF1B2EFB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F09DC-CE8A-4D7B-8479-447C3D7A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42" y="1578361"/>
            <a:ext cx="6995078" cy="398986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  <a:stCxn id="9" idx="1"/>
          </p:cNvCxnSpPr>
          <p:nvPr/>
        </p:nvCxnSpPr>
        <p:spPr>
          <a:xfrm flipH="1">
            <a:off x="3772753" y="883719"/>
            <a:ext cx="1696614" cy="16586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69367" y="175833"/>
            <a:ext cx="52966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Three viewing windows show Axial, Coronal and Sagittal slices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Left click to focus a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Left click and drag to pan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Right click and drag to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Mouse wheel to move through the slices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Double click to maximise the current slice window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109" y="4264797"/>
            <a:ext cx="1697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Navigation sliders for the four image dimensions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44257" y="5865523"/>
            <a:ext cx="2571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Choose between loaded regions of interest and how they should be displayed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41080" y="5865799"/>
            <a:ext cx="227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Choose between loaded data sets and set view options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2053813" y="4896575"/>
            <a:ext cx="833730" cy="1159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3319843" y="5239703"/>
            <a:ext cx="1547933" cy="5991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909263" y="5266457"/>
            <a:ext cx="95184" cy="6035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60147" y="4032579"/>
            <a:ext cx="1556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List of currently loaded data sets</a:t>
            </a:r>
          </a:p>
        </p:txBody>
      </p:sp>
      <p:cxnSp>
        <p:nvCxnSpPr>
          <p:cNvPr id="30" name="Straight Arrow Connector 29"/>
          <p:cNvCxnSpPr>
            <a:cxnSpLocks/>
            <a:stCxn id="28" idx="1"/>
          </p:cNvCxnSpPr>
          <p:nvPr/>
        </p:nvCxnSpPr>
        <p:spPr>
          <a:xfrm flipH="1" flipV="1">
            <a:off x="8327573" y="3918861"/>
            <a:ext cx="1632574" cy="4061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04070" y="5884431"/>
            <a:ext cx="1572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Save, delete, reload, rename data sets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H="1" flipV="1">
            <a:off x="7679223" y="5353083"/>
            <a:ext cx="202034" cy="57676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H="1">
            <a:off x="7108371" y="2678654"/>
            <a:ext cx="2875523" cy="39042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94558" y="1981170"/>
            <a:ext cx="1933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Currently opened widgets – currently the ‘Data Overview’ widget is showing.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42660" y="431475"/>
            <a:ext cx="193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Additional widgets can be opened from the menu. </a:t>
            </a:r>
            <a:endParaRPr lang="en-GB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552026" y="1019174"/>
            <a:ext cx="575984" cy="735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0476" y="2685711"/>
            <a:ext cx="2133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Volumes can be loaded from the File menu, or by drag and drop</a:t>
            </a:r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 flipV="1">
            <a:off x="1940087" y="1849024"/>
            <a:ext cx="840255" cy="7584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ABF3721-E0FE-431C-972B-6E0555E45B8E}"/>
              </a:ext>
            </a:extLst>
          </p:cNvPr>
          <p:cNvSpPr txBox="1"/>
          <p:nvPr/>
        </p:nvSpPr>
        <p:spPr>
          <a:xfrm>
            <a:off x="10071749" y="5232385"/>
            <a:ext cx="1745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Set viewer options and toggle between single/multi overlay modes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9047CF-3D31-45A4-9086-EC94B46DAFCA}"/>
              </a:ext>
            </a:extLst>
          </p:cNvPr>
          <p:cNvCxnSpPr>
            <a:cxnSpLocks/>
          </p:cNvCxnSpPr>
          <p:nvPr/>
        </p:nvCxnSpPr>
        <p:spPr>
          <a:xfrm flipH="1" flipV="1">
            <a:off x="9479877" y="5451167"/>
            <a:ext cx="549670" cy="2478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64E2AC-7737-4519-A14C-52C87FCFF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54" r="43574" b="2986"/>
          <a:stretch/>
        </p:blipFill>
        <p:spPr>
          <a:xfrm>
            <a:off x="1893934" y="1483568"/>
            <a:ext cx="7748768" cy="1492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E02B15-E1A2-4238-82C1-BE45305454D6}"/>
              </a:ext>
            </a:extLst>
          </p:cNvPr>
          <p:cNvSpPr txBox="1"/>
          <p:nvPr/>
        </p:nvSpPr>
        <p:spPr>
          <a:xfrm>
            <a:off x="4610951" y="3180291"/>
            <a:ext cx="27975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Region of interest view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Choose an ROI to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Switch between shaded view, outline view 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Change transparency of shaded overlay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Displays region value / label at the current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99F37-CA8A-4F8B-9C60-C72C7DA4148E}"/>
              </a:ext>
            </a:extLst>
          </p:cNvPr>
          <p:cNvSpPr txBox="1"/>
          <p:nvPr/>
        </p:nvSpPr>
        <p:spPr>
          <a:xfrm>
            <a:off x="7968342" y="3180291"/>
            <a:ext cx="28738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view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Choose a data set to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Toggle visible /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Change colour map and max/min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Change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Displays data value at current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9A3CF-0FE0-4332-8C25-88ACB9E7DB75}"/>
              </a:ext>
            </a:extLst>
          </p:cNvPr>
          <p:cNvSpPr txBox="1"/>
          <p:nvPr/>
        </p:nvSpPr>
        <p:spPr>
          <a:xfrm>
            <a:off x="1626636" y="3180290"/>
            <a:ext cx="28738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Displays current focus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Change position by slice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Select visible volume for 4D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9AB635-BED8-49B2-B3F9-36CDCB7F380C}"/>
              </a:ext>
            </a:extLst>
          </p:cNvPr>
          <p:cNvCxnSpPr>
            <a:cxnSpLocks/>
          </p:cNvCxnSpPr>
          <p:nvPr/>
        </p:nvCxnSpPr>
        <p:spPr>
          <a:xfrm flipV="1">
            <a:off x="2472612" y="2761861"/>
            <a:ext cx="951723" cy="4184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0D54F-1464-4FC0-ABD3-996DCF5F7079}"/>
              </a:ext>
            </a:extLst>
          </p:cNvPr>
          <p:cNvCxnSpPr>
            <a:cxnSpLocks/>
          </p:cNvCxnSpPr>
          <p:nvPr/>
        </p:nvCxnSpPr>
        <p:spPr>
          <a:xfrm flipV="1">
            <a:off x="5654351" y="2416629"/>
            <a:ext cx="113967" cy="7636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9A9512-D82F-45D4-AE11-34D8463B1D5B}"/>
              </a:ext>
            </a:extLst>
          </p:cNvPr>
          <p:cNvCxnSpPr>
            <a:cxnSpLocks/>
          </p:cNvCxnSpPr>
          <p:nvPr/>
        </p:nvCxnSpPr>
        <p:spPr>
          <a:xfrm flipH="1" flipV="1">
            <a:off x="8630816" y="2640563"/>
            <a:ext cx="382555" cy="53972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8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Craig</dc:creator>
  <cp:lastModifiedBy>Martin Craig</cp:lastModifiedBy>
  <cp:revision>6</cp:revision>
  <dcterms:created xsi:type="dcterms:W3CDTF">2017-04-19T14:56:37Z</dcterms:created>
  <dcterms:modified xsi:type="dcterms:W3CDTF">2020-02-12T13:09:18Z</dcterms:modified>
</cp:coreProperties>
</file>