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 import_snirf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““” import_snirf(file_name)</a:t>
            </a:r>
          </a:p>
          <a:p>
            <a:pPr lvl="0" indent="0" marL="0">
              <a:buNone/>
            </a:pPr>
            <a:r>
              <a:rPr/>
              <a:t>Load Shared Near Infrared Spectroscopy Format (SNIRF) and return </a:t>
            </a:r>
            <a:r>
              <a:rPr>
                <a:latin typeface="Courier"/>
              </a:rPr>
              <a:t>NeuroAnalyzer.NEURO</a:t>
            </a:r>
            <a:r>
              <a:rPr/>
              <a:t> object.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  <a:r>
              <a:rPr/>
              <a:t>: name of the file to load</a:t>
            </a:r>
          </a:p>
          <a:p>
            <a:pPr lvl="0"/>
            <a:r>
              <a:rPr>
                <a:latin typeface="Courier"/>
              </a:rPr>
              <a:t>n::Int64=0</a:t>
            </a:r>
            <a:r>
              <a:rPr/>
              <a:t>: number of subject to extract in case of multi-subject file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obj::NeuroAnalyzer.NEURO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https://github.com/fNIRS/snirf/blob/v1.1/snirf_specification.md ““” function import_snirf(file_name::String; n::Int64=0)</a:t>
            </a:r>
          </a:p>
          <a:p>
            <a:pPr lvl="0" indent="0">
              <a:buNone/>
            </a:pPr>
            <a:r>
              <a:rPr>
                <a:latin typeface="Courier"/>
              </a:rPr>
              <a:t>file_name = "/home/eb/Documents/Data/EEG-testing-data/SNIRF/SfNIRS/snirf_homer3/1.0.3/nirx_15_3_recording.snirf"
file_name = "test/files/fnirs-test-snirf.snirf"
isfile(file_name) || throw(ArgumentError("File $file_name cannot be loaded."))
nirs = FileIO.load(file_name)
for (k, v) in nirs
    println("key: $k")
    println("value: $v")
end
parse(Float64, nirs["formatVersion"][1]) &gt; 1.0 &amp;&amp; _info("SNIRF version &gt;1.0 detected.")
# check for multi-subject recordings
n_id = "nirs"
n !== 0 &amp;&amp; any(occursin.("nirs$n" , keys(nirs))) == false &amp;&amp; throw(ArgumentError("No data for subject $n found in the recording."))
if any(occursin.("nirs1" , keys(nirs))) == true
    if n == 0
        throw(ArgumentError("This is a multi-subject SfNIR file. Subject number must be specified via 'n' parameter."))
    else
        n_id = "nirs$n"
    end
end
# read metadata
subject_id = nirs["$n_id/metaDataTags/SubjectID"]
recording_date = nirs["$n_id/metaDataTags/MeasurementDate"]
recording_time = nirs["$n_id/metaDataTags/MeasurementTime"]
LengthUnit = nirs["$n_id/metaDataTags/MeasurementTime"]
data = nirs["$n_id/data1/dataTimeSeries"]
time_pts = nirs["$n_id/data1/time"]
if length(time_pts) &gt; 2
    sampling_rate = 1 / time_pts[2] - time_pts[1]
else
    sampling_rate = 1 / time_pts[2]
    time_pts = collect(time_pts[1]:1/sampling_rate:time_pts[1]+size(data, 2)*time_pts[2])[1:(end - 1)]
end
channel_n = size(data, 1)
for ch_idx in 1:ch_n
    k = "$n_id/data1/measurementList$ch_idx/dataType"
    println("key: $k")
    v = nirs[k]
    println("value: $v")
    k = "$n_id/data1/measurementList$ch_idx/dataTypeLabel"
    println("key: $k")
    v = nirs[k]
    println("value: $v")
    k = "$n_id/data1/measurementList$ch_idx/wavelengthIndex"
    println("key: $k")
    v = nirs[k]
    println("value: $v")
    k = "$n_id/data1/measurementList$ch_idx/sourceIndex"
    println("key: $k")
    v = nirs[k]
    println("value: $v")
    k = "$n_id/data1/measurementList$ch_idx/detectorGain"
    println("key: $k")
    v = nirs[k]
    println("value: $v")
    k = "$n_id/data1/measurementList$ch_idx/sourcePower"
    println("key: $k")
    v = nirs[k]
    println("value: $v")
end
# sources
src_pos2d = nirs["nirs/probe/sourcePos2D"]
src_pos3d = nirs["nirs/probe/sourcePos3D"]
src_labels = nirs["nirs/probe/sourceLabels"]
# probes
wavelengths = nirs["nirs/probe/wavelengths"]
probe_labels = nirs["nirs/probe/detectorLabels"]</a:t>
            </a:r>
          </a:p>
          <a:p>
            <a:pPr lvl="0" indent="0" marL="0">
              <a:buNone/>
            </a:pPr>
            <a:r>
              <a:rPr/>
              <a:t>end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2023-03-19T16:48:00Z</dcterms:created>
  <dcterms:modified xsi:type="dcterms:W3CDTF">2023-03-19T16:48:00Z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