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1" Type="http://schemas.openxmlformats.org/officeDocument/2006/relationships/viewProps" Target="viewProps.xml" /><Relationship Id="rId6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3" Type="http://schemas.openxmlformats.org/officeDocument/2006/relationships/tableStyles" Target="tableStyles.xml" /><Relationship Id="rId6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““” eeg_import(file_name; detect_type)</a:t>
            </a:r>
          </a:p>
          <a:p>
            <a:pPr lvl="0" indent="0" marL="0">
              <a:buNone/>
            </a:pPr>
            <a:r>
              <a:rPr/>
              <a:t>Load EEG file and return </a:t>
            </a:r>
            <a:r>
              <a:rPr>
                <a:latin typeface="Courier"/>
              </a:rPr>
              <a:t>NeuroAnalyzer.EEG</a:t>
            </a:r>
            <a:r>
              <a:rPr/>
              <a:t> object. Supported formats: - EDF/EDF+ - BDF/BDF+ - BrainVision - CSV - SET (EEGLAB dataset) - FIFF</a:t>
            </a:r>
          </a:p>
          <a:p>
            <a:pPr lvl="0" indent="0" marL="0">
              <a:buNone/>
            </a:pPr>
            <a:r>
              <a:rPr/>
              <a:t>This is a meta-function that triggers appropriate </a:t>
            </a:r>
            <a:r>
              <a:rPr>
                <a:latin typeface="Courier"/>
              </a:rPr>
              <a:t>eeg_import_*()</a:t>
            </a:r>
            <a:r>
              <a:rPr/>
              <a:t> function. File format is detected based on file extension (.edf|.bdf|.vhdr|.csv|.csv.gz|.set|.fif|.fiff).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file_name::String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locs::DataFrame</a:t>
            </a:r>
            <a:r>
              <a:rPr/>
              <a:t> ““” function locs_import_ced(file_name::String)</a:t>
            </a:r>
          </a:p>
          <a:p>
            <a:pPr lvl="1" indent="0" marL="457200">
              <a:buNone/>
            </a:pPr>
            <a:r>
              <a:rPr/>
              <a:t>isfile(file_name) || throw(ArgumentError(“$file_name not found.”)) splitext(file_name)[2] == “.ced” || throw(ArgumentError(“Not a CED file.”)) locs = CSV.read(file_name, delim=“, DataFrame)</a:t>
            </a:r>
          </a:p>
          <a:p>
            <a:pPr lvl="1" indent="0" marL="457200">
              <a:buNone/>
            </a:pPr>
            <a:r>
              <a:rPr/>
              <a:t>colnames = lowercase.(names(locs)) DataFrames.rename!(locs, Symbol.(colnames))</a:t>
            </a:r>
          </a:p>
          <a:p>
            <a:pPr lvl="1" indent="0" marL="457200">
              <a:buNone/>
            </a:pPr>
            <a:r>
              <a:rPr/>
              <a:t>labels = lstrip.(locs[!, “labels”])</a:t>
            </a:r>
          </a:p>
          <a:p>
            <a:pPr lvl="1" indent="0" marL="457200">
              <a:buNone/>
            </a:pPr>
            <a:r>
              <a:rPr/>
              <a:t>x = zeros(length(labels)) y = zeros(length(labels)) z = zeros(length(labels)) radius = zeros(length(labels)) theta = zeros(length(labels)) radius_sph = zeros(length(labels)) theta_sph = zeros(length(labels)) phi_sph = zeros(length(labels))</a:t>
            </a:r>
          </a:p>
          <a:p>
            <a:pPr lvl="1" indent="0" marL="457200">
              <a:buNone/>
            </a:pPr>
            <a:r>
              <a:rPr/>
              <a:t>“x” in colnames &amp;&amp; (x = Float64.(locs[!, “x”])) “y” in colnames &amp;&amp; (y = Float64.(locs[!, “y”])) “z” in colnames &amp;&amp; (z = Float64.(locs[!, “z”])) “theta” in colnames &amp;&amp; (theta = Float64.(locs[!, “theta”])) “radius” in colnames &amp;&amp; (radius = Float64.(locs[!, “radius”])) “sph_radius” in colnames &amp;&amp; (radius_sph = Float64.(locs[!, “sph_radius”])) “sph_theta” in colnames &amp;&amp; (theta_sph = Float64.(locs[!, “sph_theta”])) “sph_phi” in colnames &amp;&amp; (phi_sph = Float64.(locs[!, “sph_phi”]))</a:t>
            </a:r>
          </a:p>
          <a:p>
            <a:pPr lvl="1" indent="0" marL="457200">
              <a:buNone/>
            </a:pPr>
            <a:r>
              <a:rPr/>
              <a:t>locs = DataFrame(:channel =&gt; 1:length(labels), :labels =&gt; labels, :loc_theta =&gt; theta, :loc_radius =&gt; radius, :loc_x =&gt; x, :loc_y =&gt; y, :loc_z =&gt; z, :loc_radius_sph =&gt; radius_sph, :loc_theta_sph =&gt; theta_sph, :loc_phi_sph =&gt; phi_sph)</a:t>
            </a:r>
          </a:p>
          <a:p>
            <a:pPr lvl="1" indent="0" marL="457200">
              <a:buNone/>
            </a:pPr>
            <a:r>
              <a:rPr/>
              <a:t>locs = _round_locs(locs)</a:t>
            </a:r>
          </a:p>
          <a:p>
            <a:pPr lvl="1" indent="0" marL="457200">
              <a:buNone/>
            </a:pPr>
            <a:r>
              <a:rPr/>
              <a:t>locs_swapxy!(locs) locs_flipx!(locs, planar=true, spherical=false)</a:t>
            </a:r>
          </a:p>
          <a:p>
            <a:pPr lvl="1" indent="0" marL="457200">
              <a:buNone/>
            </a:pPr>
            <a:r>
              <a:rPr/>
              <a:t>return locs end</a:t>
            </a:r>
          </a:p>
          <a:p>
            <a:pPr lvl="0" indent="0" marL="0">
              <a:buNone/>
            </a:pPr>
            <a:r>
              <a:rPr/>
              <a:t>““” locs_import_locs(file_name)</a:t>
            </a:r>
          </a:p>
          <a:p>
            <a:pPr lvl="0" indent="0" marL="0">
              <a:buNone/>
            </a:pPr>
            <a:r>
              <a:rPr/>
              <a:t>Load electrode positions from LOCS file.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file_name::String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locs::DataFrame</a:t>
            </a:r>
            <a:r>
              <a:rPr/>
              <a:t> ““” function locs_import_locs(file_name::String)</a:t>
            </a:r>
          </a:p>
          <a:p>
            <a:pPr lvl="1" indent="0" marL="457200">
              <a:buNone/>
            </a:pPr>
            <a:r>
              <a:rPr/>
              <a:t>isfile(file_name) || throw(ArgumentError(“$file_name not found.”)) splitext(file_name)[2] == “.locs” || throw(ArgumentError(“Not a LOCS file.”)) locs = CSV.read(file_name, header=false, delim=“, DataFrame)</a:t>
            </a:r>
          </a:p>
          <a:p>
            <a:pPr lvl="1" indent="0" marL="457200">
              <a:buNone/>
            </a:pPr>
            <a:r>
              <a:rPr/>
              <a:t>DataFrames.rename!(locs, [:number, :theta, :radius, :labels]) labels = lstrip.(locs[!, “labels”])</a:t>
            </a:r>
          </a:p>
          <a:p>
            <a:pPr lvl="1" indent="0" marL="457200">
              <a:buNone/>
            </a:pPr>
            <a:r>
              <a:rPr/>
              <a:t>x = zeros(length(labels)) y = zeros(length(labels)) z = zeros(length(labels)) radius = zeros(length(labels)) theta = zeros(length(labels)) radius_sph = zeros(length(labels)) theta_sph = zeros(length(labels)) phi_sph = zeros(length(labels))</a:t>
            </a:r>
          </a:p>
          <a:p>
            <a:pPr lvl="1" indent="0" marL="457200">
              <a:buNone/>
            </a:pPr>
            <a:r>
              <a:rPr/>
              <a:t>theta = Float64.(locs[!, “theta”]) radius = Float64.(locs[!, “radius”])</a:t>
            </a:r>
          </a:p>
          <a:p>
            <a:pPr lvl="1" indent="0" marL="457200">
              <a:buNone/>
            </a:pPr>
            <a:r>
              <a:rPr/>
              <a:t>locs = DataFrame(:channel =&gt; 1:length(labels), :labels =&gt; labels, :loc_theta =&gt; theta, :loc_radius =&gt; radius, :loc_x =&gt; x, :loc_y =&gt; y, :loc_z =&gt; z, :loc_radius_sph =&gt; radius_sph, :loc_theta_sph =&gt; theta_sph, :loc_phi_sph =&gt; phi_sph)</a:t>
            </a:r>
          </a:p>
          <a:p>
            <a:pPr lvl="1" indent="0" marL="457200">
              <a:buNone/>
            </a:pPr>
            <a:r>
              <a:rPr/>
              <a:t>locs = _round_locs(locs)</a:t>
            </a:r>
          </a:p>
          <a:p>
            <a:pPr lvl="1" indent="0" marL="457200">
              <a:buNone/>
            </a:pPr>
            <a:r>
              <a:rPr/>
              <a:t>locs_swapxy!(locs) locs_flipx!(locs, planar=true, spherical=false)</a:t>
            </a:r>
          </a:p>
          <a:p>
            <a:pPr lvl="1" indent="0" marL="457200">
              <a:buNone/>
            </a:pPr>
            <a:r>
              <a:rPr/>
              <a:t>locs[!, :loc_phi_sph] = zeros(length(labels))</a:t>
            </a:r>
          </a:p>
          <a:p>
            <a:pPr lvl="1" indent="0" marL="457200">
              <a:buNone/>
            </a:pPr>
            <a:r>
              <a:rPr/>
              <a:t>return locs end</a:t>
            </a:r>
          </a:p>
          <a:p>
            <a:pPr lvl="0" indent="0" marL="0">
              <a:buNone/>
            </a:pPr>
            <a:r>
              <a:rPr/>
              <a:t>““” locs_import_elc(file_name)</a:t>
            </a:r>
          </a:p>
          <a:p>
            <a:pPr lvl="0" indent="0" marL="0">
              <a:buNone/>
            </a:pPr>
            <a:r>
              <a:rPr/>
              <a:t>Load electrode positions from ELC file.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file_name::String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locs::DataFrame</a:t>
            </a:r>
            <a:r>
              <a:rPr/>
              <a:t> ““” function locs_import_elc(file_name::String)</a:t>
            </a:r>
          </a:p>
          <a:p>
            <a:pPr lvl="1" indent="0" marL="457200">
              <a:buNone/>
            </a:pPr>
            <a:r>
              <a:rPr/>
              <a:t>isfile(file_name) || throw(ArgumentError(“$file_name not found.”)) splitext(file_name)[2] == “.elc” || throw(ArgumentError(“Not a ELC file.”)) f = open(file_name, “r”) elc_file = readlines(f) close(f) locs_n = 0 locs_l = 0 for idx in eachindex(elc_file) if occursin(“NumberPositions”, elc_file[idx]) == true locs_n = parse(Int64, replace(elc_file[idx], “NumberPositions=” =&gt; ““)) locs_l = idx + 2 end end labels = repeat([“”], locs_n)</a:t>
            </a:r>
          </a:p>
          <a:p>
            <a:pPr lvl="1" indent="0" marL="457200">
              <a:buNone/>
            </a:pPr>
            <a:r>
              <a:rPr/>
              <a:t>x = zeros(length(labels)) y = zeros(length(labels)) z = zeros(length(labels)) theta = zeros(length(labels)) radius = zeros(length(labels)) radius_sph = zeros(length(labels)) theta_sph = zeros(length(labels)) phi_sph = zeros(length(labels))</a:t>
            </a:r>
          </a:p>
          <a:p>
            <a:pPr lvl="1" indent="0" marL="457200">
              <a:buNone/>
            </a:pPr>
            <a:r>
              <a:rPr/>
              <a:t>idx2 = 1 for idx1 in locs_l:(locs_l + locs_n - 1) l = elc_file[idx1] l[1] == ’ ’ &amp;&amp; (l = l[2:end]) x[idx2], y[idx2], z[idx2] = parse.(Float64, split(l, ’ ’)) idx2 += 1 end idx2 = 1 for idx1 in (locs_l + 1 + locs_n):(locs_l + (2 * locs_n)) labels[idx2] = elc_file[idx1] idx2 += 1 end x = s_normalize_minmax(x) y = s_normalize_minmax(y) z = s_normalize_minmax(z)</a:t>
            </a:r>
          </a:p>
          <a:p>
            <a:pPr lvl="1" indent="0" marL="457200">
              <a:buNone/>
            </a:pPr>
            <a:r>
              <a:rPr/>
              <a:t>locs = DataFrame(:channel =&gt; 1:length(labels), :labels =&gt; labels, :loc_theta =&gt; theta, :loc_radius =&gt; radius, :loc_x =&gt; x, :loc_y =&gt; y, :loc_z =&gt; z, :loc_radius_sph =&gt; radius_sph, :loc_theta_sph =&gt; theta_sph, :loc_phi_sph =&gt; phi_sph)</a:t>
            </a:r>
          </a:p>
          <a:p>
            <a:pPr lvl="1" indent="0" marL="457200">
              <a:buNone/>
            </a:pPr>
            <a:r>
              <a:rPr/>
              <a:t>locs = _round_locs(locs)</a:t>
            </a:r>
          </a:p>
          <a:p>
            <a:pPr lvl="1" indent="0" marL="457200">
              <a:buNone/>
            </a:pPr>
            <a:r>
              <a:rPr/>
              <a:t>locs_cart2sph!(locs) locs_cart2pol!(locs)</a:t>
            </a:r>
          </a:p>
          <a:p>
            <a:pPr lvl="1" indent="0" marL="457200">
              <a:buNone/>
            </a:pPr>
            <a:r>
              <a:rPr/>
              <a:t>return locs end</a:t>
            </a:r>
          </a:p>
          <a:p>
            <a:pPr lvl="0" indent="0" marL="0">
              <a:buNone/>
            </a:pPr>
            <a:r>
              <a:rPr/>
              <a:t>““” locs_import_tsv(file_name)</a:t>
            </a:r>
          </a:p>
          <a:p>
            <a:pPr lvl="0" indent="0" marL="0">
              <a:buNone/>
            </a:pPr>
            <a:r>
              <a:rPr/>
              <a:t>Load electrode positions from TSV file.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file_name::String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locs::DataFrame</a:t>
            </a:r>
            <a:r>
              <a:rPr/>
              <a:t> ““” function locs_import_tsv(file_name::String)</a:t>
            </a:r>
          </a:p>
          <a:p>
            <a:pPr lvl="1" indent="0" marL="457200">
              <a:buNone/>
            </a:pPr>
            <a:r>
              <a:rPr/>
              <a:t>isfile(file_name) || throw(ArgumentError(“$file_name not found.”)) splitext(file_name)[2] == “.tsv” || throw(ArgumentError(“Not a TSV file.”)) locs = CSV.read(file_name, header=true, delim=“, ignorerepeated=true, DataFrame)</a:t>
            </a:r>
          </a:p>
          <a:p>
            <a:pPr lvl="1" indent="0" marL="457200">
              <a:buNone/>
            </a:pPr>
            <a:r>
              <a:rPr/>
              <a:t>colnames = lowercase.(names(locs)) DataFrames.rename!(locs, Symbol.(colnames))</a:t>
            </a:r>
          </a:p>
          <a:p>
            <a:pPr lvl="1" indent="0" marL="457200">
              <a:buNone/>
            </a:pPr>
            <a:r>
              <a:rPr/>
              <a:t>“labels” in colnames &amp;&amp; (labels = lstrip.(locs[!, “labels”])) “label” in colnames &amp;&amp; (labels = lstrip.(locs[!, “label”])) “site” in colnames &amp;&amp; (labels = lstrip.(locs[!, “site”]))</a:t>
            </a:r>
          </a:p>
          <a:p>
            <a:pPr lvl="1" indent="0" marL="457200">
              <a:buNone/>
            </a:pPr>
            <a:r>
              <a:rPr/>
              <a:t>x = zeros(length(labels)) y = zeros(length(labels)) z = zeros(length(labels)) radius = zeros(length(labels)) theta = zeros(length(labels)) radius_sph = zeros(length(labels)) theta_sph = zeros(length(labels)) phi_sph = zeros(length(labels))</a:t>
            </a:r>
          </a:p>
          <a:p>
            <a:pPr lvl="1" indent="0" marL="457200">
              <a:buNone/>
            </a:pPr>
            <a:r>
              <a:rPr/>
              <a:t>“x” in colnames &amp;&amp; (x = Float64.(locs[!, “x”])) “y” in colnames &amp;&amp; (y = Float64.(locs[!, “y”])) “z” in colnames &amp;&amp; (z = Float64.(locs[!, “z”])) “theta” in colnames &amp;&amp; (theta = Float64.(locs[!, “theta”])) “radius” in colnames &amp;&amp; (radius = Float64.(locs[!, “radius”])) “radius” in colnames &amp;&amp; (radius_sph = Float64.(locs[!, “radius”])) “radius_sph” in colnames &amp;&amp; (radius_sph = locs[!, “radius_sph”]) “theta” in colnames &amp;&amp; (theta_sph = Float64.(locs[!, “theta”])) “theta_sph” in colnames &amp;&amp; (theta_sph = locs[!, “theta_sph”]) “phi” in colnames &amp;&amp; (phi_sph = locs[!, “phi”]) “phi_sph” in colnames &amp;&amp; (phi_sph = locs[!, “phi_sph”])</a:t>
            </a:r>
          </a:p>
          <a:p>
            <a:pPr lvl="1" indent="0" marL="457200">
              <a:buNone/>
            </a:pPr>
            <a:r>
              <a:rPr/>
              <a:t>locs = DataFrame(:channel =&gt; 1:length(labels), :labels =&gt; labels, :loc_theta =&gt; theta, :loc_radius =&gt; radius, :loc_x =&gt; x, :loc_y =&gt; y, :loc_z =&gt; z, :loc_radius_sph =&gt; radius_sph, :loc_theta_sph =&gt; theta_sph, :loc_phi_sph =&gt; phi_sph)</a:t>
            </a:r>
          </a:p>
          <a:p>
            <a:pPr lvl="1" indent="0" marL="457200">
              <a:buNone/>
            </a:pPr>
            <a:r>
              <a:rPr/>
              <a:t>locs = _round_locs(locs)</a:t>
            </a:r>
          </a:p>
          <a:p>
            <a:pPr lvl="1" indent="0" marL="457200">
              <a:buNone/>
            </a:pPr>
            <a:r>
              <a:rPr/>
              <a:t>locs_cart2sph!(locs) locs_cart2pol!(locs)</a:t>
            </a:r>
          </a:p>
          <a:p>
            <a:pPr lvl="1" indent="0" marL="457200">
              <a:buNone/>
            </a:pPr>
            <a:r>
              <a:rPr/>
              <a:t>return locs end</a:t>
            </a:r>
          </a:p>
          <a:p>
            <a:pPr lvl="0" indent="0" marL="0">
              <a:buNone/>
            </a:pPr>
            <a:r>
              <a:rPr/>
              <a:t>““” locs_import_sfp(file_name)</a:t>
            </a:r>
          </a:p>
          <a:p>
            <a:pPr lvl="0" indent="0" marL="0">
              <a:buNone/>
            </a:pPr>
            <a:r>
              <a:rPr/>
              <a:t>Load electrode positions from SFP file.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file_name::String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locs::DataFrame</a:t>
            </a:r>
            <a:r>
              <a:rPr/>
              <a:t> ““” function locs_import_sfp(file_name::String)</a:t>
            </a:r>
          </a:p>
          <a:p>
            <a:pPr lvl="1" indent="0" marL="457200">
              <a:buNone/>
            </a:pPr>
            <a:r>
              <a:rPr/>
              <a:t>isfile(file_name) || throw(ArgumentError(“$file_name not found.”)) splitext(file_name)[2] == “.sfp” || throw(ArgumentError(“Not a SFP file.”))</a:t>
            </a:r>
          </a:p>
          <a:p>
            <a:pPr lvl="1" indent="0" marL="457200">
              <a:buNone/>
            </a:pPr>
            <a:r>
              <a:rPr/>
              <a:t>locs = CSV.read(file_name, header=false, DataFrame) if size(locs, 2) != 4 locs = CSV.read(file_name, header=false, delim=“/t”, ignorerepeated=true, DataFrame) end if size(locs, 2) != 4 locs = CSV.read(file_name, header=false, delim=” “, ignorerepeated=true, DataFrame) end if size(locs, 2) != 4 throw(ArgumentError(”File $file_name cannot be opened, check delimeters.”)) end</a:t>
            </a:r>
          </a:p>
          <a:p>
            <a:pPr lvl="1" indent="0" marL="457200">
              <a:buNone/>
            </a:pPr>
            <a:r>
              <a:rPr/>
              <a:t>DataFrames.rename!(locs, [:label, :x, :y, :z])</a:t>
            </a:r>
          </a:p>
          <a:p>
            <a:pPr lvl="1" indent="0" marL="457200">
              <a:buNone/>
            </a:pPr>
            <a:r>
              <a:rPr/>
              <a:t>labels = lstrip.(locs[!, “label”])</a:t>
            </a:r>
          </a:p>
          <a:p>
            <a:pPr lvl="1" indent="0" marL="457200">
              <a:buNone/>
            </a:pPr>
            <a:r>
              <a:rPr/>
              <a:t>x = Float64.(locs[!, :x]) y = Float64.(locs[!, :y]) z = Float64.(locs[!, :z])</a:t>
            </a:r>
          </a:p>
          <a:p>
            <a:pPr lvl="1" indent="0" marL="457200">
              <a:buNone/>
            </a:pPr>
            <a:r>
              <a:rPr/>
              <a:t># x, y, z positions must be within -1..+1 t = x[1] x, y, z = _locnorm(x, y, z) t -= x[1] # sometimes positions are shifted along x-axis, remove the shift x .+= abs(t)</a:t>
            </a:r>
          </a:p>
          <a:p>
            <a:pPr lvl="1" indent="0" marL="457200">
              <a:buNone/>
            </a:pPr>
            <a:r>
              <a:rPr/>
              <a:t>radius = zeros(length(labels)) theta = zeros(length(labels)) radius_sph = zeros(length(labels)) theta_sph = zeros(length(labels)) phi_sph = zeros(length(labels))</a:t>
            </a:r>
          </a:p>
          <a:p>
            <a:pPr lvl="1" indent="0" marL="457200">
              <a:buNone/>
            </a:pPr>
            <a:r>
              <a:rPr/>
              <a:t>locs = DataFrame(:channel =&gt; 1:length(labels), :labels =&gt; labels, :loc_theta =&gt; theta, :loc_radius =&gt; radius, :loc_x =&gt; x, :loc_y =&gt; y, :loc_z =&gt; z, :loc_radius_sph =&gt; radius_sph, :loc_theta_sph =&gt; theta_sph, :loc_phi_sph =&gt; phi_sph)</a:t>
            </a:r>
          </a:p>
          <a:p>
            <a:pPr lvl="1" indent="0" marL="457200">
              <a:buNone/>
            </a:pPr>
            <a:r>
              <a:rPr/>
              <a:t>locs = _round_locs(locs)</a:t>
            </a:r>
          </a:p>
          <a:p>
            <a:pPr lvl="1" indent="0" marL="457200">
              <a:buNone/>
            </a:pPr>
            <a:r>
              <a:rPr/>
              <a:t>locs_cart2sph!(locs) locs_cart2pol!(locs)</a:t>
            </a:r>
          </a:p>
          <a:p>
            <a:pPr lvl="1" indent="0" marL="457200">
              <a:buNone/>
            </a:pPr>
            <a:r>
              <a:rPr/>
              <a:t>return locs end</a:t>
            </a:r>
          </a:p>
          <a:p>
            <a:pPr lvl="0" indent="0" marL="0">
              <a:buNone/>
            </a:pPr>
            <a:r>
              <a:rPr/>
              <a:t>““” locs_import_csd(file_name)</a:t>
            </a:r>
          </a:p>
          <a:p>
            <a:pPr lvl="0" indent="0" marL="0">
              <a:buNone/>
            </a:pPr>
            <a:r>
              <a:rPr/>
              <a:t>Load electrode positions from CSD file.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file_name::String</a:t>
            </a:r>
            <a:r>
              <a:rPr/>
              <a:t>: name of the file to load</a:t>
            </a:r>
          </a:p>
          <a:p>
            <a:pPr lvl="0"/>
            <a:r>
              <a:rPr>
                <a:latin typeface="Courier"/>
              </a:rPr>
              <a:t>detect_type::Bool=true</a:t>
            </a:r>
            <a:r>
              <a:rPr/>
              <a:t>: detect channel type based on its label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file_name::String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locs::DataFrame</a:t>
            </a:r>
            <a:r>
              <a:rPr/>
              <a:t> ““” function locs_import_csd(file_name::String)</a:t>
            </a:r>
          </a:p>
          <a:p>
            <a:pPr lvl="1" indent="0" marL="457200">
              <a:buNone/>
            </a:pPr>
            <a:r>
              <a:rPr/>
              <a:t>isfile(file_name) || throw(ArgumentError(“$file_name not found.”)) splitext(file_name)[2] == “.csd” || throw(ArgumentError(“Not a csd file.”)) locs = CSV.read(file_name, skipto=3, delim=’ ’, header=false, ignorerepeated=true, DataFrame)</a:t>
            </a:r>
          </a:p>
          <a:p>
            <a:pPr lvl="1" indent="0" marL="457200">
              <a:buNone/>
            </a:pPr>
            <a:r>
              <a:rPr/>
              <a:t>DataFrames.rename!(locs, [:labels, :theta_sph, :phi_sph, :radius_sph, :x, :y, :z, :surface]) labels = lstrip.(locs[!, “labels”])</a:t>
            </a:r>
          </a:p>
          <a:p>
            <a:pPr lvl="1" indent="0" marL="457200">
              <a:buNone/>
            </a:pPr>
            <a:r>
              <a:rPr/>
              <a:t>x = Float64.(locs[!, “x”]) y = Float64.(locs[!, “y”]) z = Float64.(locs[!, “z”]) radius_sph = Float64.(locs[!, “radius_sph”]) theta_sph = Float64.(locs[!, “theta_sph”]) phi_sph = Float64.(locs[!, “phi_sph”])</a:t>
            </a:r>
          </a:p>
          <a:p>
            <a:pPr lvl="1" indent="0" marL="457200">
              <a:buNone/>
            </a:pPr>
            <a:r>
              <a:rPr/>
              <a:t>radius = zeros(length(x)) theta = zeros(length(y)) for idx in 1:length(x) radius[idx], theta[idx] = sph2pol(radius_sph[idx], theta_sph[idx], phi_sph[idx]) end</a:t>
            </a:r>
          </a:p>
          <a:p>
            <a:pPr lvl="1" indent="0" marL="457200">
              <a:buNone/>
            </a:pPr>
            <a:r>
              <a:rPr/>
              <a:t>locs = DataFrame(:channel =&gt; 1:length(labels), :labels =&gt; labels, :loc_theta =&gt; theta, :loc_radius =&gt; radius, :loc_x =&gt; x, :loc_y =&gt; y, :loc_z =&gt; z, :loc_radius_sph =&gt; radius_sph, :loc_theta_sph =&gt; theta_sph, :loc_phi_sph =&gt; phi_sph)</a:t>
            </a:r>
          </a:p>
          <a:p>
            <a:pPr lvl="1" indent="0" marL="457200">
              <a:buNone/>
            </a:pPr>
            <a:r>
              <a:rPr/>
              <a:t>locs = _round_locs(locs)</a:t>
            </a:r>
          </a:p>
          <a:p>
            <a:pPr lvl="1" indent="0" marL="457200">
              <a:buNone/>
            </a:pPr>
            <a:r>
              <a:rPr/>
              <a:t>return locs end</a:t>
            </a:r>
          </a:p>
          <a:p>
            <a:pPr lvl="0" indent="0" marL="0">
              <a:buNone/>
            </a:pPr>
            <a:r>
              <a:rPr/>
              <a:t>““” eeg_load_electrodes(eeg; file_name)</a:t>
            </a:r>
          </a:p>
          <a:p>
            <a:pPr lvl="0" indent="0" marL="0">
              <a:buNone/>
            </a:pPr>
            <a:r>
              <a:rPr/>
              <a:t>Load electrode positions from </a:t>
            </a:r>
            <a:r>
              <a:rPr>
                <a:latin typeface="Courier"/>
              </a:rPr>
              <a:t>file_name</a:t>
            </a:r>
            <a:r>
              <a:rPr/>
              <a:t> and return </a:t>
            </a:r>
            <a:r>
              <a:rPr>
                <a:latin typeface="Courier"/>
              </a:rPr>
              <a:t>NeuroAnalyzer.EEG</a:t>
            </a:r>
            <a:r>
              <a:rPr/>
              <a:t> object with metadata: </a:t>
            </a:r>
            <a:r>
              <a:rPr>
                <a:latin typeface="Courier"/>
              </a:rPr>
              <a:t>:channel_locations</a:t>
            </a:r>
            <a:r>
              <a:rPr/>
              <a:t>, </a:t>
            </a:r>
            <a:r>
              <a:rPr>
                <a:latin typeface="Courier"/>
              </a:rPr>
              <a:t>:loc_theta</a:t>
            </a:r>
            <a:r>
              <a:rPr/>
              <a:t>, </a:t>
            </a:r>
            <a:r>
              <a:rPr>
                <a:latin typeface="Courier"/>
              </a:rPr>
              <a:t>:loc_radius</a:t>
            </a:r>
            <a:r>
              <a:rPr/>
              <a:t>, </a:t>
            </a:r>
            <a:r>
              <a:rPr>
                <a:latin typeface="Courier"/>
              </a:rPr>
              <a:t>:loc_x</a:t>
            </a:r>
            <a:r>
              <a:rPr/>
              <a:t>, </a:t>
            </a:r>
            <a:r>
              <a:rPr>
                <a:latin typeface="Courier"/>
              </a:rPr>
              <a:t>:loc_x</a:t>
            </a:r>
            <a:r>
              <a:rPr/>
              <a:t>, </a:t>
            </a:r>
            <a:r>
              <a:rPr>
                <a:latin typeface="Courier"/>
              </a:rPr>
              <a:t>:loc_y</a:t>
            </a:r>
            <a:r>
              <a:rPr/>
              <a:t>, </a:t>
            </a:r>
            <a:r>
              <a:rPr>
                <a:latin typeface="Courier"/>
              </a:rPr>
              <a:t>:loc_radius_sph</a:t>
            </a:r>
            <a:r>
              <a:rPr/>
              <a:t>, </a:t>
            </a:r>
            <a:r>
              <a:rPr>
                <a:latin typeface="Courier"/>
              </a:rPr>
              <a:t>:loc_theta_sph</a:t>
            </a:r>
            <a:r>
              <a:rPr/>
              <a:t>, </a:t>
            </a:r>
            <a:r>
              <a:rPr>
                <a:latin typeface="Courier"/>
              </a:rPr>
              <a:t>:loc_phi_sph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Accepted formats: - CED - LOCS - ELC - TSV - SFP - CSD - GEO</a:t>
            </a:r>
          </a:p>
          <a:p>
            <a:pPr lvl="0" indent="0" marL="0">
              <a:buNone/>
            </a:pPr>
            <a:r>
              <a:rPr/>
              <a:t>Electrode locations: - </a:t>
            </a:r>
            <a:r>
              <a:rPr>
                <a:latin typeface="Courier"/>
              </a:rPr>
              <a:t>loc_theta</a:t>
            </a:r>
            <a:r>
              <a:rPr/>
              <a:t> planar polar angle - </a:t>
            </a:r>
            <a:r>
              <a:rPr>
                <a:latin typeface="Courier"/>
              </a:rPr>
              <a:t>loc_radius</a:t>
            </a:r>
            <a:r>
              <a:rPr/>
              <a:t> planar polar radius - </a:t>
            </a:r>
            <a:r>
              <a:rPr>
                <a:latin typeface="Courier"/>
              </a:rPr>
              <a:t>loc_x</a:t>
            </a:r>
            <a:r>
              <a:rPr/>
              <a:t> spherical Cartesian x - </a:t>
            </a:r>
            <a:r>
              <a:rPr>
                <a:latin typeface="Courier"/>
              </a:rPr>
              <a:t>loc_y</a:t>
            </a:r>
            <a:r>
              <a:rPr/>
              <a:t> spherical Cartesian y - </a:t>
            </a:r>
            <a:r>
              <a:rPr>
                <a:latin typeface="Courier"/>
              </a:rPr>
              <a:t>loc_z</a:t>
            </a:r>
            <a:r>
              <a:rPr/>
              <a:t> spherical Cartesian z - </a:t>
            </a:r>
            <a:r>
              <a:rPr>
                <a:latin typeface="Courier"/>
              </a:rPr>
              <a:t>loc_radius_sph</a:t>
            </a:r>
            <a:r>
              <a:rPr/>
              <a:t> spherical radius - </a:t>
            </a:r>
            <a:r>
              <a:rPr>
                <a:latin typeface="Courier"/>
              </a:rPr>
              <a:t>loc_theta_sph</a:t>
            </a:r>
            <a:r>
              <a:rPr/>
              <a:t> spherical horizontal angle - </a:t>
            </a:r>
            <a:r>
              <a:rPr>
                <a:latin typeface="Courier"/>
              </a:rPr>
              <a:t>loc_phi_sph</a:t>
            </a:r>
            <a:r>
              <a:rPr/>
              <a:t> spherical azimuth angle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eeg::NeuroAnalyzer.EEG</a:t>
            </a:r>
          </a:p>
          <a:p>
            <a:pPr lvl="0"/>
            <a:r>
              <a:rPr>
                <a:latin typeface="Courier"/>
              </a:rPr>
              <a:t>file_name::String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eeg:EEG</a:t>
            </a:r>
            <a:r>
              <a:rPr/>
              <a:t> ““” function eeg_load_electrodes(eeg::NeuroAnalyzer.EEG; file_name::String)</a:t>
            </a:r>
          </a:p>
          <a:p>
            <a:pPr lvl="1" indent="0" marL="457200">
              <a:buNone/>
            </a:pPr>
            <a:r>
              <a:rPr/>
              <a:t>isfile(file_name) || throw(ArgumentError(“File $file_name cannot be loaded.”)) length(eeg.eeg_header[:labels]) &gt; 0 || throw(ArgumentError(“EEG does not contain labels, use eeg_add_labels() first.”))</a:t>
            </a:r>
          </a:p>
          <a:p>
            <a:pPr lvl="1" indent="0" marL="457200">
              <a:buNone/>
            </a:pPr>
            <a:r>
              <a:rPr/>
              <a:t>if splitext(file_name)[2] == “.ced” locs = locs_import_ced(file_name) elseif splitext(file_name)[2] == “.elc” locs = locs_import_elc(file_name) elseif splitext(file_name)[2] == “.locs” locs = locs_import_locs(file_name) elseif splitext(file_name)[2] == “.tsv” locs = locs_import_tsv(file_name) elseif splitext(file_name)[2] == “.sfp” locs = locs_import_sfp(file_name) elseif splitext(file_name)[2] == “.csd” locs = locs_import_csd(file_name) elseif splitext(file_name)[2] == “.geo” locs = locs_import_geo(file_name) else throw(ArgumentError(“Unknown file format.”)) end</a:t>
            </a:r>
          </a:p>
          <a:p>
            <a:pPr lvl="1" indent="0" marL="457200">
              <a:buNone/>
            </a:pPr>
            <a:r>
              <a:rPr/>
              <a:t>f_labels = locs[!, :labels]</a:t>
            </a:r>
          </a:p>
          <a:p>
            <a:pPr lvl="1" indent="0" marL="457200">
              <a:buNone/>
            </a:pPr>
            <a:r>
              <a:rPr/>
              <a:t>loc_theta = float.(locs[!, :loc_theta]) loc_radius = float.(locs[!, :loc_radius])</a:t>
            </a:r>
          </a:p>
          <a:p>
            <a:pPr lvl="1" indent="0" marL="457200">
              <a:buNone/>
            </a:pPr>
            <a:r>
              <a:rPr/>
              <a:t>loc_radius_sph = float.(locs[!, :loc_radius_sph]) loc_theta_sph = float.(locs[!, :loc_theta_sph]) loc_phi_sph = float.(locs[!, :loc_phi_sph])</a:t>
            </a:r>
          </a:p>
          <a:p>
            <a:pPr lvl="1" indent="0" marL="457200">
              <a:buNone/>
            </a:pPr>
            <a:r>
              <a:rPr/>
              <a:t>loc_x = float.(locs[!, :loc_x]) loc_y = float.(locs[!, :loc_y]) loc_z = float.(locs[!, :loc_z])</a:t>
            </a:r>
          </a:p>
          <a:p>
            <a:pPr lvl="1" indent="0" marL="457200">
              <a:buNone/>
            </a:pPr>
            <a:r>
              <a:rPr/>
              <a:t>e_labels = lowercase.(eeg.eeg_header[:labels]) no_match = setdiff(e_labels, lowercase.(f_labels)) length(no_match) &gt; 0 &amp;&amp; _info(“Labels: $(uppercase.(no_match)) not found in $file_name.”)</a:t>
            </a:r>
          </a:p>
          <a:p>
            <a:pPr lvl="1" indent="0" marL="457200">
              <a:buNone/>
            </a:pPr>
            <a:r>
              <a:rPr/>
              <a:t>labels_idx = zeros(Int64, length(e_labels)) for idx1 in eachindex(e_labels) for idx2 in eachindex(f_labels) e_labels[idx1] == lowercase.(f_labels)[idx2] &amp;&amp; (labels_idx[idx1] = idx2) end end for idx in length(labels_idx):-1:1 labels_idx[idx] == 0 &amp;&amp; deleteat!(labels_idx, idx) end</a:t>
            </a:r>
          </a:p>
          <a:p>
            <a:pPr lvl="1" indent="0" marL="457200">
              <a:buNone/>
            </a:pPr>
            <a:r>
              <a:rPr/>
              <a:t># create new dataset eeg_new = deepcopy(eeg) eeg_new.eeg_header[:channel_locations] = true eeg_new.eeg_locs = DataFrame(:channel =&gt; 1:length(f_labels[labels_idx]), :labels =&gt; f_labels[labels_idx], :loc_theta =&gt; loc_theta[labels_idx], :loc_radius =&gt; loc_radius[labels_idx], :loc_x =&gt; loc_x[labels_idx], :loc_y =&gt; loc_y[labels_idx], :loc_z =&gt; loc_z[labels_idx], :loc_radius_sph =&gt; loc_radius_sph[labels_idx], :loc_theta_sph =&gt; loc_theta_sph[labels_idx], :loc_phi_sph =&gt; loc_phi_sph[labels_idx])</a:t>
            </a:r>
          </a:p>
          <a:p>
            <a:pPr lvl="1" indent="0" marL="457200">
              <a:buNone/>
            </a:pPr>
            <a:r>
              <a:rPr/>
              <a:t># add entry to :history field push!(eeg_new.eeg_header[:history], “eeg_load_electrodes(EEG, file_name=$file_name)”)</a:t>
            </a:r>
          </a:p>
          <a:p>
            <a:pPr lvl="1" indent="0" marL="457200">
              <a:buNone/>
            </a:pPr>
            <a:r>
              <a:rPr/>
              <a:t>return eeg_new end</a:t>
            </a:r>
          </a:p>
          <a:p>
            <a:pPr lvl="0" indent="0" marL="0">
              <a:buNone/>
            </a:pPr>
            <a:r>
              <a:rPr/>
              <a:t>““” eeg_load_electrodes!(eeg; file_name)</a:t>
            </a:r>
          </a:p>
          <a:p>
            <a:pPr lvl="0" indent="0" marL="0">
              <a:buNone/>
            </a:pPr>
            <a:r>
              <a:rPr/>
              <a:t>Load electrode positions from </a:t>
            </a:r>
            <a:r>
              <a:rPr>
                <a:latin typeface="Courier"/>
              </a:rPr>
              <a:t>file_name</a:t>
            </a:r>
            <a:r>
              <a:rPr/>
              <a:t> and return </a:t>
            </a:r>
            <a:r>
              <a:rPr>
                <a:latin typeface="Courier"/>
              </a:rPr>
              <a:t>NeuroAnalyzer.EEG</a:t>
            </a:r>
            <a:r>
              <a:rPr/>
              <a:t> object with metadata: </a:t>
            </a:r>
            <a:r>
              <a:rPr>
                <a:latin typeface="Courier"/>
              </a:rPr>
              <a:t>:channel_locations</a:t>
            </a:r>
            <a:r>
              <a:rPr/>
              <a:t>, </a:t>
            </a:r>
            <a:r>
              <a:rPr>
                <a:latin typeface="Courier"/>
              </a:rPr>
              <a:t>:loc_theta</a:t>
            </a:r>
            <a:r>
              <a:rPr/>
              <a:t>, </a:t>
            </a:r>
            <a:r>
              <a:rPr>
                <a:latin typeface="Courier"/>
              </a:rPr>
              <a:t>:loc_radius</a:t>
            </a:r>
            <a:r>
              <a:rPr/>
              <a:t>, </a:t>
            </a:r>
            <a:r>
              <a:rPr>
                <a:latin typeface="Courier"/>
              </a:rPr>
              <a:t>:loc_x</a:t>
            </a:r>
            <a:r>
              <a:rPr/>
              <a:t>, </a:t>
            </a:r>
            <a:r>
              <a:rPr>
                <a:latin typeface="Courier"/>
              </a:rPr>
              <a:t>:loc_x</a:t>
            </a:r>
            <a:r>
              <a:rPr/>
              <a:t>, </a:t>
            </a:r>
            <a:r>
              <a:rPr>
                <a:latin typeface="Courier"/>
              </a:rPr>
              <a:t>:loc_y</a:t>
            </a:r>
            <a:r>
              <a:rPr/>
              <a:t>, </a:t>
            </a:r>
            <a:r>
              <a:rPr>
                <a:latin typeface="Courier"/>
              </a:rPr>
              <a:t>:loc_radius_sph</a:t>
            </a:r>
            <a:r>
              <a:rPr/>
              <a:t>, </a:t>
            </a:r>
            <a:r>
              <a:rPr>
                <a:latin typeface="Courier"/>
              </a:rPr>
              <a:t>:loc_theta_sph</a:t>
            </a:r>
            <a:r>
              <a:rPr/>
              <a:t>, </a:t>
            </a:r>
            <a:r>
              <a:rPr>
                <a:latin typeface="Courier"/>
              </a:rPr>
              <a:t>:loc_phi_sph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Accepted formats: - CED - LOCS - ELC - TSV - SFP - CSD - GEO</a:t>
            </a:r>
          </a:p>
          <a:p>
            <a:pPr lvl="0" indent="0" marL="0">
              <a:buNone/>
            </a:pPr>
            <a:r>
              <a:rPr/>
              <a:t>Electrode locations: - </a:t>
            </a:r>
            <a:r>
              <a:rPr>
                <a:latin typeface="Courier"/>
              </a:rPr>
              <a:t>loc_theta</a:t>
            </a:r>
            <a:r>
              <a:rPr/>
              <a:t> planar polar angle - </a:t>
            </a:r>
            <a:r>
              <a:rPr>
                <a:latin typeface="Courier"/>
              </a:rPr>
              <a:t>loc_radius</a:t>
            </a:r>
            <a:r>
              <a:rPr/>
              <a:t> planar polar radius - </a:t>
            </a:r>
            <a:r>
              <a:rPr>
                <a:latin typeface="Courier"/>
              </a:rPr>
              <a:t>loc_x</a:t>
            </a:r>
            <a:r>
              <a:rPr/>
              <a:t> spherical Cartesian x - </a:t>
            </a:r>
            <a:r>
              <a:rPr>
                <a:latin typeface="Courier"/>
              </a:rPr>
              <a:t>loc_y</a:t>
            </a:r>
            <a:r>
              <a:rPr/>
              <a:t> spherical Cartesian y - </a:t>
            </a:r>
            <a:r>
              <a:rPr>
                <a:latin typeface="Courier"/>
              </a:rPr>
              <a:t>loc_z</a:t>
            </a:r>
            <a:r>
              <a:rPr/>
              <a:t> spherical Cartesian z - </a:t>
            </a:r>
            <a:r>
              <a:rPr>
                <a:latin typeface="Courier"/>
              </a:rPr>
              <a:t>loc_radius_sph</a:t>
            </a:r>
            <a:r>
              <a:rPr/>
              <a:t> spherical radius - </a:t>
            </a:r>
            <a:r>
              <a:rPr>
                <a:latin typeface="Courier"/>
              </a:rPr>
              <a:t>loc_theta_sph</a:t>
            </a:r>
            <a:r>
              <a:rPr/>
              <a:t> spherical horizontal angle - </a:t>
            </a:r>
            <a:r>
              <a:rPr>
                <a:latin typeface="Courier"/>
              </a:rPr>
              <a:t>loc_phi_sph</a:t>
            </a:r>
            <a:r>
              <a:rPr/>
              <a:t> spherical azimuth angle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eeg::NeuroAnalyzer.EEG</a:t>
            </a:r>
          </a:p>
          <a:p>
            <a:pPr lvl="0"/>
            <a:r>
              <a:rPr>
                <a:latin typeface="Courier"/>
              </a:rPr>
              <a:t>file_name::String</a:t>
            </a:r>
            <a:r>
              <a:rPr/>
              <a:t> ““” function eeg_load_electrodes!(eeg::NeuroAnalyzer.EEG; file_name::String)</a:t>
            </a:r>
          </a:p>
          <a:p>
            <a:pPr lvl="1" indent="0" marL="457200">
              <a:buNone/>
            </a:pPr>
            <a:r>
              <a:rPr/>
              <a:t>eeg_tmp = eeg_load_electrodes(eeg, file_name=file_name) eeg.eeg_locs = eeg_tmp.eeg_locs eeg.eeg_header[:channel_locations] = true</a:t>
            </a:r>
          </a:p>
          <a:p>
            <a:pPr lvl="1" indent="0" marL="457200">
              <a:buNone/>
            </a:pPr>
            <a:r>
              <a:rPr/>
              <a:t>nothing end</a:t>
            </a:r>
          </a:p>
          <a:p>
            <a:pPr lvl="0" indent="0" marL="0">
              <a:buNone/>
            </a:pPr>
            <a:r>
              <a:rPr/>
              <a:t>““” eeg_save(eeg; file_name, overwrite)</a:t>
            </a:r>
          </a:p>
          <a:p>
            <a:pPr lvl="0" indent="0" marL="0">
              <a:buNone/>
            </a:pPr>
            <a:r>
              <a:rPr/>
              <a:t>Save </a:t>
            </a:r>
            <a:r>
              <a:rPr>
                <a:latin typeface="Courier"/>
              </a:rPr>
              <a:t>eeg</a:t>
            </a:r>
            <a:r>
              <a:rPr/>
              <a:t> to </a:t>
            </a:r>
            <a:r>
              <a:rPr>
                <a:latin typeface="Courier"/>
              </a:rPr>
              <a:t>file_name</a:t>
            </a:r>
            <a:r>
              <a:rPr/>
              <a:t> file (HDF5-based).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eeg::NeuroAnalyzer.EEG</a:t>
            </a:r>
          </a:p>
          <a:p>
            <a:pPr lvl="0"/>
            <a:r>
              <a:rPr>
                <a:latin typeface="Courier"/>
              </a:rPr>
              <a:t>file_name::String</a:t>
            </a:r>
            <a:r>
              <a:rPr/>
              <a:t>: file name</a:t>
            </a:r>
          </a:p>
          <a:p>
            <a:pPr lvl="0"/>
            <a:r>
              <a:rPr>
                <a:latin typeface="Courier"/>
              </a:rPr>
              <a:t>overwrite::Bool=false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success::Bool</a:t>
            </a:r>
            <a:r>
              <a:rPr/>
              <a:t> ““” function eeg_save(eeg::NeuroAnalyzer.EEG; file_name::String, overwrite::Bool=false)</a:t>
            </a:r>
          </a:p>
          <a:p>
            <a:pPr lvl="1" indent="0" marL="457200">
              <a:buNone/>
            </a:pPr>
            <a:r>
              <a:rPr/>
              <a:t>(isfile(file_name) &amp;&amp; overwrite == false) &amp;&amp; throw(ArgumentError(“File $file_name cannot be saved, to overwrite use overwrite=true.”))</a:t>
            </a:r>
          </a:p>
          <a:p>
            <a:pPr lvl="1" indent="0" marL="457200">
              <a:buNone/>
            </a:pPr>
            <a:r>
              <a:rPr/>
              <a:t>eeg.eeg_header[:eeg_filename] = file_name</a:t>
            </a:r>
          </a:p>
          <a:p>
            <a:pPr lvl="1" indent="0" marL="457200">
              <a:buNone/>
            </a:pPr>
            <a:r>
              <a:rPr/>
              <a:t>save_object(“/tmp/</a:t>
            </a:r>
            <a:r>
              <a:rPr/>
              <a:t>$(basename(file_name))", eeg)  eeg.eeg_header[:eeg_filesize_mb] = round(filesize("/tmp/$</a:t>
            </a:r>
            <a:r>
              <a:rPr/>
              <a:t>(basename(file_name))”) / 1024, digits=2) rm(“/tmp/$(basename(file_name))”)</a:t>
            </a:r>
          </a:p>
          <a:p>
            <a:pPr lvl="1" indent="0" marL="457200">
              <a:buNone/>
            </a:pPr>
            <a:r>
              <a:rPr/>
              <a:t>save_object(file_name, eeg) end</a:t>
            </a:r>
          </a:p>
          <a:p>
            <a:pPr lvl="0" indent="0" marL="0">
              <a:buNone/>
            </a:pPr>
            <a:r>
              <a:rPr/>
              <a:t>““” eeg_load(file_name)</a:t>
            </a:r>
          </a:p>
          <a:p>
            <a:pPr lvl="0" indent="0" marL="0">
              <a:buNone/>
            </a:pPr>
            <a:r>
              <a:rPr/>
              <a:t>Load </a:t>
            </a:r>
            <a:r>
              <a:rPr>
                <a:latin typeface="Courier"/>
              </a:rPr>
              <a:t>eeg</a:t>
            </a:r>
            <a:r>
              <a:rPr/>
              <a:t> from </a:t>
            </a:r>
            <a:r>
              <a:rPr>
                <a:latin typeface="Courier"/>
              </a:rPr>
              <a:t>file_name</a:t>
            </a:r>
            <a:r>
              <a:rPr/>
              <a:t> file (HDF5-based).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file_name::String</a:t>
            </a:r>
            <a:r>
              <a:rPr/>
              <a:t>: file name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eeg::NeuroAnalyzer.EEG</a:t>
            </a:r>
            <a:r>
              <a:rPr/>
              <a:t> ““” function eeg_load(file_name::String)</a:t>
            </a:r>
          </a:p>
          <a:p>
            <a:pPr lvl="1" indent="0" marL="457200">
              <a:buNone/>
            </a:pPr>
            <a:r>
              <a:rPr/>
              <a:t>isfile(file_name) || throw(ArgumentError(“File $file_name cannot be loaded.”))</a:t>
            </a:r>
          </a:p>
          <a:p>
            <a:pPr lvl="1" indent="0" marL="457200">
              <a:buNone/>
            </a:pPr>
            <a:r>
              <a:rPr/>
              <a:t>eeg = load_object(file_name)</a:t>
            </a:r>
          </a:p>
          <a:p>
            <a:pPr lvl="1" indent="0" marL="457200">
              <a:buNone/>
            </a:pPr>
            <a:r>
              <a:rPr/>
              <a:t>return eeg end</a:t>
            </a:r>
          </a:p>
          <a:p>
            <a:pPr lvl="0" indent="0" marL="0">
              <a:buNone/>
            </a:pPr>
            <a:r>
              <a:rPr/>
              <a:t>““” eeg_export_csv(eeg; file_name, header, components, markers, overwrite)</a:t>
            </a:r>
          </a:p>
          <a:p>
            <a:pPr lvl="0" indent="0" marL="0">
              <a:buNone/>
            </a:pPr>
            <a:r>
              <a:rPr/>
              <a:t>Export EEG data as CSV.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eeg::NeuroAnalyzer.EEG</a:t>
            </a:r>
          </a:p>
          <a:p>
            <a:pPr lvl="0"/>
            <a:r>
              <a:rPr>
                <a:latin typeface="Courier"/>
              </a:rPr>
              <a:t>file_name::String</a:t>
            </a:r>
          </a:p>
          <a:p>
            <a:pPr lvl="0"/>
            <a:r>
              <a:rPr>
                <a:latin typeface="Courier"/>
              </a:rPr>
              <a:t>header::Bool=false</a:t>
            </a:r>
            <a:r>
              <a:rPr/>
              <a:t>: export header</a:t>
            </a:r>
          </a:p>
          <a:p>
            <a:pPr lvl="0"/>
            <a:r>
              <a:rPr>
                <a:latin typeface="Courier"/>
              </a:rPr>
              <a:t>components::Bool=false</a:t>
            </a:r>
            <a:r>
              <a:rPr/>
              <a:t>: export components</a:t>
            </a:r>
          </a:p>
          <a:p>
            <a:pPr lvl="0"/>
            <a:r>
              <a:rPr>
                <a:latin typeface="Courier"/>
              </a:rPr>
              <a:t>markers::Bool=false</a:t>
            </a:r>
            <a:r>
              <a:rPr/>
              <a:t>: export markers</a:t>
            </a:r>
          </a:p>
          <a:p>
            <a:pPr lvl="0"/>
            <a:r>
              <a:rPr>
                <a:latin typeface="Courier"/>
              </a:rPr>
              <a:t>locs::Bool=false</a:t>
            </a:r>
            <a:r>
              <a:rPr/>
              <a:t>: export locations</a:t>
            </a:r>
          </a:p>
          <a:p>
            <a:pPr lvl="0"/>
            <a:r>
              <a:rPr>
                <a:latin typeface="Courier"/>
              </a:rPr>
              <a:t>overwrite::Bool=false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eeg:EEG</a:t>
            </a:r>
            <a:r>
              <a:rPr/>
              <a:t> ““” function eeg_import(file_name::String; detect_type::Bool=true)</a:t>
            </a:r>
          </a:p>
          <a:p>
            <a:pPr lvl="1" indent="0" marL="457200">
              <a:buNone/>
            </a:pPr>
            <a:r>
              <a:rPr/>
              <a:t>isfile(file_name) || throw(ArgumentError(“File $file_name cannot be loaded.”))</a:t>
            </a:r>
          </a:p>
          <a:p>
            <a:pPr lvl="1" indent="0" marL="457200">
              <a:buNone/>
            </a:pPr>
            <a:r>
              <a:rPr/>
              <a:t>splitext(file_name)[2] == “.edf” &amp;&amp; return eeg_import_edf(file_name, detect_type=detect_type) splitext(file_name)[2] == “.bdf” &amp;&amp; return eeg_import_bdf(file_name, detect_type=detect_type) splitext(file_name)[2] == “.vhdr” &amp;&amp; return eeg_import_bv(file_name, detect_type=detect_type) splitext(file_name)[2] == “.csv” &amp;&amp; return eeg_import_csv(file_name, detect_type=detect_type) (splitext(file_name)[2] == “.gz” &amp;&amp; splitext(splitext(file_name)[1])[2] == “.csv”) &amp;&amp; return eeg_import_csv(file_name, detect_type=detect_type) splitext(file_name)[2] == “.set” &amp;&amp; return eeg_import_set(file_name, detect_type=detect_type) splitext(file_name)[2] == “.fif” &amp;&amp; return eeg_import_fiff(file_name, detect_type=detect_type) splitext(file_name)[2] == “.fiff” &amp;&amp; return eeg_import_fiff(file_name, detect_type=detect_type) end</a:t>
            </a:r>
          </a:p>
          <a:p>
            <a:pPr lvl="0" indent="0" marL="0">
              <a:buNone/>
            </a:pPr>
            <a:r>
              <a:rPr/>
              <a:t>““” eeg_import_edf(file_name; detect_type)</a:t>
            </a:r>
          </a:p>
          <a:p>
            <a:pPr lvl="0" indent="0" marL="0">
              <a:buNone/>
            </a:pPr>
            <a:r>
              <a:rPr/>
              <a:t>Load EDF/EDF+ file and return </a:t>
            </a:r>
            <a:r>
              <a:rPr>
                <a:latin typeface="Courier"/>
              </a:rPr>
              <a:t>NeuroAnalyzer.EEG</a:t>
            </a:r>
            <a:r>
              <a:rPr/>
              <a:t> object.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success::Bool</a:t>
            </a:r>
            <a:r>
              <a:rPr/>
              <a:t> ““” function eeg_export_csv(eeg::NeuroAnalyzer.EEG; file_name::String, header::Bool=false, components::Bool=false, markers::Bool=false, locs::Bool=false, overwrite::Bool=false)</a:t>
            </a:r>
          </a:p>
          <a:p>
            <a:pPr lvl="1" indent="0" marL="457200">
              <a:buNone/>
            </a:pPr>
            <a:r>
              <a:rPr/>
              <a:t>(isfile(file_name) &amp;&amp; overwrite == false) &amp;&amp; throw(ArgumentError(“File $file_name cannot be saved, to overwrite use overwrite=true.”)) eeg.eeg_header[:components] == [“”] &amp;&amp; throw(ArgumentError(“EEG does not contain components.”))</a:t>
            </a:r>
          </a:p>
          <a:p>
            <a:pPr lvl="1" indent="0" marL="457200">
              <a:buNone/>
            </a:pPr>
            <a:r>
              <a:rPr/>
              <a:t># DATA # unsplit epochs s_merged = reshape(eeg.eeg_signals, size(eeg.eeg_signals, 1), size(eeg.eeg_signals, 2) * size(eeg.eeg_signals, 3)) s = s_merged[:, :, 1]’ s = hcat(eeg.eeg_time, s) l = vcat(“time”, eeg_labels(eeg)) CSV.write(file_name, DataFrame(s, l))</a:t>
            </a:r>
          </a:p>
          <a:p>
            <a:pPr lvl="1" indent="0" marL="457200">
              <a:buNone/>
            </a:pPr>
            <a:r>
              <a:rPr/>
              <a:t># HEADER if header file_name = replace(file_name, “.csv” =&gt; “_header.csv”) (isfile(file_name) &amp;&amp; overwrite == false) &amp;&amp; throw(ArgumentError(“File $file_name cannot be saved, to overwrite use overwrite=true.”)) f = open(file_name, “w”) for (key, value) in eeg.eeg_header println(f, key, “:”, value) end close(f) end</a:t>
            </a:r>
          </a:p>
          <a:p>
            <a:pPr lvl="1" indent="0" marL="457200">
              <a:buNone/>
            </a:pPr>
            <a:r>
              <a:rPr/>
              <a:t># COMPONENTS if components file_name = replace(file_name, “.csv” =&gt; “_components.csv”) (isfile(file_name) &amp;&amp; overwrite == false) &amp;&amp; throw(ArgumentError(“File $file_name cannot be saved, to overwrite use overwrite=true.”)) f = open(file_name, “w”) for idx in eachindex(eeg.eeg_header[:components]) println(f, “component: $(eeg.eeg_header[:components][idx])”) println(f, eeg.eeg_components[idx]) println(f, “—”) end close(f) end</a:t>
            </a:r>
          </a:p>
          <a:p>
            <a:pPr lvl="1" indent="0" marL="457200">
              <a:buNone/>
            </a:pPr>
            <a:r>
              <a:rPr/>
              <a:t># MARKERS if markers file_name = replace(file_name, “.csv” =&gt; “_markers.csv”) (isfile(file_name) &amp;&amp; overwrite == false) &amp;&amp; throw(ArgumentError(“File $file_name cannot be saved, to overwrite use overwrite=true.”)) CSV.write(file_name, eeg.eeg_markers) end</a:t>
            </a:r>
          </a:p>
          <a:p>
            <a:pPr lvl="1" indent="0" marL="457200">
              <a:buNone/>
            </a:pPr>
            <a:r>
              <a:rPr/>
              <a:t># LOCS if locs file_name = replace(file_name, “.csv” =&gt; “_locs.csv”) (isfile(file_name) &amp;&amp; overwrite == false) &amp;&amp; throw(ArgumentError(“File $file_name cannot be saved, to overwrite use overwrite=true.”)) CSV.write(file_name, eeg.eeg_locs) end end</a:t>
            </a:r>
          </a:p>
          <a:p>
            <a:pPr lvl="0" indent="0" marL="0">
              <a:buNone/>
            </a:pPr>
            <a:r>
              <a:rPr/>
              <a:t>““” eeg_save_electrodes(eeg; file_name, overwrite)</a:t>
            </a:r>
          </a:p>
          <a:p>
            <a:pPr lvl="0" indent="0" marL="0">
              <a:buNone/>
            </a:pPr>
            <a:r>
              <a:rPr/>
              <a:t>Export EEG channel locations data, format is based on </a:t>
            </a:r>
            <a:r>
              <a:rPr>
                <a:latin typeface="Courier"/>
              </a:rPr>
              <a:t>file_name</a:t>
            </a:r>
            <a:r>
              <a:rPr/>
              <a:t> extension (.ced, .locs or .tsv)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eeg::NeuroAnalyzer.EEG</a:t>
            </a:r>
          </a:p>
          <a:p>
            <a:pPr lvl="0"/>
            <a:r>
              <a:rPr>
                <a:latin typeface="Courier"/>
              </a:rPr>
              <a:t>file_name::String</a:t>
            </a:r>
          </a:p>
          <a:p>
            <a:pPr lvl="0"/>
            <a:r>
              <a:rPr>
                <a:latin typeface="Courier"/>
              </a:rPr>
              <a:t>overwrite::Bool=false</a:t>
            </a:r>
            <a:r>
              <a:rPr/>
              <a:t> ““” function eeg_save_electrodes(eeg::NeuroAnalyzer.EEG; file_name::String, overwrite::Bool=false)</a:t>
            </a:r>
          </a:p>
          <a:p>
            <a:pPr lvl="1" indent="0" marL="457200">
              <a:buNone/>
            </a:pPr>
            <a:r>
              <a:rPr/>
              <a:t>(isfile(file_name) &amp;&amp; overwrite == false) &amp;&amp; throw(ArgumentError(“File $file_name cannot be saved, to overwrite use overwrite=true.”))</a:t>
            </a:r>
          </a:p>
          <a:p>
            <a:pPr lvl="1" indent="0" marL="457200">
              <a:buNone/>
            </a:pPr>
            <a:r>
              <a:rPr/>
              <a:t>channels = eeg.eeg_locs[!, :channel] labels = eeg.eeg_locs[!, :labels] theta = eeg.eeg_locs[!, :loc_theta] radius = eeg.eeg_locs[!, :loc_radius] x = eeg.eeg_locs[!, :loc_x] y = eeg.eeg_locs[!, :loc_y] z = eeg.eeg_locs[!, :loc_z] radius_sph = eeg.eeg_locs[!, :loc_radius_sph] theta_sph = eeg.eeg_locs[!, :loc_theta_sph] phi_sph = eeg.eeg_locs[!, :loc_phi_sph]</a:t>
            </a:r>
          </a:p>
          <a:p>
            <a:pPr lvl="1" indent="0" marL="457200">
              <a:buNone/>
            </a:pPr>
            <a:r>
              <a:rPr/>
              <a:t>if splitext(file_name)[2] == “.ced” df = DataFrame(Number=channels, labels=labels, theta=theta, radius=radius, X=x, Y=y, Z=z, sph_theta=theta_sph, sph_phi=phi_sph, sph_radius=radius_sph) CSV.write(file_name, df, delim=“, header=true) elseif splitext(file_name)[2] ==”.locs” df = DataFrame(Number=channels, theta=theta, radius=radius, labels=labels) CSV.write(file_name, df, delim=“, header=false) elseif splitext(file_name)[2] ==”.tsv” df = DataFrame(labels=labels, x=x, y=y, z=z, theta=theta, radius=radius, radius_sph=radius_sph, theta_sph=theta_sph, phi_sph=phi_sph) CSV.write(file_name, df, delim=“, header=true) else throw(ArgumentError(”$file_name format must be .ced, .locs or .tsv.”)) end end</a:t>
            </a:r>
          </a:p>
          <a:p>
            <a:pPr lvl="0" indent="0" marL="0">
              <a:buNone/>
            </a:pPr>
            <a:r>
              <a:rPr/>
              <a:t>““” eeg_save_electrodes(locs; file_name, overwrite)</a:t>
            </a:r>
          </a:p>
          <a:p>
            <a:pPr lvl="0" indent="0" marL="0">
              <a:buNone/>
            </a:pPr>
            <a:r>
              <a:rPr/>
              <a:t>Export channel locations, format is based on </a:t>
            </a:r>
            <a:r>
              <a:rPr>
                <a:latin typeface="Courier"/>
              </a:rPr>
              <a:t>file_name</a:t>
            </a:r>
            <a:r>
              <a:rPr/>
              <a:t> extension (.ced, .locs, .tsv)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locs::DataFrame</a:t>
            </a:r>
          </a:p>
          <a:p>
            <a:pPr lvl="0"/>
            <a:r>
              <a:rPr>
                <a:latin typeface="Courier"/>
              </a:rPr>
              <a:t>file_name::String</a:t>
            </a:r>
          </a:p>
          <a:p>
            <a:pPr lvl="0"/>
            <a:r>
              <a:rPr>
                <a:latin typeface="Courier"/>
              </a:rPr>
              <a:t>overwrite::Bool=false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success::Bool</a:t>
            </a:r>
            <a:r>
              <a:rPr/>
              <a:t> ““” function eeg_save_electrodes(locs::DataFrame; file_name::String, overwrite::Bool=false)</a:t>
            </a:r>
          </a:p>
          <a:p>
            <a:pPr lvl="1" indent="0" marL="457200">
              <a:buNone/>
            </a:pPr>
            <a:r>
              <a:rPr/>
              <a:t>(isfile(file_name) &amp;&amp; overwrite == false) &amp;&amp; throw(ArgumentError(“File $file_name cannot be saved, to overwrite use overwrite=true.”))</a:t>
            </a:r>
          </a:p>
          <a:p>
            <a:pPr lvl="1" indent="0" marL="457200">
              <a:buNone/>
            </a:pPr>
            <a:r>
              <a:rPr/>
              <a:t>channels = locs[!, :channel] labels = locs[!, :labels] theta = locs[!, :loc_theta] radius = locs[!, :loc_radius] x = locs[!, :loc_x] y = locs[!, :loc_y] z = locs[!, :loc_z] radius_sph = locs[!, :loc_radius_sph] theta_sph = locs[!, :loc_theta_sph] phi_sph = locs[!, :loc_phi_sph]</a:t>
            </a:r>
          </a:p>
          <a:p>
            <a:pPr lvl="1" indent="0" marL="457200">
              <a:buNone/>
            </a:pPr>
            <a:r>
              <a:rPr/>
              <a:t>if splitext(file_name)[2] == “.ced” df = DataFrame(Number=channels, labels=labels, theta=theta, radius=radius, X=x, Y=y, Z=z, sph_theta=theta_sph, sph_phi=phi_sph, sph_radius=radius_sph, head=true) CSV.write(file_name, df, delim=“) elseif splitext(file_name)[2] ==”.locs” df = DataFrame(Number=channels, theta=theta, radius=radius, labels=labels) CSV.write(file_name, df, delim=“, header=false) elseif splitext(file_name)[2] ==”.tsv” df = DataFrame(labels=labels, x=x, y=y, z=z, theta=theta, radius=radius, radius_sph=radius_sph, theta_sph=theta_sph, phi_sph=phi_sph) CSV.write(file_name, df, delim=“, header=true) else throw(ArgumentError(”file_name format must be .ced, .locs or .tsv.”)) end end</a:t>
            </a:r>
          </a:p>
          <a:p>
            <a:pPr lvl="0" indent="0" marL="0">
              <a:buNone/>
            </a:pPr>
            <a:r>
              <a:rPr/>
              <a:t>““” eeg_add_electrodes(eeg; locs)</a:t>
            </a:r>
          </a:p>
          <a:p>
            <a:pPr lvl="0" indent="0" marL="0">
              <a:buNone/>
            </a:pPr>
            <a:r>
              <a:rPr/>
              <a:t>Add electrode positions from </a:t>
            </a:r>
            <a:r>
              <a:rPr>
                <a:latin typeface="Courier"/>
              </a:rPr>
              <a:t>locs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Electrode locations: - </a:t>
            </a:r>
            <a:r>
              <a:rPr>
                <a:latin typeface="Courier"/>
              </a:rPr>
              <a:t>channel</a:t>
            </a:r>
            <a:r>
              <a:rPr/>
              <a:t> channel number - </a:t>
            </a:r>
            <a:r>
              <a:rPr>
                <a:latin typeface="Courier"/>
              </a:rPr>
              <a:t>labels</a:t>
            </a:r>
            <a:r>
              <a:rPr/>
              <a:t> channel label - </a:t>
            </a:r>
            <a:r>
              <a:rPr>
                <a:latin typeface="Courier"/>
              </a:rPr>
              <a:t>loc_theta</a:t>
            </a:r>
            <a:r>
              <a:rPr/>
              <a:t> planar polar angle - </a:t>
            </a:r>
            <a:r>
              <a:rPr>
                <a:latin typeface="Courier"/>
              </a:rPr>
              <a:t>loc_radius</a:t>
            </a:r>
            <a:r>
              <a:rPr/>
              <a:t> planar polar radius - </a:t>
            </a:r>
            <a:r>
              <a:rPr>
                <a:latin typeface="Courier"/>
              </a:rPr>
              <a:t>loc_x</a:t>
            </a:r>
            <a:r>
              <a:rPr/>
              <a:t> spherical Cartesian x - </a:t>
            </a:r>
            <a:r>
              <a:rPr>
                <a:latin typeface="Courier"/>
              </a:rPr>
              <a:t>loc_y</a:t>
            </a:r>
            <a:r>
              <a:rPr/>
              <a:t> spherical Cartesian y - </a:t>
            </a:r>
            <a:r>
              <a:rPr>
                <a:latin typeface="Courier"/>
              </a:rPr>
              <a:t>loc_z</a:t>
            </a:r>
            <a:r>
              <a:rPr/>
              <a:t> spherical Cartesian z - </a:t>
            </a:r>
            <a:r>
              <a:rPr>
                <a:latin typeface="Courier"/>
              </a:rPr>
              <a:t>loc_radius_sph</a:t>
            </a:r>
            <a:r>
              <a:rPr/>
              <a:t> spherical radius - </a:t>
            </a:r>
            <a:r>
              <a:rPr>
                <a:latin typeface="Courier"/>
              </a:rPr>
              <a:t>loc_theta_sph</a:t>
            </a:r>
            <a:r>
              <a:rPr/>
              <a:t> spherical horizontal angle - </a:t>
            </a:r>
            <a:r>
              <a:rPr>
                <a:latin typeface="Courier"/>
              </a:rPr>
              <a:t>loc_phi_sph</a:t>
            </a:r>
            <a:r>
              <a:rPr/>
              <a:t> spherical azimuth angle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eeg::NeuroAnalyzer.EEG</a:t>
            </a:r>
          </a:p>
          <a:p>
            <a:pPr lvl="0"/>
            <a:r>
              <a:rPr>
                <a:latin typeface="Courier"/>
              </a:rPr>
              <a:t>locs::DataFrame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eeg:EEG</a:t>
            </a:r>
            <a:r>
              <a:rPr/>
              <a:t> ““” function eeg_add_electrodes(eeg::NeuroAnalyzer.EEG; locs::DataFrame)</a:t>
            </a:r>
          </a:p>
          <a:p>
            <a:pPr lvl="1" indent="0" marL="457200">
              <a:buNone/>
            </a:pPr>
            <a:r>
              <a:rPr/>
              <a:t>f_labels = lowercase.(locs[!, :labels])</a:t>
            </a:r>
          </a:p>
          <a:p>
            <a:pPr lvl="1" indent="0" marL="457200">
              <a:buNone/>
            </a:pPr>
            <a:r>
              <a:rPr/>
              <a:t>e_labels = lowercase.(eeg.eeg_header[:labels]) no_match = setdiff(e_labels, f_labels) length(no_match) &gt; 0 &amp;&amp; throw(ArgumentError(“Labels: $(uppercase.(no_match)) not found in the locs object.”))</a:t>
            </a:r>
          </a:p>
          <a:p>
            <a:pPr lvl="1" indent="0" marL="457200">
              <a:buNone/>
            </a:pPr>
            <a:r>
              <a:rPr/>
              <a:t>labels_idx = zeros(Int64, length(e_labels)) for idx1 in eachindex(e_labels) for idx2 in eachindex(f_labels) e_labels[idx1] == f_labels[idx2] &amp;&amp; (labels_idx[idx1] = idx2) end end</a:t>
            </a:r>
          </a:p>
          <a:p>
            <a:pPr lvl="1" indent="0" marL="457200">
              <a:buNone/>
            </a:pPr>
            <a:r>
              <a:rPr/>
              <a:t># create new dataset eeg_new = deepcopy(eeg) eeg_new.eeg_header[:channel_locations] = true eeg_new.eeg_locs = locs</a:t>
            </a:r>
          </a:p>
          <a:p>
            <a:pPr lvl="1" indent="0" marL="457200">
              <a:buNone/>
            </a:pPr>
            <a:r>
              <a:rPr/>
              <a:t># add entry to :history field push!(eeg_new.eeg_header[:history], “eeg_add_electrodes(EEG, locs)”)</a:t>
            </a:r>
          </a:p>
          <a:p>
            <a:pPr lvl="1" indent="0" marL="457200">
              <a:buNone/>
            </a:pPr>
            <a:r>
              <a:rPr/>
              <a:t>return eeg_new end</a:t>
            </a:r>
          </a:p>
          <a:p>
            <a:pPr lvl="0" indent="0" marL="0">
              <a:buNone/>
            </a:pPr>
            <a:r>
              <a:rPr/>
              <a:t>““” eeg_add_electrodes!(eeg; locs)</a:t>
            </a:r>
          </a:p>
          <a:p>
            <a:pPr lvl="0" indent="0" marL="0">
              <a:buNone/>
            </a:pPr>
            <a:r>
              <a:rPr/>
              <a:t>Load electrode positions from </a:t>
            </a:r>
            <a:r>
              <a:rPr>
                <a:latin typeface="Courier"/>
              </a:rPr>
              <a:t>locs</a:t>
            </a:r>
            <a:r>
              <a:rPr/>
              <a:t> and return </a:t>
            </a:r>
            <a:r>
              <a:rPr>
                <a:latin typeface="Courier"/>
              </a:rPr>
              <a:t>NeuroAnalyzer.EEG</a:t>
            </a:r>
            <a:r>
              <a:rPr/>
              <a:t> object with metadata: </a:t>
            </a:r>
            <a:r>
              <a:rPr>
                <a:latin typeface="Courier"/>
              </a:rPr>
              <a:t>:channel_locations</a:t>
            </a:r>
            <a:r>
              <a:rPr/>
              <a:t>, </a:t>
            </a:r>
            <a:r>
              <a:rPr>
                <a:latin typeface="Courier"/>
              </a:rPr>
              <a:t>:loc_theta</a:t>
            </a:r>
            <a:r>
              <a:rPr/>
              <a:t>, </a:t>
            </a:r>
            <a:r>
              <a:rPr>
                <a:latin typeface="Courier"/>
              </a:rPr>
              <a:t>:loc_radius</a:t>
            </a:r>
            <a:r>
              <a:rPr/>
              <a:t>, </a:t>
            </a:r>
            <a:r>
              <a:rPr>
                <a:latin typeface="Courier"/>
              </a:rPr>
              <a:t>:loc_x</a:t>
            </a:r>
            <a:r>
              <a:rPr/>
              <a:t>, </a:t>
            </a:r>
            <a:r>
              <a:rPr>
                <a:latin typeface="Courier"/>
              </a:rPr>
              <a:t>:loc_x</a:t>
            </a:r>
            <a:r>
              <a:rPr/>
              <a:t>, </a:t>
            </a:r>
            <a:r>
              <a:rPr>
                <a:latin typeface="Courier"/>
              </a:rPr>
              <a:t>:loc_y</a:t>
            </a:r>
            <a:r>
              <a:rPr/>
              <a:t>, </a:t>
            </a:r>
            <a:r>
              <a:rPr>
                <a:latin typeface="Courier"/>
              </a:rPr>
              <a:t>:loc_radius_sph</a:t>
            </a:r>
            <a:r>
              <a:rPr/>
              <a:t>, </a:t>
            </a:r>
            <a:r>
              <a:rPr>
                <a:latin typeface="Courier"/>
              </a:rPr>
              <a:t>:loc_theta_sph</a:t>
            </a:r>
            <a:r>
              <a:rPr/>
              <a:t>, </a:t>
            </a:r>
            <a:r>
              <a:rPr>
                <a:latin typeface="Courier"/>
              </a:rPr>
              <a:t>:loc_phi_sph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Electrode locations: - </a:t>
            </a:r>
            <a:r>
              <a:rPr>
                <a:latin typeface="Courier"/>
              </a:rPr>
              <a:t>channel</a:t>
            </a:r>
            <a:r>
              <a:rPr/>
              <a:t> channel number - </a:t>
            </a:r>
            <a:r>
              <a:rPr>
                <a:latin typeface="Courier"/>
              </a:rPr>
              <a:t>labels</a:t>
            </a:r>
            <a:r>
              <a:rPr/>
              <a:t> channel label - </a:t>
            </a:r>
            <a:r>
              <a:rPr>
                <a:latin typeface="Courier"/>
              </a:rPr>
              <a:t>loc_theta</a:t>
            </a:r>
            <a:r>
              <a:rPr/>
              <a:t> planar polar angle - </a:t>
            </a:r>
            <a:r>
              <a:rPr>
                <a:latin typeface="Courier"/>
              </a:rPr>
              <a:t>loc_radius</a:t>
            </a:r>
            <a:r>
              <a:rPr/>
              <a:t> planar polar radius - </a:t>
            </a:r>
            <a:r>
              <a:rPr>
                <a:latin typeface="Courier"/>
              </a:rPr>
              <a:t>loc_x</a:t>
            </a:r>
            <a:r>
              <a:rPr/>
              <a:t> spherical Cartesian x - </a:t>
            </a:r>
            <a:r>
              <a:rPr>
                <a:latin typeface="Courier"/>
              </a:rPr>
              <a:t>loc_y</a:t>
            </a:r>
            <a:r>
              <a:rPr/>
              <a:t> spherical Cartesian y - </a:t>
            </a:r>
            <a:r>
              <a:rPr>
                <a:latin typeface="Courier"/>
              </a:rPr>
              <a:t>loc_z</a:t>
            </a:r>
            <a:r>
              <a:rPr/>
              <a:t> spherical Cartesian z - </a:t>
            </a:r>
            <a:r>
              <a:rPr>
                <a:latin typeface="Courier"/>
              </a:rPr>
              <a:t>loc_radius_sph</a:t>
            </a:r>
            <a:r>
              <a:rPr/>
              <a:t> spherical radius - </a:t>
            </a:r>
            <a:r>
              <a:rPr>
                <a:latin typeface="Courier"/>
              </a:rPr>
              <a:t>loc_theta_sph</a:t>
            </a:r>
            <a:r>
              <a:rPr/>
              <a:t> spherical horizontal angle - </a:t>
            </a:r>
            <a:r>
              <a:rPr>
                <a:latin typeface="Courier"/>
              </a:rPr>
              <a:t>loc_phi_sph</a:t>
            </a:r>
            <a:r>
              <a:rPr/>
              <a:t> spherical azimuth angle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eeg::NeuroAnalyzer.EEG</a:t>
            </a:r>
          </a:p>
          <a:p>
            <a:pPr lvl="0"/>
            <a:r>
              <a:rPr>
                <a:latin typeface="Courier"/>
              </a:rPr>
              <a:t>locs::DataFrame</a:t>
            </a:r>
            <a:r>
              <a:rPr/>
              <a:t> ““” function eeg_add_electrodes!(eeg::NeuroAnalyzer.EEG; locs::DataFrame)</a:t>
            </a:r>
          </a:p>
          <a:p>
            <a:pPr lvl="1" indent="0" marL="457200">
              <a:buNone/>
            </a:pPr>
            <a:r>
              <a:rPr/>
              <a:t>f_labels = lowercase.(locs[!, :labels])</a:t>
            </a:r>
          </a:p>
          <a:p>
            <a:pPr lvl="1" indent="0" marL="457200">
              <a:buNone/>
            </a:pPr>
            <a:r>
              <a:rPr/>
              <a:t>e_labels = lowercase.(eeg.eeg_header[:labels]) no_match = setdiff(e_labels, f_labels) length(no_match) &gt; 0 &amp;&amp; throw(ArgumentError(“Labels: $(uppercase.(no_match)) not found in the locs object.”))</a:t>
            </a:r>
          </a:p>
          <a:p>
            <a:pPr lvl="1" indent="0" marL="457200">
              <a:buNone/>
            </a:pPr>
            <a:r>
              <a:rPr/>
              <a:t>labels_idx = zeros(Int64, length(e_labels)) for idx1 in eachindex(e_labels) for idx2 in eachindex(f_labels) e_labels[idx1] == f_labels[idx2] &amp;&amp; (labels_idx[idx1] = idx2) end end</a:t>
            </a:r>
          </a:p>
          <a:p>
            <a:pPr lvl="1" indent="0" marL="457200">
              <a:buNone/>
            </a:pPr>
            <a:r>
              <a:rPr/>
              <a:t># create new dataset eeg.eeg_locs = locs</a:t>
            </a:r>
          </a:p>
          <a:p>
            <a:pPr lvl="1" indent="0" marL="457200">
              <a:buNone/>
            </a:pPr>
            <a:r>
              <a:rPr/>
              <a:t># add entry to :history field push!(eeg.eeg_header[:history], “eeg_add_electrodes!(EEG, locs)”) nothing end</a:t>
            </a:r>
          </a:p>
          <a:p>
            <a:pPr lvl="0" indent="0" marL="0">
              <a:buNone/>
            </a:pPr>
            <a:r>
              <a:rPr/>
              <a:t>““” eeg_import_bdf(file_name; detect_type)</a:t>
            </a:r>
          </a:p>
          <a:p>
            <a:pPr lvl="0" indent="0" marL="0">
              <a:buNone/>
            </a:pPr>
            <a:r>
              <a:rPr/>
              <a:t>Load BDF/BDF+ file and return </a:t>
            </a:r>
            <a:r>
              <a:rPr>
                <a:latin typeface="Courier"/>
              </a:rPr>
              <a:t>NeuroAnalyzer.EEG</a:t>
            </a:r>
            <a:r>
              <a:rPr/>
              <a:t> object.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file_name::String</a:t>
            </a:r>
            <a:r>
              <a:rPr/>
              <a:t>: name of the file to load</a:t>
            </a:r>
          </a:p>
          <a:p>
            <a:pPr lvl="0"/>
            <a:r>
              <a:rPr>
                <a:latin typeface="Courier"/>
              </a:rPr>
              <a:t>detect_type::Bool=true</a:t>
            </a:r>
            <a:r>
              <a:rPr/>
              <a:t>: detect channel type based on its label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eeg:EEG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sampling_rate = n.samples / data.record.duration</a:t>
            </a:r>
          </a:p>
          <a:p>
            <a:pPr lvl="0"/>
            <a:r>
              <a:rPr/>
              <a:t>gain = (physical_maximum - physical_minimum) / (digital_maximum - digital_minimum)</a:t>
            </a:r>
          </a:p>
          <a:p>
            <a:pPr lvl="0"/>
            <a:r>
              <a:rPr/>
              <a:t>value = (value - digital_minimum ) * gain + physical_minimum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file_name::String</a:t>
            </a:r>
            <a:r>
              <a:rPr/>
              <a:t>: name of the file to load</a:t>
            </a:r>
          </a:p>
          <a:p>
            <a:pPr lvl="0"/>
            <a:r>
              <a:rPr>
                <a:latin typeface="Courier"/>
              </a:rPr>
              <a:t>detect_type::Bool=true</a:t>
            </a:r>
            <a:r>
              <a:rPr/>
              <a:t>: detect channel type based on its label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https://www.biosemi.com/faq/file_format.htm ““” function eeg_import_bdf(file_name::String; detect_type::Bool=true)</a:t>
            </a:r>
          </a:p>
          <a:p>
            <a:pPr lvl="0" indent="0">
              <a:buNone/>
            </a:pPr>
            <a:r>
              <a:rPr>
                <a:latin typeface="Courier"/>
              </a:rPr>
              <a:t>isfile(file_name) || throw(ArgumentError("File $file_name cannot be loaded."))
eeg_filetype = ""
fid = ""
try
    fid = open(file_name, "r")
catch
    error("File $file_name cannot be loaded.")
end
header = zeros(UInt8, 256)
readbytes!(fid, header, 256)
header = String(Char.(header))
eeg_filetype = Int(header[1])
eeg_filetype == 255 &amp;&amp; (eeg_filetype = "BDF")
(eeg_filetype !== "BDF" &amp;&amp; strip(header[3:9]) !== "BIOSEMI") &amp;&amp; throw(ArgumentError("File $file_name is not a BDF file."))
patient = strip(header[10:89])
recording = strip(header[90:169])
recording_date = header[170:177]
recording_time = header[178:185]
data_offset = parse(Int, strip(header[186:192]))
reserved  = strip(header[193:236])
reserved == "BDF+D" &amp;&amp; throw(ArgumentError("BDF+D format (interrupted recordings) is not supported yet."))
reserved == "BDF+C" &amp;&amp; (eeg_filetype = "BDF+")
data_records = parse(Int, strip(header[237:244]))
data_records_duration  = parse(Float64, strip(header[245:252]))
channel_n  = parse(Int, strip(header[253:256]))
labels = Vector{String}(undef, channel_n)
transducers = Vector{String}(undef, channel_n)
physical_dimension = Vector{String}(undef, channel_n)
physical_minimum = Vector{Float64}(undef, channel_n)
physical_maximum = Vector{Float64}(undef, channel_n)
digital_minimum = Vector{Float64}(undef, channel_n)
digital_maximum = Vector{Float64}(undef, channel_n)
prefiltering = Vector{String}(undef, channel_n)
samples_per_datarecord = Vector{Int64}(undef, channel_n)
header = zeros(UInt8, channel_n * 16)
readbytes!(fid, header, channel_n * 16)
header = String(Char.(header))
for idx in 1:channel_n
    labels[idx] = strip(header[1 + ((idx - 1) * 16):(idx * 16)])
end
header = zeros(UInt8, channel_n * 80)
readbytes!(fid, header, channel_n * 80)
header = String(Char.(header))
for idx in 1:channel_n
    transducers[idx] = strip(header[1 + ((idx - 1) * 80):(idx * 80)])
end
header = zeros(UInt8, channel_n * 8)
readbytes!(fid, header, channel_n * 8)
header = String(Char.(header))
for idx in 1:channel_n
    physical_dimension[idx] = strip(header[1 + ((idx - 1) * 8):(idx * 8)])
end
header = zeros(UInt8, channel_n * 8)
readbytes!(fid, header, channel_n * 8)
header = String(Char.(header))
for idx in 1:channel_n
    physical_minimum[idx] = parse(Float64, strip(header[1 + ((idx - 1) * 8):(idx * 8)]))
end
header = zeros(UInt8, channel_n * 8)
readbytes!(fid, header, channel_n * 8)
header = String(Char.(header))
for idx in 1:channel_n
    physical_maximum[idx] = parse(Float64, strip(header[1 + ((idx - 1) * 8):(idx * 8)]))
end
header = zeros(UInt8, channel_n * 8)
readbytes!(fid, header, channel_n * 8)
header = String(Char.(header))
for idx in 1:channel_n
    digital_minimum[idx] = parse(Float64, strip(header[1 + ((idx - 1) * 8):(idx * 8)]))
end
header = zeros(UInt8, channel_n * 8)
readbytes!(fid, header, channel_n * 8)
header = String(Char.(header))
for idx in 1:channel_n
    digital_maximum[idx] = parse(Float64, strip(header[1 + ((idx - 1) * 8):(idx * 8)]))
end
header = zeros(UInt8, channel_n * 80)
readbytes!(fid, header, channel_n * 80)
header = String(Char.(header))
for idx in 1:channel_n
    prefiltering[idx] = strip(header[1 + ((idx - 1) * 80):(idx * 80)])
end
header = zeros(UInt8, channel_n * 8)
readbytes!(fid, header, channel_n * 8)
header = String(Char.(header))
for idx in 1:channel_n
    samples_per_datarecord[idx] = parse(Int, strip(header[1 + ((idx - 1) * 8):(idx * 8)]))
end
close(fid)
labels = _clean_labels(labels)
if detect_type == true
    channel_type = _set_channel_types(labels)
else
    channel_type = repeat(["???"], channel_n)
end
channel_order = _sort_channels(copy(channel_type))
has_markers, markers_channel = _has_markers(channel_type)
sampling_rate = round(Int64, samples_per_datarecord[1] / data_records_duration)
gain = Vector{Float64}(undef, channel_n)
for idx in 1:channel_n
    gain[idx] = (physical_maximum[idx] - physical_minimum[idx]) / (digital_maximum[idx] - digital_minimum[idx])
end
fid = ""
try
    fid = open(file_name, "r")
catch
    error("File $file_name cannot be loaded.")
end
header = zeros(UInt8, data_offset)
readbytes!(fid, header, data_offset)
eeg_signals = zeros(channel_n, samples_per_datarecord[1] * data_records, 1)
markers = repeat([""], data_records)
for idx1 in 1:data_records
    for idx2 in 1:channel_n
        signal24 = zeros(UInt8, samples_per_datarecord[idx2] * 3)
        readbytes!(fid, signal24, samples_per_datarecord[idx2] * 3)
        if idx2 != markers_channel
            signal = Vector{Float64}()
            for byte_idx in 1:3:length(signal24)
                b1 = Int32(signal24[byte_idx]) &lt;&lt; 8
                b2 = Int32(signal24[byte_idx + 1]) &lt;&lt; 16
                b3 = -Int32(-signal24[byte_idx + 2]) &lt;&lt; 24
                push!(signal, Float64(((b1 | b2 | b3) &gt;&gt; 8) * gain[idx2]))
            end
            if channel_type[idx2] == "markers"
                for idx3 in eachindex(signal)
                    if signal[idx3] == digital_minimum[idx2]
                        signal[idx3] = 0
                    else
                        signal[idx3] = 1
                    end
                end
                eeg_signals[idx2, ((idx1 - 1) * samples_per_datarecord[idx2] + 1):(idx1 * samples_per_datarecord[idx2]), 1] = signal
            elseif channel_type[idx2] == "events"
                eeg_signals[idx2, ((idx1 - 1) * samples_per_datarecord[idx2] + 1):(idx1 * samples_per_datarecord[idx2]), 1] = signal
            else
                if occursin("uV", physical_dimension[idx2]) 
                    eeg_signals[idx2, ((idx1 - 1) * samples_per_datarecord[idx2] + 1):(idx1 * samples_per_datarecord[idx2]), 1] = signal .* gain[idx2]
                elseif occursin("mV", physical_dimension[idx2])
                    eeg_signals[idx2, ((idx1 - 1) * samples_per_datarecord[idx2] + 1):(idx1 * samples_per_datarecord[idx2]), 1] = signal .* gain[idx2] ./ 1000
                else
                    eeg_signals[idx2, ((idx1 - 1) * samples_per_datarecord[idx2] + 1):(idx1 * samples_per_datarecord[idx2]), 1] = signal .* gain[idx2]
                end
            end
        else
            markers[idx1] = String(Char.(signal24))
        end
    end
end
close(fid)
if has_markers
    deleteat!(channel_order, vsearch(markers_channel, channel_order))
    eeg_signals = eeg_signals[setdiff(1:channel_n, markers_channel), :, :]
    deleteat!(channel_type, markers_channel)
    deleteat!(labels, markers_channel)
    deleteat!(transducers, markers_channel)
    deleteat!(physical_dimension, markers_channel)
    deleteat!(prefiltering, markers_channel)
    deleteat!(gain, markers_channel)
    channel_n -= 1
    eeg_markers = _m2df(markers)
    # convert markers time to samples
    eeg_markers[!, :start] = t2s.(eeg_markers[!, :start], sampling_rate)
    eeg_markers[!, :length] = t2s.(eeg_markers[!, :length], sampling_rate)
else
    eeg_markers = DataFrame(:id =&gt; String[], :start =&gt; Int64[], :length =&gt; Int64[], :description =&gt; String[], :channel =&gt; Int64[])
end
eeg_duration_samples = size(eeg_signals, 2)
eeg_duration_seconds = size(eeg_signals, 2) / sampling_rate
eeg_time = collect(0:(1 / sampling_rate):eeg_duration_seconds)
eeg_time = eeg_time[1:end - 1]
eeg_filesize_mb = round(filesize(file_name) / 1024^2, digits=2)
signal_type = "eeg"
"meg" in channel_type &amp;&amp; (signal_type = "meg")
eeg_header = Dict(:signal_type =&gt; signal_type,
                  :eeg_filename =&gt; file_name,
                  :eeg_filesize_mb =&gt; eeg_filesize_mb,
                  :eeg_filetype =&gt; eeg_filetype,
                  :patient =&gt; string(patient),
                  :recording =&gt; string(recording),
                  :recording_date =&gt; recording_date,
                  :recording_time =&gt; recording_time,
                  :channel_n =&gt; channel_n,
                  :channel_type =&gt; channel_type,
                  :reference =&gt; "",
                  :channel_locations =&gt; false,
                  :history =&gt; String[],
                  :components =&gt; Symbol[],
                  :eeg_duration_samples =&gt; eeg_duration_samples,
                  :eeg_duration_seconds =&gt; eeg_duration_seconds,
                  :epoch_n =&gt; 1,
                  :epoch_duration_samples =&gt; eeg_duration_samples,
                  :epoch_duration_seconds =&gt; eeg_duration_seconds,
                  :labels =&gt; labels[channel_order],
                  :transducers =&gt; transducers[channel_order],
                  :physical_dimension =&gt; physical_dimension[channel_order],
                  :prefiltering =&gt; prefiltering[channel_order],
                  :sampling_rate =&gt; sampling_rate,
                  :gain =&gt; gain[channel_order],
                  :note =&gt; "",
                  :markers =&gt; has_markers)
eeg_components = Vector{Any}()
eeg_epoch_time = eeg_time
eeg_locs = DataFrame(:channel =&gt; Int64,
                     :labels =&gt; String[],
                     :loc_theta =&gt; Float64[],
                     :loc_radius =&gt; Float64[],
                     :loc_x =&gt; Float64[],
                     :loc_y =&gt; Float64[],
                     :loc_z =&gt; Float64[],
                     :loc_radius_sph =&gt; Float64[],
                     :loc_theta_sph =&gt; Float64[],
                     :loc_phi_sph =&gt; Float64[])
eeg = NeuroAnalyzer.EEG(eeg_header, eeg_time, eeg_epoch_time, eeg_signals[channel_order, :, :], eeg_components, eeg_markers, eeg_locs)
return eeg</a:t>
            </a:r>
          </a:p>
          <a:p>
            <a:pPr lvl="0" indent="0" marL="0">
              <a:buNone/>
            </a:pPr>
            <a:r>
              <a:rPr/>
              <a:t>end</a:t>
            </a:r>
          </a:p>
          <a:p>
            <a:pPr lvl="0" indent="0" marL="0">
              <a:buNone/>
            </a:pPr>
            <a:r>
              <a:rPr/>
              <a:t>““” eeg_import_digitrack(file_name; detect_type)</a:t>
            </a:r>
          </a:p>
          <a:p>
            <a:pPr lvl="0" indent="0" marL="0">
              <a:buNone/>
            </a:pPr>
            <a:r>
              <a:rPr/>
              <a:t>Load Digitrack ASCII file and return </a:t>
            </a:r>
            <a:r>
              <a:rPr>
                <a:latin typeface="Courier"/>
              </a:rPr>
              <a:t>NeuroAnalyzer.EEG</a:t>
            </a:r>
            <a:r>
              <a:rPr/>
              <a:t> object.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file_name::String</a:t>
            </a:r>
            <a:r>
              <a:rPr/>
              <a:t>: name of the file to load</a:t>
            </a:r>
          </a:p>
          <a:p>
            <a:pPr lvl="0"/>
            <a:r>
              <a:rPr>
                <a:latin typeface="Courier"/>
              </a:rPr>
              <a:t>detect_type::Bool=true</a:t>
            </a:r>
            <a:r>
              <a:rPr/>
              <a:t>: detect channel type based on its label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eeg:EEG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““” function eeg_import_digitrack(file_name::String; detect_type::Bool=true)</a:t>
            </a:r>
          </a:p>
          <a:p>
            <a:pPr lvl="0" indent="0">
              <a:buNone/>
            </a:pPr>
            <a:r>
              <a:rPr>
                <a:latin typeface="Courier"/>
              </a:rPr>
              <a:t>isfile(file_name) || throw(ArgumentError("File $file_name cannot be loaded."))
fid = ""
try
    fid = open(file_name, "r")
catch
    error("File $file_name cannot be loaded.")
end
buffer = readline(fid)
occursin("Start time ", buffer) || throw(ArgumentError("File $file_name is not a Digitrack file."))
eeg_filetype = "Digitrack"
patient = ""
recording = ""
buffer = replace(buffer, "Start time " =&gt; "")
recording_date = split(buffer, " ")[1]
recording_time = split(buffer, " ")[2]
buffer = readline(fid)
buffer = replace(buffer, "Sampling rate " =&gt; "")
buffer = replace(buffer, "," =&gt; ".")
sampling_rate = round(Int64, parse(Float64, replace(buffer, " Hz" =&gt; "")))
data_records = -1
data_records_duration  = -1
buffer = readline(fid)
channels = Vector{String}()
while buffer !=""
    buffer = readline(fid)
    push!(channels, buffer)
end
deleteat!(channels, length(channels))
channel_n  = length(channels)
labels = Vector{String}(undef, channel_n)
prefiltering = Vector{String}(undef, channel_n)
for idx in 1:channel_n
    labels[idx] = split(channels[idx], "\t")[1]
    prefiltering[idx] = split(channels[idx], "\t")[2]
    prefiltering[idx] = prefiltering[idx][1:(length(prefiltering[idx]) - 1)]
end
transducers = repeat([""], channel_n)
physical_dimension = repeat([""], channel_n)
gain = repeat([-1.0], channel_n)
labels = _clean_labels(labels)
if detect_type == true
    channel_type = _set_channel_types(labels)
else
    channel_type = repeat(["???"], channel_n)
end
channel_order = _sort_channels(copy(channel_type))
has_markers, markers_channel = _has_markers(channel_type)
data = readlines(fid)
close(fid)
eeg_signals = zeros(channel_n, length(data), 1)
Threads.@threads for idx in eachindex(data)
    signals = split(data[idx], "\t")
    deleteat!(signals, length(signals))
    signals = replace.(signals, "," =&gt; ".")
    @inbounds eeg_signals[:, idx, 1] = parse.(Float64, signals)
end
eeg_markers = DataFrame(:id =&gt; String[], :start =&gt; Int64[], :length =&gt; Int64[], :description =&gt; String[], :channel =&gt; Int64[])
eeg_duration_samples = size(eeg_signals, 2)
eeg_duration_seconds = size(eeg_signals, 2) / sampling_rate
eeg_time = collect(0:(1 / sampling_rate):eeg_duration_seconds)
eeg_time = eeg_time[1:end - 1]
eeg_filesize_mb = round(filesize(file_name) / 1024^2, digits=2)
signal_type = "eeg"
"meg" in channel_type &amp;&amp; (signal_type = "meg")
eeg_header = Dict(:signal_type =&gt; signal_type,
                  :eeg_filename =&gt; file_name,
                  :eeg_filesize_mb =&gt; eeg_filesize_mb,
                  :eeg_filetype =&gt; eeg_filetype,
                  :patient =&gt; string(patient),
                  :recording =&gt; string(recording),
                  :recording_date =&gt; recording_date,
                  :recording_time =&gt; recording_time,
                  :channel_n =&gt; channel_n,
                  :channel_type =&gt; channel_type,
                  :reference =&gt; "",
                  :channel_locations =&gt; false,
                  :history =&gt; String[],
                  :components =&gt; Symbol[],
                  :eeg_duration_samples =&gt; eeg_duration_samples,
                  :eeg_duration_seconds =&gt; eeg_duration_seconds,
                  :epoch_n =&gt; 1,
                  :epoch_duration_samples =&gt; eeg_duration_samples,
                  :epoch_duration_seconds =&gt; eeg_duration_seconds,
                  :labels =&gt; labels[channel_order],
                  :transducers =&gt; transducers[channel_order],
                  :physical_dimension =&gt; physical_dimension[channel_order],
                  :prefiltering =&gt; prefiltering[channel_order],
                  :sampling_rate =&gt; sampling_rate,
                  :gain =&gt; gain[channel_order],
                  :note =&gt; "",
                  :markers =&gt; has_markers)
eeg_components = Vector{Any}()
eeg_epoch_time = eeg_time
eeg_locs = DataFrame(:channel =&gt; Int64,
                     :labels =&gt; String[],
                     :loc_theta =&gt; Float64[],
                     :loc_radius =&gt; Float64[],
                     :loc_x =&gt; Float64[],
                     :loc_y =&gt; Float64[],
                     :loc_z =&gt; Float64[],
                     :loc_radius_sph =&gt; Float64[],
                     :loc_theta_sph =&gt; Float64[],
                     :loc_phi_sph =&gt; Float64[])
eeg = NeuroAnalyzer.EEG(eeg_header, eeg_time, eeg_epoch_time, eeg_signals[channel_order, :, :], eeg_components, eeg_markers, eeg_locs)
return eeg</a:t>
            </a:r>
          </a:p>
          <a:p>
            <a:pPr lvl="0" indent="0" marL="0">
              <a:buNone/>
            </a:pPr>
            <a:r>
              <a:rPr/>
              <a:t>end</a:t>
            </a:r>
          </a:p>
          <a:p>
            <a:pPr lvl="0" indent="0" marL="0">
              <a:buNone/>
            </a:pPr>
            <a:r>
              <a:rPr/>
              <a:t>““” eeg_import_bv(file_name; detect_type)</a:t>
            </a:r>
          </a:p>
          <a:p>
            <a:pPr lvl="0" indent="0" marL="0">
              <a:buNone/>
            </a:pPr>
            <a:r>
              <a:rPr/>
              <a:t>Load BrainVision BVCDF file and return </a:t>
            </a:r>
            <a:r>
              <a:rPr>
                <a:latin typeface="Courier"/>
              </a:rPr>
              <a:t>NeuroAnalyzer.EEG</a:t>
            </a:r>
            <a:r>
              <a:rPr/>
              <a:t> object. At least two files are required: .vhdr (header) and .eeg (signal data). If available, markers are loaded from .vmrk file.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file_name::String</a:t>
            </a:r>
            <a:r>
              <a:rPr/>
              <a:t>: name of the file to load, should point to .vhdr file.</a:t>
            </a:r>
          </a:p>
          <a:p>
            <a:pPr lvl="0"/>
            <a:r>
              <a:rPr>
                <a:latin typeface="Courier"/>
              </a:rPr>
              <a:t>detect_type::Bool=true</a:t>
            </a:r>
            <a:r>
              <a:rPr/>
              <a:t>: detect channel type based on its label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eeg:EEG</a:t>
            </a:r>
            <a:r>
              <a:rPr/>
              <a:t> ““” function eeg_import_bv(file_name::String; detect_type::Bool=true)</a:t>
            </a:r>
          </a:p>
          <a:p>
            <a:pPr lvl="1" indent="0" marL="457200">
              <a:buNone/>
            </a:pPr>
            <a:r>
              <a:rPr/>
              <a:t>isfile(file_name) || throw(ArgumentError(“File $file_name cannot be loaded.”)) splitext(file_name)[2] == “.vhdr” || throw(ArgumentError(“file_name must specify .VHDR file.”))</a:t>
            </a:r>
          </a:p>
          <a:p>
            <a:pPr lvl="1" indent="0" marL="457200">
              <a:buNone/>
            </a:pPr>
            <a:r>
              <a:rPr/>
              <a:t>vhdr = readlines(file_name) startswith(lowercase(replace(vhdr[1], ” ” =&gt; ““)),”brainvision”) == false &amp;&amp; throw(ArgumentError(“This is not a BrainVision .VHDR file.”))</a:t>
            </a:r>
          </a:p>
          <a:p>
            <a:pPr lvl="1" indent="0" marL="457200">
              <a:buNone/>
            </a:pPr>
            <a:r>
              <a:rPr/>
              <a:t>eeg_filetype = “BrainVision”</a:t>
            </a:r>
          </a:p>
          <a:p>
            <a:pPr lvl="1" indent="0" marL="457200">
              <a:buNone/>
            </a:pPr>
            <a:r>
              <a:rPr/>
              <a:t># delete comments for idx in length(vhdr):-1:1 startswith(vhdr[idx], ‘;’) &amp;&amp; deleteat!(vhdr, idx) end</a:t>
            </a:r>
          </a:p>
          <a:p>
            <a:pPr lvl="1" indent="0" marL="457200">
              <a:buNone/>
            </a:pPr>
            <a:r>
              <a:rPr/>
              <a:t># parse header eeg_file = “” marker_file = “” data_format = “” data_orientation = “” channel_n = 0 sampling_interval = 0 binary_format = “” averaged = false averaged_segments = 0 averaged_points = 0 segmentation = false channels_idx = 0 locs_idx = 0 for idx in eachindex(vhdr) startswith(lowercase(replace(vhdr[idx], ” ” =&gt; ““)),”datafile=“) &amp;&amp; (eeg_file = split(vhdr[idx], ‘=’)[2]) replace(eeg_file, raw”</a:t>
            </a:r>
            <a:r>
              <a:rPr/>
              <a:t>$b" =&gt; split(file_name)[1])  startswith(lowercase(replace(vhdr[idx], " " =&gt; "")), "markerfile=") &amp;&amp; (marker_file = split(vhdr[idx], '=')[2])  replace(marker_file, raw"$</a:t>
            </a:r>
            <a:r>
              <a:rPr/>
              <a:t>b” =&gt; split(file_name)[1]) startswith(lowercase(replace(vhdr[idx], ” ” =&gt; ““)),”dataformat=“) &amp;&amp; (data_format = lowercase(split(vhdr[idx], ‘=’)[2])) # BINARY or ASCII startswith(lowercase(replace(vhdr[idx],” ” =&gt; ““)),”numberofchannels=“) &amp;&amp; (channel_n = parse(Int64, split(vhdr[idx], ‘=’)[2])) # 32 startswith(lowercase(replace(vhdr[idx],” ” =&gt; ““)),”dataorientation=“) &amp;&amp; (data_orientation = lowercase(split(vhdr[idx], ‘=’)[2])) # MULTIPLEXED startswith(lowercase(replace(vhdr[idx],” ” =&gt; ““)),”samplinginterval=“) &amp;&amp; (sampling_interval = parse(Float64, split(vhdr[idx], ‘=’)[2])) # 1000 startswith(lowercase(replace(vhdr[idx],” ” =&gt; ““)),”binaryformat=“) &amp;&amp; (binary_format = lowercase(split(vhdr[idx], ‘=’)[2])) # INT_16 startswith(lowercase(replace(vhdr[idx],” ” =&gt; ““)),”averaged=“) &amp;&amp; (averaged = lowercase(split(vhdr[idx], ‘=’)[2]) ==”yes” ? true : false) # YES|NO startswith(lowercase(replace(vhdr[idx], ” ” =&gt; ““)),”averagedsegments=“) &amp;&amp; (averaged_segments = parse(Int64, split(vhdr[idx], ‘=’)[2])) startswith(lowercase(replace(vhdr[idx],” ” =&gt; ““)),”averageddatapoints=“) &amp;&amp; (averaged_points = parse(Int64, split(vhdr[idx], ‘=’)[2])) startswith(lowercase(replace(vhdr[idx],” ” =&gt; ““)),”segmentation=“) &amp;&amp; (segmentation = lowercase(split(vhdr[idx], ‘=’)[2]) ==”markerbased” ? true : false) # YES|NO startswith(lowercase(replace(vhdr[idx], ” ” =&gt; ““)),”[channelinfos]“) &amp;&amp; (channels_idx = idx) startswith(lowercase(replace(vhdr[idx],” ” =&gt; ““)),”[coordinates]“) &amp;&amp; (locs_idx = idx) startswith(lowercase(replace(vhdr[idx],” ” =&gt; ““)),”softwarefilters”) &amp;&amp; _info(“Software filters are not supported yet.”) end</a:t>
            </a:r>
          </a:p>
          <a:p>
            <a:pPr lvl="1" indent="0" marL="457200">
              <a:buNone/>
            </a:pPr>
            <a:r>
              <a:rPr/>
              <a:t>patient = “” recording = “” recording_date = “” recording_time = “” transducers = repeat([“”], channel_n) physical_dimension = repeat([“”], channel_n) gain = repeat([1.0], channel_n) prefiltering = repeat([“”], channel_n)</a:t>
            </a:r>
          </a:p>
          <a:p>
            <a:pPr lvl="1" indent="0" marL="457200">
              <a:buNone/>
            </a:pPr>
            <a:r>
              <a:rPr/>
              <a:t>labels = repeat([“”], channel_n) for idx in 1:channel_n tmp = split(split(vhdr[idx + channels_idx], ‘=’)[2], ‘,’) # channel label labels[idx] = replace(split(split(vhdr[idx + channels_idx], ‘=’)[2], ‘,’)[1], “\1” =&gt; “,”) # reference channel name # split(split(vhdr[idx + channels_idx], ‘=’)[2], ‘,’)[2] # resolution in units length(tmp) &gt;= 3 &amp;&amp; (gain[idx] = parse(Float64, split(split(vhdr[idx + channels_idx], ‘=’)[2], ‘,’)[3])) # units name, e.g. μV length(tmp) &gt;= 4 &amp;&amp; (physical_dimension[idx] = split(split(vhdr[idx + channels_idx], ‘=’)[2], ‘,’)[4]) end labels = _clean_labels(labels) if detect_type == true channel_type = _set_channel_types(labels) else channel_type = repeat([“???”], channel_n) end channel_order = _sort_channels(copy(channel_type))</a:t>
            </a:r>
          </a:p>
          <a:p>
            <a:pPr lvl="1" indent="0" marL="457200">
              <a:buNone/>
            </a:pPr>
            <a:r>
              <a:rPr/>
              <a:t># read locs loc_theta = zeros(channel_n) loc_radius = zeros(channel_n) loc_x = zeros(channel_n) loc_y = zeros(channel_n) loc_z = zeros(channel_n) loc_radius_sph = zeros(channel_n) loc_theta_sph = zeros(channel_n) loc_phi_sph = zeros(channel_n) if locs_idx != 0 channel_locations = true for idx in 1:channel_n loc_radius_sph[idx] = parse(Float64, split(vhdr[locs_idx + idx], ‘=’)[1]) loc_theta_sph[idx] = parse(Float64, split(vhdr[locs_idx + idx], ‘=’)[2]) loc_phi_sph[idx] = parse(Float64, split(vhdr[locs_idx + idx], ‘=’)[3]) loc_theta[idx] = loc_theta_sph[idx] loc_radius[idx] = loc_radius_sph[idx] loc_x[idx], loc_y[idx], loc_z[idx] = sph2cart(loc_radius_sph[idx], loc_theta_sph[idx], loc_phi_sph[idx]) end else channel_locations = false end</a:t>
            </a:r>
          </a:p>
          <a:p>
            <a:pPr lvl="1" indent="0" marL="457200">
              <a:buNone/>
            </a:pPr>
            <a:r>
              <a:rPr/>
              <a:t># read markers if marker_file != “” has_markers = true if file_name != basename(file_name) marker_file = dirname(file_name) * “/” * marker_file else marker_file = marker_file end isfile(marker_file) || throw(ArgumentError(“File $marker_file cannot be loaded.”)) vmrk = readlines(marker_file) # delete comments for idx in length(vmrk):-1:1 startswith(vmrk[idx], ‘;’) &amp;&amp; deleteat!(vmrk, idx) end startswith(lowercase(replace(vmrk[1], ” ” =&gt; ““)),”brainvision”) == false &amp;&amp; throw(ArgumentError(“This is not a BrainVision .VMRK file.”)) markers_idx = 0 for idx in eachindex(vmrk) startswith(lowercase(replace(vmrk[idx], ” ” =&gt; ““)),”[markerinfos]“) &amp;&amp; (markers_idx = idx) end markers = repeat([””], length(vmrk) - markers_idx) for idx in eachindex(markers) markers[idx] = vmrk[markers_idx + idx] end # remove non-markers for idx in length(markers):-1:1 startswith(lowercase(markers[idx]),”mk”) == false &amp;&amp; deleteat!(markers, idx) end m_id = repeat([“”], length(markers)) m_desc = repeat([“”], length(markers)) m_pos = zeros(Int64, length(markers)) m_len = zeros(Int64, length(markers)) m_ch = zeros(Int64, length(markers)) for idx in eachindex(markers) m_id[idx] = replace(split(split(markers[idx], ‘=’)[2], ‘,’)[1], “\1” =&gt; “,”) m_desc[idx] = replace(split(split(markers[idx], ‘=’)[2], ‘,’)[2], “\1” =&gt; “,”) m_pos[idx] = parse(Int64, split(split(markers[idx], ‘=’)[2], ‘,’)[3]) m_len[idx] = parse(Int64, split(split(markers[idx], ‘=’)[2], ‘,’)[4]) # 0 = marker is related to all channels m_ch[idx] = parse(Int64, split(split(markers[idx], ‘=’)[2], ‘,’)[5]) end eeg_markers = DataFrame(:id =&gt; m_id, :start =&gt; m_pos, :length =&gt; m_len, :description =&gt; m_desc, :channel =&gt; m_ch) else has_markers = false eeg_markers = DataFrame(:id =&gt; String[], :start =&gt; Int64[], :length =&gt; Int64[], :description =&gt; String[], :channel =&gt; Int64[]) end</a:t>
            </a:r>
          </a:p>
          <a:p>
            <a:pPr lvl="1" indent="0" marL="457200">
              <a:buNone/>
            </a:pPr>
            <a:r>
              <a:rPr/>
              <a:t># sampling_interval in μs to sampling rate in Hz sampling_rate = round(Int64, 1 / (sampling_interval / 10^6))</a:t>
            </a:r>
          </a:p>
          <a:p>
            <a:pPr lvl="1" indent="0" marL="457200">
              <a:buNone/>
            </a:pPr>
            <a:r>
              <a:rPr/>
              <a:t># read data if file_name != basename(file_name) eeg_file = dirname(file_name) * “/” * eeg_file else eeg_file = eeg_file end</a:t>
            </a:r>
          </a:p>
          <a:p>
            <a:pPr lvl="1" indent="0" marL="457200">
              <a:buNone/>
            </a:pPr>
            <a:r>
              <a:rPr/>
              <a:t>isfile(eeg_file) || throw(ArgumentError(“File $eeg_file cannot be loaded.”)) if data_format == “binary” if binary_format == “int_16” bytes = 2 elseif binary_format == “ieee_float_32” bytes = 4 else @error(“Only Float32 and Int16 BVCDF binary formats are supported.”) end</a:t>
            </a:r>
          </a:p>
          <a:p>
            <a:pPr lvl="1" indent="0">
              <a:buNone/>
            </a:pPr>
            <a:r>
              <a:rPr>
                <a:latin typeface="Courier"/>
              </a:rPr>
              <a:t>  fid = ""
  try
      fid = open(file_name, "r")
  catch
      error("File $file_name cannot be loaded.")
  end
  signal = zeros(filesize(eeg_file) ÷ bytes)
  for idx in 1:(filesize(eeg_file) ÷ bytes)
      buf = zeros(UInt8, bytes)
      readbytes!(fid, buf, bytes)
      if bytes == 4
          signal[idx] = Float64(reinterpret(Float32, buf)[1])
      else
          signal[idx] = Float64(reinterpret(Int16, buf)[1])
      end
  end
  close(fid)
  # split signal into channels
  if data_orientation == "multiplexed"
      eeg_signals = zeros(channel_n, length(signal) ÷ channel_n, 1)
      idx2 = 1
      for idx1 in 1:channel_n:length(signal)
          eeg_signals[:, idx2, 1] = signal[idx1:(idx1 + (channel_n - 1))]
          idx2 += 1
      end
  else
      @error "Only MULTIPLEXED data orientation is supported."
  end</a:t>
            </a:r>
          </a:p>
          <a:p>
            <a:pPr lvl="1" indent="0" marL="457200">
              <a:buNone/>
            </a:pPr>
            <a:r>
              <a:rPr/>
              <a:t>else @error “ASCII format is not supported yet.” end</a:t>
            </a:r>
          </a:p>
          <a:p>
            <a:pPr lvl="1" indent="0" marL="457200">
              <a:buNone/>
            </a:pPr>
            <a:r>
              <a:rPr/>
              <a:t>eeg_duration_samples = size(eeg_signals, 2) eeg_duration_seconds = size(eeg_signals, 2) / sampling_rate eeg_time = collect(0:(1 / sampling_rate):eeg_duration_seconds) eeg_time = eeg_time[1:end - 1] eeg_filesize_mb = round(filesize(eeg_file) / 1024^2, digits=2)</a:t>
            </a:r>
          </a:p>
          <a:p>
            <a:pPr lvl="1" indent="0" marL="457200">
              <a:buNone/>
            </a:pPr>
            <a:r>
              <a:rPr/>
              <a:t>signal_type = “eeg” “meg” in channel_type &amp;&amp; (signal_type = “meg”)</a:t>
            </a:r>
          </a:p>
          <a:p>
            <a:pPr lvl="1" indent="0" marL="457200">
              <a:buNone/>
            </a:pPr>
            <a:r>
              <a:rPr/>
              <a:t>eeg_header = Dict(:signal_type =&gt; signal_type, :eeg_filename =&gt; file_name, :eeg_filesize_mb =&gt; eeg_filesize_mb, :eeg_filetype =&gt; eeg_filetype, :patient =&gt; string(patient), :recording =&gt; string(recording), :recording_date =&gt; recording_date, :recording_time =&gt; recording_time, :channel_n =&gt; channel_n, :channel_type =&gt; channel_type[channel_order], :reference =&gt; ““, :channel_locations =&gt; channel_locations, :history =&gt; String[], :components =&gt; Symbol[], :eeg_duration_samples =&gt; eeg_duration_samples, :eeg_duration_seconds =&gt; eeg_duration_seconds, :epoch_n =&gt; 1, :epoch_duration_samples =&gt; eeg_duration_samples, :epoch_duration_seconds =&gt; eeg_duration_seconds, :labels =&gt; labels[channel_order], :transducers =&gt; transducers[channel_order], :physical_dimension =&gt; physical_dimension[channel_order], :prefiltering =&gt; prefiltering[channel_order], :sampling_rate =&gt; sampling_rate, :gain =&gt; gain[channel_order], :note =&gt;”“, :markers =&gt; has_markers)</a:t>
            </a:r>
          </a:p>
          <a:p>
            <a:pPr lvl="1" indent="0" marL="457200">
              <a:buNone/>
            </a:pPr>
            <a:r>
              <a:rPr/>
              <a:t>eeg_components = Vector{Any}() eeg_epoch_time = eeg_time if channel_locations == false eeg_locs = DataFrame(:channel =&gt; Int64, :labels =&gt; String[], :loc_theta =&gt; Float64[], :loc_radius =&gt; Float64[], :loc_x =&gt; Float64[], :loc_y =&gt; Float64[], :loc_z =&gt; Float64[], :loc_radius_sph =&gt; Float64[], :loc_theta_sph =&gt; Float64[], :loc_phi_sph =&gt; Float64[]) else eeg_locs = DataFrame(:channel_n =&gt; 1:channel_n, :labels =&gt; labels, :loc_theta =&gt; loc_theta, :loc_radius =&gt; loc_radius, :loc_x =&gt; loc_x, :loc_y =&gt; loc_y, :loc_z =&gt; loc_z, :loc_radius_sph =&gt; loc_radius_sph, :loc_theta_sph =&gt; loc_theta_sph, :loc_phi_sph =&gt; loc_phi_sph) end</a:t>
            </a:r>
          </a:p>
          <a:p>
            <a:pPr lvl="1" indent="0" marL="457200">
              <a:buNone/>
            </a:pPr>
            <a:r>
              <a:rPr/>
              <a:t>eeg = NeuroAnalyzer.EEG(eeg_header, eeg_time, eeg_epoch_time, eeg_signals[channel_order, :, :], eeg_components, eeg_markers, eeg_locs)</a:t>
            </a:r>
          </a:p>
          <a:p>
            <a:pPr lvl="1" indent="0" marL="457200">
              <a:buNone/>
            </a:pPr>
            <a:r>
              <a:rPr/>
              <a:t>return eeg end</a:t>
            </a:r>
          </a:p>
          <a:p>
            <a:pPr lvl="0" indent="0" marL="0">
              <a:buNone/>
            </a:pPr>
            <a:r>
              <a:rPr/>
              <a:t>““” eeg_import_alice4(file_name; detect_type)</a:t>
            </a:r>
          </a:p>
          <a:p>
            <a:pPr lvl="0" indent="0" marL="0">
              <a:buNone/>
            </a:pPr>
            <a:r>
              <a:rPr/>
              <a:t>Load EDF exported from Alice 4 return </a:t>
            </a:r>
            <a:r>
              <a:rPr>
                <a:latin typeface="Courier"/>
              </a:rPr>
              <a:t>NeuroAnalyzer.EEG</a:t>
            </a:r>
            <a:r>
              <a:rPr/>
              <a:t> object.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file_name::String</a:t>
            </a:r>
            <a:r>
              <a:rPr/>
              <a:t>: name of the file to load</a:t>
            </a:r>
          </a:p>
          <a:p>
            <a:pPr lvl="0"/>
            <a:r>
              <a:rPr>
                <a:latin typeface="Courier"/>
              </a:rPr>
              <a:t>detect_type::Bool=true</a:t>
            </a:r>
            <a:r>
              <a:rPr/>
              <a:t>: detect channel type based on its label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eeg:EEG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sampling_rate = n.samples / data.record.duration</a:t>
            </a:r>
          </a:p>
          <a:p>
            <a:pPr lvl="0"/>
            <a:r>
              <a:rPr/>
              <a:t>gain = (physical_maximum - physical_minimum) / (digital_maximum - digital_minimum)</a:t>
            </a:r>
          </a:p>
          <a:p>
            <a:pPr lvl="0"/>
            <a:r>
              <a:rPr/>
              <a:t>value = (value - digital_minimum ) * gain + physical_minimum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Kemp B, Värri A, Rosa AC, Nielsen KD, Gade J. A simple format for exchange of digitized polygraphic recordings. Electroencephalography and Clinical Neurophysiology. 1992 May;82(5):391–3.</a:t>
            </a:r>
          </a:p>
          <a:p>
            <a:pPr lvl="0" indent="-457200" marL="457200">
              <a:buAutoNum type="arabicPeriod"/>
            </a:pPr>
            <a:r>
              <a:rPr/>
              <a:t>Kemp B, Olivan J. European data format ‘plus’ (EDF+), an EDF alike standard format for the exchange of physiological data. Clinical Neurophysiology 2003;114:1755–61.</a:t>
            </a:r>
          </a:p>
          <a:p>
            <a:pPr lvl="0" indent="-457200" marL="457200">
              <a:buAutoNum type="arabicPeriod"/>
            </a:pPr>
            <a:r>
              <a:rPr/>
              <a:t>https://www.edfplus.info/specs/ ““” function eeg_import_alice4(file_name::String; detect_type::Bool=true)</a:t>
            </a:r>
          </a:p>
          <a:p>
            <a:pPr lvl="1" indent="0" marL="457200">
              <a:buNone/>
            </a:pPr>
            <a:r>
              <a:rPr/>
              <a:t>isfile(file_name) || throw(ArgumentError(“File $file_name cannot be loaded.”))</a:t>
            </a:r>
          </a:p>
          <a:p>
            <a:pPr lvl="1" indent="0" marL="457200">
              <a:buNone/>
            </a:pPr>
            <a:r>
              <a:rPr/>
              <a:t>eeg_filetype = “”</a:t>
            </a:r>
          </a:p>
          <a:p>
            <a:pPr lvl="1" indent="0" marL="457200">
              <a:buNone/>
            </a:pPr>
            <a:r>
              <a:rPr/>
              <a:t>fid = “” try fid = open(file_name, “r”) catch error(“File $file_name cannot be loaded.”) end</a:t>
            </a:r>
          </a:p>
          <a:p>
            <a:pPr lvl="1" indent="0" marL="457200">
              <a:buNone/>
            </a:pPr>
            <a:r>
              <a:rPr/>
              <a:t>header = zeros(UInt8, 256) readbytes!(fid, header, 256) header = String(Char.(header))</a:t>
            </a:r>
          </a:p>
          <a:p>
            <a:pPr lvl="1" indent="0" marL="457200">
              <a:buNone/>
            </a:pPr>
            <a:r>
              <a:rPr/>
              <a:t>eeg_filetype = parse(Int, strip(header[1:8])) eeg_filetype == 0 &amp;&amp; (eeg_filetype = “EDF”) eeg_filetype !== “EDF” &amp;&amp; throw(ArgumentError(“File $file_name is not a EDF file.”))</a:t>
            </a:r>
          </a:p>
          <a:p>
            <a:pPr lvl="1" indent="0" marL="457200">
              <a:buNone/>
            </a:pPr>
            <a:r>
              <a:rPr/>
              <a:t>patient = strip(header[9:88]) recording = strip(header[89:168]) occursin(“Alice 4”, recording) == false &amp;&amp; throw(ArgumentError(“This is not Alice 4 EDF file.”)) recording_date = header[169:176] recording_time = header[177:184] data_offset = parse(Int, strip(header[185:192])) reserved = strip(header[193:236]) reserved == “EDF+D” &amp;&amp; throw(ArgumentError(“EDF+D format (interrupted recordings) is not supported.”)) reserved == “EDF+C” &amp;&amp; (eeg_filetype = “EDF+”) # we get -1 here data_records = parse(Int, strip(header[237:244])) # we get 1.0 here data_records_duration = parse(Float64, strip(header[245:252])) channel_n = parse(Int, strip(header[253:256]))</a:t>
            </a:r>
          </a:p>
          <a:p>
            <a:pPr lvl="1" indent="0" marL="457200">
              <a:buNone/>
            </a:pPr>
            <a:r>
              <a:rPr/>
              <a:t>labels = Vector{String}(undef, channel_n) transducers = Vector{String}(undef, channel_n) physical_dimension = Vector{String}(undef, channel_n) physical_minimum = Vector{Float64}(undef, channel_n) physical_maximum = Vector{Float64}(undef, channel_n) digital_minimum = Vector{Float64}(undef, channel_n) digital_maximum = Vector{Float64}(undef, channel_n) prefiltering = Vector{String}(undef, channel_n) samples_per_datarecord = Vector{Int64}(undef, channel_n)</a:t>
            </a:r>
          </a:p>
          <a:p>
            <a:pPr lvl="1" indent="0" marL="457200">
              <a:buNone/>
            </a:pPr>
            <a:r>
              <a:rPr/>
              <a:t>header = zeros(UInt8, channel_n * 16) readbytes!(fid, header, channel_n * 16) header = String(Char.(header)) for idx in 1:channel_n labels[idx] = strip(header[1 + ((idx - 1) * 16):(idx * 16)]) end</a:t>
            </a:r>
          </a:p>
          <a:p>
            <a:pPr lvl="1" indent="0" marL="457200">
              <a:buNone/>
            </a:pPr>
            <a:r>
              <a:rPr/>
              <a:t>header = zeros(UInt8, channel_n * 80) readbytes!(fid, header, channel_n * 80) header = String(Char.(header)) for idx in 1:channel_n transducers[idx] = strip(header[1 + ((idx - 1) * 80):(idx * 80)]) end</a:t>
            </a:r>
          </a:p>
          <a:p>
            <a:pPr lvl="1" indent="0" marL="457200">
              <a:buNone/>
            </a:pPr>
            <a:r>
              <a:rPr/>
              <a:t>header = zeros(UInt8, channel_n * 8) readbytes!(fid, header, channel_n * 8) header = String(Char.(header)) for idx in 1:channel_n physical_dimension[idx] = strip(header[1 + ((idx - 1) * 8):(idx * 8)]) end</a:t>
            </a:r>
          </a:p>
          <a:p>
            <a:pPr lvl="1" indent="0" marL="457200">
              <a:buNone/>
            </a:pPr>
            <a:r>
              <a:rPr/>
              <a:t>header = zeros(UInt8, channel_n * 8) readbytes!(fid, header, channel_n * 8) header = String(Char.(header)) for idx in 1:channel_n physical_minimum[idx] = parse(Float64, strip(header[1 + ((idx - 1) * 8):(idx * 8)])) end</a:t>
            </a:r>
          </a:p>
          <a:p>
            <a:pPr lvl="1" indent="0" marL="457200">
              <a:buNone/>
            </a:pPr>
            <a:r>
              <a:rPr/>
              <a:t>header = zeros(UInt8, channel_n * 8) readbytes!(fid, header, channel_n * 8) header = String(Char.(header)) for idx in 1:channel_n physical_maximum[idx] = parse(Float64, strip(header[1 + ((idx - 1) * 8):(idx * 8)])) end</a:t>
            </a:r>
          </a:p>
          <a:p>
            <a:pPr lvl="1" indent="0" marL="457200">
              <a:buNone/>
            </a:pPr>
            <a:r>
              <a:rPr/>
              <a:t>header = zeros(UInt8, channel_n * 8) readbytes!(fid, header, channel_n * 8) header = String(Char.(header)) for idx in 1:channel_n digital_minimum[idx] = parse(Float64, strip(header[1 + ((idx - 1) * 8):(idx * 8)])) end</a:t>
            </a:r>
          </a:p>
          <a:p>
            <a:pPr lvl="1" indent="0" marL="457200">
              <a:buNone/>
            </a:pPr>
            <a:r>
              <a:rPr/>
              <a:t>header = zeros(UInt8, channel_n * 8) readbytes!(fid, header, channel_n * 8) header = String(Char.(header)) for idx in 1:channel_n digital_maximum[idx] = parse(Float64, strip(header[1 + ((idx - 1) * 8):(idx * 8)])) end</a:t>
            </a:r>
          </a:p>
          <a:p>
            <a:pPr lvl="1" indent="0" marL="457200">
              <a:buNone/>
            </a:pPr>
            <a:r>
              <a:rPr/>
              <a:t>header = zeros(UInt8, channel_n * 80) readbytes!(fid, header, channel_n * 80) header = String(Char.(header)) for idx in 1:channel_n prefiltering[idx] = strip(header[1 + ((idx - 1) * 80):(idx * 80)]) end</a:t>
            </a:r>
          </a:p>
          <a:p>
            <a:pPr lvl="1" indent="0" marL="457200">
              <a:buNone/>
            </a:pPr>
            <a:r>
              <a:rPr/>
              <a:t>header = zeros(UInt8, channel_n * 8) readbytes!(fid, header, channel_n * 8) header = String(Char.(header)) for idx in 1:channel_n samples_per_datarecord[idx] = parse(Int, strip(header[1 + ((idx - 1) * 8):(idx * 8)])) end</a:t>
            </a:r>
          </a:p>
          <a:p>
            <a:pPr lvl="1" indent="0" marL="457200">
              <a:buNone/>
            </a:pPr>
            <a:r>
              <a:rPr/>
              <a:t>close(fid)</a:t>
            </a:r>
          </a:p>
          <a:p>
            <a:pPr lvl="1" indent="0" marL="457200">
              <a:buNone/>
            </a:pPr>
            <a:r>
              <a:rPr/>
              <a:t>labels = _clean_labels(labels) if detect_type == true channel_type = _set_channel_types(labels) else channel_type = repeat([“???”], channel_n) end channel_order = _sort_channels(copy(channel_type))</a:t>
            </a:r>
          </a:p>
          <a:p>
            <a:pPr lvl="1" indent="0" marL="457200">
              <a:buNone/>
            </a:pPr>
            <a:r>
              <a:rPr/>
              <a:t>if eeg_filetype == “EDF” has_markers = false eeg_markers = DataFrame(:id =&gt; String[], :start =&gt; Int64[], :length =&gt; Int64[], :description =&gt; String[], :channel =&gt; Int64[]) markers_channel = -1 else has_markers, markers_channel = _has_markers(channel_type) markers = repeat([“”], data_records) end</a:t>
            </a:r>
          </a:p>
          <a:p>
            <a:pPr lvl="1" indent="0" marL="457200">
              <a:buNone/>
            </a:pPr>
            <a:r>
              <a:rPr/>
              <a:t>gain = Vector{Float64}(undef, channel_n) for idx in 1:channel_n gain[idx] = (physical_maximum[idx] - physical_minimum[idx]) / (digital_maximum[idx] - digital_minimum[idx]) end</a:t>
            </a:r>
          </a:p>
          <a:p>
            <a:pPr lvl="1" indent="0" marL="457200">
              <a:buNone/>
            </a:pPr>
            <a:r>
              <a:rPr/>
              <a:t>if length(unique(samples_per_datarecord)) == 1 sampling_rate = round(Int64, samples_per_datarecord[1] / data_records_duration)</a:t>
            </a:r>
          </a:p>
          <a:p>
            <a:pPr lvl="1" indent="0">
              <a:buNone/>
            </a:pPr>
            <a:r>
              <a:rPr>
                <a:latin typeface="Courier"/>
              </a:rPr>
              <a:t> fid = ""
 try
     fid = open(file_name, "r")
 catch
     error("File $file_name cannot be loaded.")
 end
 header = zeros(UInt8, data_offset)
 readbytes!(fid, header, data_offset)
 eeg_signals = zeros(channel_n, samples_per_datarecord[1] * data_records, 1)
 for idx1 in 1:data_records
     for idx2 in 1:channel_n
         signal = zeros(UInt8, samples_per_datarecord[idx2] * 2)
         readbytes!(fid, signal, samples_per_datarecord[idx2] * 2)
         if idx2 != markers_channel
             signal = map(ltoh, reinterpret(Int16, signal))
             if channel_type[idx2] == "markers"
                 for idx3 in eachindex(signal)
                     if signal[idx3] == digital_minimum[idx2]
                         signal[idx3] = 0
                     else
                         signal[idx3] = 1
                     end
                 end
                 eeg_signals[idx2, ((idx1 - 1) * samples_per_datarecord[idx2] + 1):(idx1 * samples_per_datarecord[idx2]), 1] = signal
             elseif channel_type[idx2] == "events"
                 eeg_signals[idx2, ((idx1 - 1) * samples_per_datarecord[idx2] + 1):(idx1 * samples_per_datarecord[idx2]), 1] = signal
             else
                 if occursin("uV", physical_dimension[idx2]) 
                     eeg_signals[idx2, ((idx1 - 1) * samples_per_datarecord[idx2] + 1):(idx1 * samples_per_datarecord[idx2]), 1] = signal .* gain[idx2]
                 elseif occursin("mV", physical_dimension[idx2])
                     eeg_signals[idx2, ((idx1 - 1) * samples_per_datarecord[idx2] + 1):(idx1 * samples_per_datarecord[idx2]), 1] = signal .* gain[idx2] ./ 1000
                 else
                     eeg_signals[idx2, ((idx1 - 1) * samples_per_datarecord[idx2] + 1):(idx1 * samples_per_datarecord[idx2]), 1] = signal .* gain[idx2]
                 end
             end
         else
             markers[idx1] = String(Char.(signal))
         end
     end
 end
 close(fid)</a:t>
            </a:r>
          </a:p>
          <a:p>
            <a:pPr lvl="1" indent="0" marL="457200">
              <a:buNone/>
            </a:pPr>
            <a:r>
              <a:rPr/>
              <a:t>else sampling_rate = round.(Int64, samples_per_datarecord / data_records_duration) max_sampling_rate = maximum(sampling_rate)</a:t>
            </a:r>
          </a:p>
          <a:p>
            <a:pPr lvl="1" indent="0">
              <a:buNone/>
            </a:pPr>
            <a:r>
              <a:rPr>
                <a:latin typeface="Courier"/>
              </a:rPr>
              <a:t> fid = ""
 try
     fid = open(file_name, "r")
 catch
     error("File $file_name cannot be loaded.")
 end
 header = zeros(UInt8, data_offset)
 readbytes!(fid, header, data_offset)
 data_size = filesize(file_name) - data_offset
 data = zeros(UInt8, data_size)
 readbytes!(fid, data, data_size, all=true)
 signal = map(ltoh, reinterpret(Int16, data))
 data_records = length(signal) ÷ sum(sampling_rate)        
 eeg_signals = zeros(channel_n, data_records * max_sampling_rate)
 data_segment = max_sampling_rate
 @inbounds for idx1 in 1:data_records            
     for idx2 in 1:channel_n
         tmp = Vector{Float64}()
         for idx3 in 1:sampling_rate[idx2]
             push!(tmp, popat!(signal, 1))
         end
         tmp = @. (tmp - digital_minimum[idx2]) * gain[idx2] + physical_minimum[idx2]
         if sampling_rate[idx2] == max_sampling_rate
             eeg_signals[idx2, ((idx1 - 1) * data_segment + 1):idx1 * data_segment] = tmp
         else
             tmp_upsampled = FourierTools.resample(tmp, max_sampling_rate)
             eeg_signals[idx2, ((idx1 - 1) * data_segment + 1):idx1 * data_segment] = tmp_upsampled
         end
     end
 end
 # reject weird channels
 for idx1 in 1:channel_n
     if idx1 != markers_channel
         if channel_type[idx1] == "markers"
             for idx2 in 1:size(eeg_signals, 2)
                 if signal[idx1, idx2] == digital_minimum[idx1]
                     signal[idx1, idx2] = 0
                 else
                     signal[idx1, idx2] = 1
                 end
             end
         end
         if occursin("mV", physical_dimension[idx1])
             eeg_signals ./= 1000
         end
     else
         markers[idx1] = String(Char.(signal))
     end
 end
 _info("Channels upsampled to $max_sampling_rate Hz.")
 sampling_rate = max_sampling_rate
 close(fid)</a:t>
            </a:r>
          </a:p>
          <a:p>
            <a:pPr lvl="1" indent="0" marL="457200">
              <a:buNone/>
            </a:pPr>
            <a:r>
              <a:rPr/>
              <a:t>end</a:t>
            </a:r>
          </a:p>
          <a:p>
            <a:pPr lvl="1" indent="0" marL="457200">
              <a:buNone/>
            </a:pPr>
            <a:r>
              <a:rPr/>
              <a:t>if has_markers deleteat!(channel_order, vsearch(markers_channel, channel_order)) eeg_signals = eeg_signals[setdiff(1:channel_n, markers_channel), :, :] deleteat!(labels, markers_channel) deleteat!(transducers, markers_channel) deleteat!(physical_dimension, markers_channel) deleteat!(prefiltering, markers_channel) deleteat!(gain, markers_channel) channel_n -= 1 eeg_markers = _m2df(markers) eeg_markers[!, :start] = t2s.(eeg_markers[!, :start], sampling_rate) eeg_markers[!, :length] = t2s.(eeg_markers[!, :length], sampling_rate) else eeg_markers = DataFrame(:id =&gt; String[], :start =&gt; Int64[], :length =&gt; Int64[], :description =&gt; String[], :channel =&gt; Int64[]) end</a:t>
            </a:r>
          </a:p>
          <a:p>
            <a:pPr lvl="1" indent="0" marL="457200">
              <a:buNone/>
            </a:pPr>
            <a:r>
              <a:rPr/>
              <a:t>eeg_duration_samples = size(eeg_signals, 2) eeg_duration_seconds = size(eeg_signals, 2) / sampling_rate eeg_time = collect(0:(1 / sampling_rate):eeg_duration_seconds) eeg_time = eeg_time[1:end - 1] eeg_filesize_mb = round(filesize(file_name) / 1024^2, digits=2)</a:t>
            </a:r>
          </a:p>
          <a:p>
            <a:pPr lvl="1" indent="0" marL="457200">
              <a:buNone/>
            </a:pPr>
            <a:r>
              <a:rPr/>
              <a:t>signal_type = “eeg” “meg” in channel_type &amp;&amp; (signal_type = “meg”)</a:t>
            </a:r>
          </a:p>
          <a:p>
            <a:pPr lvl="1" indent="0" marL="457200">
              <a:buNone/>
            </a:pPr>
            <a:r>
              <a:rPr/>
              <a:t>eeg_header = Dict(:signal_type =&gt; signal_type, :eeg_filename =&gt; file_name, :eeg_filesize_mb =&gt; eeg_filesize_mb, :eeg_filetype =&gt; eeg_filetype, :patient =&gt; string(patient), :recording =&gt; string(recording), :recording_date =&gt; recording_date, :recording_time =&gt; recording_time, :channel_n =&gt; channel_n, :channel_type =&gt; channel_type[channel_order], :reference =&gt; ““, :channel_locations =&gt; false, :history =&gt; String[], :components =&gt; Symbol[], :eeg_duration_samples =&gt; eeg_duration_samples, :eeg_duration_seconds =&gt; eeg_duration_seconds, :epoch_n =&gt; 1, :epoch_duration_samples =&gt; eeg_duration_samples, :epoch_duration_seconds =&gt; eeg_duration_seconds, :labels =&gt; labels[channel_order], :transducers =&gt; transducers[channel_order], :physical_dimension =&gt; physical_dimension[channel_order], :prefiltering =&gt; prefiltering[channel_order], :sampling_rate =&gt; sampling_rate, :gain =&gt; gain[channel_order], :note =&gt;”“, :markers =&gt; has_markers)</a:t>
            </a:r>
          </a:p>
          <a:p>
            <a:pPr lvl="1" indent="0" marL="457200">
              <a:buNone/>
            </a:pPr>
            <a:r>
              <a:rPr/>
              <a:t>eeg_components = Vector{Any}() eeg_epoch_time = eeg_time eeg_locs = DataFrame(:channel =&gt; Int64, :labels =&gt; String[], :loc_theta =&gt; Float64[], :loc_radius =&gt; Float64[], :loc_x =&gt; Float64[], :loc_y =&gt; Float64[], :loc_z =&gt; Float64[], :loc_radius_sph =&gt; Float64[], :loc_theta_sph =&gt; Float64[], :loc_phi_sph =&gt; Float64[])</a:t>
            </a:r>
          </a:p>
          <a:p>
            <a:pPr lvl="1" indent="0" marL="457200">
              <a:buNone/>
            </a:pPr>
            <a:r>
              <a:rPr/>
              <a:t>eeg = NeuroAnalyzer.EEG(eeg_header, eeg_time, eeg_epoch_time, eeg_signals[channel_order, :, :], eeg_components, eeg_markers, eeg_locs)</a:t>
            </a:r>
          </a:p>
          <a:p>
            <a:pPr lvl="1" indent="0" marL="457200">
              <a:buNone/>
            </a:pPr>
            <a:r>
              <a:rPr/>
              <a:t>return eeg end</a:t>
            </a:r>
          </a:p>
          <a:p>
            <a:pPr lvl="0" indent="0" marL="0">
              <a:buNone/>
            </a:pPr>
            <a:r>
              <a:rPr/>
              <a:t>““” locs_import_geo(file_name)</a:t>
            </a:r>
          </a:p>
          <a:p>
            <a:pPr lvl="0" indent="0" marL="0">
              <a:buNone/>
            </a:pPr>
            <a:r>
              <a:rPr/>
              <a:t>Load electrode positions from GEO file.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eeg:EEG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file_name::String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locs::DataFrame</a:t>
            </a:r>
            <a:r>
              <a:rPr/>
              <a:t> ““” function locs_import_geo(file_name::String)</a:t>
            </a:r>
          </a:p>
          <a:p>
            <a:pPr lvl="1" indent="0" marL="457200">
              <a:buNone/>
            </a:pPr>
            <a:r>
              <a:rPr/>
              <a:t>isfile(file_name) || throw(ArgumentError(“$file_name not found.”)) splitext(file_name)[2] == “.geo” || throw(ArgumentError(“Not a GEO file.”))</a:t>
            </a:r>
          </a:p>
          <a:p>
            <a:pPr lvl="1" indent="0" marL="457200">
              <a:buNone/>
            </a:pPr>
            <a:r>
              <a:rPr/>
              <a:t>f = open(file_name, “r”) locs = readlines(f) close(f)</a:t>
            </a:r>
          </a:p>
          <a:p>
            <a:pPr lvl="1" indent="0" marL="457200">
              <a:buNone/>
            </a:pPr>
            <a:r>
              <a:rPr/>
              <a:t>l1 = 0 l2 = 0 for idx in 1:length(locs) locs[idx] == “View""{” &amp;&amp; (l1 = idx + 1) locs[idx] == “};” &amp;&amp; (l2 = idx - 1) end locs = locs[l1+1:2:l2]</a:t>
            </a:r>
          </a:p>
          <a:p>
            <a:pPr lvl="1" indent="0" marL="457200">
              <a:buNone/>
            </a:pPr>
            <a:r>
              <a:rPr/>
              <a:t>labels = repeat([“”], length(locs)) x = zeros(length(locs)) y = zeros(length(locs)) z = zeros(length(locs))</a:t>
            </a:r>
          </a:p>
          <a:p>
            <a:pPr lvl="1" indent="0" marL="457200">
              <a:buNone/>
            </a:pPr>
            <a:r>
              <a:rPr/>
              <a:t>p = r”(.+)((.+)){(.+)}” for idx in 1:length(labels) m = match(p, locs[idx]) labels[idx] = replace(m[3], “"” =&gt; ““) tmp = replace(m[2],”(” =&gt; ““) tmp = replace(tmp,”)” =&gt; ““) x[idx], y[idx], z[idx], = parse.(Float64, split(tmp,”, “)) end</a:t>
            </a:r>
          </a:p>
          <a:p>
            <a:pPr lvl="1" indent="0" marL="457200">
              <a:buNone/>
            </a:pPr>
            <a:r>
              <a:rPr/>
              <a:t>x, y, z = _locnorm(x, y, z)</a:t>
            </a:r>
          </a:p>
          <a:p>
            <a:pPr lvl="1" indent="0" marL="457200">
              <a:buNone/>
            </a:pPr>
            <a:r>
              <a:rPr/>
              <a:t># center x at 0 x_adj = x[findfirst(isequal(“Cz”), labels)] x .-= x_adj x, y, z = _locnorm(x, y, z)</a:t>
            </a:r>
          </a:p>
          <a:p>
            <a:pPr lvl="1" indent="0" marL="457200">
              <a:buNone/>
            </a:pPr>
            <a:r>
              <a:rPr/>
              <a:t>radius = zeros(length(labels)) theta = zeros(length(labels)) radius_sph = zeros(length(labels)) theta_sph = zeros(length(labels)) phi_sph = zeros(length(labels))</a:t>
            </a:r>
          </a:p>
          <a:p>
            <a:pPr lvl="1" indent="0" marL="457200">
              <a:buNone/>
            </a:pPr>
            <a:r>
              <a:rPr/>
              <a:t>locs = DataFrame(:channel =&gt; 1:length(labels), :labels =&gt; labels, :loc_theta =&gt; theta, :loc_radius =&gt; radius, :loc_x =&gt; x, :loc_y =&gt; y, :loc_z =&gt; z, :loc_radius_sph =&gt; radius_sph, :loc_theta_sph =&gt; theta_sph, :loc_phi_sph =&gt; phi_sph)</a:t>
            </a:r>
          </a:p>
          <a:p>
            <a:pPr lvl="1" indent="0" marL="457200">
              <a:buNone/>
            </a:pPr>
            <a:r>
              <a:rPr/>
              <a:t>locs = _round_locs(locs)</a:t>
            </a:r>
          </a:p>
          <a:p>
            <a:pPr lvl="1" indent="0" marL="457200">
              <a:buNone/>
            </a:pPr>
            <a:r>
              <a:rPr/>
              <a:t>locs = locs_cart2sph(locs) locs = locs_cart2pol(locs)</a:t>
            </a:r>
          </a:p>
          <a:p>
            <a:pPr lvl="1" indent="0" marL="457200">
              <a:buNone/>
            </a:pPr>
            <a:r>
              <a:rPr/>
              <a:t>return locs end</a:t>
            </a:r>
          </a:p>
          <a:p>
            <a:pPr lvl="0" indent="0" marL="0">
              <a:buNone/>
            </a:pPr>
            <a:r>
              <a:rPr/>
              <a:t>““” eeg_import_csv(file_name; detect_type)</a:t>
            </a:r>
          </a:p>
          <a:p>
            <a:pPr lvl="0" indent="0" marL="0">
              <a:buNone/>
            </a:pPr>
            <a:r>
              <a:rPr/>
              <a:t>Load CSV file (e.g. exported from EEGLAB) and return </a:t>
            </a:r>
            <a:r>
              <a:rPr>
                <a:latin typeface="Courier"/>
              </a:rPr>
              <a:t>NeuroAnalyzer.EEG</a:t>
            </a:r>
            <a:r>
              <a:rPr/>
              <a:t> object.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file_name::String</a:t>
            </a:r>
            <a:r>
              <a:rPr/>
              <a:t>: name of the file to load</a:t>
            </a:r>
          </a:p>
          <a:p>
            <a:pPr lvl="0"/>
            <a:r>
              <a:rPr>
                <a:latin typeface="Courier"/>
              </a:rPr>
              <a:t>detect_type::Bool=true</a:t>
            </a:r>
            <a:r>
              <a:rPr/>
              <a:t>: detect channel type based on its label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eeg:EEG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CSV first row or first column must contain channel names. Shape of data array will be detected automatically. Sampling rate will be detected. If file is gzip-ed, it will be uncompressed automatically while reading. ““” function eeg_import_csv(file_name::String; detect_type::Bool=true)</a:t>
            </a:r>
          </a:p>
          <a:p>
            <a:pPr lvl="0" indent="0">
              <a:buNone/>
            </a:pPr>
            <a:r>
              <a:rPr>
                <a:latin typeface="Courier"/>
              </a:rPr>
              <a:t>isfile(file_name) || throw(ArgumentError("File $file_name cannot be loaded."))
eeg_filetype = "CSV"
df = CSV.read(file_name, DataFrame)
if typeof(df[:, 1]) == Vector{Float64}
    # time by channels
    eeg_time = df[:, 1]
    eeg_signals = Array(df[:, 2:end])'
    channel_n = ncol(df) - 1
    labels = String.(names(df)[2:end])
else
    # channels by time
    eeg_time = parse.(Float64, names(df)[2:end])
    eeg_signals = Array(df[:, 2:end])
    channel_n = nrow(df)
    labels = String.(df[:, 1])
end
eeg_signals = reshape(eeg_signals, size(eeg_signals, 1), size(eeg_signals, 2), 1)
labels = _clean_labels(labels)
if detect_type == true
    channel_type = _set_channel_types(labels)
else
    channel_type = repeat(["???"], channel_n)
end
channel_order = _sort_channels(copy(channel_type))
has_markers = false
eeg_markers = DataFrame(:id =&gt; String[], :start =&gt; Int64[], :length =&gt; Int64[], :description =&gt; String[], :channel =&gt; Int64[])
sampling_rate = round(Int64, 1 / eeg_time[2] * 1000)
gain = ones(channel_n)
eeg_markers = DataFrame(:id =&gt; String[], :start =&gt; Int64[], :length =&gt; Int64[], :description =&gt; String[], :channel =&gt; Int64[])
eeg_duration_samples = size(eeg_signals, 2)
eeg_duration_seconds = size(eeg_signals, 2) / sampling_rate
eeg_time = collect(0:(1 / sampling_rate):eeg_duration_seconds)
eeg_time = eeg_time[1:end - 1]
eeg_filesize_mb = round(filesize(file_name) / 1024^2, digits=2)
signal_type = "eeg"
"meg" in channel_type &amp;&amp; (signal_type = "meg")
eeg_header = Dict(:signal_type =&gt; signal_type,
                  :eeg_filename =&gt; file_name,
                  :eeg_filesize_mb =&gt; eeg_filesize_mb,
                  :eeg_filetype =&gt; eeg_filetype,
                  :patient =&gt; "",
                  :recording =&gt; "",
                  :recording_date =&gt; "",
                  :recording_time =&gt; "",
                  :channel_n =&gt; channel_n,
                  :channel_type =&gt; channel_type[channel_order],
                  :reference =&gt; "",
                  :channel_locations =&gt; false,
                  :history =&gt; String[],
                  :components =&gt; Symbol[],
                  :eeg_duration_samples =&gt; eeg_duration_samples,
                  :eeg_duration_seconds =&gt; eeg_duration_seconds,
                  :epoch_n =&gt; 1,
                  :epoch_duration_samples =&gt; eeg_duration_samples,
                  :epoch_duration_seconds =&gt; eeg_duration_seconds,
                  :labels =&gt; labels[channel_order],
                  :transducers =&gt; repeat([""], channel_n),
                  :physical_dimension =&gt; repeat([""], channel_n),
                  :prefiltering =&gt; repeat([""], channel_n),
                  :sampling_rate =&gt; sampling_rate,
                  :gain =&gt; gain[channel_order],
                  :note =&gt; "",
                  :markers =&gt; has_markers)
eeg_components = Vector{Any}()
eeg_epoch_time = eeg_time
eeg_locs = DataFrame(:channel =&gt; Int64,
                     :labels =&gt; String[],
                     :loc_theta =&gt; Float64[],
                     :loc_radius =&gt; Float64[],
                     :loc_x =&gt; Float64[],
                     :loc_y =&gt; Float64[],
                     :loc_z =&gt; Float64[],
                     :loc_radius_sph =&gt; Float64[],
                     :loc_theta_sph =&gt; Float64[],
                     :loc_phi_sph =&gt; Float64[])
eeg = NeuroAnalyzer.EEG(eeg_header, eeg_time, eeg_epoch_time, eeg_signals[channel_order, :, :], eeg_components, eeg_markers, eeg_locs)
return eeg</a:t>
            </a:r>
          </a:p>
          <a:p>
            <a:pPr lvl="0" indent="0" marL="0">
              <a:buNone/>
            </a:pPr>
            <a:r>
              <a:rPr/>
              <a:t>end</a:t>
            </a:r>
          </a:p>
          <a:p>
            <a:pPr lvl="0" indent="0" marL="0">
              <a:buNone/>
            </a:pPr>
            <a:r>
              <a:rPr/>
              <a:t>““” eeg_import_set(file_name; detect_type)</a:t>
            </a:r>
          </a:p>
          <a:p>
            <a:pPr lvl="0" indent="0" marL="0">
              <a:buNone/>
            </a:pPr>
            <a:r>
              <a:rPr/>
              <a:t>Load SET file (exported from EEGLAB) and return </a:t>
            </a:r>
            <a:r>
              <a:rPr>
                <a:latin typeface="Courier"/>
              </a:rPr>
              <a:t>NeuroAnalyzer.EEG</a:t>
            </a:r>
            <a:r>
              <a:rPr/>
              <a:t> object.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file_name::String</a:t>
            </a:r>
            <a:r>
              <a:rPr/>
              <a:t>: name of the file to load</a:t>
            </a:r>
          </a:p>
          <a:p>
            <a:pPr lvl="0"/>
            <a:r>
              <a:rPr>
                <a:latin typeface="Courier"/>
              </a:rPr>
              <a:t>detect_type::Bool=true</a:t>
            </a:r>
            <a:r>
              <a:rPr/>
              <a:t>: detect channel type based on its label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eeg:EEG</a:t>
            </a:r>
            <a:r>
              <a:rPr/>
              <a:t> ““” function eeg_import_set(file_name::String; detect_type::Bool=true)</a:t>
            </a:r>
          </a:p>
          <a:p>
            <a:pPr lvl="1" indent="0" marL="457200">
              <a:buNone/>
            </a:pPr>
            <a:r>
              <a:rPr/>
              <a:t>isfile(file_name) || throw(ArgumentError(“File $file_name cannot be loaded.”))</a:t>
            </a:r>
          </a:p>
          <a:p>
            <a:pPr lvl="1" indent="0" marL="457200">
              <a:buNone/>
            </a:pPr>
            <a:r>
              <a:rPr/>
              <a:t>eeg_filetype = “SET”</a:t>
            </a:r>
          </a:p>
          <a:p>
            <a:pPr lvl="1" indent="0" marL="457200">
              <a:buNone/>
            </a:pPr>
            <a:r>
              <a:rPr/>
              <a:t>dataset = matread(file_name) eeg_time = dataset[“times”][:] eeg_signals = dataset[“data”]</a:t>
            </a:r>
          </a:p>
          <a:p>
            <a:pPr lvl="1" indent="0" marL="457200">
              <a:buNone/>
            </a:pPr>
            <a:r>
              <a:rPr/>
              <a:t># there are no epochs if signal is matrix, not array ndims(eeg_signals) == 2 &amp;&amp; (eeg_signals = reshape(eeg_signals, size(eeg_signals, 1), size(eeg_signals, 2), 1))</a:t>
            </a:r>
          </a:p>
          <a:p>
            <a:pPr lvl="1" indent="0" marL="457200">
              <a:buNone/>
            </a:pPr>
            <a:r>
              <a:rPr/>
              <a:t>channel_n = size(eeg_signals, 1)</a:t>
            </a:r>
          </a:p>
          <a:p>
            <a:pPr lvl="1" indent="0" marL="457200">
              <a:buNone/>
            </a:pPr>
            <a:r>
              <a:rPr/>
              <a:t># get channel labels if length(dataset[“chanlocs”][“labels”][:]) == channel_n labels = String.(dataset[“chanlocs”][“labels”][:]) else labels = repeat([“”], channel_n) end</a:t>
            </a:r>
          </a:p>
          <a:p>
            <a:pPr lvl="1" indent="0" marL="457200">
              <a:buNone/>
            </a:pPr>
            <a:r>
              <a:rPr/>
              <a:t>labels = _clean_labels(labels) if detect_type == true channel_type = _set_channel_types(labels) else channel_type = repeat([“???”], channel_n) end channel_order = _sort_channels(copy(channel_type))</a:t>
            </a:r>
          </a:p>
          <a:p>
            <a:pPr lvl="1" indent="0" marL="457200">
              <a:buNone/>
            </a:pPr>
            <a:r>
              <a:rPr/>
              <a:t># TODO: import locations, events and other data # keys(dataset) = [“event”, “icawinv”, “chaninfo”, “epoch”, “stats”, “chanlocs”, “reject”, “icaact”, “icaweights”, “ref”, “eventdescription”, “urchanlocs”, “urevent”, “nbchan”, “icachansind”, “specicaact”, “icasplinefile”, “splinefile”, “condition”, “dipfit”, “group”, “icasphere”, “session”, “datfile”, “trials”, “epochdescription”, “setname”, “specdata”, “run”] # epochs data: dataset[“epoch”] # events data: dataset[“event”] # channel data: dataset[“chaninfo”] # locs data: dataset[“chanlocs”] # ICA weights: dataset[“icaweights”] # ICA weights: dataset[“icaweights”] # ignore: xmin, xmax, filename, filepath, etc, setname, saved, pnts</a:t>
            </a:r>
          </a:p>
          <a:p>
            <a:pPr lvl="1" indent="0" marL="457200">
              <a:buNone/>
            </a:pPr>
            <a:r>
              <a:rPr/>
              <a:t># EEGLAB metadata patient = dataset[“subject”] note = dataset[“comments”] history = split(dataset[“history”], “”) # remove first two entries, 1st is empty, second is EEGLAB version length(history) &gt; 2 &amp;&amp; (history = history[3:end])</a:t>
            </a:r>
          </a:p>
          <a:p>
            <a:pPr lvl="1" indent="0" marL="457200">
              <a:buNone/>
            </a:pPr>
            <a:r>
              <a:rPr/>
              <a:t>sampling_rate = round(Int64, dataset[“srate”])</a:t>
            </a:r>
          </a:p>
          <a:p>
            <a:pPr lvl="1" indent="0" marL="457200">
              <a:buNone/>
            </a:pPr>
            <a:r>
              <a:rPr/>
              <a:t>has_markers = false eeg_markers = DataFrame(:id =&gt; String[], :start =&gt; Int64[], :length =&gt; Int64[], :description =&gt; String[], :channel =&gt; Int64[]) gain = ones(channel_n) eeg_markers = DataFrame(:id =&gt; String[], :start =&gt; Int64[], :length =&gt; Int64[], :description =&gt; String[], :channel =&gt; Int64[])</a:t>
            </a:r>
          </a:p>
          <a:p>
            <a:pPr lvl="1" indent="0" marL="457200">
              <a:buNone/>
            </a:pPr>
            <a:r>
              <a:rPr/>
              <a:t>eeg_duration_samples = size(eeg_signals, 2) eeg_duration_seconds = size(eeg_signals, 2) / sampling_rate eeg_time = collect(0:(1 / sampling_rate):eeg_duration_seconds) eeg_time = eeg_time[1:end - 1] eeg_filesize_mb = round(filesize(file_name) / 1024^2, digits=2)</a:t>
            </a:r>
          </a:p>
          <a:p>
            <a:pPr lvl="1" indent="0" marL="457200">
              <a:buNone/>
            </a:pPr>
            <a:r>
              <a:rPr/>
              <a:t>signal_type = “eeg” “meg” in channel_type &amp;&amp; (signal_type = “meg”)</a:t>
            </a:r>
          </a:p>
          <a:p>
            <a:pPr lvl="1" indent="0" marL="457200">
              <a:buNone/>
            </a:pPr>
            <a:r>
              <a:rPr/>
              <a:t>eeg_header = Dict(:signal_type =&gt; signal_type, :eeg_filename =&gt; file_name, :eeg_filesize_mb =&gt; eeg_filesize_mb, :eeg_filetype =&gt; eeg_filetype, :patient =&gt; patient, :recording =&gt; ““, :recording_date =&gt;”“, :recording_time =&gt;”“, :channel_n =&gt; channel_n, :channel_type =&gt; channel_type[channel_order], :reference =&gt;”“, :channel_locations =&gt; false, :history =&gt; history, :components =&gt; Symbol[], :eeg_duration_samples =&gt; eeg_duration_samples, :eeg_duration_seconds =&gt; eeg_duration_seconds, :epoch_n =&gt; 1, :epoch_duration_samples =&gt; eeg_duration_samples, :epoch_duration_seconds =&gt; eeg_duration_seconds, :labels =&gt; labels[channel_order], :transducers =&gt; repeat([“”], channel_n), :physical_dimension =&gt; repeat([“”], channel_n), :prefiltering =&gt; repeat([“”], channel_n), :sampling_rate =&gt; sampling_rate, :gain =&gt; gain[channel_order], :note =&gt; note, :markers =&gt; has_markers)</a:t>
            </a:r>
          </a:p>
          <a:p>
            <a:pPr lvl="1" indent="0" marL="457200">
              <a:buNone/>
            </a:pPr>
            <a:r>
              <a:rPr/>
              <a:t>eeg_components = Vector{Any}() eeg_epoch_time = eeg_time eeg_locs = DataFrame(:channel =&gt; Int64, :labels =&gt; String[], :loc_theta =&gt; Float64[], :loc_radius =&gt; Float64[], :loc_x =&gt; Float64[], :loc_y =&gt; Float64[], :loc_z =&gt; Float64[], :loc_radius_sph =&gt; Float64[], :loc_theta_sph =&gt; Float64[], :loc_phi_sph =&gt; Float64[])</a:t>
            </a:r>
          </a:p>
          <a:p>
            <a:pPr lvl="1" indent="0" marL="457200">
              <a:buNone/>
            </a:pPr>
            <a:r>
              <a:rPr/>
              <a:t>eeg = NeuroAnalyzer.EEG(eeg_header, eeg_time, eeg_epoch_time, eeg_signals[channel_order, :, :], eeg_components, eeg_markers, eeg_locs)</a:t>
            </a:r>
          </a:p>
          <a:p>
            <a:pPr lvl="1" indent="0" marL="457200">
              <a:buNone/>
            </a:pPr>
            <a:r>
              <a:rPr/>
              <a:t>return eeg end</a:t>
            </a:r>
          </a:p>
          <a:p>
            <a:pPr lvl="0" indent="0" marL="0">
              <a:buNone/>
            </a:pPr>
            <a:r>
              <a:rPr/>
              <a:t>““” eeg_import_fiff(file_name; detect_type)</a:t>
            </a:r>
          </a:p>
          <a:p>
            <a:pPr lvl="0" indent="0" marL="0">
              <a:buNone/>
            </a:pPr>
            <a:r>
              <a:rPr/>
              <a:t>Load FIFF (Functional Image File Format) file and return </a:t>
            </a:r>
            <a:r>
              <a:rPr>
                <a:latin typeface="Courier"/>
              </a:rPr>
              <a:t>NeuroAnalyzer.EEG</a:t>
            </a:r>
            <a:r>
              <a:rPr/>
              <a:t> object.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file_name::String</a:t>
            </a:r>
            <a:r>
              <a:rPr/>
              <a:t>: name of the file to load</a:t>
            </a:r>
          </a:p>
          <a:p>
            <a:pPr lvl="0"/>
            <a:r>
              <a:rPr>
                <a:latin typeface="Courier"/>
              </a:rPr>
              <a:t>detect_type::Bool=true</a:t>
            </a:r>
            <a:r>
              <a:rPr/>
              <a:t>: detect channel type based on its label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eeg:EEG</a:t>
            </a:r>
          </a:p>
          <a:p>
            <a:pPr lvl="0" indent="0" marL="0">
              <a:buNone/>
            </a:pPr>
            <a:r>
              <a:rPr/>
              <a:t>““” function eeg_import_fiff(file_name::String; detect_type::Bool=true)</a:t>
            </a:r>
          </a:p>
          <a:p>
            <a:pPr lvl="0" indent="0">
              <a:buNone/>
            </a:pPr>
            <a:r>
              <a:rPr>
                <a:latin typeface="Courier"/>
              </a:rPr>
              <a:t>file_name = "test/meg-test-fif.fif"
file_name = "/home/eb/Downloads/gianpaolo "
isfile(file_name) || throw(ArgumentError("File $file_name cannot be loaded."))
eeg_filetype = ""
fid = ""
try
    fid = open(file_name, "r")
catch
    error("File $file_name cannot be loaded.")
end
tags = Vector{Tuple{Int64, Int64, Int64, Int64, Int64}}()
# read tags
while tag_next != -1
    current_position = position(fid)
    try
        tag = reinterpret(Int32, read(fid, sizeof(Int32) * 4))
        tag .= ntoh.(tag)
        tag_kind = tag[1]
        tag_type = tag[2]
        tag_size = tag[3]
        tag_next = tag[4]
    catch
        error("File $file_name first tag cannot be read.")
    end
    # check first tag
    if length(tags) == 0
        tag_kind != 100 &amp;&amp; throw(ArgumentError("File $file_name is not a FIF file."))
        tag_type != 31 &amp;&amp; throw(ArgumentError("File $file_name is not a FIF file."))
        tag_size != 20 &amp;&amp; throw(ArgumentError("File $file_name is not a FIF file."))
    end
    push!(tags, (current_position, tag_kind, tag_type, tag_size, tag_next))
    current_position = position(fid)
    if tag_next == 0
        seek(fid, current_position + tag_size)
    elseif tag_next &gt; 0
        seek(fid, tag_next)
    end
end
close(fid)</a:t>
            </a:r>
          </a:p>
          <a:p>
            <a:pPr lvl="0" indent="0" marL="0">
              <a:buNone/>
            </a:pPr>
            <a:r>
              <a:rPr/>
              <a:t>end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sampling_rate = n.samples / data.record.duration</a:t>
            </a:r>
          </a:p>
          <a:p>
            <a:pPr lvl="0"/>
            <a:r>
              <a:rPr/>
              <a:t>gain = (physical_maximum - physical_minimum) / (digital_maximum - digital_minimum)</a:t>
            </a:r>
          </a:p>
          <a:p>
            <a:pPr lvl="0"/>
            <a:r>
              <a:rPr/>
              <a:t>value = (value - digital_minimum ) * gain + physical_minimum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Kemp B, Värri A, Rosa AC, Nielsen KD, Gade J. A simple format for exchange of digitized polygraphic recordings. Electroencephalography and Clinical Neurophysiology. 1992 May;82(5):391–3.</a:t>
            </a:r>
          </a:p>
          <a:p>
            <a:pPr lvl="0" indent="-457200" marL="457200">
              <a:buAutoNum type="arabicPeriod"/>
            </a:pPr>
            <a:r>
              <a:rPr/>
              <a:t>Kemp B, Olivan J. European data format ‘plus’ (EDF+), an EDF alike standard format for the exchange of physiological data. Clinical Neurophysiology 2003;114:1755–61.</a:t>
            </a:r>
          </a:p>
          <a:p>
            <a:pPr lvl="0" indent="-457200" marL="457200">
              <a:buAutoNum type="arabicPeriod"/>
            </a:pPr>
            <a:r>
              <a:rPr/>
              <a:t>https://www.edfplus.info/specs/ ““” function eeg_import_edf(file_name::String; detect_type::Bool=true)</a:t>
            </a:r>
          </a:p>
          <a:p>
            <a:pPr lvl="1" indent="0" marL="457200">
              <a:buNone/>
            </a:pPr>
            <a:r>
              <a:rPr/>
              <a:t>isfile(file_name) || throw(ArgumentError(“File $file_name cannot be loaded.”))</a:t>
            </a:r>
          </a:p>
          <a:p>
            <a:pPr lvl="1" indent="0" marL="457200">
              <a:buNone/>
            </a:pPr>
            <a:r>
              <a:rPr/>
              <a:t>eeg_filetype = “”</a:t>
            </a:r>
          </a:p>
          <a:p>
            <a:pPr lvl="1" indent="0" marL="457200">
              <a:buNone/>
            </a:pPr>
            <a:r>
              <a:rPr/>
              <a:t>fid = “” try fid = open(file_name, “r”) catch error(“File $file_name cannot be loaded.”) end</a:t>
            </a:r>
          </a:p>
          <a:p>
            <a:pPr lvl="1" indent="0" marL="457200">
              <a:buNone/>
            </a:pPr>
            <a:r>
              <a:rPr/>
              <a:t>header = zeros(UInt8, 256) readbytes!(fid, header, 256) header = String(Char.(header))</a:t>
            </a:r>
          </a:p>
          <a:p>
            <a:pPr lvl="1" indent="0" marL="457200">
              <a:buNone/>
            </a:pPr>
            <a:r>
              <a:rPr/>
              <a:t>eeg_filetype = parse(Int, strip(header[1:8])) eeg_filetype == 0 &amp;&amp; (eeg_filetype = “EDF”) eeg_filetype !== “EDF” &amp;&amp; throw(ArgumentError(“File $file_name is not a EDF file.”))</a:t>
            </a:r>
          </a:p>
          <a:p>
            <a:pPr lvl="1" indent="0" marL="457200">
              <a:buNone/>
            </a:pPr>
            <a:r>
              <a:rPr/>
              <a:t>patient = strip(header[9:88]) recording = strip(header[89:168]) # EDF exported from Alice does not conform EDF standard occursin(“Alice 4”, recording) &amp;&amp; return eeg_import_alice4(file_name, detect_type=detect_type) recording_date = header[169:176] recording_time = header[177:184] data_offset = parse(Int, strip(header[185:192])) reserved = strip(header[193:236]) reserved == “EDF+D” &amp;&amp; throw(ArgumentError(“EDF+D format (interrupted recordings) is not supported.”)) reserved == “EDF+C” &amp;&amp; (eeg_filetype = “EDF+”) data_records = parse(Int, strip(header[237:244])) data_records_duration = parse(Float64, strip(header[245:252])) channel_n = parse(Int, strip(header[253:256]))</a:t>
            </a:r>
          </a:p>
          <a:p>
            <a:pPr lvl="1" indent="0" marL="457200">
              <a:buNone/>
            </a:pPr>
            <a:r>
              <a:rPr/>
              <a:t>labels = Vector{String}(undef, channel_n) transducers = Vector{String}(undef, channel_n) physical_dimension = Vector{String}(undef, channel_n) physical_minimum = Vector{Float64}(undef, channel_n) physical_maximum = Vector{Float64}(undef, channel_n) digital_minimum = Vector{Float64}(undef, channel_n) digital_maximum = Vector{Float64}(undef, channel_n) prefiltering = Vector{String}(undef, channel_n) samples_per_datarecord = Vector{Int64}(undef, channel_n)</a:t>
            </a:r>
          </a:p>
          <a:p>
            <a:pPr lvl="1" indent="0" marL="457200">
              <a:buNone/>
            </a:pPr>
            <a:r>
              <a:rPr/>
              <a:t>header = zeros(UInt8, channel_n * 16) readbytes!(fid, header, channel_n * 16) header = String(Char.(header)) for idx in 1:channel_n labels[idx] = strip(header[1 + ((idx - 1) * 16):(idx * 16)]) end</a:t>
            </a:r>
          </a:p>
          <a:p>
            <a:pPr lvl="1" indent="0" marL="457200">
              <a:buNone/>
            </a:pPr>
            <a:r>
              <a:rPr/>
              <a:t>header = zeros(UInt8, channel_n * 80) readbytes!(fid, header, channel_n * 80) header = String(Char.(header)) for idx in 1:channel_n transducers[idx] = strip(header[1 + ((idx - 1) * 80):(idx * 80)]) end</a:t>
            </a:r>
          </a:p>
          <a:p>
            <a:pPr lvl="1" indent="0" marL="457200">
              <a:buNone/>
            </a:pPr>
            <a:r>
              <a:rPr/>
              <a:t>header = zeros(UInt8, channel_n * 8) readbytes!(fid, header, channel_n * 8) header = String(Char.(header)) for idx in 1:channel_n physical_dimension[idx] = strip(header[1 + ((idx - 1) * 8):(idx * 8)]) end</a:t>
            </a:r>
          </a:p>
          <a:p>
            <a:pPr lvl="1" indent="0" marL="457200">
              <a:buNone/>
            </a:pPr>
            <a:r>
              <a:rPr/>
              <a:t>header = zeros(UInt8, channel_n * 8) readbytes!(fid, header, channel_n * 8) header = String(Char.(header)) for idx in 1:channel_n physical_minimum[idx] = parse(Float64, strip(header[1 + ((idx - 1) * 8):(idx * 8)])) end</a:t>
            </a:r>
          </a:p>
          <a:p>
            <a:pPr lvl="1" indent="0" marL="457200">
              <a:buNone/>
            </a:pPr>
            <a:r>
              <a:rPr/>
              <a:t>header = zeros(UInt8, channel_n * 8) readbytes!(fid, header, channel_n * 8) header = String(Char.(header)) for idx in 1:channel_n physical_maximum[idx] = parse(Float64, strip(header[1 + ((idx - 1) * 8):(idx * 8)])) end</a:t>
            </a:r>
          </a:p>
          <a:p>
            <a:pPr lvl="1" indent="0" marL="457200">
              <a:buNone/>
            </a:pPr>
            <a:r>
              <a:rPr/>
              <a:t>header = zeros(UInt8, channel_n * 8) readbytes!(fid, header, channel_n * 8) header = String(Char.(header)) for idx in 1:channel_n digital_minimum[idx] = parse(Float64, strip(header[1 + ((idx - 1) * 8):(idx * 8)])) end</a:t>
            </a:r>
          </a:p>
          <a:p>
            <a:pPr lvl="1" indent="0" marL="457200">
              <a:buNone/>
            </a:pPr>
            <a:r>
              <a:rPr/>
              <a:t>header = zeros(UInt8, channel_n * 8) readbytes!(fid, header, channel_n * 8) header = String(Char.(header)) for idx in 1:channel_n digital_maximum[idx] = parse(Float64, strip(header[1 + ((idx - 1) * 8):(idx * 8)])) end</a:t>
            </a:r>
          </a:p>
          <a:p>
            <a:pPr lvl="1" indent="0" marL="457200">
              <a:buNone/>
            </a:pPr>
            <a:r>
              <a:rPr/>
              <a:t>header = zeros(UInt8, channel_n * 80) readbytes!(fid, header, channel_n * 80) header = String(Char.(header)) for idx in 1:channel_n prefiltering[idx] = strip(header[1 + ((idx - 1) * 80):(idx * 80)]) end</a:t>
            </a:r>
          </a:p>
          <a:p>
            <a:pPr lvl="1" indent="0" marL="457200">
              <a:buNone/>
            </a:pPr>
            <a:r>
              <a:rPr/>
              <a:t>header = zeros(UInt8, channel_n * 8) readbytes!(fid, header, channel_n * 8) header = String(Char.(header)) for idx in 1:channel_n samples_per_datarecord[idx] = parse(Int, strip(header[1 + ((idx - 1) * 8):(idx * 8)])) end</a:t>
            </a:r>
          </a:p>
          <a:p>
            <a:pPr lvl="1" indent="0" marL="457200">
              <a:buNone/>
            </a:pPr>
            <a:r>
              <a:rPr/>
              <a:t>close(fid)</a:t>
            </a:r>
          </a:p>
          <a:p>
            <a:pPr lvl="1" indent="0" marL="457200">
              <a:buNone/>
            </a:pPr>
            <a:r>
              <a:rPr/>
              <a:t>labels = _clean_labels(labels) if detect_type == true channel_type = _set_channel_types(labels) else channel_type = repeat([“???”], channel_n) end channel_order = _sort_channels(copy(channel_type))</a:t>
            </a:r>
          </a:p>
          <a:p>
            <a:pPr lvl="1" indent="0" marL="457200">
              <a:buNone/>
            </a:pPr>
            <a:r>
              <a:rPr/>
              <a:t>if eeg_filetype == “EDF” has_markers = false eeg_markers = DataFrame(:id =&gt; String[], :start =&gt; Int64[], :length =&gt; Int64[], :description =&gt; String[], :channel =&gt; Int64[]) markers_channel = -1 else has_markers, markers_channel = _has_markers(channel_type) markers = repeat([“”], data_records) end</a:t>
            </a:r>
          </a:p>
          <a:p>
            <a:pPr lvl="1" indent="0" marL="457200">
              <a:buNone/>
            </a:pPr>
            <a:r>
              <a:rPr/>
              <a:t>sampling_rate = round(Int64, samples_per_datarecord[1] / data_records_duration) gain = Vector{Float64}(undef, channel_n) for idx in 1:channel_n gain[idx] = (physical_maximum[idx] - physical_minimum[idx]) / (digital_maximum[idx] - digital_minimum[idx]) end</a:t>
            </a:r>
          </a:p>
          <a:p>
            <a:pPr lvl="1" indent="0" marL="457200">
              <a:buNone/>
            </a:pPr>
            <a:r>
              <a:rPr/>
              <a:t>fid = “” try fid = open(file_name, “r”) catch error(“File $file_name cannot be loaded.”) end</a:t>
            </a:r>
          </a:p>
          <a:p>
            <a:pPr lvl="1" indent="0" marL="457200">
              <a:buNone/>
            </a:pPr>
            <a:r>
              <a:rPr/>
              <a:t>header = zeros(UInt8, data_offset) readbytes!(fid, header, data_offset) eeg_signals = zeros(channel_n, samples_per_datarecord[1] * data_records, 1) for idx1 in 1:data_records for idx2 in 1:channel_n signal = zeros(UInt8, samples_per_datarecord[idx2] * 2) readbytes!(fid, signal, samples_per_datarecord[idx2] * 2) if idx2 != markers_channel signal = map(ltoh, reinterpret(Int16, signal)) if channel_type[idx2] == “markers” for idx3 in eachindex(signal) if signal[idx3] == digital_minimum[idx2] signal[idx3] = 0 else signal[idx3] = 1 end end eeg_signals[idx2, ((idx1 - 1) * samples_per_datarecord[idx2] + 1):(idx1 * samples_per_datarecord[idx2]), 1] = signal elseif channel_type[idx2] == “events” eeg_signals[idx2, ((idx1 - 1) * samples_per_datarecord[idx2] + 1):(idx1 * samples_per_datarecord[idx2]), 1] = signal else if occursin(“uV”, physical_dimension[idx2]) eeg_signals[idx2, ((idx1 - 1) * samples_per_datarecord[idx2] + 1):(idx1 * samples_per_datarecord[idx2]), 1] = signal .* gain[idx2] elseif occursin(“mV”, physical_dimension[idx2]) eeg_signals[idx2, ((idx1 - 1) * samples_per_datarecord[idx2] + 1):(idx1 * samples_per_datarecord[idx2]), 1] = signal .* gain[idx2] ./ 1000 else eeg_signals[idx2, ((idx1 - 1) * samples_per_datarecord[idx2] + 1):(idx1 * samples_per_datarecord[idx2]), 1] = signal .* gain[idx2] end end else markers[idx1] = String(Char.(signal)) end end end close(fid)</a:t>
            </a:r>
          </a:p>
          <a:p>
            <a:pPr lvl="1" indent="0" marL="457200">
              <a:buNone/>
            </a:pPr>
            <a:r>
              <a:rPr/>
              <a:t>if has_markers deleteat!(channel_order, vsearch(markers_channel, channel_order)) eeg_signals = eeg_signals[setdiff(1:channel_n, markers_channel), :, :] deleteat!(labels, markers_channel) deleteat!(transducers, markers_channel) deleteat!(physical_dimension, markers_channel) deleteat!(prefiltering, markers_channel) deleteat!(gain, markers_channel) channel_n -= 1 eeg_markers = _m2df(markers) eeg_markers[!, :start] = t2s.(eeg_markers[!, :start], sampling_rate) eeg_markers[!, :length] = t2s.(eeg_markers[!, :length], sampling_rate) else eeg_markers = DataFrame(:id =&gt; String[], :start =&gt; Int64[], :length =&gt; Int64[], :description =&gt; String[], :channel =&gt; Int64[]) end</a:t>
            </a:r>
          </a:p>
          <a:p>
            <a:pPr lvl="1" indent="0" marL="457200">
              <a:buNone/>
            </a:pPr>
            <a:r>
              <a:rPr/>
              <a:t>eeg_duration_samples = size(eeg_signals, 2) eeg_duration_seconds = size(eeg_signals, 2) / sampling_rate eeg_time = collect(0:(1 / sampling_rate):eeg_duration_seconds) eeg_time = eeg_time[1:end - 1] eeg_filesize_mb = round(filesize(file_name) / 1024^2, digits=2)</a:t>
            </a:r>
          </a:p>
          <a:p>
            <a:pPr lvl="1" indent="0" marL="457200">
              <a:buNone/>
            </a:pPr>
            <a:r>
              <a:rPr/>
              <a:t>signal_type = “eeg” “meg” in channel_type &amp;&amp; (signal_type = “meg”)</a:t>
            </a:r>
          </a:p>
          <a:p>
            <a:pPr lvl="1" indent="0" marL="457200">
              <a:buNone/>
            </a:pPr>
            <a:r>
              <a:rPr/>
              <a:t>eeg_header = Dict(:signal_type =&gt; signal_type, :eeg_filename =&gt; file_name, :eeg_filesize_mb =&gt; eeg_filesize_mb, :eeg_filetype =&gt; eeg_filetype, :patient =&gt; string(patient), :recording =&gt; string(recording), :recording_date =&gt; recording_date, :recording_time =&gt; recording_time, :channel_n =&gt; channel_n, :channel_type =&gt; channel_type[channel_order], :reference =&gt; ““, :channel_locations =&gt; false, :history =&gt; String[], :components =&gt; Symbol[], :eeg_duration_samples =&gt; eeg_duration_samples, :eeg_duration_seconds =&gt; eeg_duration_seconds, :epoch_n =&gt; 1, :epoch_duration_samples =&gt; eeg_duration_samples, :epoch_duration_seconds =&gt; eeg_duration_seconds, :labels =&gt; labels[channel_order], :transducers =&gt; transducers[channel_order], :physical_dimension =&gt; physical_dimension[channel_order], :prefiltering =&gt; prefiltering[channel_order], :sampling_rate =&gt; sampling_rate, :gain =&gt; gain[channel_order], :note =&gt;”“, :markers =&gt; has_markers)</a:t>
            </a:r>
          </a:p>
          <a:p>
            <a:pPr lvl="1" indent="0" marL="457200">
              <a:buNone/>
            </a:pPr>
            <a:r>
              <a:rPr/>
              <a:t>eeg_components = Vector{Any}() eeg_epoch_time = eeg_time eeg_locs = DataFrame(:channel =&gt; Int64, :labels =&gt; String[], :loc_theta =&gt; Float64[], :loc_radius =&gt; Float64[], :loc_x =&gt; Float64[], :loc_y =&gt; Float64[], :loc_z =&gt; Float64[], :loc_radius_sph =&gt; Float64[], :loc_theta_sph =&gt; Float64[], :loc_phi_sph =&gt; Float64[])</a:t>
            </a:r>
          </a:p>
          <a:p>
            <a:pPr lvl="1" indent="0" marL="457200">
              <a:buNone/>
            </a:pPr>
            <a:r>
              <a:rPr/>
              <a:t>eeg = NeuroAnalyzer.EEG(eeg_header, eeg_time, eeg_epoch_time, eeg_signals[channel_order, :, :], eeg_components, eeg_markers, eeg_locs)</a:t>
            </a:r>
          </a:p>
          <a:p>
            <a:pPr lvl="1" indent="0" marL="457200">
              <a:buNone/>
            </a:pPr>
            <a:r>
              <a:rPr/>
              <a:t>return eeg end</a:t>
            </a:r>
          </a:p>
          <a:p>
            <a:pPr lvl="0" indent="0" marL="0">
              <a:buNone/>
            </a:pPr>
            <a:r>
              <a:rPr/>
              <a:t>““” locs_import(file_name)</a:t>
            </a:r>
          </a:p>
          <a:p>
            <a:pPr lvl="0" indent="0" marL="0">
              <a:buNone/>
            </a:pPr>
            <a:r>
              <a:rPr/>
              <a:t>Load electrode positions. Supported formats: - CED - ELC - LOCS - TSV - SFP - CSD</a:t>
            </a:r>
          </a:p>
          <a:p>
            <a:pPr lvl="0" indent="0" marL="0">
              <a:buNone/>
            </a:pPr>
            <a:r>
              <a:rPr/>
              <a:t>This is a meta-function that triggers appropriate </a:t>
            </a:r>
            <a:r>
              <a:rPr>
                <a:latin typeface="Courier"/>
              </a:rPr>
              <a:t>locs_import_*()</a:t>
            </a:r>
            <a:r>
              <a:rPr/>
              <a:t> function. File format is detected based on file extension.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file_name::String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locs::DataFrame</a:t>
            </a:r>
            <a:r>
              <a:rPr/>
              <a:t> ““” function locs_import(file_name::String)</a:t>
            </a:r>
          </a:p>
          <a:p>
            <a:pPr lvl="1" indent="0" marL="457200">
              <a:buNone/>
            </a:pPr>
            <a:r>
              <a:rPr/>
              <a:t>isfile(file_name) || throw(ArgumentError(“File $file_name cannot be loaded.”))</a:t>
            </a:r>
          </a:p>
          <a:p>
            <a:pPr lvl="1" indent="0" marL="457200">
              <a:buNone/>
            </a:pPr>
            <a:r>
              <a:rPr/>
              <a:t>_info(“Send standard location for your channels to adam.wysokinski@neuroanalyzer.org”) _info(“Nose direction is set at ‘+Y’.”)</a:t>
            </a:r>
          </a:p>
          <a:p>
            <a:pPr lvl="1" indent="0" marL="457200">
              <a:buNone/>
            </a:pPr>
            <a:r>
              <a:rPr/>
              <a:t>if splitext(file_name)[2] == “.ced” locs = locs_import_ced(file_name) elseif splitext(file_name)[2] == “.elc” locs = locs_import_elc(file_name) elseif splitext(file_name)[2] == “.locs” locs = locs_import_locs(file_name) elseif splitext(file_name)[2] == “.tsv” locs = locs_import_tsv(file_name) elseif splitext(file_name)[2] == “.sfp” locs = locs_import_sfp(file_name) elseif splitext(file_name)[2] == “.csd” locs = locs_import_csd(file_name) else throw(ArgumentError(“Unknown file format.”)) end</a:t>
            </a:r>
          </a:p>
          <a:p>
            <a:pPr lvl="1" indent="0" marL="457200">
              <a:buNone/>
            </a:pPr>
            <a:r>
              <a:rPr/>
              <a:t>return locs end</a:t>
            </a:r>
          </a:p>
          <a:p>
            <a:pPr lvl="0" indent="0" marL="0">
              <a:buNone/>
            </a:pPr>
            <a:r>
              <a:rPr/>
              <a:t>““” locs_import_ced(file_name)</a:t>
            </a:r>
          </a:p>
          <a:p>
            <a:pPr lvl="0" indent="0" marL="0">
              <a:buNone/>
            </a:pPr>
            <a:r>
              <a:rPr/>
              <a:t>Load electrode positions from CED file.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2023-02-28T13:11:26Z</dcterms:created>
  <dcterms:modified xsi:type="dcterms:W3CDTF">2023-02-28T13:11:26Z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