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28F97-7734-4CC1-A61E-4B059624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7460DF-7D3F-47A7-8F22-D0CC6C7F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0A4F4-59D1-470B-AB37-CBFE0B1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68367-CCC7-4937-BBE3-A86CBDF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FA33F6-9A12-42B8-AD9C-CBAA9A9D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EF019-0597-47BC-B7C5-60CF66E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24AD37-8A10-47F9-B22F-BFBEBEC4F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6053-42B9-45C0-AAE8-F5B4382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14251-74D8-4768-A141-22D0AEE5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4E360-F744-4FAE-B1C4-FF75643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A8000-3BB5-4054-AE3C-B89A3C684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0E7CD2-8CF6-4A2E-87FC-88119B52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96CFB-9AA9-4B74-BCD1-DB0D7D0C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8E8D0-81F2-4BBB-AB5D-4CD9F96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D2ABF-CF4C-48E0-8EC4-151988B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276D6-4E26-4677-AEF7-5526C68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7CA78-60E2-4339-BEC8-C9CC6917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432C-438D-4477-B110-54655D3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F4549-D7D7-4B07-8573-E0758B9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5124-F69B-4DB2-81B6-97CF1E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62E79-6A41-461E-B9F5-52352971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2A8DC-1951-46DB-83E9-4DE2283B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3FCAA-3764-419D-A57D-F01D59C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1F271-2CAF-4D44-957B-CC4A4749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9BF61-323A-4463-A849-BC34392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D132A-92B1-43BC-9BAC-8109126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8A017-9C26-4FD7-8144-0E4FFCF5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90003-E5D2-46F3-870D-D8EFBF337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6BF71-2193-47DC-B723-633467F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662D25-2D70-44D4-9D82-1B411D56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5FA832-7375-4713-BD16-B15EAC9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2B473-3028-4309-9231-C64D8918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70105-9F34-4B3D-9101-EA36FEE0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65C372-0CDA-4676-91D4-CCDF7500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A82E9-8FAB-474C-95B6-4F741261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F32C5C-DE40-4C1C-A111-691B02278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6B9012-94B5-4261-934A-D9736A20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F7D18B-4076-49FC-969F-65797C2D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5ECD6A-5A01-4EDF-B75F-3ECCAC4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45176-24E1-4111-BA92-C0191D97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DDC9BE-30D0-4D68-9752-E688B74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5A8160-6CAB-433E-92CB-48601A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6E46B5-2FFC-4025-83CC-F21D60B3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B9EFCD-17F6-49EF-93B1-80D7372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211556-0AA1-4CF4-8317-FE247177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E5408-E743-46B4-8B6F-66EB7E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48667-48DF-44BE-842F-03EADEBA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3CC2-2C18-48A5-98EE-5276FEAF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FC247-F0E5-4DBA-829B-DB35396C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6B6788-A1A1-465F-A499-168C3E1B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2C2C4-43F2-4284-919F-77355B3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DEFCF-9639-4890-A4C5-7C93324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C2882-13E2-4127-9C7F-1731CB3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CCA001-2F3E-4FF7-A001-61053CB0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CA5372-D177-4FA2-9272-94BF749F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1BAF5-6DDF-4EDB-BF9B-7A8AC8F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C5C8-BF19-4DDF-9737-798B1837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9CD0C-40C1-46FE-A78B-3BF5A8B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7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3C9C15-23CD-4E6A-97FC-5B8DCE07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44BE7-D819-44CC-BF3B-49FF3DFD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EB5EC-304D-46AF-8E6C-91E73256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FB7C-9A9B-4B21-A799-4FD504560871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6DB00-4A08-4DA5-BC2D-5B4D4C6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DF6D9-04F1-4A3C-B07D-70FCF70B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4BD0-0DA3-46DC-BA7F-FDCF879EC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機器人學專題一說明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74E592-9D6A-43AE-A95C-A814CFA6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配分方式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8CF84-2DD0-4088-9CEF-1A3F9491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94"/>
            <a:ext cx="10782670" cy="538430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一鍵執行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標示註解（標示清楚斟酌加分）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角度限制避免超出工作範圍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輸入介面（可無，有的加分）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需整齊的輸出結果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介面說明（開發平台、如何執行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程式架構說明（程式運行流程、核心程式碼說明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數學運算說明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加分題：討論兩種逆向運動學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代數法，幾何法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的優缺點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(Robotics_Project1_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.pdf)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的形式呈現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請把完整專題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”Robotics_Project1_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.zip”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開發平台請以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MATLAB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為主，其他平台例如：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...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等請在結果報告中說明如何執行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結果報告的數學運算說明可用手寫掃描，使用方程式工具呈現數學運算者加分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請勿抄襲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數學運算部分請使用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計算角度，因為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有方向性且可以避免數學極值出現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可以將本專題的正逆向運動學做相互驗證，因為期末專題需要使用到本專題來計算運動學，所以本專題一定要認真做。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機械手臂的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不只一種描述方法，可以使用開源的工具作為輔助參考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需附出處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，但是運動學的部分需要符合本專題所提供的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在不考慮角度限制的情況下，目標姿態若在工作範圍，將會有八組解。需要把八組解都顯示出來，並標示哪幾個關節超出工作範圍，若超出工作範圍則需標示超出工作範圍。</a:t>
            </a: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70D0F4E-1BCE-4C56-BA65-059F0E75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19" y="2091871"/>
            <a:ext cx="8226961" cy="3622882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D6387-3B1A-475E-9F44-E60A3D16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4237918" y="273453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9551811" y="5345421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21789E-D268-4CD7-BC43-D029F2B05793}"/>
              </a:ext>
            </a:extLst>
          </p:cNvPr>
          <p:cNvSpPr/>
          <p:nvPr/>
        </p:nvSpPr>
        <p:spPr>
          <a:xfrm>
            <a:off x="1982519" y="5166239"/>
            <a:ext cx="7402781" cy="701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2D0A0E-791D-40BB-B611-287EE9C4CF97}"/>
              </a:ext>
            </a:extLst>
          </p:cNvPr>
          <p:cNvSpPr/>
          <p:nvPr/>
        </p:nvSpPr>
        <p:spPr>
          <a:xfrm>
            <a:off x="1982519" y="2290115"/>
            <a:ext cx="2139520" cy="143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DC4DC5E-E54E-48A7-9709-1F36A1A2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6" y="2199661"/>
            <a:ext cx="3905250" cy="12858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51DDE7-E222-466B-9699-66708114A26B}"/>
              </a:ext>
            </a:extLst>
          </p:cNvPr>
          <p:cNvSpPr txBox="1"/>
          <p:nvPr/>
        </p:nvSpPr>
        <p:spPr>
          <a:xfrm>
            <a:off x="7412292" y="1691761"/>
            <a:ext cx="279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 out of range: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D6C3328-3B30-46E4-BDD9-4B17CC6D7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52" y="3795448"/>
            <a:ext cx="4808780" cy="3047472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967065B-8A24-4FFC-A892-71AB11A0D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82" y="365125"/>
            <a:ext cx="4905868" cy="32829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D6387-3B1A-475E-9F44-E60A3D1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8603396" y="643355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8603396" y="3945470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F89DB-CB96-40C5-99CC-317F518C775D}"/>
              </a:ext>
            </a:extLst>
          </p:cNvPr>
          <p:cNvSpPr/>
          <p:nvPr/>
        </p:nvSpPr>
        <p:spPr>
          <a:xfrm>
            <a:off x="2714390" y="289830"/>
            <a:ext cx="5770435" cy="82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3FF7B3-35ED-4225-8905-BBD4929D1894}"/>
              </a:ext>
            </a:extLst>
          </p:cNvPr>
          <p:cNvGrpSpPr/>
          <p:nvPr/>
        </p:nvGrpSpPr>
        <p:grpSpPr>
          <a:xfrm>
            <a:off x="7856522" y="1339525"/>
            <a:ext cx="628302" cy="5153350"/>
            <a:chOff x="7856522" y="1339525"/>
            <a:chExt cx="628302" cy="51533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8C4C60-99B9-4CE0-A8D1-50FB92082916}"/>
                </a:ext>
              </a:extLst>
            </p:cNvPr>
            <p:cNvSpPr/>
            <p:nvPr/>
          </p:nvSpPr>
          <p:spPr>
            <a:xfrm>
              <a:off x="7975093" y="1417219"/>
              <a:ext cx="509731" cy="4980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54EA44-F76B-4D46-949D-3369FB865B55}"/>
                </a:ext>
              </a:extLst>
            </p:cNvPr>
            <p:cNvSpPr/>
            <p:nvPr/>
          </p:nvSpPr>
          <p:spPr>
            <a:xfrm>
              <a:off x="7856522" y="1339525"/>
              <a:ext cx="222075" cy="515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4FA53C-EF87-4250-8864-914430116F1A}"/>
              </a:ext>
            </a:extLst>
          </p:cNvPr>
          <p:cNvSpPr/>
          <p:nvPr/>
        </p:nvSpPr>
        <p:spPr>
          <a:xfrm>
            <a:off x="2832082" y="2366963"/>
            <a:ext cx="1193818" cy="2714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21598-DAFA-4B6B-A131-B35B0E47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8E5E3-B358-4640-8404-4174EE13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助教時間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星期二、</a:t>
            </a:r>
            <a:r>
              <a:rPr lang="zh-TW" altLang="en-US" dirty="0">
                <a:solidFill>
                  <a:srgbClr val="373A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下午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2:00-5:00 EE605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E3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信箱先寄信以免撲空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請先了解問題在哪裡，表達清楚遇到的問題可以加快問題的解決。</a:t>
            </a:r>
          </a:p>
        </p:txBody>
      </p:sp>
    </p:spTree>
    <p:extLst>
      <p:ext uri="{BB962C8B-B14F-4D97-AF65-F5344CB8AC3E}">
        <p14:creationId xmlns:p14="http://schemas.microsoft.com/office/powerpoint/2010/main" val="11774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389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2022機器人學專題一說明</vt:lpstr>
      <vt:lpstr>配分方式</vt:lpstr>
      <vt:lpstr>注意事項</vt:lpstr>
      <vt:lpstr>其他提醒</vt:lpstr>
      <vt:lpstr>範例</vt:lpstr>
      <vt:lpstr>範例</vt:lpstr>
      <vt:lpstr>助教聯絡方式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2021機器人學專題一說明</dc:title>
  <dc:creator>順嘉 楊</dc:creator>
  <cp:lastModifiedBy>tychen.en10@nycu.edu.tw</cp:lastModifiedBy>
  <cp:revision>21</cp:revision>
  <dcterms:created xsi:type="dcterms:W3CDTF">2021-10-05T11:25:41Z</dcterms:created>
  <dcterms:modified xsi:type="dcterms:W3CDTF">2022-10-27T04:48:11Z</dcterms:modified>
</cp:coreProperties>
</file>