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7280"/>
              <a:t>CS 186 Section 4: Buffers, Files, and Indexes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Vikram Sreekanti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Heap (Unsorted) File</a:t>
            </a:r>
          </a:p>
        </p:txBody>
      </p:sp>
      <p:sp>
        <p:nvSpPr>
          <p:cNvPr id="173" name="Shape 1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 lvl="0">
              <a:defRPr sz="1800"/>
            </a:pPr>
            <a:r>
              <a:rPr sz="3600"/>
              <a:t>IMPORTANT: Do not confuse this with the heap data structure — there no relation.</a:t>
            </a:r>
            <a:endParaRPr sz="3600"/>
          </a:p>
        </p:txBody>
      </p:sp>
      <p:graphicFrame>
        <p:nvGraphicFramePr>
          <p:cNvPr id="174" name="Table 174"/>
          <p:cNvGraphicFramePr/>
          <p:nvPr/>
        </p:nvGraphicFramePr>
        <p:xfrm>
          <a:off x="3340100" y="4089400"/>
          <a:ext cx="5334000" cy="57150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1" bandCol="0" bandRow="1" rtl="0">
                <a:tableStyleId>{4C3C2611-4C71-4FC5-86AE-919BDF0F9419}</a:tableStyleId>
              </a:tblPr>
              <a:tblGrid>
                <a:gridCol w="2667000"/>
                <a:gridCol w="2667000"/>
              </a:tblGrid>
              <a:tr h="816428">
                <a:tc>
                  <a:txBody>
                    <a:bodyPr/>
                    <a:lstStyle/>
                    <a:p>
                      <a:pPr lvl="0" defTabSz="914400">
                        <a:defRPr sz="2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Heap File (IOs)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16428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Sequential Scan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16428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Equality Search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.5B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16428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Range Search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16428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Insertion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16428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Deletion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.5B + 1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16428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Sorted File</a:t>
            </a:r>
          </a:p>
        </p:txBody>
      </p:sp>
      <p:graphicFrame>
        <p:nvGraphicFramePr>
          <p:cNvPr id="177" name="Table 177"/>
          <p:cNvGraphicFramePr/>
          <p:nvPr/>
        </p:nvGraphicFramePr>
        <p:xfrm>
          <a:off x="2473597" y="3352800"/>
          <a:ext cx="8057606" cy="57150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1" bandCol="0" bandRow="1" rtl="0">
                <a:tableStyleId>{4C3C2611-4C71-4FC5-86AE-919BDF0F9419}</a:tableStyleId>
              </a:tblPr>
              <a:tblGrid>
                <a:gridCol w="2685868"/>
                <a:gridCol w="2685868"/>
                <a:gridCol w="2685868"/>
              </a:tblGrid>
              <a:tr h="816428">
                <a:tc>
                  <a:txBody>
                    <a:bodyPr/>
                    <a:lstStyle/>
                    <a:p>
                      <a:pPr lvl="0" defTabSz="914400">
                        <a:defRPr sz="2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Heap File (IOs)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Sorted File (IOs)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16428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Sequential Scan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16428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Equality Search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.5B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log</a:t>
                      </a:r>
                      <a:r>
                        <a:rPr baseline="-5999" sz="2600"/>
                        <a:t>2</a:t>
                      </a:r>
                      <a:r>
                        <a:rPr sz="2600"/>
                        <a:t>(B)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16428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Range Search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log</a:t>
                      </a:r>
                      <a:r>
                        <a:rPr baseline="-5999" sz="2600"/>
                        <a:t>2</a:t>
                      </a:r>
                      <a:r>
                        <a:rPr sz="2600"/>
                        <a:t>(B) + num_matches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16428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Insertion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log</a:t>
                      </a:r>
                      <a:r>
                        <a:rPr baseline="-5999" sz="2600"/>
                        <a:t>2</a:t>
                      </a:r>
                      <a:r>
                        <a:rPr sz="2600"/>
                        <a:t>(B) + 2 * .5B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16428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Deletion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.5B + 1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(same as Insertion)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16428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Indexes (Indices?)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 sz="1800"/>
            </a:pPr>
            <a:r>
              <a:rPr sz="3600"/>
              <a:t>Disk-based data structure for fast value-based lookups of data in tables.</a:t>
            </a:r>
            <a:endParaRPr sz="3600"/>
          </a:p>
          <a:p>
            <a:pPr lvl="0" marL="0" indent="0">
              <a:buSzTx/>
              <a:buNone/>
              <a:defRPr sz="1800"/>
            </a:pPr>
            <a:r>
              <a:rPr sz="3600"/>
              <a:t>Indices come in many shapes and sizes: tree-based, hash; clustered vs. unclustered; alternatives 1, 2, and 3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Three Storage Alternatives for Indexing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635000" indent="-635000">
              <a:buSzPct val="100000"/>
              <a:buAutoNum type="arabicPeriod" startAt="1"/>
              <a:defRPr sz="1800"/>
            </a:pPr>
            <a:r>
              <a:rPr sz="3600"/>
              <a:t>The pages of the index store the actual tuples.</a:t>
            </a:r>
            <a:endParaRPr sz="3600"/>
          </a:p>
          <a:p>
            <a:pPr lvl="0" marL="635000" indent="-635000">
              <a:buSzPct val="100000"/>
              <a:buAutoNum type="arabicPeriod" startAt="1"/>
              <a:defRPr sz="1800"/>
            </a:pPr>
            <a:r>
              <a:rPr sz="3600"/>
              <a:t>The pages of the index store &lt;key, rid&gt; pairs, where rid is one record with key.</a:t>
            </a:r>
            <a:endParaRPr sz="3600"/>
          </a:p>
          <a:p>
            <a:pPr lvl="0" marL="635000" indent="-635000">
              <a:buSzPct val="100000"/>
              <a:buAutoNum type="arabicPeriod" startAt="1"/>
              <a:defRPr sz="1800"/>
            </a:pPr>
            <a:r>
              <a:rPr sz="3600"/>
              <a:t>The pages of the index store &lt;key, list[rid]&gt; pairs, where list[rid] is all rids with key.</a:t>
            </a:r>
            <a:endParaRPr sz="3600"/>
          </a:p>
          <a:p>
            <a:pPr lvl="1" marL="1270000" indent="-635000">
              <a:spcBef>
                <a:spcPts val="0"/>
              </a:spcBef>
              <a:buSzPct val="100000"/>
              <a:buAutoNum type="alphaUcPeriod" startAt="1"/>
              <a:defRPr sz="1800"/>
            </a:pPr>
            <a:r>
              <a:rPr sz="3600"/>
              <a:t>Can anyone see any issues with this?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Clustered vs. Unclustered Indexes</a:t>
            </a:r>
          </a:p>
        </p:txBody>
      </p:sp>
      <p:sp>
        <p:nvSpPr>
          <p:cNvPr id="186" name="Shape 1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Clustered: Entries in the index are stored (approximately) in sorted order over key.</a:t>
            </a:r>
            <a:endParaRPr sz="3600"/>
          </a:p>
          <a:p>
            <a:pPr lvl="2">
              <a:spcBef>
                <a:spcPts val="0"/>
              </a:spcBef>
              <a:defRPr sz="1800"/>
            </a:pPr>
            <a:r>
              <a:rPr sz="3600"/>
              <a:t>Alternative 1 indices are always clustered.</a:t>
            </a:r>
            <a:endParaRPr sz="3600"/>
          </a:p>
          <a:p>
            <a:pPr lvl="0">
              <a:defRPr sz="1800"/>
            </a:pPr>
            <a:r>
              <a:rPr sz="3600"/>
              <a:t>Unclustered: … not clustered.</a:t>
            </a:r>
            <a:endParaRPr sz="3600"/>
          </a:p>
          <a:p>
            <a:pPr lvl="0" marL="0" indent="0">
              <a:buSzTx/>
              <a:buNone/>
              <a:defRPr sz="1800"/>
            </a:pPr>
            <a:r>
              <a:rPr sz="3600"/>
              <a:t>Note: Clustering affects the way that the actual file is stored on disk.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Index and Storage Exercises</a:t>
            </a:r>
          </a:p>
        </p:txBody>
      </p:sp>
      <p:sp>
        <p:nvSpPr>
          <p:cNvPr id="189" name="Shape 1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 lvl="0">
              <a:defRPr sz="1800"/>
            </a:pPr>
            <a:r>
              <a:rPr sz="3600"/>
              <a:t>What are important factors in determining whether or not you should add an index to a table?</a:t>
            </a:r>
          </a:p>
        </p:txBody>
      </p:sp>
      <p:sp>
        <p:nvSpPr>
          <p:cNvPr id="190" name="Shape 190"/>
          <p:cNvSpPr/>
          <p:nvPr/>
        </p:nvSpPr>
        <p:spPr>
          <a:xfrm>
            <a:off x="448157" y="5213349"/>
            <a:ext cx="12108486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Can’t use hash indexing with range queries. Should know which field to cluster on (calculate I/Os based on typical queries that you’ll need to run). Decide if you even want to cluster (high maintenance cost).</a:t>
            </a:r>
            <a:endParaRPr sz="3600">
              <a:solidFill>
                <a:srgbClr val="C82506"/>
              </a:solidFill>
            </a:endParaR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Index and Storage Exercises</a:t>
            </a:r>
          </a:p>
        </p:txBody>
      </p:sp>
      <p:sp>
        <p:nvSpPr>
          <p:cNvPr id="193" name="Shape 1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 defTabSz="566674">
              <a:spcBef>
                <a:spcPts val="4000"/>
              </a:spcBef>
              <a:buSzTx/>
              <a:buNone/>
              <a:defRPr sz="1800"/>
            </a:pPr>
            <a:r>
              <a:rPr sz="3492"/>
              <a:t>Consider the table:</a:t>
            </a:r>
            <a:endParaRPr sz="3492"/>
          </a:p>
          <a:p>
            <a:pPr lvl="2" marL="0" indent="443484" defTabSz="566674">
              <a:spcBef>
                <a:spcPts val="4000"/>
              </a:spcBef>
              <a:buSzTx/>
              <a:buNone/>
              <a:defRPr sz="1800"/>
            </a:pPr>
            <a:r>
              <a:rPr sz="3492">
                <a:latin typeface="Consolas"/>
                <a:ea typeface="Consolas"/>
                <a:cs typeface="Consolas"/>
                <a:sym typeface="Consolas"/>
              </a:rPr>
              <a:t>Enrolled(sid, course, grade)</a:t>
            </a:r>
            <a:endParaRPr sz="3492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566674">
              <a:spcBef>
                <a:spcPts val="4000"/>
              </a:spcBef>
              <a:buSzTx/>
              <a:buNone/>
              <a:defRPr sz="1800"/>
            </a:pPr>
            <a:r>
              <a:rPr sz="3492"/>
              <a:t>and the query: </a:t>
            </a:r>
            <a:endParaRPr sz="3492"/>
          </a:p>
          <a:p>
            <a:pPr lvl="2" marL="0" indent="443484" defTabSz="566674">
              <a:spcBef>
                <a:spcPts val="4000"/>
              </a:spcBef>
              <a:buSzTx/>
              <a:buNone/>
              <a:defRPr sz="1800"/>
            </a:pPr>
            <a:r>
              <a:rPr sz="3492">
                <a:latin typeface="Consolas"/>
                <a:ea typeface="Consolas"/>
                <a:cs typeface="Consolas"/>
                <a:sym typeface="Consolas"/>
              </a:rPr>
              <a:t>SELECT * FROM Enrolled where sid &gt; 4500;</a:t>
            </a:r>
            <a:endParaRPr sz="3492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566674">
              <a:spcBef>
                <a:spcPts val="4000"/>
              </a:spcBef>
              <a:buSzTx/>
              <a:buNone/>
              <a:defRPr sz="1800"/>
            </a:pPr>
            <a:r>
              <a:rPr sz="3492"/>
              <a:t>Assume SIDs are unique and are in the range [1, 6000]</a:t>
            </a:r>
            <a:endParaRPr sz="3492"/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 lvl="0">
              <a:defRPr sz="1800"/>
            </a:pPr>
            <a:r>
              <a:rPr sz="7679"/>
              <a:t>Index and Join Exercises</a:t>
            </a:r>
          </a:p>
        </p:txBody>
      </p:sp>
      <p:sp>
        <p:nvSpPr>
          <p:cNvPr id="196" name="Shape 1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3600"/>
              <a:t>How many IOs would this query take if the table was stored in a heap file?</a:t>
            </a:r>
            <a:endParaRPr sz="36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endParaRPr sz="3600"/>
          </a:p>
        </p:txBody>
      </p:sp>
      <p:sp>
        <p:nvSpPr>
          <p:cNvPr id="197" name="Shape 197"/>
          <p:cNvSpPr/>
          <p:nvPr/>
        </p:nvSpPr>
        <p:spPr>
          <a:xfrm>
            <a:off x="5633491" y="6115050"/>
            <a:ext cx="17378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B = 500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 lvl="0">
              <a:defRPr sz="1800"/>
            </a:pPr>
            <a:r>
              <a:rPr sz="7679"/>
              <a:t>Index and Join Exercises</a:t>
            </a:r>
          </a:p>
        </p:txBody>
      </p:sp>
      <p:sp>
        <p:nvSpPr>
          <p:cNvPr id="200" name="Shape 2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3600"/>
              <a:t>How many IOs would this query take if the table was stored in a sorted filed sorted on grades?</a:t>
            </a:r>
            <a:endParaRPr sz="36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endParaRPr sz="3600"/>
          </a:p>
        </p:txBody>
      </p:sp>
      <p:sp>
        <p:nvSpPr>
          <p:cNvPr id="201" name="Shape 201"/>
          <p:cNvSpPr/>
          <p:nvPr/>
        </p:nvSpPr>
        <p:spPr>
          <a:xfrm>
            <a:off x="5633491" y="6115050"/>
            <a:ext cx="17378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B = 500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 lvl="0">
              <a:defRPr sz="1800"/>
            </a:pPr>
            <a:r>
              <a:rPr sz="7679"/>
              <a:t>Index and Join Exercises</a:t>
            </a:r>
          </a:p>
        </p:txBody>
      </p:sp>
      <p:sp>
        <p:nvSpPr>
          <p:cNvPr id="204" name="Shape 2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3600"/>
              <a:t>How many IOs would this query take if the table was stored in a sorted filed sorted on SID?</a:t>
            </a:r>
            <a:endParaRPr sz="36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endParaRPr sz="3600"/>
          </a:p>
        </p:txBody>
      </p:sp>
      <p:sp>
        <p:nvSpPr>
          <p:cNvPr id="205" name="Shape 205"/>
          <p:cNvSpPr/>
          <p:nvPr/>
        </p:nvSpPr>
        <p:spPr>
          <a:xfrm>
            <a:off x="3822598" y="5568949"/>
            <a:ext cx="5359604" cy="1739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solidFill>
                  <a:srgbClr val="C82506"/>
                </a:solidFill>
              </a:rPr>
              <a:t>B = log</a:t>
            </a:r>
            <a:r>
              <a:rPr baseline="-5999" sz="3600">
                <a:solidFill>
                  <a:srgbClr val="C82506"/>
                </a:solidFill>
              </a:rPr>
              <a:t>2</a:t>
            </a:r>
            <a:r>
              <a:rPr sz="3600">
                <a:solidFill>
                  <a:srgbClr val="C82506"/>
                </a:solidFill>
              </a:rPr>
              <a:t>(500) + .25 (500)</a:t>
            </a:r>
            <a:endParaRPr sz="3600">
              <a:solidFill>
                <a:srgbClr val="C82506"/>
              </a:solidFill>
            </a:endParaRPr>
          </a:p>
          <a:p>
            <a:pPr lvl="0">
              <a:defRPr sz="1800"/>
            </a:pPr>
            <a:r>
              <a:rPr sz="3600">
                <a:solidFill>
                  <a:srgbClr val="C82506"/>
                </a:solidFill>
              </a:rPr>
              <a:t>= 9 + 125 </a:t>
            </a:r>
            <a:endParaRPr sz="3600">
              <a:solidFill>
                <a:srgbClr val="C82506"/>
              </a:solidFill>
            </a:endParaRPr>
          </a:p>
          <a:p>
            <a:pPr lvl="0">
              <a:defRPr sz="1800"/>
            </a:pPr>
            <a:r>
              <a:rPr sz="3600">
                <a:solidFill>
                  <a:srgbClr val="C82506"/>
                </a:solidFill>
              </a:rPr>
              <a:t>= 134 IOs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Buffer Replacement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320040" indent="-320040" defTabSz="420624">
              <a:spcBef>
                <a:spcPts val="300"/>
              </a:spcBef>
              <a:defRPr sz="1800"/>
            </a:pPr>
            <a:r>
              <a:rPr sz="2592"/>
              <a:t>Buffer pool is your memory manager. </a:t>
            </a:r>
            <a:endParaRPr sz="2592"/>
          </a:p>
          <a:p>
            <a:pPr lvl="1" marL="640080" indent="-320040" defTabSz="420624">
              <a:spcBef>
                <a:spcPts val="300"/>
              </a:spcBef>
              <a:defRPr sz="1800"/>
            </a:pPr>
            <a:r>
              <a:rPr sz="2592"/>
              <a:t>Data must be in memory to operate on it; buffer manager hides the fact that not all data in memory.</a:t>
            </a:r>
            <a:endParaRPr sz="2592"/>
          </a:p>
          <a:p>
            <a:pPr lvl="2" marL="960120" indent="-320040" defTabSz="420624">
              <a:spcBef>
                <a:spcPts val="300"/>
              </a:spcBef>
              <a:defRPr sz="1800"/>
            </a:pPr>
            <a:r>
              <a:rPr sz="2592"/>
              <a:t>This should sound familiar to everyone (especially anyone who’s taken 162).</a:t>
            </a:r>
            <a:endParaRPr sz="2592"/>
          </a:p>
          <a:p>
            <a:pPr lvl="0" marL="320040" indent="-320040" defTabSz="420624">
              <a:spcBef>
                <a:spcPts val="300"/>
              </a:spcBef>
              <a:defRPr sz="1800"/>
            </a:pPr>
            <a:r>
              <a:rPr sz="2592"/>
              <a:t>We’ve said it a million times: your data doesn’t fit in memory. </a:t>
            </a:r>
            <a:endParaRPr sz="2592"/>
          </a:p>
          <a:p>
            <a:pPr lvl="0" marL="320040" indent="-320040" defTabSz="420624">
              <a:spcBef>
                <a:spcPts val="300"/>
              </a:spcBef>
              <a:defRPr sz="1800"/>
            </a:pPr>
            <a:r>
              <a:rPr sz="2592"/>
              <a:t>What do you do memory is full, and you want to load something else in?</a:t>
            </a:r>
            <a:endParaRPr sz="2592"/>
          </a:p>
          <a:p>
            <a:pPr lvl="1" marL="640080" indent="-320040" defTabSz="420624">
              <a:spcBef>
                <a:spcPts val="300"/>
              </a:spcBef>
              <a:defRPr sz="1800"/>
            </a:pPr>
            <a:r>
              <a:rPr sz="2592"/>
              <a:t>You kick something out!</a:t>
            </a:r>
            <a:endParaRPr sz="2592"/>
          </a:p>
          <a:p>
            <a:pPr lvl="1" marL="640080" indent="-320040" defTabSz="420624">
              <a:spcBef>
                <a:spcPts val="300"/>
              </a:spcBef>
              <a:defRPr sz="1800"/>
            </a:pPr>
            <a:r>
              <a:rPr sz="2592"/>
              <a:t>There are many, many different buffer replacement algorithms.</a:t>
            </a:r>
            <a:endParaRPr sz="2592"/>
          </a:p>
          <a:p>
            <a:pPr lvl="1" marL="640080" indent="-320040" defTabSz="420624">
              <a:spcBef>
                <a:spcPts val="300"/>
              </a:spcBef>
              <a:defRPr sz="1800"/>
            </a:pPr>
            <a:r>
              <a:rPr sz="2592"/>
              <a:t>Common algorithms:</a:t>
            </a:r>
            <a:endParaRPr sz="2592"/>
          </a:p>
          <a:p>
            <a:pPr lvl="2" marL="960120" indent="-320040" defTabSz="420624">
              <a:spcBef>
                <a:spcPts val="300"/>
              </a:spcBef>
              <a:defRPr sz="1800"/>
            </a:pPr>
            <a:r>
              <a:rPr sz="2592"/>
              <a:t>LRU</a:t>
            </a:r>
            <a:endParaRPr sz="2592"/>
          </a:p>
          <a:p>
            <a:pPr lvl="2" marL="960120" indent="-320040" defTabSz="420624">
              <a:spcBef>
                <a:spcPts val="300"/>
              </a:spcBef>
              <a:defRPr sz="1800"/>
            </a:pPr>
            <a:r>
              <a:rPr sz="2592"/>
              <a:t>MRU</a:t>
            </a:r>
            <a:endParaRPr sz="2592"/>
          </a:p>
          <a:p>
            <a:pPr lvl="2" marL="960120" indent="-320040" defTabSz="420624">
              <a:spcBef>
                <a:spcPts val="300"/>
              </a:spcBef>
              <a:defRPr sz="1800"/>
            </a:pPr>
            <a:r>
              <a:rPr sz="2592"/>
              <a:t>Clock</a:t>
            </a:r>
            <a:endParaRPr sz="2592"/>
          </a:p>
          <a:p>
            <a:pPr lvl="2" marL="960120" indent="-320040" defTabSz="420624">
              <a:spcBef>
                <a:spcPts val="300"/>
              </a:spcBef>
              <a:defRPr sz="1800"/>
            </a:pPr>
            <a:r>
              <a:rPr sz="2592"/>
              <a:t>etc.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 lvl="0">
              <a:defRPr sz="1800"/>
            </a:pPr>
            <a:r>
              <a:rPr sz="7679"/>
              <a:t>Index and Join Exercises</a:t>
            </a:r>
          </a:p>
        </p:txBody>
      </p:sp>
      <p:sp>
        <p:nvSpPr>
          <p:cNvPr id="208" name="Shape 2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 sz="1800"/>
            </a:pPr>
            <a:r>
              <a:rPr b="1" sz="3600">
                <a:latin typeface="Helvetica"/>
                <a:ea typeface="Helvetica"/>
                <a:cs typeface="Helvetica"/>
                <a:sym typeface="Helvetica"/>
              </a:rPr>
              <a:t>True or False?</a:t>
            </a:r>
            <a:r>
              <a:rPr sz="3600"/>
              <a:t> Given the table </a:t>
            </a:r>
            <a:r>
              <a:rPr sz="3600">
                <a:latin typeface="Consolas"/>
                <a:ea typeface="Consolas"/>
                <a:cs typeface="Consolas"/>
                <a:sym typeface="Consolas"/>
              </a:rPr>
              <a:t>Students(sid, gpa, age)</a:t>
            </a:r>
            <a:r>
              <a:rPr sz="3600"/>
              <a:t>, a hash index on GPA will significantly increase the performance of the following query: </a:t>
            </a:r>
            <a:endParaRPr sz="3600"/>
          </a:p>
          <a:p>
            <a:pPr lvl="0" marL="0" indent="0">
              <a:buSzTx/>
              <a:buNone/>
              <a:defRPr sz="1800"/>
            </a:pPr>
            <a:r>
              <a:rPr sz="3600">
                <a:latin typeface="Consolas"/>
                <a:ea typeface="Consolas"/>
                <a:cs typeface="Consolas"/>
                <a:sym typeface="Consolas"/>
              </a:rPr>
              <a:t>SELECT * FROM Students WHERE age &gt; 20;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5898896" y="6115050"/>
            <a:ext cx="12070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False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9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 lvl="0">
              <a:defRPr sz="1800"/>
            </a:pPr>
            <a:r>
              <a:rPr sz="7679"/>
              <a:t>Index and Join Exercises</a:t>
            </a:r>
          </a:p>
        </p:txBody>
      </p:sp>
      <p:sp>
        <p:nvSpPr>
          <p:cNvPr id="212" name="Shape 2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 sz="1800"/>
            </a:pPr>
            <a:r>
              <a:rPr b="1" sz="3600">
                <a:latin typeface="Helvetica"/>
                <a:ea typeface="Helvetica"/>
                <a:cs typeface="Helvetica"/>
                <a:sym typeface="Helvetica"/>
              </a:rPr>
              <a:t>True or False?</a:t>
            </a:r>
            <a:r>
              <a:rPr sz="3600"/>
              <a:t> Given the table </a:t>
            </a:r>
            <a:r>
              <a:rPr sz="3600">
                <a:latin typeface="Consolas"/>
                <a:ea typeface="Consolas"/>
                <a:cs typeface="Consolas"/>
                <a:sym typeface="Consolas"/>
              </a:rPr>
              <a:t>Students(sid char(20), gpa float, age integer)</a:t>
            </a:r>
            <a:r>
              <a:rPr sz="3600"/>
              <a:t>, a clustered tree based index on gpa will increase the performance of the following query: </a:t>
            </a:r>
            <a:endParaRPr sz="3600"/>
          </a:p>
          <a:p>
            <a:pPr lvl="0" marL="0" indent="0">
              <a:buSzTx/>
              <a:buNone/>
              <a:defRPr sz="1800"/>
            </a:pPr>
            <a:r>
              <a:rPr sz="3600">
                <a:latin typeface="Consolas"/>
                <a:ea typeface="Consolas"/>
                <a:cs typeface="Consolas"/>
                <a:sym typeface="Consolas"/>
              </a:rPr>
              <a:t>SELECT * FROM Students where age &gt; 20 AND gpa &gt; 3.5;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6008852" y="7054850"/>
            <a:ext cx="9870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True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Buffer Replacement: Least Recently Used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 lvl="0">
              <a:defRPr sz="1800"/>
            </a:pPr>
            <a:r>
              <a:rPr sz="3600"/>
              <a:t>Main Idea: When you need to evict something, you evict the page that was least-recently used.</a:t>
            </a:r>
          </a:p>
        </p:txBody>
      </p:sp>
      <p:sp>
        <p:nvSpPr>
          <p:cNvPr id="40" name="Shape 40"/>
          <p:cNvSpPr/>
          <p:nvPr/>
        </p:nvSpPr>
        <p:spPr>
          <a:xfrm>
            <a:off x="3835400" y="4356100"/>
            <a:ext cx="5080000" cy="508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1" name="Shape 41"/>
          <p:cNvSpPr/>
          <p:nvPr/>
        </p:nvSpPr>
        <p:spPr>
          <a:xfrm>
            <a:off x="3822700" y="4356100"/>
            <a:ext cx="2540000" cy="2540000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A</a:t>
            </a:r>
          </a:p>
        </p:txBody>
      </p:sp>
      <p:sp>
        <p:nvSpPr>
          <p:cNvPr id="42" name="Shape 42"/>
          <p:cNvSpPr/>
          <p:nvPr/>
        </p:nvSpPr>
        <p:spPr>
          <a:xfrm>
            <a:off x="6375400" y="4356100"/>
            <a:ext cx="2540000" cy="2540000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B</a:t>
            </a:r>
          </a:p>
        </p:txBody>
      </p:sp>
      <p:sp>
        <p:nvSpPr>
          <p:cNvPr id="43" name="Shape 43"/>
          <p:cNvSpPr/>
          <p:nvPr/>
        </p:nvSpPr>
        <p:spPr>
          <a:xfrm>
            <a:off x="3822700" y="6908800"/>
            <a:ext cx="2540000" cy="2540000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C</a:t>
            </a:r>
          </a:p>
        </p:txBody>
      </p:sp>
      <p:sp>
        <p:nvSpPr>
          <p:cNvPr id="44" name="Shape 44"/>
          <p:cNvSpPr/>
          <p:nvPr/>
        </p:nvSpPr>
        <p:spPr>
          <a:xfrm>
            <a:off x="6375400" y="6908800"/>
            <a:ext cx="2540000" cy="2540000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D</a:t>
            </a:r>
          </a:p>
        </p:txBody>
      </p:sp>
      <p:sp>
        <p:nvSpPr>
          <p:cNvPr id="45" name="Shape 45"/>
          <p:cNvSpPr/>
          <p:nvPr/>
        </p:nvSpPr>
        <p:spPr>
          <a:xfrm>
            <a:off x="419100" y="5626100"/>
            <a:ext cx="2540000" cy="2540000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" grpId="3"/>
      <p:bldP build="whole" bldLvl="1" animBg="1" rev="0" advAuto="0" spid="45" grpId="5"/>
      <p:bldP build="whole" bldLvl="1" animBg="1" rev="0" advAuto="0" spid="42" grpId="2"/>
      <p:bldP build="whole" bldLvl="1" animBg="1" rev="0" advAuto="0" spid="41" grpId="1"/>
      <p:bldP build="whole" bldLvl="1" animBg="1" rev="0" advAuto="0" spid="44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Buffer Replacement: Most Recently Used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 lvl="0">
              <a:defRPr sz="1800"/>
            </a:pPr>
            <a:r>
              <a:rPr sz="3600"/>
              <a:t>Main Idea: When you need to evict something, you evict the page that was most-recently used.</a:t>
            </a:r>
          </a:p>
        </p:txBody>
      </p:sp>
      <p:sp>
        <p:nvSpPr>
          <p:cNvPr id="49" name="Shape 49"/>
          <p:cNvSpPr/>
          <p:nvPr/>
        </p:nvSpPr>
        <p:spPr>
          <a:xfrm>
            <a:off x="3835400" y="4356100"/>
            <a:ext cx="5080000" cy="508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3822700" y="4356100"/>
            <a:ext cx="2540000" cy="2540000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A</a:t>
            </a:r>
          </a:p>
        </p:txBody>
      </p:sp>
      <p:sp>
        <p:nvSpPr>
          <p:cNvPr id="51" name="Shape 51"/>
          <p:cNvSpPr/>
          <p:nvPr/>
        </p:nvSpPr>
        <p:spPr>
          <a:xfrm>
            <a:off x="6375400" y="4356100"/>
            <a:ext cx="2540000" cy="2540000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B</a:t>
            </a:r>
          </a:p>
        </p:txBody>
      </p:sp>
      <p:sp>
        <p:nvSpPr>
          <p:cNvPr id="52" name="Shape 52"/>
          <p:cNvSpPr/>
          <p:nvPr/>
        </p:nvSpPr>
        <p:spPr>
          <a:xfrm>
            <a:off x="3822700" y="6908800"/>
            <a:ext cx="2540000" cy="2540000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C</a:t>
            </a:r>
          </a:p>
        </p:txBody>
      </p:sp>
      <p:sp>
        <p:nvSpPr>
          <p:cNvPr id="53" name="Shape 53"/>
          <p:cNvSpPr/>
          <p:nvPr/>
        </p:nvSpPr>
        <p:spPr>
          <a:xfrm>
            <a:off x="6375400" y="6908800"/>
            <a:ext cx="2540000" cy="2540000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D</a:t>
            </a:r>
          </a:p>
        </p:txBody>
      </p:sp>
      <p:sp>
        <p:nvSpPr>
          <p:cNvPr id="54" name="Shape 54"/>
          <p:cNvSpPr/>
          <p:nvPr/>
        </p:nvSpPr>
        <p:spPr>
          <a:xfrm>
            <a:off x="419100" y="5626100"/>
            <a:ext cx="2540000" cy="2540000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" grpId="5"/>
      <p:bldP build="whole" bldLvl="1" animBg="1" rev="0" advAuto="0" spid="50" grpId="1"/>
      <p:bldP build="whole" bldLvl="1" animBg="1" rev="0" advAuto="0" spid="51" grpId="2"/>
      <p:bldP build="whole" bldLvl="1" animBg="1" rev="0" advAuto="0" spid="52" grpId="3"/>
      <p:bldP build="whole" bldLvl="1" animBg="1" rev="0" advAuto="0" spid="53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 lvl="0">
              <a:defRPr sz="1800"/>
            </a:pPr>
            <a:r>
              <a:rPr sz="7200"/>
              <a:t>Buffer Replacement: Clock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 lvl="0">
              <a:defRPr sz="1800"/>
            </a:pPr>
            <a:r>
              <a:rPr sz="3600"/>
              <a:t>Main Idea: Close approximation of LRU, but each page gets a second chance bit.</a:t>
            </a:r>
          </a:p>
        </p:txBody>
      </p:sp>
      <p:sp>
        <p:nvSpPr>
          <p:cNvPr id="58" name="Shape 58"/>
          <p:cNvSpPr/>
          <p:nvPr/>
        </p:nvSpPr>
        <p:spPr>
          <a:xfrm>
            <a:off x="3835400" y="4356100"/>
            <a:ext cx="5080000" cy="508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9" name="Shape 59"/>
          <p:cNvSpPr/>
          <p:nvPr/>
        </p:nvSpPr>
        <p:spPr>
          <a:xfrm>
            <a:off x="3822700" y="4356100"/>
            <a:ext cx="2540000" cy="2540000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A</a:t>
            </a:r>
          </a:p>
        </p:txBody>
      </p:sp>
      <p:sp>
        <p:nvSpPr>
          <p:cNvPr id="60" name="Shape 60"/>
          <p:cNvSpPr/>
          <p:nvPr/>
        </p:nvSpPr>
        <p:spPr>
          <a:xfrm>
            <a:off x="6375400" y="4356100"/>
            <a:ext cx="2540000" cy="2540000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B</a:t>
            </a:r>
          </a:p>
        </p:txBody>
      </p:sp>
      <p:sp>
        <p:nvSpPr>
          <p:cNvPr id="61" name="Shape 61"/>
          <p:cNvSpPr/>
          <p:nvPr/>
        </p:nvSpPr>
        <p:spPr>
          <a:xfrm>
            <a:off x="3822700" y="6908800"/>
            <a:ext cx="2540000" cy="2540000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C</a:t>
            </a:r>
          </a:p>
        </p:txBody>
      </p:sp>
      <p:sp>
        <p:nvSpPr>
          <p:cNvPr id="62" name="Shape 62"/>
          <p:cNvSpPr/>
          <p:nvPr/>
        </p:nvSpPr>
        <p:spPr>
          <a:xfrm>
            <a:off x="6375400" y="6908800"/>
            <a:ext cx="2540000" cy="2540000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D</a:t>
            </a:r>
          </a:p>
        </p:txBody>
      </p:sp>
      <p:sp>
        <p:nvSpPr>
          <p:cNvPr id="63" name="Shape 63"/>
          <p:cNvSpPr/>
          <p:nvPr/>
        </p:nvSpPr>
        <p:spPr>
          <a:xfrm>
            <a:off x="419100" y="5626100"/>
            <a:ext cx="2540000" cy="2540000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E</a:t>
            </a:r>
          </a:p>
        </p:txBody>
      </p:sp>
      <p:sp>
        <p:nvSpPr>
          <p:cNvPr id="64" name="Shape 64"/>
          <p:cNvSpPr/>
          <p:nvPr/>
        </p:nvSpPr>
        <p:spPr>
          <a:xfrm>
            <a:off x="5238762" y="5302250"/>
            <a:ext cx="6730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(1)</a:t>
            </a:r>
          </a:p>
        </p:txBody>
      </p:sp>
      <p:sp>
        <p:nvSpPr>
          <p:cNvPr id="65" name="Shape 65"/>
          <p:cNvSpPr/>
          <p:nvPr/>
        </p:nvSpPr>
        <p:spPr>
          <a:xfrm>
            <a:off x="7816862" y="5302250"/>
            <a:ext cx="6730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(1)</a:t>
            </a:r>
          </a:p>
        </p:txBody>
      </p:sp>
      <p:sp>
        <p:nvSpPr>
          <p:cNvPr id="66" name="Shape 66"/>
          <p:cNvSpPr/>
          <p:nvPr/>
        </p:nvSpPr>
        <p:spPr>
          <a:xfrm>
            <a:off x="5238762" y="7854950"/>
            <a:ext cx="6730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(1)</a:t>
            </a:r>
          </a:p>
        </p:txBody>
      </p:sp>
      <p:sp>
        <p:nvSpPr>
          <p:cNvPr id="67" name="Shape 67"/>
          <p:cNvSpPr/>
          <p:nvPr/>
        </p:nvSpPr>
        <p:spPr>
          <a:xfrm>
            <a:off x="7816862" y="7854950"/>
            <a:ext cx="6730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(1)</a:t>
            </a:r>
          </a:p>
        </p:txBody>
      </p:sp>
      <p:sp>
        <p:nvSpPr>
          <p:cNvPr id="68" name="Shape 68"/>
          <p:cNvSpPr/>
          <p:nvPr/>
        </p:nvSpPr>
        <p:spPr>
          <a:xfrm>
            <a:off x="5238762" y="5302250"/>
            <a:ext cx="6730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(0)</a:t>
            </a:r>
          </a:p>
        </p:txBody>
      </p:sp>
      <p:sp>
        <p:nvSpPr>
          <p:cNvPr id="69" name="Shape 69"/>
          <p:cNvSpPr/>
          <p:nvPr/>
        </p:nvSpPr>
        <p:spPr>
          <a:xfrm>
            <a:off x="7816862" y="5302250"/>
            <a:ext cx="6730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(0)</a:t>
            </a:r>
          </a:p>
        </p:txBody>
      </p:sp>
      <p:sp>
        <p:nvSpPr>
          <p:cNvPr id="70" name="Shape 70"/>
          <p:cNvSpPr/>
          <p:nvPr/>
        </p:nvSpPr>
        <p:spPr>
          <a:xfrm>
            <a:off x="5238762" y="7854950"/>
            <a:ext cx="6730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(0)</a:t>
            </a:r>
          </a:p>
        </p:txBody>
      </p:sp>
      <p:sp>
        <p:nvSpPr>
          <p:cNvPr id="71" name="Shape 71"/>
          <p:cNvSpPr/>
          <p:nvPr/>
        </p:nvSpPr>
        <p:spPr>
          <a:xfrm>
            <a:off x="7816862" y="7854950"/>
            <a:ext cx="6730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(0)</a:t>
            </a:r>
          </a:p>
        </p:txBody>
      </p:sp>
      <p:sp>
        <p:nvSpPr>
          <p:cNvPr id="72" name="Shape 72"/>
          <p:cNvSpPr/>
          <p:nvPr/>
        </p:nvSpPr>
        <p:spPr>
          <a:xfrm>
            <a:off x="5238762" y="5302250"/>
            <a:ext cx="6730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(1)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after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presetClass="exi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afterEffect" presetClass="entr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presetClass="exi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afterEffect" presetClass="entr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presetClass="exi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afterEffect" presetClass="entr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presetClass="exi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afterEffect" presetClass="entr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afterEffect" presetClass="entr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afterEffect" presetClass="exi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2" grpId="18"/>
      <p:bldP build="whole" bldLvl="1" animBg="1" rev="0" advAuto="0" spid="65" grpId="4"/>
      <p:bldP build="whole" bldLvl="1" animBg="1" rev="0" advAuto="0" spid="67" grpId="16"/>
      <p:bldP build="whole" bldLvl="1" animBg="1" rev="0" advAuto="0" spid="68" grpId="11"/>
      <p:bldP build="whole" bldLvl="1" animBg="1" rev="0" advAuto="0" spid="64" grpId="2"/>
      <p:bldP build="whole" bldLvl="1" animBg="1" rev="0" advAuto="0" spid="71" grpId="17"/>
      <p:bldP build="whole" bldLvl="1" animBg="1" rev="0" advAuto="0" spid="62" grpId="7"/>
      <p:bldP build="whole" bldLvl="1" animBg="1" rev="0" advAuto="0" spid="66" grpId="14"/>
      <p:bldP build="whole" bldLvl="1" animBg="1" rev="0" advAuto="0" spid="70" grpId="15"/>
      <p:bldP build="whole" bldLvl="1" animBg="1" rev="0" advAuto="0" spid="65" grpId="12"/>
      <p:bldP build="whole" bldLvl="1" animBg="1" rev="0" advAuto="0" spid="68" grpId="19"/>
      <p:bldP build="whole" bldLvl="1" animBg="1" rev="0" advAuto="0" spid="64" grpId="10"/>
      <p:bldP build="whole" bldLvl="1" animBg="1" rev="0" advAuto="0" spid="60" grpId="3"/>
      <p:bldP build="whole" bldLvl="1" animBg="1" rev="0" advAuto="0" spid="63" grpId="9"/>
      <p:bldP build="whole" bldLvl="1" animBg="1" rev="0" advAuto="0" spid="67" grpId="8"/>
      <p:bldP build="whole" bldLvl="1" animBg="1" rev="0" advAuto="0" spid="61" grpId="5"/>
      <p:bldP build="whole" bldLvl="1" animBg="1" rev="0" advAuto="0" spid="59" grpId="1"/>
      <p:bldP build="whole" bldLvl="1" animBg="1" rev="0" advAuto="0" spid="69" grpId="13"/>
      <p:bldP build="whole" bldLvl="1" animBg="1" rev="0" advAuto="0" spid="66" grpId="6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Buffer Replacement Exercises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 sz="1800"/>
            </a:pPr>
            <a:r>
              <a:rPr sz="3600"/>
              <a:t>You have four buffer pages. What is the end state of the buffer pool for {LRU, MRU, Clock} after the following access pattern? What is your hit rate?</a:t>
            </a:r>
            <a:endParaRPr sz="3600"/>
          </a:p>
          <a:p>
            <a:pPr lvl="0" marL="0" indent="0">
              <a:buSzTx/>
              <a:buNone/>
              <a:defRPr sz="1800"/>
            </a:pPr>
            <a:endParaRPr sz="3600"/>
          </a:p>
          <a:p>
            <a:pPr lvl="0" marL="0" indent="0">
              <a:buSzTx/>
              <a:buNone/>
              <a:defRPr sz="1800"/>
            </a:pPr>
            <a:r>
              <a:rPr b="1" sz="3600">
                <a:latin typeface="Helvetica"/>
                <a:ea typeface="Helvetica"/>
                <a:cs typeface="Helvetica"/>
                <a:sym typeface="Helvetica"/>
              </a:rPr>
              <a:t>A B C D A F A D G D G E D F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Buffer Replacement Exercise: LRU</a:t>
            </a:r>
          </a:p>
        </p:txBody>
      </p:sp>
      <p:sp>
        <p:nvSpPr>
          <p:cNvPr id="78" name="Shape 78"/>
          <p:cNvSpPr/>
          <p:nvPr/>
        </p:nvSpPr>
        <p:spPr>
          <a:xfrm>
            <a:off x="3835400" y="4356100"/>
            <a:ext cx="5080000" cy="508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9" name="Shape 79"/>
          <p:cNvSpPr/>
          <p:nvPr/>
        </p:nvSpPr>
        <p:spPr>
          <a:xfrm>
            <a:off x="3822700" y="4356100"/>
            <a:ext cx="2540000" cy="2540000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A</a:t>
            </a:r>
          </a:p>
        </p:txBody>
      </p:sp>
      <p:sp>
        <p:nvSpPr>
          <p:cNvPr id="80" name="Shape 80"/>
          <p:cNvSpPr/>
          <p:nvPr/>
        </p:nvSpPr>
        <p:spPr>
          <a:xfrm>
            <a:off x="6375400" y="4356100"/>
            <a:ext cx="2540000" cy="2540000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B</a:t>
            </a:r>
          </a:p>
        </p:txBody>
      </p:sp>
      <p:sp>
        <p:nvSpPr>
          <p:cNvPr id="81" name="Shape 81"/>
          <p:cNvSpPr/>
          <p:nvPr/>
        </p:nvSpPr>
        <p:spPr>
          <a:xfrm>
            <a:off x="3822700" y="6908800"/>
            <a:ext cx="2540000" cy="2540000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C</a:t>
            </a:r>
          </a:p>
        </p:txBody>
      </p:sp>
      <p:sp>
        <p:nvSpPr>
          <p:cNvPr id="82" name="Shape 82"/>
          <p:cNvSpPr/>
          <p:nvPr/>
        </p:nvSpPr>
        <p:spPr>
          <a:xfrm>
            <a:off x="6375400" y="6908800"/>
            <a:ext cx="2540000" cy="2540000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D</a:t>
            </a:r>
          </a:p>
        </p:txBody>
      </p:sp>
      <p:sp>
        <p:nvSpPr>
          <p:cNvPr id="83" name="Shape 83"/>
          <p:cNvSpPr/>
          <p:nvPr/>
        </p:nvSpPr>
        <p:spPr>
          <a:xfrm>
            <a:off x="3254933" y="3054350"/>
            <a:ext cx="622823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600"/>
              <a:t>A B C D A F A D G D G E D F</a:t>
            </a:r>
          </a:p>
        </p:txBody>
      </p:sp>
      <p:sp>
        <p:nvSpPr>
          <p:cNvPr id="84" name="Shape 84"/>
          <p:cNvSpPr/>
          <p:nvPr/>
        </p:nvSpPr>
        <p:spPr>
          <a:xfrm>
            <a:off x="9162821" y="5060950"/>
            <a:ext cx="33151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Number of Hits:</a:t>
            </a:r>
          </a:p>
        </p:txBody>
      </p:sp>
      <p:sp>
        <p:nvSpPr>
          <p:cNvPr id="85" name="Shape 85"/>
          <p:cNvSpPr/>
          <p:nvPr/>
        </p:nvSpPr>
        <p:spPr>
          <a:xfrm>
            <a:off x="10636148" y="5721350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0</a:t>
            </a:r>
          </a:p>
        </p:txBody>
      </p:sp>
      <p:sp>
        <p:nvSpPr>
          <p:cNvPr id="86" name="Shape 86"/>
          <p:cNvSpPr/>
          <p:nvPr/>
        </p:nvSpPr>
        <p:spPr>
          <a:xfrm>
            <a:off x="10636148" y="5721350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</a:t>
            </a:r>
          </a:p>
        </p:txBody>
      </p:sp>
      <p:sp>
        <p:nvSpPr>
          <p:cNvPr id="87" name="Shape 87"/>
          <p:cNvSpPr/>
          <p:nvPr/>
        </p:nvSpPr>
        <p:spPr>
          <a:xfrm>
            <a:off x="457200" y="5626100"/>
            <a:ext cx="2540000" cy="2540000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F</a:t>
            </a:r>
          </a:p>
        </p:txBody>
      </p:sp>
      <p:sp>
        <p:nvSpPr>
          <p:cNvPr id="88" name="Shape 88"/>
          <p:cNvSpPr/>
          <p:nvPr/>
        </p:nvSpPr>
        <p:spPr>
          <a:xfrm>
            <a:off x="10636148" y="5721350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</a:t>
            </a:r>
          </a:p>
        </p:txBody>
      </p:sp>
      <p:sp>
        <p:nvSpPr>
          <p:cNvPr id="89" name="Shape 89"/>
          <p:cNvSpPr/>
          <p:nvPr/>
        </p:nvSpPr>
        <p:spPr>
          <a:xfrm>
            <a:off x="10636148" y="5721350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</a:t>
            </a:r>
          </a:p>
        </p:txBody>
      </p:sp>
      <p:sp>
        <p:nvSpPr>
          <p:cNvPr id="90" name="Shape 90"/>
          <p:cNvSpPr/>
          <p:nvPr/>
        </p:nvSpPr>
        <p:spPr>
          <a:xfrm>
            <a:off x="457200" y="5626100"/>
            <a:ext cx="2540000" cy="2540000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G</a:t>
            </a:r>
          </a:p>
        </p:txBody>
      </p:sp>
      <p:sp>
        <p:nvSpPr>
          <p:cNvPr id="91" name="Shape 91"/>
          <p:cNvSpPr/>
          <p:nvPr/>
        </p:nvSpPr>
        <p:spPr>
          <a:xfrm>
            <a:off x="10636148" y="5721350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4</a:t>
            </a:r>
          </a:p>
        </p:txBody>
      </p:sp>
      <p:sp>
        <p:nvSpPr>
          <p:cNvPr id="92" name="Shape 92"/>
          <p:cNvSpPr/>
          <p:nvPr/>
        </p:nvSpPr>
        <p:spPr>
          <a:xfrm>
            <a:off x="10636148" y="5721350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5</a:t>
            </a:r>
          </a:p>
        </p:txBody>
      </p:sp>
      <p:sp>
        <p:nvSpPr>
          <p:cNvPr id="93" name="Shape 93"/>
          <p:cNvSpPr/>
          <p:nvPr/>
        </p:nvSpPr>
        <p:spPr>
          <a:xfrm>
            <a:off x="457200" y="5626100"/>
            <a:ext cx="2540000" cy="2540000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E</a:t>
            </a:r>
          </a:p>
        </p:txBody>
      </p:sp>
      <p:sp>
        <p:nvSpPr>
          <p:cNvPr id="94" name="Shape 94"/>
          <p:cNvSpPr/>
          <p:nvPr/>
        </p:nvSpPr>
        <p:spPr>
          <a:xfrm>
            <a:off x="10636148" y="5721350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6</a:t>
            </a:r>
          </a:p>
        </p:txBody>
      </p:sp>
      <p:sp>
        <p:nvSpPr>
          <p:cNvPr id="95" name="Shape 95"/>
          <p:cNvSpPr/>
          <p:nvPr/>
        </p:nvSpPr>
        <p:spPr>
          <a:xfrm>
            <a:off x="457200" y="5626100"/>
            <a:ext cx="2540000" cy="2540000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F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xi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presetClass="exi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after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presetClass="exi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afterEffect" presetClass="entr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presetClass="entr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presetClass="exi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afterEffect" presetClass="entr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presetClass="exi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afterEffect" presetClass="entr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presetClass="entr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presetClass="exi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afterEffect" presetClass="entr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presetClass="entr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6" grpId="8"/>
      <p:bldP build="whole" bldLvl="1" animBg="1" rev="0" advAuto="0" spid="87" grpId="7"/>
      <p:bldP build="whole" bldLvl="1" animBg="1" rev="0" advAuto="0" spid="85" grpId="5"/>
      <p:bldP build="whole" bldLvl="1" animBg="1" rev="0" advAuto="0" spid="80" grpId="2"/>
      <p:bldP build="whole" bldLvl="1" animBg="1" rev="0" advAuto="0" spid="89" grpId="11"/>
      <p:bldP build="whole" bldLvl="1" animBg="1" rev="0" advAuto="0" spid="88" grpId="9"/>
      <p:bldP build="whole" bldLvl="1" animBg="1" rev="0" advAuto="0" spid="89" grpId="13"/>
      <p:bldP build="whole" bldLvl="1" animBg="1" rev="0" advAuto="0" spid="88" grpId="10"/>
      <p:bldP build="whole" bldLvl="1" animBg="1" rev="0" advAuto="0" spid="90" grpId="12"/>
      <p:bldP build="whole" bldLvl="1" animBg="1" rev="0" advAuto="0" spid="91" grpId="14"/>
      <p:bldP build="whole" bldLvl="1" animBg="1" rev="0" advAuto="0" spid="91" grpId="15"/>
      <p:bldP build="whole" bldLvl="1" animBg="1" rev="0" advAuto="0" spid="93" grpId="17"/>
      <p:bldP build="whole" bldLvl="1" animBg="1" rev="0" advAuto="0" spid="95" grpId="20"/>
      <p:bldP build="whole" bldLvl="1" animBg="1" rev="0" advAuto="0" spid="92" grpId="16"/>
      <p:bldP build="whole" bldLvl="1" animBg="1" rev="0" advAuto="0" spid="92" grpId="18"/>
      <p:bldP build="whole" bldLvl="1" animBg="1" rev="0" advAuto="0" spid="82" grpId="4"/>
      <p:bldP build="whole" bldLvl="1" animBg="1" rev="0" advAuto="0" spid="94" grpId="19"/>
      <p:bldP build="whole" bldLvl="1" animBg="1" rev="0" advAuto="0" spid="79" grpId="1"/>
      <p:bldP build="whole" bldLvl="1" animBg="1" rev="0" advAuto="0" spid="81" grpId="3"/>
      <p:bldP build="whole" bldLvl="1" animBg="1" rev="0" advAuto="0" spid="86" grpId="6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Buffer Replacement Exercise: MRU</a:t>
            </a:r>
          </a:p>
        </p:txBody>
      </p:sp>
      <p:sp>
        <p:nvSpPr>
          <p:cNvPr id="98" name="Shape 98"/>
          <p:cNvSpPr/>
          <p:nvPr/>
        </p:nvSpPr>
        <p:spPr>
          <a:xfrm>
            <a:off x="3835400" y="4356100"/>
            <a:ext cx="5080000" cy="508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9" name="Shape 99"/>
          <p:cNvSpPr/>
          <p:nvPr/>
        </p:nvSpPr>
        <p:spPr>
          <a:xfrm>
            <a:off x="3822700" y="4356100"/>
            <a:ext cx="2540000" cy="2540000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A</a:t>
            </a:r>
          </a:p>
        </p:txBody>
      </p:sp>
      <p:sp>
        <p:nvSpPr>
          <p:cNvPr id="100" name="Shape 100"/>
          <p:cNvSpPr/>
          <p:nvPr/>
        </p:nvSpPr>
        <p:spPr>
          <a:xfrm>
            <a:off x="6375400" y="4356100"/>
            <a:ext cx="2540000" cy="2540000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B</a:t>
            </a:r>
          </a:p>
        </p:txBody>
      </p:sp>
      <p:sp>
        <p:nvSpPr>
          <p:cNvPr id="101" name="Shape 101"/>
          <p:cNvSpPr/>
          <p:nvPr/>
        </p:nvSpPr>
        <p:spPr>
          <a:xfrm>
            <a:off x="3822700" y="6908800"/>
            <a:ext cx="2540000" cy="2540000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C</a:t>
            </a:r>
          </a:p>
        </p:txBody>
      </p:sp>
      <p:sp>
        <p:nvSpPr>
          <p:cNvPr id="102" name="Shape 102"/>
          <p:cNvSpPr/>
          <p:nvPr/>
        </p:nvSpPr>
        <p:spPr>
          <a:xfrm>
            <a:off x="6375400" y="6908800"/>
            <a:ext cx="2540000" cy="2540000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D</a:t>
            </a:r>
          </a:p>
        </p:txBody>
      </p:sp>
      <p:sp>
        <p:nvSpPr>
          <p:cNvPr id="103" name="Shape 103"/>
          <p:cNvSpPr/>
          <p:nvPr/>
        </p:nvSpPr>
        <p:spPr>
          <a:xfrm>
            <a:off x="3254933" y="3054350"/>
            <a:ext cx="622823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600"/>
              <a:t>A B C D A F A D G D G E D F</a:t>
            </a:r>
          </a:p>
        </p:txBody>
      </p:sp>
      <p:sp>
        <p:nvSpPr>
          <p:cNvPr id="104" name="Shape 104"/>
          <p:cNvSpPr/>
          <p:nvPr/>
        </p:nvSpPr>
        <p:spPr>
          <a:xfrm>
            <a:off x="9162821" y="5060950"/>
            <a:ext cx="33151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Number of Hits:</a:t>
            </a:r>
          </a:p>
        </p:txBody>
      </p:sp>
      <p:sp>
        <p:nvSpPr>
          <p:cNvPr id="105" name="Shape 105"/>
          <p:cNvSpPr/>
          <p:nvPr/>
        </p:nvSpPr>
        <p:spPr>
          <a:xfrm>
            <a:off x="10636148" y="5721350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0</a:t>
            </a:r>
          </a:p>
        </p:txBody>
      </p:sp>
      <p:sp>
        <p:nvSpPr>
          <p:cNvPr id="106" name="Shape 106"/>
          <p:cNvSpPr/>
          <p:nvPr/>
        </p:nvSpPr>
        <p:spPr>
          <a:xfrm>
            <a:off x="10636148" y="5721350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</a:t>
            </a:r>
          </a:p>
        </p:txBody>
      </p:sp>
      <p:sp>
        <p:nvSpPr>
          <p:cNvPr id="107" name="Shape 107"/>
          <p:cNvSpPr/>
          <p:nvPr/>
        </p:nvSpPr>
        <p:spPr>
          <a:xfrm>
            <a:off x="457200" y="5626100"/>
            <a:ext cx="2540000" cy="2540000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F</a:t>
            </a:r>
          </a:p>
        </p:txBody>
      </p:sp>
      <p:sp>
        <p:nvSpPr>
          <p:cNvPr id="108" name="Shape 108"/>
          <p:cNvSpPr/>
          <p:nvPr/>
        </p:nvSpPr>
        <p:spPr>
          <a:xfrm>
            <a:off x="457200" y="5626100"/>
            <a:ext cx="2540000" cy="2540000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A</a:t>
            </a:r>
          </a:p>
        </p:txBody>
      </p:sp>
      <p:sp>
        <p:nvSpPr>
          <p:cNvPr id="109" name="Shape 109"/>
          <p:cNvSpPr/>
          <p:nvPr/>
        </p:nvSpPr>
        <p:spPr>
          <a:xfrm>
            <a:off x="10636148" y="5721350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</a:t>
            </a:r>
          </a:p>
        </p:txBody>
      </p:sp>
      <p:sp>
        <p:nvSpPr>
          <p:cNvPr id="110" name="Shape 110"/>
          <p:cNvSpPr/>
          <p:nvPr/>
        </p:nvSpPr>
        <p:spPr>
          <a:xfrm>
            <a:off x="457200" y="5626100"/>
            <a:ext cx="2540000" cy="2540000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G</a:t>
            </a:r>
          </a:p>
        </p:txBody>
      </p:sp>
      <p:sp>
        <p:nvSpPr>
          <p:cNvPr id="111" name="Shape 111"/>
          <p:cNvSpPr/>
          <p:nvPr/>
        </p:nvSpPr>
        <p:spPr>
          <a:xfrm>
            <a:off x="457200" y="5626100"/>
            <a:ext cx="2540000" cy="2540000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D</a:t>
            </a:r>
          </a:p>
        </p:txBody>
      </p:sp>
      <p:sp>
        <p:nvSpPr>
          <p:cNvPr id="112" name="Shape 112"/>
          <p:cNvSpPr/>
          <p:nvPr/>
        </p:nvSpPr>
        <p:spPr>
          <a:xfrm>
            <a:off x="457200" y="5626100"/>
            <a:ext cx="2540000" cy="2540000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G</a:t>
            </a:r>
          </a:p>
        </p:txBody>
      </p:sp>
      <p:sp>
        <p:nvSpPr>
          <p:cNvPr id="113" name="Shape 113"/>
          <p:cNvSpPr/>
          <p:nvPr/>
        </p:nvSpPr>
        <p:spPr>
          <a:xfrm>
            <a:off x="457200" y="5626100"/>
            <a:ext cx="2540000" cy="2540000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E</a:t>
            </a:r>
          </a:p>
        </p:txBody>
      </p:sp>
      <p:sp>
        <p:nvSpPr>
          <p:cNvPr id="114" name="Shape 114"/>
          <p:cNvSpPr/>
          <p:nvPr/>
        </p:nvSpPr>
        <p:spPr>
          <a:xfrm>
            <a:off x="457200" y="5626100"/>
            <a:ext cx="2540000" cy="2540000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D</a:t>
            </a:r>
          </a:p>
        </p:txBody>
      </p:sp>
      <p:sp>
        <p:nvSpPr>
          <p:cNvPr id="115" name="Shape 115"/>
          <p:cNvSpPr/>
          <p:nvPr/>
        </p:nvSpPr>
        <p:spPr>
          <a:xfrm>
            <a:off x="457200" y="5626100"/>
            <a:ext cx="2540000" cy="2540000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F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xi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presetClass="exi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afterEffect" presetClass="entr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presetClass="entr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presetClass="entr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presetClass="entr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presetClass="entr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presetClass="entr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presetClass="entr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8" grpId="8"/>
      <p:bldP build="whole" bldLvl="1" animBg="1" rev="0" advAuto="0" spid="110" grpId="11"/>
      <p:bldP build="whole" bldLvl="1" animBg="1" rev="0" advAuto="0" spid="102" grpId="4"/>
      <p:bldP build="whole" bldLvl="1" animBg="1" rev="0" advAuto="0" spid="111" grpId="12"/>
      <p:bldP build="whole" bldLvl="1" animBg="1" rev="0" advAuto="0" spid="115" grpId="16"/>
      <p:bldP build="whole" bldLvl="1" animBg="1" rev="0" advAuto="0" spid="112" grpId="13"/>
      <p:bldP build="whole" bldLvl="1" animBg="1" rev="0" advAuto="0" spid="99" grpId="1"/>
      <p:bldP build="whole" bldLvl="1" animBg="1" rev="0" advAuto="0" spid="109" grpId="10"/>
      <p:bldP build="whole" bldLvl="1" animBg="1" rev="0" advAuto="0" spid="105" grpId="5"/>
      <p:bldP build="whole" bldLvl="1" animBg="1" rev="0" advAuto="0" spid="101" grpId="3"/>
      <p:bldP build="whole" bldLvl="1" animBg="1" rev="0" advAuto="0" spid="100" grpId="2"/>
      <p:bldP build="whole" bldLvl="1" animBg="1" rev="0" advAuto="0" spid="106" grpId="6"/>
      <p:bldP build="whole" bldLvl="1" animBg="1" rev="0" advAuto="0" spid="107" grpId="7"/>
      <p:bldP build="whole" bldLvl="1" animBg="1" rev="0" advAuto="0" spid="113" grpId="14"/>
      <p:bldP build="whole" bldLvl="1" animBg="1" rev="0" advAuto="0" spid="106" grpId="9"/>
      <p:bldP build="whole" bldLvl="1" animBg="1" rev="0" advAuto="0" spid="114" grpId="1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Buffer Replacement Exercise: Clock</a:t>
            </a:r>
          </a:p>
        </p:txBody>
      </p:sp>
      <p:sp>
        <p:nvSpPr>
          <p:cNvPr id="118" name="Shape 118"/>
          <p:cNvSpPr/>
          <p:nvPr/>
        </p:nvSpPr>
        <p:spPr>
          <a:xfrm>
            <a:off x="3835400" y="4356100"/>
            <a:ext cx="5080000" cy="508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9" name="Shape 119"/>
          <p:cNvSpPr/>
          <p:nvPr/>
        </p:nvSpPr>
        <p:spPr>
          <a:xfrm>
            <a:off x="3822700" y="4356100"/>
            <a:ext cx="2540000" cy="2540000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A</a:t>
            </a:r>
          </a:p>
        </p:txBody>
      </p:sp>
      <p:sp>
        <p:nvSpPr>
          <p:cNvPr id="120" name="Shape 120"/>
          <p:cNvSpPr/>
          <p:nvPr/>
        </p:nvSpPr>
        <p:spPr>
          <a:xfrm>
            <a:off x="6375400" y="4356100"/>
            <a:ext cx="2540000" cy="2540000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B</a:t>
            </a:r>
          </a:p>
        </p:txBody>
      </p:sp>
      <p:sp>
        <p:nvSpPr>
          <p:cNvPr id="121" name="Shape 121"/>
          <p:cNvSpPr/>
          <p:nvPr/>
        </p:nvSpPr>
        <p:spPr>
          <a:xfrm>
            <a:off x="3822700" y="6908800"/>
            <a:ext cx="2540000" cy="2540000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C</a:t>
            </a:r>
          </a:p>
        </p:txBody>
      </p:sp>
      <p:sp>
        <p:nvSpPr>
          <p:cNvPr id="122" name="Shape 122"/>
          <p:cNvSpPr/>
          <p:nvPr/>
        </p:nvSpPr>
        <p:spPr>
          <a:xfrm>
            <a:off x="6375400" y="6908800"/>
            <a:ext cx="2540000" cy="2540000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D</a:t>
            </a:r>
          </a:p>
        </p:txBody>
      </p:sp>
      <p:sp>
        <p:nvSpPr>
          <p:cNvPr id="123" name="Shape 123"/>
          <p:cNvSpPr/>
          <p:nvPr/>
        </p:nvSpPr>
        <p:spPr>
          <a:xfrm>
            <a:off x="419100" y="5626100"/>
            <a:ext cx="2540000" cy="2540000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F</a:t>
            </a:r>
          </a:p>
        </p:txBody>
      </p:sp>
      <p:sp>
        <p:nvSpPr>
          <p:cNvPr id="124" name="Shape 124"/>
          <p:cNvSpPr/>
          <p:nvPr/>
        </p:nvSpPr>
        <p:spPr>
          <a:xfrm>
            <a:off x="5238762" y="5302250"/>
            <a:ext cx="6730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(1)</a:t>
            </a:r>
          </a:p>
        </p:txBody>
      </p:sp>
      <p:sp>
        <p:nvSpPr>
          <p:cNvPr id="125" name="Shape 125"/>
          <p:cNvSpPr/>
          <p:nvPr/>
        </p:nvSpPr>
        <p:spPr>
          <a:xfrm>
            <a:off x="7816862" y="5302250"/>
            <a:ext cx="6730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(1)</a:t>
            </a:r>
          </a:p>
        </p:txBody>
      </p:sp>
      <p:sp>
        <p:nvSpPr>
          <p:cNvPr id="126" name="Shape 126"/>
          <p:cNvSpPr/>
          <p:nvPr/>
        </p:nvSpPr>
        <p:spPr>
          <a:xfrm>
            <a:off x="5238762" y="7854950"/>
            <a:ext cx="6730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(1)</a:t>
            </a:r>
          </a:p>
        </p:txBody>
      </p:sp>
      <p:sp>
        <p:nvSpPr>
          <p:cNvPr id="127" name="Shape 127"/>
          <p:cNvSpPr/>
          <p:nvPr/>
        </p:nvSpPr>
        <p:spPr>
          <a:xfrm>
            <a:off x="7816862" y="7854950"/>
            <a:ext cx="6730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(1)</a:t>
            </a:r>
          </a:p>
        </p:txBody>
      </p:sp>
      <p:sp>
        <p:nvSpPr>
          <p:cNvPr id="128" name="Shape 128"/>
          <p:cNvSpPr/>
          <p:nvPr/>
        </p:nvSpPr>
        <p:spPr>
          <a:xfrm>
            <a:off x="5238762" y="5302250"/>
            <a:ext cx="6730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(0)</a:t>
            </a:r>
          </a:p>
        </p:txBody>
      </p:sp>
      <p:sp>
        <p:nvSpPr>
          <p:cNvPr id="129" name="Shape 129"/>
          <p:cNvSpPr/>
          <p:nvPr/>
        </p:nvSpPr>
        <p:spPr>
          <a:xfrm>
            <a:off x="7816862" y="5302250"/>
            <a:ext cx="6730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(0)</a:t>
            </a:r>
          </a:p>
        </p:txBody>
      </p:sp>
      <p:sp>
        <p:nvSpPr>
          <p:cNvPr id="130" name="Shape 130"/>
          <p:cNvSpPr/>
          <p:nvPr/>
        </p:nvSpPr>
        <p:spPr>
          <a:xfrm>
            <a:off x="5238762" y="7854950"/>
            <a:ext cx="6730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(0)</a:t>
            </a:r>
          </a:p>
        </p:txBody>
      </p:sp>
      <p:sp>
        <p:nvSpPr>
          <p:cNvPr id="131" name="Shape 131"/>
          <p:cNvSpPr/>
          <p:nvPr/>
        </p:nvSpPr>
        <p:spPr>
          <a:xfrm>
            <a:off x="7816862" y="7854950"/>
            <a:ext cx="6730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(0)</a:t>
            </a:r>
          </a:p>
        </p:txBody>
      </p:sp>
      <p:sp>
        <p:nvSpPr>
          <p:cNvPr id="132" name="Shape 132"/>
          <p:cNvSpPr/>
          <p:nvPr/>
        </p:nvSpPr>
        <p:spPr>
          <a:xfrm>
            <a:off x="5238762" y="5302250"/>
            <a:ext cx="6730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(1)</a:t>
            </a:r>
          </a:p>
        </p:txBody>
      </p:sp>
      <p:sp>
        <p:nvSpPr>
          <p:cNvPr id="133" name="Shape 133"/>
          <p:cNvSpPr/>
          <p:nvPr/>
        </p:nvSpPr>
        <p:spPr>
          <a:xfrm>
            <a:off x="3254933" y="3054350"/>
            <a:ext cx="622823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600"/>
              <a:t>A B C D A F A D G D G E D F</a:t>
            </a:r>
          </a:p>
        </p:txBody>
      </p:sp>
      <p:sp>
        <p:nvSpPr>
          <p:cNvPr id="134" name="Shape 134"/>
          <p:cNvSpPr/>
          <p:nvPr/>
        </p:nvSpPr>
        <p:spPr>
          <a:xfrm>
            <a:off x="9162821" y="5060950"/>
            <a:ext cx="33151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Number of Hits:</a:t>
            </a:r>
          </a:p>
        </p:txBody>
      </p:sp>
      <p:sp>
        <p:nvSpPr>
          <p:cNvPr id="135" name="Shape 135"/>
          <p:cNvSpPr/>
          <p:nvPr/>
        </p:nvSpPr>
        <p:spPr>
          <a:xfrm>
            <a:off x="10636148" y="5721350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0</a:t>
            </a:r>
          </a:p>
        </p:txBody>
      </p:sp>
      <p:sp>
        <p:nvSpPr>
          <p:cNvPr id="136" name="Shape 136"/>
          <p:cNvSpPr/>
          <p:nvPr/>
        </p:nvSpPr>
        <p:spPr>
          <a:xfrm>
            <a:off x="10636148" y="5721350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</a:t>
            </a:r>
          </a:p>
        </p:txBody>
      </p:sp>
      <p:sp>
        <p:nvSpPr>
          <p:cNvPr id="137" name="Shape 137"/>
          <p:cNvSpPr/>
          <p:nvPr/>
        </p:nvSpPr>
        <p:spPr>
          <a:xfrm>
            <a:off x="9492919" y="7156450"/>
            <a:ext cx="265496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Clock Hand:</a:t>
            </a:r>
          </a:p>
        </p:txBody>
      </p:sp>
      <p:sp>
        <p:nvSpPr>
          <p:cNvPr id="138" name="Shape 138"/>
          <p:cNvSpPr/>
          <p:nvPr/>
        </p:nvSpPr>
        <p:spPr>
          <a:xfrm>
            <a:off x="10572995" y="7854950"/>
            <a:ext cx="4948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</a:t>
            </a:r>
          </a:p>
        </p:txBody>
      </p:sp>
      <p:sp>
        <p:nvSpPr>
          <p:cNvPr id="139" name="Shape 139"/>
          <p:cNvSpPr/>
          <p:nvPr/>
        </p:nvSpPr>
        <p:spPr>
          <a:xfrm>
            <a:off x="10572995" y="7854950"/>
            <a:ext cx="4948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</a:t>
            </a:r>
          </a:p>
        </p:txBody>
      </p:sp>
      <p:sp>
        <p:nvSpPr>
          <p:cNvPr id="140" name="Shape 140"/>
          <p:cNvSpPr/>
          <p:nvPr/>
        </p:nvSpPr>
        <p:spPr>
          <a:xfrm>
            <a:off x="10572995" y="7854950"/>
            <a:ext cx="4948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</a:t>
            </a:r>
          </a:p>
        </p:txBody>
      </p:sp>
      <p:sp>
        <p:nvSpPr>
          <p:cNvPr id="141" name="Shape 141"/>
          <p:cNvSpPr/>
          <p:nvPr/>
        </p:nvSpPr>
        <p:spPr>
          <a:xfrm>
            <a:off x="10572995" y="7854950"/>
            <a:ext cx="4948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D</a:t>
            </a:r>
          </a:p>
        </p:txBody>
      </p:sp>
      <p:sp>
        <p:nvSpPr>
          <p:cNvPr id="142" name="Shape 142"/>
          <p:cNvSpPr/>
          <p:nvPr/>
        </p:nvSpPr>
        <p:spPr>
          <a:xfrm>
            <a:off x="10572995" y="7854950"/>
            <a:ext cx="4948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</a:t>
            </a:r>
          </a:p>
        </p:txBody>
      </p:sp>
      <p:sp>
        <p:nvSpPr>
          <p:cNvPr id="143" name="Shape 143"/>
          <p:cNvSpPr/>
          <p:nvPr/>
        </p:nvSpPr>
        <p:spPr>
          <a:xfrm>
            <a:off x="10572995" y="7854950"/>
            <a:ext cx="4948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</a:t>
            </a:r>
          </a:p>
        </p:txBody>
      </p:sp>
      <p:sp>
        <p:nvSpPr>
          <p:cNvPr id="144" name="Shape 144"/>
          <p:cNvSpPr/>
          <p:nvPr/>
        </p:nvSpPr>
        <p:spPr>
          <a:xfrm>
            <a:off x="419100" y="5626100"/>
            <a:ext cx="2540000" cy="2540000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A</a:t>
            </a:r>
          </a:p>
        </p:txBody>
      </p:sp>
      <p:sp>
        <p:nvSpPr>
          <p:cNvPr id="145" name="Shape 145"/>
          <p:cNvSpPr/>
          <p:nvPr/>
        </p:nvSpPr>
        <p:spPr>
          <a:xfrm>
            <a:off x="7816862" y="5302250"/>
            <a:ext cx="6730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(1)</a:t>
            </a:r>
          </a:p>
        </p:txBody>
      </p:sp>
      <p:sp>
        <p:nvSpPr>
          <p:cNvPr id="146" name="Shape 146"/>
          <p:cNvSpPr/>
          <p:nvPr/>
        </p:nvSpPr>
        <p:spPr>
          <a:xfrm>
            <a:off x="10572995" y="7854950"/>
            <a:ext cx="4948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</a:t>
            </a:r>
          </a:p>
        </p:txBody>
      </p:sp>
      <p:sp>
        <p:nvSpPr>
          <p:cNvPr id="147" name="Shape 147"/>
          <p:cNvSpPr/>
          <p:nvPr/>
        </p:nvSpPr>
        <p:spPr>
          <a:xfrm>
            <a:off x="10636148" y="5721350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</a:t>
            </a:r>
          </a:p>
        </p:txBody>
      </p:sp>
      <p:sp>
        <p:nvSpPr>
          <p:cNvPr id="148" name="Shape 148"/>
          <p:cNvSpPr/>
          <p:nvPr/>
        </p:nvSpPr>
        <p:spPr>
          <a:xfrm>
            <a:off x="419100" y="5626100"/>
            <a:ext cx="2540000" cy="2540000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G</a:t>
            </a:r>
          </a:p>
        </p:txBody>
      </p:sp>
      <p:sp>
        <p:nvSpPr>
          <p:cNvPr id="149" name="Shape 149"/>
          <p:cNvSpPr/>
          <p:nvPr/>
        </p:nvSpPr>
        <p:spPr>
          <a:xfrm>
            <a:off x="10572995" y="7854950"/>
            <a:ext cx="4948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D</a:t>
            </a:r>
          </a:p>
        </p:txBody>
      </p:sp>
      <p:sp>
        <p:nvSpPr>
          <p:cNvPr id="150" name="Shape 150"/>
          <p:cNvSpPr/>
          <p:nvPr/>
        </p:nvSpPr>
        <p:spPr>
          <a:xfrm>
            <a:off x="5238762" y="7854950"/>
            <a:ext cx="6730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(1)</a:t>
            </a:r>
          </a:p>
        </p:txBody>
      </p:sp>
      <p:sp>
        <p:nvSpPr>
          <p:cNvPr id="151" name="Shape 151"/>
          <p:cNvSpPr/>
          <p:nvPr/>
        </p:nvSpPr>
        <p:spPr>
          <a:xfrm>
            <a:off x="10636148" y="5721350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</a:t>
            </a:r>
          </a:p>
        </p:txBody>
      </p:sp>
      <p:sp>
        <p:nvSpPr>
          <p:cNvPr id="152" name="Shape 152"/>
          <p:cNvSpPr/>
          <p:nvPr/>
        </p:nvSpPr>
        <p:spPr>
          <a:xfrm>
            <a:off x="7816862" y="7854950"/>
            <a:ext cx="6730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(1)</a:t>
            </a:r>
          </a:p>
        </p:txBody>
      </p:sp>
      <p:sp>
        <p:nvSpPr>
          <p:cNvPr id="153" name="Shape 153"/>
          <p:cNvSpPr/>
          <p:nvPr/>
        </p:nvSpPr>
        <p:spPr>
          <a:xfrm>
            <a:off x="10636148" y="5721350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4</a:t>
            </a:r>
          </a:p>
        </p:txBody>
      </p:sp>
      <p:sp>
        <p:nvSpPr>
          <p:cNvPr id="154" name="Shape 154"/>
          <p:cNvSpPr/>
          <p:nvPr/>
        </p:nvSpPr>
        <p:spPr>
          <a:xfrm>
            <a:off x="419100" y="5626100"/>
            <a:ext cx="2540000" cy="2540000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E</a:t>
            </a:r>
          </a:p>
        </p:txBody>
      </p:sp>
      <p:sp>
        <p:nvSpPr>
          <p:cNvPr id="155" name="Shape 155"/>
          <p:cNvSpPr/>
          <p:nvPr/>
        </p:nvSpPr>
        <p:spPr>
          <a:xfrm>
            <a:off x="7816862" y="7854950"/>
            <a:ext cx="6730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(0)</a:t>
            </a:r>
          </a:p>
        </p:txBody>
      </p:sp>
      <p:sp>
        <p:nvSpPr>
          <p:cNvPr id="156" name="Shape 156"/>
          <p:cNvSpPr/>
          <p:nvPr/>
        </p:nvSpPr>
        <p:spPr>
          <a:xfrm>
            <a:off x="10572995" y="7854950"/>
            <a:ext cx="4948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F</a:t>
            </a:r>
          </a:p>
        </p:txBody>
      </p:sp>
      <p:sp>
        <p:nvSpPr>
          <p:cNvPr id="157" name="Shape 157"/>
          <p:cNvSpPr/>
          <p:nvPr/>
        </p:nvSpPr>
        <p:spPr>
          <a:xfrm>
            <a:off x="5238762" y="5302250"/>
            <a:ext cx="6730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(0)</a:t>
            </a:r>
          </a:p>
        </p:txBody>
      </p:sp>
      <p:sp>
        <p:nvSpPr>
          <p:cNvPr id="158" name="Shape 158"/>
          <p:cNvSpPr/>
          <p:nvPr/>
        </p:nvSpPr>
        <p:spPr>
          <a:xfrm>
            <a:off x="10572995" y="7854950"/>
            <a:ext cx="4948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</a:t>
            </a:r>
          </a:p>
        </p:txBody>
      </p:sp>
      <p:sp>
        <p:nvSpPr>
          <p:cNvPr id="159" name="Shape 159"/>
          <p:cNvSpPr/>
          <p:nvPr/>
        </p:nvSpPr>
        <p:spPr>
          <a:xfrm>
            <a:off x="7816862" y="5302250"/>
            <a:ext cx="6730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(0)</a:t>
            </a:r>
          </a:p>
        </p:txBody>
      </p:sp>
      <p:sp>
        <p:nvSpPr>
          <p:cNvPr id="160" name="Shape 160"/>
          <p:cNvSpPr/>
          <p:nvPr/>
        </p:nvSpPr>
        <p:spPr>
          <a:xfrm>
            <a:off x="10572995" y="7854950"/>
            <a:ext cx="4948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G</a:t>
            </a:r>
          </a:p>
        </p:txBody>
      </p:sp>
      <p:sp>
        <p:nvSpPr>
          <p:cNvPr id="161" name="Shape 161"/>
          <p:cNvSpPr/>
          <p:nvPr/>
        </p:nvSpPr>
        <p:spPr>
          <a:xfrm>
            <a:off x="5238762" y="7854950"/>
            <a:ext cx="6730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(0)</a:t>
            </a:r>
          </a:p>
        </p:txBody>
      </p:sp>
      <p:sp>
        <p:nvSpPr>
          <p:cNvPr id="162" name="Shape 162"/>
          <p:cNvSpPr/>
          <p:nvPr/>
        </p:nvSpPr>
        <p:spPr>
          <a:xfrm>
            <a:off x="10572995" y="7854950"/>
            <a:ext cx="4948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D</a:t>
            </a:r>
          </a:p>
        </p:txBody>
      </p:sp>
      <p:sp>
        <p:nvSpPr>
          <p:cNvPr id="163" name="Shape 163"/>
          <p:cNvSpPr/>
          <p:nvPr/>
        </p:nvSpPr>
        <p:spPr>
          <a:xfrm>
            <a:off x="10572995" y="7854950"/>
            <a:ext cx="4948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F</a:t>
            </a:r>
          </a:p>
        </p:txBody>
      </p:sp>
      <p:sp>
        <p:nvSpPr>
          <p:cNvPr id="164" name="Shape 164"/>
          <p:cNvSpPr/>
          <p:nvPr/>
        </p:nvSpPr>
        <p:spPr>
          <a:xfrm>
            <a:off x="419100" y="5626100"/>
            <a:ext cx="2540000" cy="2540000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D</a:t>
            </a:r>
          </a:p>
        </p:txBody>
      </p:sp>
      <p:sp>
        <p:nvSpPr>
          <p:cNvPr id="165" name="Shape 165"/>
          <p:cNvSpPr/>
          <p:nvPr/>
        </p:nvSpPr>
        <p:spPr>
          <a:xfrm>
            <a:off x="5238762" y="5302250"/>
            <a:ext cx="6730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(1)</a:t>
            </a:r>
          </a:p>
        </p:txBody>
      </p:sp>
      <p:sp>
        <p:nvSpPr>
          <p:cNvPr id="166" name="Shape 166"/>
          <p:cNvSpPr/>
          <p:nvPr/>
        </p:nvSpPr>
        <p:spPr>
          <a:xfrm>
            <a:off x="10572995" y="7854950"/>
            <a:ext cx="4948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</a:t>
            </a:r>
          </a:p>
        </p:txBody>
      </p:sp>
      <p:sp>
        <p:nvSpPr>
          <p:cNvPr id="167" name="Shape 167"/>
          <p:cNvSpPr/>
          <p:nvPr/>
        </p:nvSpPr>
        <p:spPr>
          <a:xfrm>
            <a:off x="7816862" y="7854950"/>
            <a:ext cx="6730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(1)</a:t>
            </a:r>
          </a:p>
        </p:txBody>
      </p:sp>
      <p:sp>
        <p:nvSpPr>
          <p:cNvPr id="168" name="Shape 168"/>
          <p:cNvSpPr/>
          <p:nvPr/>
        </p:nvSpPr>
        <p:spPr>
          <a:xfrm>
            <a:off x="419100" y="5626100"/>
            <a:ext cx="2540000" cy="2540000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F</a:t>
            </a:r>
          </a:p>
        </p:txBody>
      </p:sp>
      <p:sp>
        <p:nvSpPr>
          <p:cNvPr id="169" name="Shape 169"/>
          <p:cNvSpPr/>
          <p:nvPr/>
        </p:nvSpPr>
        <p:spPr>
          <a:xfrm>
            <a:off x="7816862" y="5302250"/>
            <a:ext cx="6730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365C0"/>
                </a:solidFill>
              </a:rPr>
              <a:t>(1)</a:t>
            </a:r>
          </a:p>
        </p:txBody>
      </p:sp>
      <p:sp>
        <p:nvSpPr>
          <p:cNvPr id="170" name="Shape 170"/>
          <p:cNvSpPr/>
          <p:nvPr/>
        </p:nvSpPr>
        <p:spPr>
          <a:xfrm>
            <a:off x="10572995" y="7854950"/>
            <a:ext cx="4948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G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after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presetClass="exi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afterEffect" presetClass="entr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presetClass="entr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presetClass="exi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afterEffect" presetClass="entr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afterEffect" presetClass="exi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afterEffect" presetClass="entr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presetClass="exi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afterEffect" presetClass="entr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afterEffect" presetClass="exi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afterEffect" presetClass="entr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presetClass="exi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afterEffect" presetClass="entr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afterEffect" presetClass="exi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afterEffect" presetClass="entr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presetClass="exi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afterEffect" presetClass="entr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afterEffect" presetClass="exi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afterEffect" presetClass="entr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afterEffect" presetClass="entr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afterEffect" presetClass="exi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afterEffect" presetClass="exi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afterEffect" presetClass="entr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presetClass="entr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afterEffect" presetClass="exi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afterEffect" presetClass="entr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9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afterEffect" presetClass="exi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afterEffect" presetClass="entr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nodeType="clickEffect" presetClass="entr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afterEffect" presetClass="exi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nodeType="afterEffect" presetClass="exit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afterEffect" presetClass="entr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presetClass="entr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nodeType="afterEffect" presetClass="exit" presetSubtype="0" presetID="1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afterEffect" presetClass="entr" presetSubtype="0" presetID="1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afterEffect" presetClass="exit" presetSubtype="0" presetID="1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afterEffect" presetClass="entr" presetSubtype="0" presetID="1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presetClass="exit" presetSubtype="0" presetID="1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afterEffect" presetClass="entr" presetSubtype="0" presetID="1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1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nodeType="clickEffect" presetClass="entr" presetSubtype="0" presetID="1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5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afterEffect" presetClass="exit" presetSubtype="0" presetID="1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presetClass="entr" presetSubtype="0" presetID="1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presetClass="entr" presetSubtype="0" presetID="1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nodeType="afterEffect" presetClass="exit" presetSubtype="0" presetID="1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afterEffect" presetClass="exit" presetSubtype="0" presetID="1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nodeType="afterEffect" presetClass="entr" presetSubtype="0" presetID="1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5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nodeType="clickEffect" presetClass="entr" presetSubtype="0" presetID="1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9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afterEffect" presetClass="exit" presetSubtype="0" presetID="1" grpId="5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nodeType="afterEffect" presetClass="exit" presetSubtype="0" presetID="1" grpId="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afterEffect" presetClass="entr" presetSubtype="0" presetID="1" grpId="5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8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presetClass="exit" presetSubtype="0" presetID="1" grpId="6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nodeType="afterEffect" presetClass="entr" presetSubtype="0" presetID="1" grpId="6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5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afterEffect" presetClass="exit" presetSubtype="0" presetID="1" grpId="6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nodeType="afterEffect" presetClass="entr" presetSubtype="0" presetID="1" grpId="6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1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nodeType="clickEffect" presetClass="exit" presetSubtype="0" presetID="1" grpId="6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afterEffect" presetClass="entr" presetSubtype="0" presetID="1" grpId="6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8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nodeType="afterEffect" presetClass="exit" presetSubtype="0" presetID="1" grpId="6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afterEffect" presetClass="entr" presetSubtype="0" presetID="1" grpId="6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4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nodeType="afterEffect" presetClass="exit" presetSubtype="0" presetID="1" grpId="6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afterEffect" presetClass="entr" presetSubtype="0" presetID="1" grpId="6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nodeType="afterEffect" presetClass="exit" presetSubtype="0" presetID="1" grpId="7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afterEffect" presetClass="entr" presetSubtype="0" presetID="1" grpId="7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presetClass="entr" presetSubtype="0" presetID="1" grpId="7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nodeType="afterEffect" presetClass="exit" presetSubtype="0" presetID="1" grpId="7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afterEffect" presetClass="entr" presetSubtype="0" presetID="1" grpId="7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nodeType="afterEffect" presetClass="exit" presetSubtype="0" presetID="1" grpId="7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afterEffect" presetClass="entr" presetSubtype="0" presetID="1" grpId="7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2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presetClass="entr" presetSubtype="0" presetID="1" grpId="7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nodeType="afterEffect" presetClass="entr" presetSubtype="0" presetID="1" grpId="7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9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afterEffect" presetClass="exit" presetSubtype="0" presetID="1" grpId="7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nodeType="afterEffect" presetClass="entr" presetSubtype="0" presetID="1" grpId="8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5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afterEffect" presetClass="exit" presetSubtype="0" presetID="1" grpId="8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45"/>
      <p:bldP build="whole" bldLvl="1" animBg="1" rev="0" advAuto="0" spid="160" grpId="61"/>
      <p:bldP build="whole" bldLvl="1" animBg="1" rev="0" advAuto="0" spid="157" grpId="73"/>
      <p:bldP build="whole" bldLvl="1" animBg="1" rev="0" advAuto="0" spid="158" grpId="59"/>
      <p:bldP build="whole" bldLvl="1" animBg="1" rev="0" advAuto="0" spid="158" grpId="60"/>
      <p:bldP build="whole" bldLvl="1" animBg="1" rev="0" advAuto="0" spid="160" grpId="64"/>
      <p:bldP build="whole" bldLvl="1" animBg="1" rev="0" advAuto="0" spid="161" grpId="67"/>
      <p:bldP build="whole" bldLvl="1" animBg="1" rev="0" advAuto="0" spid="123" grpId="12"/>
      <p:bldP build="whole" bldLvl="1" animBg="1" rev="0" advAuto="0" spid="128" grpId="14"/>
      <p:bldP build="whole" bldLvl="1" animBg="1" rev="0" advAuto="0" spid="150" grpId="66"/>
      <p:bldP build="whole" bldLvl="1" animBg="1" rev="0" advAuto="0" spid="152" grpId="41"/>
      <p:bldP build="whole" bldLvl="1" animBg="1" rev="0" advAuto="0" spid="127" grpId="8"/>
      <p:bldP build="whole" bldLvl="1" animBg="1" rev="0" advAuto="0" spid="128" grpId="30"/>
      <p:bldP build="whole" bldLvl="1" animBg="1" rev="0" advAuto="0" spid="159" grpId="63"/>
      <p:bldP build="whole" bldLvl="1" animBg="1" rev="0" advAuto="0" spid="152" grpId="53"/>
      <p:bldP build="whole" bldLvl="1" animBg="1" rev="0" advAuto="0" spid="154" grpId="51"/>
      <p:bldP build="whole" bldLvl="1" animBg="1" rev="0" advAuto="0" spid="156" grpId="55"/>
      <p:bldP build="whole" bldLvl="1" animBg="1" rev="0" advAuto="0" spid="162" grpId="65"/>
      <p:bldP build="whole" bldLvl="1" animBg="1" rev="0" advAuto="0" spid="127" grpId="25"/>
      <p:bldP build="whole" bldLvl="1" animBg="1" rev="0" advAuto="0" spid="156" grpId="58"/>
      <p:bldP build="whole" bldLvl="1" animBg="1" rev="0" advAuto="0" spid="162" grpId="68"/>
      <p:bldP build="whole" bldLvl="1" animBg="1" rev="0" advAuto="0" spid="155" grpId="52"/>
      <p:bldP build="whole" bldLvl="1" animBg="1" rev="0" advAuto="0" spid="126" grpId="6"/>
      <p:bldP build="whole" bldLvl="1" animBg="1" rev="0" advAuto="0" spid="142" grpId="28"/>
      <p:bldP build="whole" bldLvl="1" animBg="1" rev="0" advAuto="0" spid="151" grpId="48"/>
      <p:bldP build="whole" bldLvl="1" animBg="1" rev="0" advAuto="0" spid="139" grpId="16"/>
      <p:bldP build="whole" bldLvl="1" animBg="1" rev="0" advAuto="0" spid="142" grpId="31"/>
      <p:bldP build="whole" bldLvl="1" animBg="1" rev="0" advAuto="0" spid="151" grpId="50"/>
      <p:bldP build="whole" bldLvl="1" animBg="1" rev="0" advAuto="0" spid="139" grpId="19"/>
      <p:bldP build="whole" bldLvl="1" animBg="1" rev="0" advAuto="0" spid="136" grpId="11"/>
      <p:bldP build="whole" bldLvl="1" animBg="1" rev="0" advAuto="0" spid="159" grpId="79"/>
      <p:bldP build="whole" bldLvl="1" animBg="1" rev="0" advAuto="0" spid="170" grpId="80"/>
      <p:bldP build="whole" bldLvl="1" animBg="1" rev="0" advAuto="0" spid="126" grpId="21"/>
      <p:bldP build="whole" bldLvl="1" animBg="1" rev="0" advAuto="0" spid="141" grpId="24"/>
      <p:bldP build="whole" bldLvl="1" animBg="1" rev="0" advAuto="0" spid="155" grpId="70"/>
      <p:bldP build="whole" bldLvl="1" animBg="1" rev="0" advAuto="0" spid="124" grpId="2"/>
      <p:bldP build="whole" bldLvl="1" animBg="1" rev="0" advAuto="0" spid="141" grpId="27"/>
      <p:bldP build="whole" bldLvl="1" animBg="1" rev="0" advAuto="0" spid="143" grpId="32"/>
      <p:bldP build="whole" bldLvl="1" animBg="1" rev="0" advAuto="0" spid="120" grpId="3"/>
      <p:bldP build="whole" bldLvl="1" animBg="1" rev="0" advAuto="0" spid="169" grpId="78"/>
      <p:bldP build="whole" bldLvl="1" animBg="1" rev="0" advAuto="0" spid="125" grpId="4"/>
      <p:bldP build="whole" bldLvl="1" animBg="1" rev="0" advAuto="0" spid="138" grpId="9"/>
      <p:bldP build="whole" bldLvl="1" animBg="1" rev="0" advAuto="0" spid="143" grpId="36"/>
      <p:bldP build="whole" bldLvl="1" animBg="1" rev="0" advAuto="0" spid="124" grpId="13"/>
      <p:bldP build="whole" bldLvl="1" animBg="1" rev="0" advAuto="0" spid="119" grpId="1"/>
      <p:bldP build="whole" bldLvl="1" animBg="1" rev="0" advAuto="0" spid="148" grpId="42"/>
      <p:bldP build="whole" bldLvl="1" animBg="1" rev="0" advAuto="0" spid="138" grpId="15"/>
      <p:bldP build="whole" bldLvl="1" animBg="1" rev="0" advAuto="0" spid="136" grpId="39"/>
      <p:bldP build="whole" bldLvl="1" animBg="1" rev="0" advAuto="0" spid="135" grpId="10"/>
      <p:bldP build="whole" bldLvl="1" animBg="1" rev="0" advAuto="0" spid="125" grpId="17"/>
      <p:bldP build="whole" bldLvl="1" animBg="1" rev="0" advAuto="0" spid="145" grpId="35"/>
      <p:bldP build="whole" bldLvl="1" animBg="1" rev="0" advAuto="0" spid="131" grpId="26"/>
      <p:bldP build="whole" bldLvl="1" animBg="1" rev="0" advAuto="0" spid="163" grpId="69"/>
      <p:bldP build="whole" bldLvl="1" animBg="1" rev="0" advAuto="0" spid="164" grpId="72"/>
      <p:bldP build="whole" bldLvl="1" animBg="1" rev="0" advAuto="0" spid="144" grpId="33"/>
      <p:bldP build="whole" bldLvl="1" animBg="1" rev="0" advAuto="0" spid="132" grpId="29"/>
      <p:bldP build="whole" bldLvl="1" animBg="1" rev="0" advAuto="0" spid="163" grpId="75"/>
      <p:bldP build="whole" bldLvl="1" animBg="1" rev="0" advAuto="0" spid="146" grpId="37"/>
      <p:bldP build="whole" bldLvl="1" animBg="1" rev="0" advAuto="0" spid="129" grpId="18"/>
      <p:bldP build="whole" bldLvl="1" animBg="1" rev="0" advAuto="0" spid="149" grpId="44"/>
      <p:bldP build="whole" bldLvl="1" animBg="1" rev="0" advAuto="0" spid="122" grpId="7"/>
      <p:bldP build="whole" bldLvl="1" animBg="1" rev="0" advAuto="0" spid="146" grpId="43"/>
      <p:bldP build="whole" bldLvl="1" animBg="1" rev="0" advAuto="0" spid="131" grpId="40"/>
      <p:bldP build="whole" bldLvl="1" animBg="1" rev="0" advAuto="0" spid="130" grpId="22"/>
      <p:bldP build="whole" bldLvl="1" animBg="1" rev="0" advAuto="0" spid="140" grpId="20"/>
      <p:bldP build="whole" bldLvl="1" animBg="1" rev="0" advAuto="0" spid="147" grpId="38"/>
      <p:bldP build="whole" bldLvl="1" animBg="1" rev="0" advAuto="0" spid="149" grpId="54"/>
      <p:bldP build="whole" bldLvl="1" animBg="1" rev="0" advAuto="0" spid="140" grpId="23"/>
      <p:bldP build="whole" bldLvl="1" animBg="1" rev="0" advAuto="0" spid="153" grpId="49"/>
      <p:bldP build="whole" bldLvl="1" animBg="1" rev="0" advAuto="0" spid="165" grpId="74"/>
      <p:bldP build="whole" bldLvl="1" animBg="1" rev="0" advAuto="0" spid="129" grpId="34"/>
      <p:bldP build="whole" bldLvl="1" animBg="1" rev="0" advAuto="0" spid="121" grpId="5"/>
      <p:bldP build="whole" bldLvl="1" animBg="1" rev="0" advAuto="0" spid="157" grpId="56"/>
      <p:bldP build="whole" bldLvl="1" animBg="1" rev="0" advAuto="0" spid="145" grpId="62"/>
      <p:bldP build="whole" bldLvl="1" animBg="1" rev="0" advAuto="0" spid="147" grpId="47"/>
      <p:bldP build="whole" bldLvl="1" animBg="1" rev="0" advAuto="0" spid="167" grpId="71"/>
      <p:bldP build="whole" bldLvl="1" animBg="1" rev="0" advAuto="0" spid="166" grpId="76"/>
      <p:bldP build="whole" bldLvl="1" animBg="1" rev="0" advAuto="0" spid="168" grpId="77"/>
      <p:bldP build="whole" bldLvl="1" animBg="1" rev="0" advAuto="0" spid="132" grpId="57"/>
      <p:bldP build="whole" bldLvl="1" animBg="1" rev="0" advAuto="0" spid="166" grpId="81"/>
      <p:bldP build="whole" bldLvl="1" animBg="1" rev="0" advAuto="0" spid="150" grpId="46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