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6B2D-F336-8AC1-89D3-F77C470F8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B7386A-89BE-A083-E80E-6766EF02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EB2B-5D7C-9B34-60DC-4A6E161F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22D7E-94B9-2AC2-4BCF-06E0440E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D70E6-AFAE-7D26-5F8F-212321EF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A5EA0-C92B-41F5-5D52-9EEEEFFC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708F7-46A5-E9EE-F17B-09AC7C6B5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C1AAB-CAE4-B1AA-0645-BA7ED2B0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16223-8DDD-15DE-CDD2-77A3CBB1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4B2E6-D770-30C6-D135-7F393DD9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22C950-DB8C-3389-0327-4AA8226A4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92E00-BC25-44A4-587C-C7F5D1EB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D20FD-B7B0-4BEB-F544-67875CBB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62C9C-95F5-1374-396C-38E5F030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EC599-3929-EF25-21A2-3A457352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66388-52F4-753C-E0D7-60F38ED7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11F2D-482A-D8E1-596F-9E4501B4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A7B55D-48DB-1275-1FDE-74325C16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CC0AF-35B0-7FAE-D948-F95A1772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03AE3-CE3A-ABD6-A7C4-89C338D2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7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81EA3-1C41-53D3-937B-B7C0F9FC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D70C0-EEFA-139E-1968-3683843F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DE98E-40E3-CE43-88B5-B0906C1D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DD2EC-DB66-0DB4-5365-2627EBA7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5F503-79DB-363B-A760-C4B41542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1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B4EB8-046F-AB4F-094F-24FEAA4D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B149E-0A87-2B0F-5B7A-DDC511BE9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C9F6B-7D94-B1BF-51ED-5F50F01B9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DFE22-5F34-C7FA-56B2-22421CDC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1E049-0270-03B8-A84F-70E7A503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D049F-382C-EC65-3861-0E1193C3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AE9A-9444-B704-D33D-46CECEDB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300633-26D0-CCC5-E23B-4141E0F37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08BD2-D8CA-13AD-C436-AA5FC3009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DB50C1-B49E-4448-5ECA-8EE1D7614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5C846F-2973-670D-9438-115BC872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4A131-06E0-6D84-40D6-900E3A87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A72D30-D00B-D0B1-C201-84E92C2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726C3A-5AF9-5901-3526-3A37C12D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1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DBAE-83BD-B5B0-D77A-C8E83EEF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A36456-8CB5-092C-BFFE-17BD6DF3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F36D1F-2B56-4451-F08A-6AB4BFE4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0E4E6-1A74-D072-29D2-7786B450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2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33109F-9DF2-6213-3C34-93B0B688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8607B9-36F3-7C40-2E69-F1DD72FC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BECB8-BFCC-B3AD-2C56-EBFD30B4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6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68296-B352-A4D1-DA8A-D78E194F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71E9C-364A-C10B-C942-0E902716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FD9890-3A99-CC1E-2F65-462E4A7C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018B33-BD6D-D854-D4D1-EE14A950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582B4-E603-8B81-6B7D-4887141D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723348-BB81-302A-AED5-A45D4271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8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0A27A-0D80-AF32-C2C6-91400190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BE56F2-98C2-764F-153F-C88202D7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4DD47E-49CE-AA3A-F19C-0B1CE737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B4513-416F-6B01-31A3-CBEC9B34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8377D-8ED5-2FEF-4E27-B7D0378B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C6EF9-6C56-EDAF-623C-96FE3405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9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1CA6A4-E8B5-DF2E-84E0-72B65DE3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32817-2258-CECF-DA65-514D35DB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86390-E81A-07AE-39BD-C75F87541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97D3-3AED-4D56-9CFB-4615E79D12E3}" type="datetimeFigureOut">
              <a:rPr lang="zh-CN" altLang="en-US" smtClean="0"/>
              <a:t>2022/6/19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B9454-3A02-0057-E75A-37C6711F6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CBC73-CDBE-D8A7-E5A1-DC8471702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4F8D-EE6F-4012-B97A-D7C950310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C608BE85-CEFA-71DE-A415-9C332BF97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" y="1332090"/>
            <a:ext cx="3819002" cy="3704432"/>
          </a:xfrm>
          <a:prstGeom prst="rect">
            <a:avLst/>
          </a:prstGeom>
        </p:spPr>
      </p:pic>
      <p:pic>
        <p:nvPicPr>
          <p:cNvPr id="7" name="图片 6" descr="夜晚的山&#10;&#10;中度可信度描述已自动生成">
            <a:extLst>
              <a:ext uri="{FF2B5EF4-FFF2-40B4-BE49-F238E27FC236}">
                <a16:creationId xmlns:a16="http://schemas.microsoft.com/office/drawing/2014/main" id="{9F168893-5CCC-2263-9FA0-E6A1DA438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9"/>
          <a:stretch/>
        </p:blipFill>
        <p:spPr>
          <a:xfrm>
            <a:off x="4048125" y="1332092"/>
            <a:ext cx="3695700" cy="3706634"/>
          </a:xfrm>
          <a:prstGeom prst="rect">
            <a:avLst/>
          </a:prstGeom>
        </p:spPr>
      </p:pic>
      <p:pic>
        <p:nvPicPr>
          <p:cNvPr id="11" name="图片 10" descr="地图&#10;&#10;描述已自动生成">
            <a:extLst>
              <a:ext uri="{FF2B5EF4-FFF2-40B4-BE49-F238E27FC236}">
                <a16:creationId xmlns:a16="http://schemas.microsoft.com/office/drawing/2014/main" id="{5DB29970-9B27-F2B4-BBF7-654DC10F5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1332091"/>
            <a:ext cx="4059651" cy="37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Zhengzi</dc:creator>
  <cp:lastModifiedBy>Zhou, Zhengzi</cp:lastModifiedBy>
  <cp:revision>2</cp:revision>
  <dcterms:created xsi:type="dcterms:W3CDTF">2022-06-19T08:16:17Z</dcterms:created>
  <dcterms:modified xsi:type="dcterms:W3CDTF">2022-06-19T08:21:21Z</dcterms:modified>
</cp:coreProperties>
</file>