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809B6-03DC-4AB9-89DC-2204DDF08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90943B-07A7-4128-832F-CF4F348A0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12920-3DD2-4CA8-B8CF-01FDDFED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592BC7-6EDF-4626-AC50-221864CA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B3BA5-B669-4CFB-A016-D71611D1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7956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3BE7C-1A0C-4DD5-B414-B4979EEEC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E8E3F1-31A3-457B-AAA0-A0CB65516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31AD73-6C92-47B6-8A49-08A7A3BB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DC9C29-5698-4C87-B451-48346933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216C0-B00F-4721-B41D-4BAB379E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99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A166BD-580B-482D-9ABA-EAD9F8FF8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7A4DCE-0145-4A3C-A11E-4C4889D4E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CF595-634A-4951-A79A-72EFCCB6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611890-3950-4D3A-8770-ECD267D4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0639C-48AC-4386-89A6-73E6325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46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B6E4A-C085-4217-8984-1725B252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72FA4-09A7-47B8-A5B2-5FD40045E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45F06F-E5CA-479F-BF43-C64AE311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AF69C-8B05-4D53-B4E7-AE143D3F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5852EC-913B-43D3-9291-A35DD209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1A983-1416-4996-98C0-882E1463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946FA0-C609-4B46-9B8C-2EB34A61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B57F3-2892-4716-B904-5A3ACCA5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7A891-E647-4DB3-9798-441422A2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73AC5F-A718-4650-A51C-1572A3B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4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3978D2-D9A6-4953-A9BF-B2B0CA4E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C5B5CB-AEEB-4753-AACD-24CE9F16D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FC5395-720D-4333-A55D-CBB848F1C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7C0A1C-8985-49D9-9FDD-575333B63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23D2EB-C306-472D-8BFF-0C689D29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FE6077-C7A8-49B0-BC60-21168A74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70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ADA68-6AE0-48BF-8336-1CC00EDF2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656989-CD1C-4C18-87D8-2336BD23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C1AD30-C1C5-4870-8D04-835758A86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ACE25EC-0533-4DBA-BB1B-FFEC0282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E133F0D-B388-4F51-B28A-4A1DC71E3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880C1B-B9C5-4589-88FC-EAF88EAD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D5B0D1-F14B-494D-98E8-2B80C113C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454000-5642-4CC4-A6B2-01B2CD7A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6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ABA23-8763-44A6-9A35-BA8A2EA9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E9096E-1A1D-459B-950B-3C55234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3E9ED0-1B2F-4A4F-A4B3-147C4979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C47C2E-51E0-41B9-966E-369B9983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89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7ED6653-801F-43DA-B495-302EA4A5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D0BF59-77BE-4E52-9294-D03AD5C6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BEC80E-0DF0-40F2-A826-8D394710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07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B5AE8-1CBC-46A6-B75D-DC5CEFB1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6F4937-F8D8-47D5-8EA2-8D202F72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7AEA01-97A3-476C-A331-FE5D4C7DD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2A3C66-7FE8-4FB3-8C9E-7DE8025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B536A9-6241-4FA0-8991-6F451FB0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C05AC8-CB31-45E8-9628-7502E347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54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15301-1D1E-47FF-94B2-CE749DF6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639AF9-2A46-4200-8B70-057A5F25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2DC9E2-9196-47AB-AD07-C0C03834E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56BBD8-F643-4C87-80FF-101F0562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EE4EE-26F7-49E9-AF22-C75D9A64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5371C6-BF23-43A4-AA9C-51ACE4E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63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62A8A70-6217-43A2-9E04-5AD2B4ACD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27F253-D12A-413C-9B16-26DD4C3D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C0BA0-A360-4383-BC05-726DBCE52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57C5-F0FD-40CC-B067-25F5CDDF9E4E}" type="datetimeFigureOut">
              <a:rPr lang="fr-FR" smtClean="0"/>
              <a:t>25/01/2022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71A6C7-4442-497D-B6AF-A3476ECF0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173AA-8C3A-426D-8B06-B4E1D79A0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9161D-DC52-4FF6-9249-9DFE40FB57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92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71765C-6CE1-43EA-97EE-633FAA0003BE}"/>
              </a:ext>
            </a:extLst>
          </p:cNvPr>
          <p:cNvSpPr/>
          <p:nvPr/>
        </p:nvSpPr>
        <p:spPr>
          <a:xfrm>
            <a:off x="741904" y="484311"/>
            <a:ext cx="2332993" cy="62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DD15E-AAF9-40A0-AD73-3E9506AF444A}"/>
              </a:ext>
            </a:extLst>
          </p:cNvPr>
          <p:cNvSpPr/>
          <p:nvPr/>
        </p:nvSpPr>
        <p:spPr>
          <a:xfrm>
            <a:off x="4552050" y="534484"/>
            <a:ext cx="1995948" cy="62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Git Go </a:t>
            </a:r>
            <a:r>
              <a:rPr lang="fr-FR" dirty="0" err="1"/>
              <a:t>Securi</a:t>
            </a:r>
            <a:endParaRPr lang="fr-FR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EC68BFF-C8DF-4B44-926D-55C24AD9B128}"/>
              </a:ext>
            </a:extLst>
          </p:cNvPr>
          <p:cNvSpPr/>
          <p:nvPr/>
        </p:nvSpPr>
        <p:spPr>
          <a:xfrm>
            <a:off x="545618" y="1163749"/>
            <a:ext cx="1093694" cy="7440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java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3BB4DCC-5835-4E2B-8E5E-C2222B836459}"/>
              </a:ext>
            </a:extLst>
          </p:cNvPr>
          <p:cNvSpPr/>
          <p:nvPr/>
        </p:nvSpPr>
        <p:spPr>
          <a:xfrm>
            <a:off x="1693567" y="2287469"/>
            <a:ext cx="1371600" cy="9500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Web</a:t>
            </a:r>
          </a:p>
        </p:txBody>
      </p:sp>
      <p:sp>
        <p:nvSpPr>
          <p:cNvPr id="9" name="Organigramme : Multidocument 8">
            <a:extLst>
              <a:ext uri="{FF2B5EF4-FFF2-40B4-BE49-F238E27FC236}">
                <a16:creationId xmlns:a16="http://schemas.microsoft.com/office/drawing/2014/main" id="{331A2149-DB29-4650-9456-74510BB7E7E2}"/>
              </a:ext>
            </a:extLst>
          </p:cNvPr>
          <p:cNvSpPr/>
          <p:nvPr/>
        </p:nvSpPr>
        <p:spPr>
          <a:xfrm>
            <a:off x="5325039" y="1072494"/>
            <a:ext cx="1730188" cy="12729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*.txt</a:t>
            </a:r>
          </a:p>
          <a:p>
            <a:pPr algn="ctr"/>
            <a:r>
              <a:rPr lang="fr-FR" dirty="0"/>
              <a:t>*.jpg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9752D-8D61-4FF4-9D62-1DBDDFC03432}"/>
              </a:ext>
            </a:extLst>
          </p:cNvPr>
          <p:cNvSpPr/>
          <p:nvPr/>
        </p:nvSpPr>
        <p:spPr>
          <a:xfrm>
            <a:off x="573746" y="4496812"/>
            <a:ext cx="5602941" cy="1810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Pipeline Jenkins</a:t>
            </a:r>
          </a:p>
          <a:p>
            <a:pPr algn="ctr"/>
            <a:r>
              <a:rPr lang="fr-FR" dirty="0"/>
              <a:t>5 pipelines différentes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153279C-AB33-4060-AD38-85074A1B914F}"/>
              </a:ext>
            </a:extLst>
          </p:cNvPr>
          <p:cNvSpPr/>
          <p:nvPr/>
        </p:nvSpPr>
        <p:spPr>
          <a:xfrm>
            <a:off x="8444757" y="2501153"/>
            <a:ext cx="2259105" cy="9500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Serveur_web</a:t>
            </a:r>
            <a:endParaRPr lang="fr-FR" dirty="0"/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351925C8-1153-4C70-8BB1-9D3B01A9FB42}"/>
              </a:ext>
            </a:extLst>
          </p:cNvPr>
          <p:cNvCxnSpPr>
            <a:cxnSpLocks/>
            <a:endCxn id="8" idx="4"/>
          </p:cNvCxnSpPr>
          <p:nvPr/>
        </p:nvCxnSpPr>
        <p:spPr>
          <a:xfrm rot="16200000" flipV="1">
            <a:off x="1917235" y="3699644"/>
            <a:ext cx="1055556" cy="13129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26C928A5-18EB-4456-B0DD-851445483823}"/>
              </a:ext>
            </a:extLst>
          </p:cNvPr>
          <p:cNvCxnSpPr>
            <a:endCxn id="6" idx="3"/>
          </p:cNvCxnSpPr>
          <p:nvPr/>
        </p:nvCxnSpPr>
        <p:spPr>
          <a:xfrm rot="16200000" flipV="1">
            <a:off x="-490521" y="2995160"/>
            <a:ext cx="2960612" cy="567997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91F7968-8C38-4298-96D2-C2578859FF31}"/>
              </a:ext>
            </a:extLst>
          </p:cNvPr>
          <p:cNvSpPr/>
          <p:nvPr/>
        </p:nvSpPr>
        <p:spPr>
          <a:xfrm>
            <a:off x="7428421" y="5298141"/>
            <a:ext cx="792218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.jar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A2DCB6FD-8172-4E92-8322-4D124A3CB1ED}"/>
              </a:ext>
            </a:extLst>
          </p:cNvPr>
          <p:cNvCxnSpPr/>
          <p:nvPr/>
        </p:nvCxnSpPr>
        <p:spPr>
          <a:xfrm>
            <a:off x="5665698" y="5208494"/>
            <a:ext cx="2052917" cy="448235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7915BF7D-B783-4F9D-916F-5C5CEE581116}"/>
              </a:ext>
            </a:extLst>
          </p:cNvPr>
          <p:cNvCxnSpPr>
            <a:endCxn id="5" idx="1"/>
          </p:cNvCxnSpPr>
          <p:nvPr/>
        </p:nvCxnSpPr>
        <p:spPr>
          <a:xfrm rot="5400000" flipH="1" flipV="1">
            <a:off x="2333032" y="2747430"/>
            <a:ext cx="4117330" cy="32070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AA68B7BF-0056-4AF4-99F1-24DB138B9D8F}"/>
              </a:ext>
            </a:extLst>
          </p:cNvPr>
          <p:cNvCxnSpPr>
            <a:endCxn id="17" idx="2"/>
          </p:cNvCxnSpPr>
          <p:nvPr/>
        </p:nvCxnSpPr>
        <p:spPr>
          <a:xfrm flipV="1">
            <a:off x="5550024" y="5791200"/>
            <a:ext cx="2274506" cy="2868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EBCBF177-8D18-4243-AA47-500FE30F0FCB}"/>
              </a:ext>
            </a:extLst>
          </p:cNvPr>
          <p:cNvSpPr txBox="1"/>
          <p:nvPr/>
        </p:nvSpPr>
        <p:spPr>
          <a:xfrm>
            <a:off x="6624840" y="5934635"/>
            <a:ext cx="60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FD42484-BB38-4011-9454-BCEEEAB40B1D}"/>
              </a:ext>
            </a:extLst>
          </p:cNvPr>
          <p:cNvSpPr txBox="1"/>
          <p:nvPr/>
        </p:nvSpPr>
        <p:spPr>
          <a:xfrm>
            <a:off x="6461526" y="5161002"/>
            <a:ext cx="91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générer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7C2856C-D8D6-42CD-A302-28C6E486AEB4}"/>
              </a:ext>
            </a:extLst>
          </p:cNvPr>
          <p:cNvSpPr txBox="1"/>
          <p:nvPr/>
        </p:nvSpPr>
        <p:spPr>
          <a:xfrm>
            <a:off x="2235396" y="4177316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copier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11AB0A1-3B1F-48BA-9438-BC1C99621256}"/>
              </a:ext>
            </a:extLst>
          </p:cNvPr>
          <p:cNvSpPr txBox="1"/>
          <p:nvPr/>
        </p:nvSpPr>
        <p:spPr>
          <a:xfrm>
            <a:off x="5279374" y="2683242"/>
            <a:ext cx="77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copier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9F9CDC-D344-48E5-A00C-2A5797FD7E23}"/>
              </a:ext>
            </a:extLst>
          </p:cNvPr>
          <p:cNvSpPr txBox="1"/>
          <p:nvPr/>
        </p:nvSpPr>
        <p:spPr>
          <a:xfrm>
            <a:off x="3849719" y="165124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 clone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6F7B5079-B4C6-4EF9-A80E-2F5E8A1CDDE5}"/>
              </a:ext>
            </a:extLst>
          </p:cNvPr>
          <p:cNvSpPr txBox="1"/>
          <p:nvPr/>
        </p:nvSpPr>
        <p:spPr>
          <a:xfrm>
            <a:off x="511490" y="2453615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compiler</a:t>
            </a:r>
          </a:p>
        </p:txBody>
      </p:sp>
      <p:sp>
        <p:nvSpPr>
          <p:cNvPr id="31" name="Organigramme : Document 30">
            <a:extLst>
              <a:ext uri="{FF2B5EF4-FFF2-40B4-BE49-F238E27FC236}">
                <a16:creationId xmlns:a16="http://schemas.microsoft.com/office/drawing/2014/main" id="{09C2D689-1F63-4C73-B3D5-FC983438A591}"/>
              </a:ext>
            </a:extLst>
          </p:cNvPr>
          <p:cNvSpPr/>
          <p:nvPr/>
        </p:nvSpPr>
        <p:spPr>
          <a:xfrm>
            <a:off x="1715633" y="1310288"/>
            <a:ext cx="1269374" cy="577334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Template .html</a:t>
            </a:r>
          </a:p>
        </p:txBody>
      </p:sp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CD870F52-B3C4-474E-A360-0F1614123B60}"/>
              </a:ext>
            </a:extLst>
          </p:cNvPr>
          <p:cNvCxnSpPr/>
          <p:nvPr/>
        </p:nvCxnSpPr>
        <p:spPr>
          <a:xfrm flipV="1">
            <a:off x="4872756" y="3226359"/>
            <a:ext cx="4244353" cy="167747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6FE67C89-7281-4ABC-A13A-72DC5E128DAE}"/>
              </a:ext>
            </a:extLst>
          </p:cNvPr>
          <p:cNvSpPr txBox="1"/>
          <p:nvPr/>
        </p:nvSpPr>
        <p:spPr>
          <a:xfrm>
            <a:off x="6334941" y="3843145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Copier html générés</a:t>
            </a:r>
          </a:p>
        </p:txBody>
      </p:sp>
      <p:sp>
        <p:nvSpPr>
          <p:cNvPr id="35" name="Organigramme : Multidocument 34">
            <a:extLst>
              <a:ext uri="{FF2B5EF4-FFF2-40B4-BE49-F238E27FC236}">
                <a16:creationId xmlns:a16="http://schemas.microsoft.com/office/drawing/2014/main" id="{A6E7B963-037F-421A-A273-B648492D1FBD}"/>
              </a:ext>
            </a:extLst>
          </p:cNvPr>
          <p:cNvSpPr/>
          <p:nvPr/>
        </p:nvSpPr>
        <p:spPr>
          <a:xfrm>
            <a:off x="8498545" y="5853107"/>
            <a:ext cx="1909483" cy="90172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 html</a:t>
            </a:r>
          </a:p>
          <a:p>
            <a:pPr algn="ctr"/>
            <a:r>
              <a:rPr lang="fr-FR" dirty="0" err="1"/>
              <a:t>htpasswd</a:t>
            </a:r>
            <a:endParaRPr lang="fr-FR" dirty="0"/>
          </a:p>
        </p:txBody>
      </p: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FBF2F1F2-58C6-43C7-9640-A321C3987647}"/>
              </a:ext>
            </a:extLst>
          </p:cNvPr>
          <p:cNvCxnSpPr>
            <a:endCxn id="35" idx="0"/>
          </p:cNvCxnSpPr>
          <p:nvPr/>
        </p:nvCxnSpPr>
        <p:spPr>
          <a:xfrm>
            <a:off x="8005486" y="5530334"/>
            <a:ext cx="1579166" cy="32277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F678B8D1-AA89-4677-A97B-04BF2DBE7ADA}"/>
              </a:ext>
            </a:extLst>
          </p:cNvPr>
          <p:cNvSpPr txBox="1"/>
          <p:nvPr/>
        </p:nvSpPr>
        <p:spPr>
          <a:xfrm>
            <a:off x="8549229" y="5328797"/>
            <a:ext cx="113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construire</a:t>
            </a:r>
          </a:p>
        </p:txBody>
      </p:sp>
      <p:cxnSp>
        <p:nvCxnSpPr>
          <p:cNvPr id="40" name="Connecteur : en arc 39">
            <a:extLst>
              <a:ext uri="{FF2B5EF4-FFF2-40B4-BE49-F238E27FC236}">
                <a16:creationId xmlns:a16="http://schemas.microsoft.com/office/drawing/2014/main" id="{30436C1A-BABC-4193-8650-FB8B49D6ACA7}"/>
              </a:ext>
            </a:extLst>
          </p:cNvPr>
          <p:cNvCxnSpPr>
            <a:stCxn id="8" idx="6"/>
          </p:cNvCxnSpPr>
          <p:nvPr/>
        </p:nvCxnSpPr>
        <p:spPr>
          <a:xfrm flipV="1">
            <a:off x="3065167" y="2570617"/>
            <a:ext cx="6220206" cy="191874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5111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38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Steeve P.</dc:creator>
  <cp:lastModifiedBy>Steeve P.</cp:lastModifiedBy>
  <cp:revision>1</cp:revision>
  <dcterms:created xsi:type="dcterms:W3CDTF">2022-01-25T08:46:31Z</dcterms:created>
  <dcterms:modified xsi:type="dcterms:W3CDTF">2022-01-25T16:12:59Z</dcterms:modified>
</cp:coreProperties>
</file>