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59" r:id="rId3"/>
    <p:sldId id="361" r:id="rId4"/>
    <p:sldId id="362" r:id="rId5"/>
    <p:sldId id="363" r:id="rId6"/>
    <p:sldId id="3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84" d="100"/>
          <a:sy n="8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81ED8F9-FA35-46E4-A111-6E26EEF77E2D}"/>
              </a:ext>
            </a:extLst>
          </p:cNvPr>
          <p:cNvSpPr/>
          <p:nvPr/>
        </p:nvSpPr>
        <p:spPr>
          <a:xfrm>
            <a:off x="1220085" y="2506133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288A5-37A7-479D-9050-4535FE30645D}"/>
              </a:ext>
            </a:extLst>
          </p:cNvPr>
          <p:cNvSpPr txBox="1"/>
          <p:nvPr/>
        </p:nvSpPr>
        <p:spPr>
          <a:xfrm>
            <a:off x="779522" y="377951"/>
            <a:ext cx="106676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Notre équipe professionnel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2E3419-C206-4079-9AA5-799CD00C1D70}"/>
              </a:ext>
            </a:extLst>
          </p:cNvPr>
          <p:cNvSpPr txBox="1"/>
          <p:nvPr/>
        </p:nvSpPr>
        <p:spPr>
          <a:xfrm>
            <a:off x="1404170" y="5536751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10E3E3-BD8F-40FF-8E28-66FEC53D2FE3}"/>
              </a:ext>
            </a:extLst>
          </p:cNvPr>
          <p:cNvSpPr/>
          <p:nvPr/>
        </p:nvSpPr>
        <p:spPr>
          <a:xfrm>
            <a:off x="1220085" y="6181416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A26AFA-2726-49BD-9D9E-FE3183459762}"/>
              </a:ext>
            </a:extLst>
          </p:cNvPr>
          <p:cNvSpPr txBox="1"/>
          <p:nvPr/>
        </p:nvSpPr>
        <p:spPr>
          <a:xfrm>
            <a:off x="888390" y="4179075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Noureddine </a:t>
            </a: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Yaagoubi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02B6FE-3EAD-4984-87AC-AFEC5775C921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C15F94-19FE-4662-9E83-EE33AF046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7" y="1331858"/>
            <a:ext cx="2637842" cy="28391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7C2955-8572-49B1-803A-654B4314A3E8}"/>
              </a:ext>
            </a:extLst>
          </p:cNvPr>
          <p:cNvSpPr/>
          <p:nvPr/>
        </p:nvSpPr>
        <p:spPr>
          <a:xfrm>
            <a:off x="4578792" y="2535052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AC1BEA-E0F5-4085-8411-A9F07501409A}"/>
              </a:ext>
            </a:extLst>
          </p:cNvPr>
          <p:cNvSpPr/>
          <p:nvPr/>
        </p:nvSpPr>
        <p:spPr>
          <a:xfrm>
            <a:off x="4596470" y="6153559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358B1D-C17E-4127-8636-36FA9639BFEF}"/>
              </a:ext>
            </a:extLst>
          </p:cNvPr>
          <p:cNvSpPr/>
          <p:nvPr/>
        </p:nvSpPr>
        <p:spPr>
          <a:xfrm>
            <a:off x="7948988" y="2535052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5AA3C8-C951-4B34-A0F7-9A43C53CBD79}"/>
              </a:ext>
            </a:extLst>
          </p:cNvPr>
          <p:cNvSpPr/>
          <p:nvPr/>
        </p:nvSpPr>
        <p:spPr>
          <a:xfrm>
            <a:off x="7972855" y="6153559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38">
            <a:extLst>
              <a:ext uri="{FF2B5EF4-FFF2-40B4-BE49-F238E27FC236}">
                <a16:creationId xmlns:a16="http://schemas.microsoft.com/office/drawing/2014/main" id="{0FC01F2B-E9F4-48B4-B015-5D9062994DAF}"/>
              </a:ext>
            </a:extLst>
          </p:cNvPr>
          <p:cNvSpPr txBox="1"/>
          <p:nvPr/>
        </p:nvSpPr>
        <p:spPr>
          <a:xfrm>
            <a:off x="4284131" y="4179075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Israe</a:t>
            </a: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El </a:t>
            </a: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Ibrahimi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38">
            <a:extLst>
              <a:ext uri="{FF2B5EF4-FFF2-40B4-BE49-F238E27FC236}">
                <a16:creationId xmlns:a16="http://schemas.microsoft.com/office/drawing/2014/main" id="{C0CCDAF6-7CFB-4C3D-91EE-8E02694CD0F1}"/>
              </a:ext>
            </a:extLst>
          </p:cNvPr>
          <p:cNvSpPr txBox="1"/>
          <p:nvPr/>
        </p:nvSpPr>
        <p:spPr>
          <a:xfrm>
            <a:off x="7679872" y="4170609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Hicham </a:t>
            </a:r>
          </a:p>
          <a:p>
            <a:pPr lvl="0" algn="ctr">
              <a:defRPr/>
            </a:pP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Saffih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TextBox 44">
            <a:extLst>
              <a:ext uri="{FF2B5EF4-FFF2-40B4-BE49-F238E27FC236}">
                <a16:creationId xmlns:a16="http://schemas.microsoft.com/office/drawing/2014/main" id="{1AA1CF2E-AC70-4D32-8964-4F54E9F4242A}"/>
              </a:ext>
            </a:extLst>
          </p:cNvPr>
          <p:cNvSpPr txBox="1"/>
          <p:nvPr/>
        </p:nvSpPr>
        <p:spPr>
          <a:xfrm>
            <a:off x="4767782" y="5475933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70" name="TextBox 44">
            <a:extLst>
              <a:ext uri="{FF2B5EF4-FFF2-40B4-BE49-F238E27FC236}">
                <a16:creationId xmlns:a16="http://schemas.microsoft.com/office/drawing/2014/main" id="{2F3564A3-B438-4EF4-B4F9-A11CA8E5358E}"/>
              </a:ext>
            </a:extLst>
          </p:cNvPr>
          <p:cNvSpPr txBox="1"/>
          <p:nvPr/>
        </p:nvSpPr>
        <p:spPr>
          <a:xfrm>
            <a:off x="8146525" y="5483414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1139CCA-D0C2-4BF4-B434-F6AED8BBA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1" y="1329283"/>
            <a:ext cx="2581657" cy="283916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3E404E3-A3FA-4A78-8F7C-73DA3224A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78" y="1336812"/>
            <a:ext cx="2594034" cy="28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A8CA1BBA-D4EE-4960-A0CF-91B6947C4C82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F4518FB-53C2-46E8-BA99-5431EE289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0B9DF3-5D7E-49B5-AB24-0657C5E1F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97F636DF-720F-4ADE-81F8-CB3499A32EE7}"/>
              </a:ext>
            </a:extLst>
          </p:cNvPr>
          <p:cNvSpPr txBox="1"/>
          <p:nvPr/>
        </p:nvSpPr>
        <p:spPr>
          <a:xfrm>
            <a:off x="306819" y="192556"/>
            <a:ext cx="654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Schéma de présentation.</a:t>
            </a:r>
            <a:endParaRPr lang="en-GB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2EFDF136-8892-458E-8031-D65CE0420D67}"/>
              </a:ext>
            </a:extLst>
          </p:cNvPr>
          <p:cNvGrpSpPr/>
          <p:nvPr/>
        </p:nvGrpSpPr>
        <p:grpSpPr>
          <a:xfrm>
            <a:off x="1885091" y="3860754"/>
            <a:ext cx="1462984" cy="2261827"/>
            <a:chOff x="7478257" y="2193205"/>
            <a:chExt cx="452893" cy="700189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748DE4A7-4E7A-45C9-A8A4-CA8A13DA6E3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2860349-C7FB-4E60-80A8-B36F64A27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101">
            <a:extLst>
              <a:ext uri="{FF2B5EF4-FFF2-40B4-BE49-F238E27FC236}">
                <a16:creationId xmlns:a16="http://schemas.microsoft.com/office/drawing/2014/main" id="{EE957025-5793-4180-A0D5-FDC346B7B5E7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1014A888-A34F-4BE4-9F30-A5B08AF22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id="{0B02333B-B859-4268-A312-2557B7C3A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0">
              <a:extLst>
                <a:ext uri="{FF2B5EF4-FFF2-40B4-BE49-F238E27FC236}">
                  <a16:creationId xmlns:a16="http://schemas.microsoft.com/office/drawing/2014/main" id="{53FD3470-C0F5-4B0F-9281-0DFB730EE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FF033651-4E66-46BB-82FB-3945948A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id="{0EE526DD-E09E-42A6-9347-A5DD9F05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168CC001-3BF1-4563-9CDC-FF111E71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1D4A4599-9313-45A1-B736-EB071103A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FFEA66DB-4784-49CC-B1FE-84871433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A81FBBE6-7FD7-40D8-A3BA-16304EFE4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023AF24A-6C7D-4BA5-8508-0AD88F6F5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8">
              <a:extLst>
                <a:ext uri="{FF2B5EF4-FFF2-40B4-BE49-F238E27FC236}">
                  <a16:creationId xmlns:a16="http://schemas.microsoft.com/office/drawing/2014/main" id="{0693E940-4A91-4079-B0A9-AAD1AE635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9">
              <a:extLst>
                <a:ext uri="{FF2B5EF4-FFF2-40B4-BE49-F238E27FC236}">
                  <a16:creationId xmlns:a16="http://schemas.microsoft.com/office/drawing/2014/main" id="{1F279395-A628-4BB4-BCCE-EED71D6E0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0">
              <a:extLst>
                <a:ext uri="{FF2B5EF4-FFF2-40B4-BE49-F238E27FC236}">
                  <a16:creationId xmlns:a16="http://schemas.microsoft.com/office/drawing/2014/main" id="{2CE6A409-7A99-4075-A97B-C7968B32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1">
              <a:extLst>
                <a:ext uri="{FF2B5EF4-FFF2-40B4-BE49-F238E27FC236}">
                  <a16:creationId xmlns:a16="http://schemas.microsoft.com/office/drawing/2014/main" id="{347C51BB-EDBB-4138-A415-DF4176E18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2">
              <a:extLst>
                <a:ext uri="{FF2B5EF4-FFF2-40B4-BE49-F238E27FC236}">
                  <a16:creationId xmlns:a16="http://schemas.microsoft.com/office/drawing/2014/main" id="{F4126DDE-B3DD-43B5-8FDB-2C644540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93BBC27C-2660-4988-8C7C-6C6E234D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55C19D73-C28D-40B4-A3D3-A2509A09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id="{F4A81593-0819-4307-B6EE-B9BAA8ACD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6">
              <a:extLst>
                <a:ext uri="{FF2B5EF4-FFF2-40B4-BE49-F238E27FC236}">
                  <a16:creationId xmlns:a16="http://schemas.microsoft.com/office/drawing/2014/main" id="{D57F6835-E3FA-419B-AAB0-66F48B4B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7">
              <a:extLst>
                <a:ext uri="{FF2B5EF4-FFF2-40B4-BE49-F238E27FC236}">
                  <a16:creationId xmlns:a16="http://schemas.microsoft.com/office/drawing/2014/main" id="{7CC5A20C-E688-41F8-AE56-2DE53373B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8">
              <a:extLst>
                <a:ext uri="{FF2B5EF4-FFF2-40B4-BE49-F238E27FC236}">
                  <a16:creationId xmlns:a16="http://schemas.microsoft.com/office/drawing/2014/main" id="{8324E23B-55A4-4591-B669-84ED6BE4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9">
              <a:extLst>
                <a:ext uri="{FF2B5EF4-FFF2-40B4-BE49-F238E27FC236}">
                  <a16:creationId xmlns:a16="http://schemas.microsoft.com/office/drawing/2014/main" id="{FB43A737-2455-4C12-9F8C-3EE6C5BAC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D5F8FC95-28A5-4A3E-9761-DB680AD3A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1">
              <a:extLst>
                <a:ext uri="{FF2B5EF4-FFF2-40B4-BE49-F238E27FC236}">
                  <a16:creationId xmlns:a16="http://schemas.microsoft.com/office/drawing/2014/main" id="{ABE48A73-3AA2-41B9-940F-32262CBD5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2">
              <a:extLst>
                <a:ext uri="{FF2B5EF4-FFF2-40B4-BE49-F238E27FC236}">
                  <a16:creationId xmlns:a16="http://schemas.microsoft.com/office/drawing/2014/main" id="{E0AD8E58-FFA1-41F1-AC36-8E9FA8545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3">
              <a:extLst>
                <a:ext uri="{FF2B5EF4-FFF2-40B4-BE49-F238E27FC236}">
                  <a16:creationId xmlns:a16="http://schemas.microsoft.com/office/drawing/2014/main" id="{A553EC02-8A22-4110-9E7E-408CDF5B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4">
              <a:extLst>
                <a:ext uri="{FF2B5EF4-FFF2-40B4-BE49-F238E27FC236}">
                  <a16:creationId xmlns:a16="http://schemas.microsoft.com/office/drawing/2014/main" id="{DC49EA7D-8ADA-4603-9C76-42BAAB24F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5">
              <a:extLst>
                <a:ext uri="{FF2B5EF4-FFF2-40B4-BE49-F238E27FC236}">
                  <a16:creationId xmlns:a16="http://schemas.microsoft.com/office/drawing/2014/main" id="{44263ABD-0F93-44BF-B756-DEFF62362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6">
              <a:extLst>
                <a:ext uri="{FF2B5EF4-FFF2-40B4-BE49-F238E27FC236}">
                  <a16:creationId xmlns:a16="http://schemas.microsoft.com/office/drawing/2014/main" id="{7BCCA957-4790-4066-8800-16EE119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7">
              <a:extLst>
                <a:ext uri="{FF2B5EF4-FFF2-40B4-BE49-F238E27FC236}">
                  <a16:creationId xmlns:a16="http://schemas.microsoft.com/office/drawing/2014/main" id="{ED050DF1-0364-462A-8B85-763AE83D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8">
              <a:extLst>
                <a:ext uri="{FF2B5EF4-FFF2-40B4-BE49-F238E27FC236}">
                  <a16:creationId xmlns:a16="http://schemas.microsoft.com/office/drawing/2014/main" id="{CD0FBBEB-1AC2-4100-85E7-05A6FFD5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9">
              <a:extLst>
                <a:ext uri="{FF2B5EF4-FFF2-40B4-BE49-F238E27FC236}">
                  <a16:creationId xmlns:a16="http://schemas.microsoft.com/office/drawing/2014/main" id="{BBEF1E71-B73C-4A46-BBE6-648D71FB5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0">
              <a:extLst>
                <a:ext uri="{FF2B5EF4-FFF2-40B4-BE49-F238E27FC236}">
                  <a16:creationId xmlns:a16="http://schemas.microsoft.com/office/drawing/2014/main" id="{751C8DC8-DF25-4CB5-9535-AAAA75EAD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1">
              <a:extLst>
                <a:ext uri="{FF2B5EF4-FFF2-40B4-BE49-F238E27FC236}">
                  <a16:creationId xmlns:a16="http://schemas.microsoft.com/office/drawing/2014/main" id="{D5429EC3-EBF8-4A3E-9767-66FFC11D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2">
              <a:extLst>
                <a:ext uri="{FF2B5EF4-FFF2-40B4-BE49-F238E27FC236}">
                  <a16:creationId xmlns:a16="http://schemas.microsoft.com/office/drawing/2014/main" id="{3A794D46-6843-48D6-BE98-8CE950180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3">
              <a:extLst>
                <a:ext uri="{FF2B5EF4-FFF2-40B4-BE49-F238E27FC236}">
                  <a16:creationId xmlns:a16="http://schemas.microsoft.com/office/drawing/2014/main" id="{52C26188-48F4-48F3-840F-7D9543F4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4">
              <a:extLst>
                <a:ext uri="{FF2B5EF4-FFF2-40B4-BE49-F238E27FC236}">
                  <a16:creationId xmlns:a16="http://schemas.microsoft.com/office/drawing/2014/main" id="{D651C23A-FCB3-4C36-9147-7FB9CC2BC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5">
              <a:extLst>
                <a:ext uri="{FF2B5EF4-FFF2-40B4-BE49-F238E27FC236}">
                  <a16:creationId xmlns:a16="http://schemas.microsoft.com/office/drawing/2014/main" id="{D8C4FD72-B666-4865-8383-F0F2075E7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6">
              <a:extLst>
                <a:ext uri="{FF2B5EF4-FFF2-40B4-BE49-F238E27FC236}">
                  <a16:creationId xmlns:a16="http://schemas.microsoft.com/office/drawing/2014/main" id="{D97961DE-8297-48EE-92F0-12C59E7BE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7">
              <a:extLst>
                <a:ext uri="{FF2B5EF4-FFF2-40B4-BE49-F238E27FC236}">
                  <a16:creationId xmlns:a16="http://schemas.microsoft.com/office/drawing/2014/main" id="{A224CCBB-1EC7-4A86-BDD5-17270ED0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8">
              <a:extLst>
                <a:ext uri="{FF2B5EF4-FFF2-40B4-BE49-F238E27FC236}">
                  <a16:creationId xmlns:a16="http://schemas.microsoft.com/office/drawing/2014/main" id="{9BA0344A-FED7-4BB7-85D5-CEA80578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9">
              <a:extLst>
                <a:ext uri="{FF2B5EF4-FFF2-40B4-BE49-F238E27FC236}">
                  <a16:creationId xmlns:a16="http://schemas.microsoft.com/office/drawing/2014/main" id="{936E12A9-9876-4622-97B4-96170DF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id="{B02A79D2-0354-4F7C-A323-5B85AE93D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510B9F98-1EF2-4F98-98CB-FA5957768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C5C9754B-7D4B-4519-8A3B-9604A305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3">
              <a:extLst>
                <a:ext uri="{FF2B5EF4-FFF2-40B4-BE49-F238E27FC236}">
                  <a16:creationId xmlns:a16="http://schemas.microsoft.com/office/drawing/2014/main" id="{34AADA35-C85B-4268-B154-55E0C58CE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4">
              <a:extLst>
                <a:ext uri="{FF2B5EF4-FFF2-40B4-BE49-F238E27FC236}">
                  <a16:creationId xmlns:a16="http://schemas.microsoft.com/office/drawing/2014/main" id="{EE21FA1D-61EC-41DD-BA2D-47382C01A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5">
              <a:extLst>
                <a:ext uri="{FF2B5EF4-FFF2-40B4-BE49-F238E27FC236}">
                  <a16:creationId xmlns:a16="http://schemas.microsoft.com/office/drawing/2014/main" id="{3B33D6B0-D0F1-4C40-8147-9D8BCEF5D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6">
              <a:extLst>
                <a:ext uri="{FF2B5EF4-FFF2-40B4-BE49-F238E27FC236}">
                  <a16:creationId xmlns:a16="http://schemas.microsoft.com/office/drawing/2014/main" id="{D0E7EF76-7CE1-4F4D-B027-CF56D2E9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7">
              <a:extLst>
                <a:ext uri="{FF2B5EF4-FFF2-40B4-BE49-F238E27FC236}">
                  <a16:creationId xmlns:a16="http://schemas.microsoft.com/office/drawing/2014/main" id="{B293D49D-180D-4423-BDF3-03C7F767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8">
              <a:extLst>
                <a:ext uri="{FF2B5EF4-FFF2-40B4-BE49-F238E27FC236}">
                  <a16:creationId xmlns:a16="http://schemas.microsoft.com/office/drawing/2014/main" id="{63330285-1A3F-46C5-844A-F8F59F790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9">
              <a:extLst>
                <a:ext uri="{FF2B5EF4-FFF2-40B4-BE49-F238E27FC236}">
                  <a16:creationId xmlns:a16="http://schemas.microsoft.com/office/drawing/2014/main" id="{98FE8B0C-E8B5-4E12-A934-EB3AF26EA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0">
              <a:extLst>
                <a:ext uri="{FF2B5EF4-FFF2-40B4-BE49-F238E27FC236}">
                  <a16:creationId xmlns:a16="http://schemas.microsoft.com/office/drawing/2014/main" id="{1AB2AA65-0172-46C7-A1EE-B18EE215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1">
              <a:extLst>
                <a:ext uri="{FF2B5EF4-FFF2-40B4-BE49-F238E27FC236}">
                  <a16:creationId xmlns:a16="http://schemas.microsoft.com/office/drawing/2014/main" id="{912631C7-A49D-4A51-946F-5482498A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2">
              <a:extLst>
                <a:ext uri="{FF2B5EF4-FFF2-40B4-BE49-F238E27FC236}">
                  <a16:creationId xmlns:a16="http://schemas.microsoft.com/office/drawing/2014/main" id="{742D2994-F08B-4A34-A7DD-8B19346D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98BA4D7C-8439-439D-9375-98BB2DE6F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158">
            <a:extLst>
              <a:ext uri="{FF2B5EF4-FFF2-40B4-BE49-F238E27FC236}">
                <a16:creationId xmlns:a16="http://schemas.microsoft.com/office/drawing/2014/main" id="{66315D9D-B690-4EF9-8CA2-39C549696F02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99" name="Oval 159">
              <a:extLst>
                <a:ext uri="{FF2B5EF4-FFF2-40B4-BE49-F238E27FC236}">
                  <a16:creationId xmlns:a16="http://schemas.microsoft.com/office/drawing/2014/main" id="{E2687D36-2A87-4A62-8FEF-CF0B99BE991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7D889303-3765-4431-BC2A-50A2CA4C9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61">
            <a:extLst>
              <a:ext uri="{FF2B5EF4-FFF2-40B4-BE49-F238E27FC236}">
                <a16:creationId xmlns:a16="http://schemas.microsoft.com/office/drawing/2014/main" id="{928E6091-6B98-4F08-8671-2F0036D6D783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02" name="Oval 162">
              <a:extLst>
                <a:ext uri="{FF2B5EF4-FFF2-40B4-BE49-F238E27FC236}">
                  <a16:creationId xmlns:a16="http://schemas.microsoft.com/office/drawing/2014/main" id="{C3220A7B-10A2-4DBF-9A4A-1FD1009193A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E79C8EEC-139D-4D53-850A-F073C56C9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4" name="Group 164">
            <a:extLst>
              <a:ext uri="{FF2B5EF4-FFF2-40B4-BE49-F238E27FC236}">
                <a16:creationId xmlns:a16="http://schemas.microsoft.com/office/drawing/2014/main" id="{8A0BDD0D-CF18-4032-9B00-58741EDBA33E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05" name="Oval 165">
              <a:extLst>
                <a:ext uri="{FF2B5EF4-FFF2-40B4-BE49-F238E27FC236}">
                  <a16:creationId xmlns:a16="http://schemas.microsoft.com/office/drawing/2014/main" id="{40B61497-7D40-486F-86E7-F7FC8A24CE23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90AC111C-B9B6-4B0E-842A-7A48F4D94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67">
            <a:extLst>
              <a:ext uri="{FF2B5EF4-FFF2-40B4-BE49-F238E27FC236}">
                <a16:creationId xmlns:a16="http://schemas.microsoft.com/office/drawing/2014/main" id="{34110AAC-39D2-4F09-AC83-0DE4D10C7370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8" name="TextBox 168">
            <a:extLst>
              <a:ext uri="{FF2B5EF4-FFF2-40B4-BE49-F238E27FC236}">
                <a16:creationId xmlns:a16="http://schemas.microsoft.com/office/drawing/2014/main" id="{E1B7DB9C-0174-40A4-ACA2-B1332E16D283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9" name="TextBox 169">
            <a:extLst>
              <a:ext uri="{FF2B5EF4-FFF2-40B4-BE49-F238E27FC236}">
                <a16:creationId xmlns:a16="http://schemas.microsoft.com/office/drawing/2014/main" id="{F4E65BD8-77D1-43BE-8AEA-3B4FE145B178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0" name="TextBox 170">
            <a:extLst>
              <a:ext uri="{FF2B5EF4-FFF2-40B4-BE49-F238E27FC236}">
                <a16:creationId xmlns:a16="http://schemas.microsoft.com/office/drawing/2014/main" id="{AC5BA384-64F6-4B98-BE17-F4AAB2341F02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1" name="TextBox 171">
            <a:extLst>
              <a:ext uri="{FF2B5EF4-FFF2-40B4-BE49-F238E27FC236}">
                <a16:creationId xmlns:a16="http://schemas.microsoft.com/office/drawing/2014/main" id="{2BCD75E3-81E0-4888-9627-3057DD2A5489}"/>
              </a:ext>
            </a:extLst>
          </p:cNvPr>
          <p:cNvSpPr txBox="1"/>
          <p:nvPr/>
        </p:nvSpPr>
        <p:spPr>
          <a:xfrm>
            <a:off x="215405" y="3054990"/>
            <a:ext cx="20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 Problématiques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la situation, qui nous ont poussés à créer l’application.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2" name="TextBox 172">
            <a:extLst>
              <a:ext uri="{FF2B5EF4-FFF2-40B4-BE49-F238E27FC236}">
                <a16:creationId xmlns:a16="http://schemas.microsoft.com/office/drawing/2014/main" id="{EDF6661D-5408-41A7-9257-ACF4C2CEA9EC}"/>
              </a:ext>
            </a:extLst>
          </p:cNvPr>
          <p:cNvSpPr txBox="1"/>
          <p:nvPr/>
        </p:nvSpPr>
        <p:spPr>
          <a:xfrm>
            <a:off x="2833120" y="1654279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Démonstration des divers fonctionnalités de l’application.</a:t>
            </a:r>
          </a:p>
        </p:txBody>
      </p:sp>
      <p:sp>
        <p:nvSpPr>
          <p:cNvPr id="113" name="TextBox 173">
            <a:extLst>
              <a:ext uri="{FF2B5EF4-FFF2-40B4-BE49-F238E27FC236}">
                <a16:creationId xmlns:a16="http://schemas.microsoft.com/office/drawing/2014/main" id="{D124DF7C-52F0-406B-B1F8-FB59E2E86515}"/>
              </a:ext>
            </a:extLst>
          </p:cNvPr>
          <p:cNvSpPr txBox="1"/>
          <p:nvPr/>
        </p:nvSpPr>
        <p:spPr>
          <a:xfrm>
            <a:off x="9082140" y="3382900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 solutions suggérées : bien mises en scéne et majoritérement réalisées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4" name="TextBox 174">
            <a:extLst>
              <a:ext uri="{FF2B5EF4-FFF2-40B4-BE49-F238E27FC236}">
                <a16:creationId xmlns:a16="http://schemas.microsoft.com/office/drawing/2014/main" id="{A9E3A202-E617-4ADF-9445-007AEFEE480A}"/>
              </a:ext>
            </a:extLst>
          </p:cNvPr>
          <p:cNvSpPr txBox="1"/>
          <p:nvPr/>
        </p:nvSpPr>
        <p:spPr>
          <a:xfrm>
            <a:off x="10046720" y="1087013"/>
            <a:ext cx="1931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 &amp; Foire au question.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08964D-AD95-4B68-9AD6-963837B1E13B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08508C6-10C9-407A-88A4-426E174ED782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C4BD688-1033-4F09-9FAC-1B253A39F562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756AA45-0517-4960-951D-0AB1E1144378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88">
            <a:extLst>
              <a:ext uri="{FF2B5EF4-FFF2-40B4-BE49-F238E27FC236}">
                <a16:creationId xmlns:a16="http://schemas.microsoft.com/office/drawing/2014/main" id="{18080301-832D-4E68-9C5A-BB7AA7D1F746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306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>
            <a:extLst>
              <a:ext uri="{FF2B5EF4-FFF2-40B4-BE49-F238E27FC236}">
                <a16:creationId xmlns:a16="http://schemas.microsoft.com/office/drawing/2014/main" id="{66609D85-D40C-4F81-8485-750D56EDD4B1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FC568A7-8946-4980-9441-F8CE7D85E345}"/>
              </a:ext>
            </a:extLst>
          </p:cNvPr>
          <p:cNvSpPr txBox="1"/>
          <p:nvPr/>
        </p:nvSpPr>
        <p:spPr>
          <a:xfrm>
            <a:off x="3635424" y="235148"/>
            <a:ext cx="459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 problématiques.</a:t>
            </a:r>
          </a:p>
        </p:txBody>
      </p:sp>
      <p:sp>
        <p:nvSpPr>
          <p:cNvPr id="7" name="Oval 1">
            <a:extLst>
              <a:ext uri="{FF2B5EF4-FFF2-40B4-BE49-F238E27FC236}">
                <a16:creationId xmlns:a16="http://schemas.microsoft.com/office/drawing/2014/main" id="{C243E2AF-2E81-4025-A2C6-3CA08B6A6AEB}"/>
              </a:ext>
            </a:extLst>
          </p:cNvPr>
          <p:cNvSpPr/>
          <p:nvPr/>
        </p:nvSpPr>
        <p:spPr>
          <a:xfrm>
            <a:off x="4964854" y="2708249"/>
            <a:ext cx="1902251" cy="19022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5535BCA3-5157-4058-8DEB-22FCC4A030CC}"/>
              </a:ext>
            </a:extLst>
          </p:cNvPr>
          <p:cNvSpPr/>
          <p:nvPr/>
        </p:nvSpPr>
        <p:spPr>
          <a:xfrm>
            <a:off x="5272604" y="1050766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0E4ED3-50D9-4C8C-8218-954382F8EB60}"/>
              </a:ext>
            </a:extLst>
          </p:cNvPr>
          <p:cNvSpPr/>
          <p:nvPr/>
        </p:nvSpPr>
        <p:spPr>
          <a:xfrm>
            <a:off x="7185159" y="30159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AACD35-C2F0-49AD-B090-94692780BE75}"/>
              </a:ext>
            </a:extLst>
          </p:cNvPr>
          <p:cNvSpPr/>
          <p:nvPr/>
        </p:nvSpPr>
        <p:spPr>
          <a:xfrm>
            <a:off x="6687009" y="159456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74FDA8-3415-4973-A22A-9A7A731ED75A}"/>
              </a:ext>
            </a:extLst>
          </p:cNvPr>
          <p:cNvSpPr/>
          <p:nvPr/>
        </p:nvSpPr>
        <p:spPr>
          <a:xfrm>
            <a:off x="5272604" y="495975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D2AE-2612-4EA4-8262-18A119C6BC62}"/>
              </a:ext>
            </a:extLst>
          </p:cNvPr>
          <p:cNvSpPr/>
          <p:nvPr/>
        </p:nvSpPr>
        <p:spPr>
          <a:xfrm>
            <a:off x="6687009" y="4463399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7802A4-0638-4C5B-8225-7307CCA7D42F}"/>
              </a:ext>
            </a:extLst>
          </p:cNvPr>
          <p:cNvSpPr/>
          <p:nvPr/>
        </p:nvSpPr>
        <p:spPr>
          <a:xfrm>
            <a:off x="3343273" y="30159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2633AB-07FA-4E17-AE50-43ED432A3B57}"/>
              </a:ext>
            </a:extLst>
          </p:cNvPr>
          <p:cNvSpPr/>
          <p:nvPr/>
        </p:nvSpPr>
        <p:spPr>
          <a:xfrm>
            <a:off x="3631570" y="14451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D9BC5B-1FE5-49A0-8CEC-87F478F9AD47}"/>
              </a:ext>
            </a:extLst>
          </p:cNvPr>
          <p:cNvSpPr/>
          <p:nvPr/>
        </p:nvSpPr>
        <p:spPr>
          <a:xfrm>
            <a:off x="3834954" y="4463399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62">
            <a:extLst>
              <a:ext uri="{FF2B5EF4-FFF2-40B4-BE49-F238E27FC236}">
                <a16:creationId xmlns:a16="http://schemas.microsoft.com/office/drawing/2014/main" id="{9E5B8B33-91E4-469B-9D7C-384362FF9B03}"/>
              </a:ext>
            </a:extLst>
          </p:cNvPr>
          <p:cNvGrpSpPr/>
          <p:nvPr/>
        </p:nvGrpSpPr>
        <p:grpSpPr>
          <a:xfrm>
            <a:off x="5532494" y="1309724"/>
            <a:ext cx="766969" cy="766782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B5FAF3A-E285-4D8A-98D4-35630B199D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45C5BC9F-3327-45D2-8ADD-A2F77C940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51CB135-D8F4-466C-BE6F-5596E62EB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02FB2F9-CDED-43E7-AA22-0ECCF739D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id="{1E44213D-564F-4550-B6BE-AC4C0A9AC812}"/>
              </a:ext>
            </a:extLst>
          </p:cNvPr>
          <p:cNvGrpSpPr/>
          <p:nvPr/>
        </p:nvGrpSpPr>
        <p:grpSpPr>
          <a:xfrm>
            <a:off x="6987605" y="4745981"/>
            <a:ext cx="685559" cy="685559"/>
            <a:chOff x="5757333" y="2943779"/>
            <a:chExt cx="795498" cy="795498"/>
          </a:xfrm>
        </p:grpSpPr>
        <p:grpSp>
          <p:nvGrpSpPr>
            <p:cNvPr id="26" name="Group 68">
              <a:extLst>
                <a:ext uri="{FF2B5EF4-FFF2-40B4-BE49-F238E27FC236}">
                  <a16:creationId xmlns:a16="http://schemas.microsoft.com/office/drawing/2014/main" id="{2976212E-FFCE-4D3F-9963-AC1733183846}"/>
                </a:ext>
              </a:extLst>
            </p:cNvPr>
            <p:cNvGrpSpPr/>
            <p:nvPr/>
          </p:nvGrpSpPr>
          <p:grpSpPr>
            <a:xfrm>
              <a:off x="5995774" y="3294766"/>
              <a:ext cx="449165" cy="265293"/>
              <a:chOff x="7175537" y="4438243"/>
              <a:chExt cx="347387" cy="205179"/>
            </a:xfrm>
            <a:solidFill>
              <a:srgbClr val="00B050"/>
            </a:solidFill>
          </p:grpSpPr>
          <p:sp>
            <p:nvSpPr>
              <p:cNvPr id="28" name="Rectangle: Rounded Corners 70">
                <a:extLst>
                  <a:ext uri="{FF2B5EF4-FFF2-40B4-BE49-F238E27FC236}">
                    <a16:creationId xmlns:a16="http://schemas.microsoft.com/office/drawing/2014/main" id="{38B7162B-B115-458C-8EC9-392120425643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: Rounded Corners 71">
                <a:extLst>
                  <a:ext uri="{FF2B5EF4-FFF2-40B4-BE49-F238E27FC236}">
                    <a16:creationId xmlns:a16="http://schemas.microsoft.com/office/drawing/2014/main" id="{94EF4148-1801-4262-AA2E-683F32437F63}"/>
                  </a:ext>
                </a:extLst>
              </p:cNvPr>
              <p:cNvSpPr/>
              <p:nvPr/>
            </p:nvSpPr>
            <p:spPr>
              <a:xfrm rot="8100000">
                <a:off x="7183297" y="4445598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Oval 69">
              <a:extLst>
                <a:ext uri="{FF2B5EF4-FFF2-40B4-BE49-F238E27FC236}">
                  <a16:creationId xmlns:a16="http://schemas.microsoft.com/office/drawing/2014/main" id="{BBE48304-7660-42A6-9102-B9352CD97CDC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75">
            <a:extLst>
              <a:ext uri="{FF2B5EF4-FFF2-40B4-BE49-F238E27FC236}">
                <a16:creationId xmlns:a16="http://schemas.microsoft.com/office/drawing/2014/main" id="{755564F6-C87A-45C7-AB9F-9D690EF1428C}"/>
              </a:ext>
            </a:extLst>
          </p:cNvPr>
          <p:cNvGrpSpPr/>
          <p:nvPr/>
        </p:nvGrpSpPr>
        <p:grpSpPr>
          <a:xfrm>
            <a:off x="5533481" y="5176018"/>
            <a:ext cx="755879" cy="675647"/>
            <a:chOff x="5418138" y="4568825"/>
            <a:chExt cx="568325" cy="508001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C1523C4C-31F6-43D3-93B0-BEB94DA76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A5B7756E-B732-435A-AE98-528303AF8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4410714B-FB24-486B-9F4F-AE478268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9ADE60D5-FA5B-4EDE-8D0F-3305B71B0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108">
            <a:extLst>
              <a:ext uri="{FF2B5EF4-FFF2-40B4-BE49-F238E27FC236}">
                <a16:creationId xmlns:a16="http://schemas.microsoft.com/office/drawing/2014/main" id="{D068EF8E-37E6-48D1-86E9-1F65545F805B}"/>
              </a:ext>
            </a:extLst>
          </p:cNvPr>
          <p:cNvGrpSpPr/>
          <p:nvPr/>
        </p:nvGrpSpPr>
        <p:grpSpPr>
          <a:xfrm>
            <a:off x="6987605" y="1841608"/>
            <a:ext cx="726199" cy="729377"/>
            <a:chOff x="1060021" y="1473417"/>
            <a:chExt cx="4479725" cy="4499333"/>
          </a:xfrm>
          <a:solidFill>
            <a:schemeClr val="bg1"/>
          </a:solidFill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EF579050-9565-4D42-9186-3F2A8D545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7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02C3928B-4A0A-44C5-906E-BA2B7C45B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TextBox 111">
            <a:extLst>
              <a:ext uri="{FF2B5EF4-FFF2-40B4-BE49-F238E27FC236}">
                <a16:creationId xmlns:a16="http://schemas.microsoft.com/office/drawing/2014/main" id="{4C0D26AD-2EA8-48EA-B23D-03E209094878}"/>
              </a:ext>
            </a:extLst>
          </p:cNvPr>
          <p:cNvSpPr txBox="1"/>
          <p:nvPr/>
        </p:nvSpPr>
        <p:spPr>
          <a:xfrm>
            <a:off x="5042127" y="3377093"/>
            <a:ext cx="1730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 envisageables !</a:t>
            </a:r>
          </a:p>
        </p:txBody>
      </p:sp>
      <p:cxnSp>
        <p:nvCxnSpPr>
          <p:cNvPr id="65" name="Straight Connector 113">
            <a:extLst>
              <a:ext uri="{FF2B5EF4-FFF2-40B4-BE49-F238E27FC236}">
                <a16:creationId xmlns:a16="http://schemas.microsoft.com/office/drawing/2014/main" id="{7FDCF4CE-F8FE-4B46-A0E2-27865BF343D5}"/>
              </a:ext>
            </a:extLst>
          </p:cNvPr>
          <p:cNvCxnSpPr>
            <a:cxnSpLocks/>
            <a:stCxn id="14" idx="5"/>
            <a:endCxn id="7" idx="1"/>
          </p:cNvCxnSpPr>
          <p:nvPr/>
        </p:nvCxnSpPr>
        <p:spPr>
          <a:xfrm>
            <a:off x="4729882" y="2543510"/>
            <a:ext cx="513550" cy="443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14">
            <a:extLst>
              <a:ext uri="{FF2B5EF4-FFF2-40B4-BE49-F238E27FC236}">
                <a16:creationId xmlns:a16="http://schemas.microsoft.com/office/drawing/2014/main" id="{A30CB7A9-1A84-4551-BB9E-76BA3C00D778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5915980" y="2337518"/>
            <a:ext cx="0" cy="370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17">
            <a:extLst>
              <a:ext uri="{FF2B5EF4-FFF2-40B4-BE49-F238E27FC236}">
                <a16:creationId xmlns:a16="http://schemas.microsoft.com/office/drawing/2014/main" id="{D7641A84-F0FA-408C-BC81-AFC076A27AA9}"/>
              </a:ext>
            </a:extLst>
          </p:cNvPr>
          <p:cNvCxnSpPr>
            <a:cxnSpLocks/>
            <a:stCxn id="10" idx="3"/>
            <a:endCxn id="7" idx="7"/>
          </p:cNvCxnSpPr>
          <p:nvPr/>
        </p:nvCxnSpPr>
        <p:spPr>
          <a:xfrm flipH="1">
            <a:off x="6588527" y="2692880"/>
            <a:ext cx="286922" cy="293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20">
            <a:extLst>
              <a:ext uri="{FF2B5EF4-FFF2-40B4-BE49-F238E27FC236}">
                <a16:creationId xmlns:a16="http://schemas.microsoft.com/office/drawing/2014/main" id="{1925A77C-C7DD-45D2-8358-44A3C1C7833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867105" y="3659374"/>
            <a:ext cx="31805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23">
            <a:extLst>
              <a:ext uri="{FF2B5EF4-FFF2-40B4-BE49-F238E27FC236}">
                <a16:creationId xmlns:a16="http://schemas.microsoft.com/office/drawing/2014/main" id="{C744E9B0-E693-479C-A36B-7A3AC6EFA4F3}"/>
              </a:ext>
            </a:extLst>
          </p:cNvPr>
          <p:cNvCxnSpPr>
            <a:cxnSpLocks/>
            <a:stCxn id="12" idx="1"/>
            <a:endCxn id="7" idx="5"/>
          </p:cNvCxnSpPr>
          <p:nvPr/>
        </p:nvCxnSpPr>
        <p:spPr>
          <a:xfrm flipH="1" flipV="1">
            <a:off x="6588527" y="4331922"/>
            <a:ext cx="286922" cy="31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26">
            <a:extLst>
              <a:ext uri="{FF2B5EF4-FFF2-40B4-BE49-F238E27FC236}">
                <a16:creationId xmlns:a16="http://schemas.microsoft.com/office/drawing/2014/main" id="{92A0C285-1CF3-426F-A86F-787E1EA93C69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5915980" y="4610500"/>
            <a:ext cx="0" cy="349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30">
            <a:extLst>
              <a:ext uri="{FF2B5EF4-FFF2-40B4-BE49-F238E27FC236}">
                <a16:creationId xmlns:a16="http://schemas.microsoft.com/office/drawing/2014/main" id="{0580FDEC-E609-46A7-A229-066DB546F0C6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>
          <a:xfrm flipV="1">
            <a:off x="4933266" y="4331922"/>
            <a:ext cx="310166" cy="31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33">
            <a:extLst>
              <a:ext uri="{FF2B5EF4-FFF2-40B4-BE49-F238E27FC236}">
                <a16:creationId xmlns:a16="http://schemas.microsoft.com/office/drawing/2014/main" id="{B0C8BD83-60FC-474B-988A-E7D63F293991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4630025" y="3659374"/>
            <a:ext cx="33482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36">
            <a:extLst>
              <a:ext uri="{FF2B5EF4-FFF2-40B4-BE49-F238E27FC236}">
                <a16:creationId xmlns:a16="http://schemas.microsoft.com/office/drawing/2014/main" id="{C2D9C1E6-3ADD-4E48-B8BF-01F650C509BB}"/>
              </a:ext>
            </a:extLst>
          </p:cNvPr>
          <p:cNvSpPr txBox="1"/>
          <p:nvPr/>
        </p:nvSpPr>
        <p:spPr>
          <a:xfrm rot="20673037">
            <a:off x="651292" y="1101288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Perte de documents.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Oval 140">
            <a:extLst>
              <a:ext uri="{FF2B5EF4-FFF2-40B4-BE49-F238E27FC236}">
                <a16:creationId xmlns:a16="http://schemas.microsoft.com/office/drawing/2014/main" id="{B731DB78-C58E-4E25-8760-E4D7618B2090}"/>
              </a:ext>
            </a:extLst>
          </p:cNvPr>
          <p:cNvSpPr/>
          <p:nvPr/>
        </p:nvSpPr>
        <p:spPr>
          <a:xfrm>
            <a:off x="457200" y="1568733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136">
            <a:extLst>
              <a:ext uri="{FF2B5EF4-FFF2-40B4-BE49-F238E27FC236}">
                <a16:creationId xmlns:a16="http://schemas.microsoft.com/office/drawing/2014/main" id="{27F7299F-5641-4CC0-84B8-DEA043D55939}"/>
              </a:ext>
            </a:extLst>
          </p:cNvPr>
          <p:cNvSpPr txBox="1"/>
          <p:nvPr/>
        </p:nvSpPr>
        <p:spPr>
          <a:xfrm rot="20673037">
            <a:off x="8938881" y="5384219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Calcule des notes perturbé.</a:t>
            </a:r>
          </a:p>
        </p:txBody>
      </p:sp>
      <p:sp>
        <p:nvSpPr>
          <p:cNvPr id="82" name="Oval 140">
            <a:extLst>
              <a:ext uri="{FF2B5EF4-FFF2-40B4-BE49-F238E27FC236}">
                <a16:creationId xmlns:a16="http://schemas.microsoft.com/office/drawing/2014/main" id="{569D1812-A5EE-44EC-98CE-EBB3D63DDD00}"/>
              </a:ext>
            </a:extLst>
          </p:cNvPr>
          <p:cNvSpPr/>
          <p:nvPr/>
        </p:nvSpPr>
        <p:spPr>
          <a:xfrm>
            <a:off x="8744789" y="5820134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136">
            <a:extLst>
              <a:ext uri="{FF2B5EF4-FFF2-40B4-BE49-F238E27FC236}">
                <a16:creationId xmlns:a16="http://schemas.microsoft.com/office/drawing/2014/main" id="{EEA7F325-54AE-48F9-9594-CA4C74A3C9EC}"/>
              </a:ext>
            </a:extLst>
          </p:cNvPr>
          <p:cNvSpPr txBox="1"/>
          <p:nvPr/>
        </p:nvSpPr>
        <p:spPr>
          <a:xfrm rot="1068289">
            <a:off x="8920383" y="1651971"/>
            <a:ext cx="3133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dispércée des étudiants.</a:t>
            </a:r>
          </a:p>
        </p:txBody>
      </p:sp>
      <p:sp>
        <p:nvSpPr>
          <p:cNvPr id="84" name="Oval 140">
            <a:extLst>
              <a:ext uri="{FF2B5EF4-FFF2-40B4-BE49-F238E27FC236}">
                <a16:creationId xmlns:a16="http://schemas.microsoft.com/office/drawing/2014/main" id="{F5323DAF-DE6B-440B-9B75-E85ADE5368A9}"/>
              </a:ext>
            </a:extLst>
          </p:cNvPr>
          <p:cNvSpPr/>
          <p:nvPr/>
        </p:nvSpPr>
        <p:spPr>
          <a:xfrm rot="2541146">
            <a:off x="8726649" y="116481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136">
            <a:extLst>
              <a:ext uri="{FF2B5EF4-FFF2-40B4-BE49-F238E27FC236}">
                <a16:creationId xmlns:a16="http://schemas.microsoft.com/office/drawing/2014/main" id="{AFF1E33C-055F-4E94-84B9-72C46C650AF8}"/>
              </a:ext>
            </a:extLst>
          </p:cNvPr>
          <p:cNvSpPr txBox="1"/>
          <p:nvPr/>
        </p:nvSpPr>
        <p:spPr>
          <a:xfrm rot="20860420">
            <a:off x="8894437" y="2892128"/>
            <a:ext cx="3027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Communication interne non-prise en charge (entre le professeurs, personnels et étudiants )</a:t>
            </a:r>
          </a:p>
        </p:txBody>
      </p:sp>
      <p:sp>
        <p:nvSpPr>
          <p:cNvPr id="86" name="Oval 140">
            <a:extLst>
              <a:ext uri="{FF2B5EF4-FFF2-40B4-BE49-F238E27FC236}">
                <a16:creationId xmlns:a16="http://schemas.microsoft.com/office/drawing/2014/main" id="{BA285E0A-0DE5-4493-8C79-44D67CABF839}"/>
              </a:ext>
            </a:extLst>
          </p:cNvPr>
          <p:cNvSpPr/>
          <p:nvPr/>
        </p:nvSpPr>
        <p:spPr>
          <a:xfrm rot="926963">
            <a:off x="8790004" y="3461005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136">
            <a:extLst>
              <a:ext uri="{FF2B5EF4-FFF2-40B4-BE49-F238E27FC236}">
                <a16:creationId xmlns:a16="http://schemas.microsoft.com/office/drawing/2014/main" id="{19BCE4AE-7BAB-4C46-B418-252CEB745FE3}"/>
              </a:ext>
            </a:extLst>
          </p:cNvPr>
          <p:cNvSpPr txBox="1"/>
          <p:nvPr/>
        </p:nvSpPr>
        <p:spPr>
          <a:xfrm rot="1068289">
            <a:off x="594941" y="5453255"/>
            <a:ext cx="34516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dispércée des professeurs.</a:t>
            </a:r>
          </a:p>
        </p:txBody>
      </p:sp>
      <p:sp>
        <p:nvSpPr>
          <p:cNvPr id="88" name="Oval 140">
            <a:extLst>
              <a:ext uri="{FF2B5EF4-FFF2-40B4-BE49-F238E27FC236}">
                <a16:creationId xmlns:a16="http://schemas.microsoft.com/office/drawing/2014/main" id="{E14DE4B1-D55D-4457-8AD6-486779C5BA7F}"/>
              </a:ext>
            </a:extLst>
          </p:cNvPr>
          <p:cNvSpPr/>
          <p:nvPr/>
        </p:nvSpPr>
        <p:spPr>
          <a:xfrm rot="2541146">
            <a:off x="429855" y="489638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136">
            <a:extLst>
              <a:ext uri="{FF2B5EF4-FFF2-40B4-BE49-F238E27FC236}">
                <a16:creationId xmlns:a16="http://schemas.microsoft.com/office/drawing/2014/main" id="{4AE0B7CE-D258-48C7-A598-FD7A80A7CBB5}"/>
              </a:ext>
            </a:extLst>
          </p:cNvPr>
          <p:cNvSpPr txBox="1"/>
          <p:nvPr/>
        </p:nvSpPr>
        <p:spPr>
          <a:xfrm rot="20673037">
            <a:off x="559856" y="3790782"/>
            <a:ext cx="247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Données non-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sécurisées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Oval 140">
            <a:extLst>
              <a:ext uri="{FF2B5EF4-FFF2-40B4-BE49-F238E27FC236}">
                <a16:creationId xmlns:a16="http://schemas.microsoft.com/office/drawing/2014/main" id="{23A81700-3A40-433E-BBAC-DC569F4F368D}"/>
              </a:ext>
            </a:extLst>
          </p:cNvPr>
          <p:cNvSpPr/>
          <p:nvPr/>
        </p:nvSpPr>
        <p:spPr>
          <a:xfrm>
            <a:off x="365555" y="4178046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136">
            <a:extLst>
              <a:ext uri="{FF2B5EF4-FFF2-40B4-BE49-F238E27FC236}">
                <a16:creationId xmlns:a16="http://schemas.microsoft.com/office/drawing/2014/main" id="{01E666A5-B0AE-45C9-A813-27090CE8716E}"/>
              </a:ext>
            </a:extLst>
          </p:cNvPr>
          <p:cNvSpPr txBox="1"/>
          <p:nvPr/>
        </p:nvSpPr>
        <p:spPr>
          <a:xfrm rot="21381586">
            <a:off x="775868" y="2428948"/>
            <a:ext cx="2265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Difficile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d’élaborer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des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statistiques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Oval 140">
            <a:extLst>
              <a:ext uri="{FF2B5EF4-FFF2-40B4-BE49-F238E27FC236}">
                <a16:creationId xmlns:a16="http://schemas.microsoft.com/office/drawing/2014/main" id="{78352542-AC69-4DC8-A53B-57CB96E35DD0}"/>
              </a:ext>
            </a:extLst>
          </p:cNvPr>
          <p:cNvSpPr/>
          <p:nvPr/>
        </p:nvSpPr>
        <p:spPr>
          <a:xfrm rot="708549">
            <a:off x="501737" y="261671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6E04A2-941C-4BC0-8230-4AB62A1D6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74" y="3227257"/>
            <a:ext cx="812906" cy="812906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F856EA5B-E88F-4FD5-B6E4-DE4B36FB9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69" y="4408530"/>
            <a:ext cx="1336450" cy="1336450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D65EAF12-5279-4361-A178-B84CE9898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35" y="1582278"/>
            <a:ext cx="1059622" cy="1059622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F68F3BB2-5074-417D-B159-FEE85C842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30" y="3314438"/>
            <a:ext cx="590230" cy="59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>
            <a:extLst>
              <a:ext uri="{FF2B5EF4-FFF2-40B4-BE49-F238E27FC236}">
                <a16:creationId xmlns:a16="http://schemas.microsoft.com/office/drawing/2014/main" id="{66609D85-D40C-4F81-8485-750D56EDD4B1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FC568A7-8946-4980-9441-F8CE7D85E345}"/>
              </a:ext>
            </a:extLst>
          </p:cNvPr>
          <p:cNvSpPr txBox="1"/>
          <p:nvPr/>
        </p:nvSpPr>
        <p:spPr>
          <a:xfrm>
            <a:off x="3389652" y="235148"/>
            <a:ext cx="56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 solutions </a:t>
            </a: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élaborées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!</a:t>
            </a:r>
          </a:p>
        </p:txBody>
      </p:sp>
      <p:grpSp>
        <p:nvGrpSpPr>
          <p:cNvPr id="59" name="Group 1">
            <a:extLst>
              <a:ext uri="{FF2B5EF4-FFF2-40B4-BE49-F238E27FC236}">
                <a16:creationId xmlns:a16="http://schemas.microsoft.com/office/drawing/2014/main" id="{5788E8D6-3E13-4D6D-A18A-D3FC7F6D9E40}"/>
              </a:ext>
            </a:extLst>
          </p:cNvPr>
          <p:cNvGrpSpPr/>
          <p:nvPr/>
        </p:nvGrpSpPr>
        <p:grpSpPr>
          <a:xfrm>
            <a:off x="2966705" y="1385202"/>
            <a:ext cx="5814393" cy="4544586"/>
            <a:chOff x="469873" y="1380965"/>
            <a:chExt cx="6745341" cy="527222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06250596-8AAF-4F14-B920-365FB7E47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390" y="1380965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7533B52-F9B5-4DB8-A065-A3AD8C92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9" y="1380965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907A4897-5160-4433-95BB-4981708F8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390" y="18349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1FEE99D4-1240-440A-9721-A8A62875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73" y="40447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4ABD5431-CEAD-4EEB-8487-540F38EC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904" y="3590766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CA1600B1-C6F4-44F1-A151-A8C6B7ABE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940" y="40447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14">
            <a:extLst>
              <a:ext uri="{FF2B5EF4-FFF2-40B4-BE49-F238E27FC236}">
                <a16:creationId xmlns:a16="http://schemas.microsoft.com/office/drawing/2014/main" id="{9B255125-D159-4108-8FB8-288EE23DE946}"/>
              </a:ext>
            </a:extLst>
          </p:cNvPr>
          <p:cNvGrpSpPr/>
          <p:nvPr/>
        </p:nvGrpSpPr>
        <p:grpSpPr>
          <a:xfrm>
            <a:off x="7297660" y="2845804"/>
            <a:ext cx="631794" cy="485705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4D04400E-B800-41D6-8C6F-4C0B23E4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B0472E68-97A0-4AA5-9887-1CC47FF01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871DC2F-230A-4C0B-9F1B-13D0496FA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3CC0BFF7-91ED-4E29-8574-A19D7E5AF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42">
            <a:extLst>
              <a:ext uri="{FF2B5EF4-FFF2-40B4-BE49-F238E27FC236}">
                <a16:creationId xmlns:a16="http://schemas.microsoft.com/office/drawing/2014/main" id="{82C885A2-83AA-4978-8B64-C38ECA9280F7}"/>
              </a:ext>
            </a:extLst>
          </p:cNvPr>
          <p:cNvGrpSpPr/>
          <p:nvPr/>
        </p:nvGrpSpPr>
        <p:grpSpPr>
          <a:xfrm>
            <a:off x="5495414" y="4445649"/>
            <a:ext cx="729668" cy="652220"/>
            <a:chOff x="5418138" y="4568825"/>
            <a:chExt cx="568325" cy="508001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BF44EF5B-ABA1-4C95-98C2-A4F3E92F3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CAECA68B-2DE2-4EDA-8947-86B32889D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4D43C89A-4F61-444F-8C37-D5EBE0ED3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E220946F-7740-4505-9A35-56C3BB051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8" name="TextBox 57">
            <a:extLst>
              <a:ext uri="{FF2B5EF4-FFF2-40B4-BE49-F238E27FC236}">
                <a16:creationId xmlns:a16="http://schemas.microsoft.com/office/drawing/2014/main" id="{C1A15BF7-C88E-41AE-BBEE-3C6735D70DED}"/>
              </a:ext>
            </a:extLst>
          </p:cNvPr>
          <p:cNvSpPr txBox="1"/>
          <p:nvPr/>
        </p:nvSpPr>
        <p:spPr>
          <a:xfrm>
            <a:off x="584286" y="4998528"/>
            <a:ext cx="23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données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centralisée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et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sécurisée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149" name="Oval 58">
            <a:extLst>
              <a:ext uri="{FF2B5EF4-FFF2-40B4-BE49-F238E27FC236}">
                <a16:creationId xmlns:a16="http://schemas.microsoft.com/office/drawing/2014/main" id="{C9B05398-3B73-4B4B-BAC3-BEB89E05A508}"/>
              </a:ext>
            </a:extLst>
          </p:cNvPr>
          <p:cNvSpPr/>
          <p:nvPr/>
        </p:nvSpPr>
        <p:spPr>
          <a:xfrm>
            <a:off x="286920" y="5008961"/>
            <a:ext cx="325386" cy="3253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Oval 59">
            <a:extLst>
              <a:ext uri="{FF2B5EF4-FFF2-40B4-BE49-F238E27FC236}">
                <a16:creationId xmlns:a16="http://schemas.microsoft.com/office/drawing/2014/main" id="{FA535DF8-405D-42FC-B2DD-0F52751F4BC7}"/>
              </a:ext>
            </a:extLst>
          </p:cNvPr>
          <p:cNvSpPr/>
          <p:nvPr/>
        </p:nvSpPr>
        <p:spPr>
          <a:xfrm>
            <a:off x="8884874" y="5171654"/>
            <a:ext cx="325386" cy="3253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Oval 60">
            <a:extLst>
              <a:ext uri="{FF2B5EF4-FFF2-40B4-BE49-F238E27FC236}">
                <a16:creationId xmlns:a16="http://schemas.microsoft.com/office/drawing/2014/main" id="{F7F0D00D-4C31-4EFC-A2B4-1E1EA0DB1868}"/>
              </a:ext>
            </a:extLst>
          </p:cNvPr>
          <p:cNvSpPr/>
          <p:nvPr/>
        </p:nvSpPr>
        <p:spPr>
          <a:xfrm>
            <a:off x="8884874" y="3610589"/>
            <a:ext cx="325386" cy="325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61">
            <a:extLst>
              <a:ext uri="{FF2B5EF4-FFF2-40B4-BE49-F238E27FC236}">
                <a16:creationId xmlns:a16="http://schemas.microsoft.com/office/drawing/2014/main" id="{27D9C86D-0592-4FDE-BC23-E7640EF9A15E}"/>
              </a:ext>
            </a:extLst>
          </p:cNvPr>
          <p:cNvSpPr/>
          <p:nvPr/>
        </p:nvSpPr>
        <p:spPr>
          <a:xfrm>
            <a:off x="241957" y="3290021"/>
            <a:ext cx="325386" cy="325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extBox 62">
            <a:extLst>
              <a:ext uri="{FF2B5EF4-FFF2-40B4-BE49-F238E27FC236}">
                <a16:creationId xmlns:a16="http://schemas.microsoft.com/office/drawing/2014/main" id="{73C93E80-7359-4BCE-A5C3-5CAD1CBA9127}"/>
              </a:ext>
            </a:extLst>
          </p:cNvPr>
          <p:cNvSpPr txBox="1"/>
          <p:nvPr/>
        </p:nvSpPr>
        <p:spPr>
          <a:xfrm>
            <a:off x="9362927" y="5178483"/>
            <a:ext cx="2515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Réalisation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statistiques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graphique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54" name="TextBox 63">
            <a:extLst>
              <a:ext uri="{FF2B5EF4-FFF2-40B4-BE49-F238E27FC236}">
                <a16:creationId xmlns:a16="http://schemas.microsoft.com/office/drawing/2014/main" id="{1965C170-FA07-4CEC-8B15-C8B4A7ABB15F}"/>
              </a:ext>
            </a:extLst>
          </p:cNvPr>
          <p:cNvSpPr txBox="1"/>
          <p:nvPr/>
        </p:nvSpPr>
        <p:spPr>
          <a:xfrm>
            <a:off x="9236842" y="3626791"/>
            <a:ext cx="2839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Souplesse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matière gestion des resources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humaines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55" name="TextBox 64">
            <a:extLst>
              <a:ext uri="{FF2B5EF4-FFF2-40B4-BE49-F238E27FC236}">
                <a16:creationId xmlns:a16="http://schemas.microsoft.com/office/drawing/2014/main" id="{EA5E9B43-F185-49FF-B1AB-DC72D4A33DAB}"/>
              </a:ext>
            </a:extLst>
          </p:cNvPr>
          <p:cNvSpPr txBox="1"/>
          <p:nvPr/>
        </p:nvSpPr>
        <p:spPr>
          <a:xfrm>
            <a:off x="528635" y="3256870"/>
            <a:ext cx="23782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Adéquate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et sur-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mesure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pour le personnel de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l’établissemen</a:t>
            </a:r>
            <a:r>
              <a:rPr lang="en-US" sz="1500" dirty="0">
                <a:latin typeface="Open Sans" panose="020B0606030504020204" pitchFamily="34" charset="0"/>
              </a:rPr>
              <a:t>t, le </a:t>
            </a:r>
            <a:r>
              <a:rPr lang="en-US" sz="1500" dirty="0" err="1">
                <a:latin typeface="Open Sans" panose="020B0606030504020204" pitchFamily="34" charset="0"/>
              </a:rPr>
              <a:t>professeur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ainsi</a:t>
            </a:r>
            <a:r>
              <a:rPr lang="en-US" sz="1500" dirty="0">
                <a:latin typeface="Open Sans" panose="020B0606030504020204" pitchFamily="34" charset="0"/>
              </a:rPr>
              <a:t> que </a:t>
            </a:r>
            <a:r>
              <a:rPr lang="en-US" sz="1500" dirty="0" err="1">
                <a:latin typeface="Open Sans" panose="020B0606030504020204" pitchFamily="34" charset="0"/>
              </a:rPr>
              <a:t>l’étudiant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56" name="Oval 65">
            <a:extLst>
              <a:ext uri="{FF2B5EF4-FFF2-40B4-BE49-F238E27FC236}">
                <a16:creationId xmlns:a16="http://schemas.microsoft.com/office/drawing/2014/main" id="{BF985647-61FB-4EF0-AB8D-ED9748971970}"/>
              </a:ext>
            </a:extLst>
          </p:cNvPr>
          <p:cNvSpPr/>
          <p:nvPr/>
        </p:nvSpPr>
        <p:spPr>
          <a:xfrm>
            <a:off x="8884874" y="1808102"/>
            <a:ext cx="325386" cy="325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val 66">
            <a:extLst>
              <a:ext uri="{FF2B5EF4-FFF2-40B4-BE49-F238E27FC236}">
                <a16:creationId xmlns:a16="http://schemas.microsoft.com/office/drawing/2014/main" id="{0B05A997-7FE9-467A-B928-C077FD81365A}"/>
              </a:ext>
            </a:extLst>
          </p:cNvPr>
          <p:cNvSpPr/>
          <p:nvPr/>
        </p:nvSpPr>
        <p:spPr>
          <a:xfrm>
            <a:off x="201783" y="1776572"/>
            <a:ext cx="325386" cy="325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67">
            <a:extLst>
              <a:ext uri="{FF2B5EF4-FFF2-40B4-BE49-F238E27FC236}">
                <a16:creationId xmlns:a16="http://schemas.microsoft.com/office/drawing/2014/main" id="{F5226DAB-4F50-4C3C-B933-4C0F4E0F6DA3}"/>
              </a:ext>
            </a:extLst>
          </p:cNvPr>
          <p:cNvSpPr txBox="1"/>
          <p:nvPr/>
        </p:nvSpPr>
        <p:spPr>
          <a:xfrm>
            <a:off x="9143206" y="1756542"/>
            <a:ext cx="2742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Permet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communication entre les different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utilisateur</a:t>
            </a:r>
            <a:r>
              <a:rPr lang="en-US" sz="1500" dirty="0">
                <a:latin typeface="Open Sans" panose="020B0606030504020204" pitchFamily="34" charset="0"/>
              </a:rPr>
              <a:t>s.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59" name="TextBox 68">
            <a:extLst>
              <a:ext uri="{FF2B5EF4-FFF2-40B4-BE49-F238E27FC236}">
                <a16:creationId xmlns:a16="http://schemas.microsoft.com/office/drawing/2014/main" id="{8553F576-4DF1-4FF4-9640-BE041942800D}"/>
              </a:ext>
            </a:extLst>
          </p:cNvPr>
          <p:cNvSpPr txBox="1"/>
          <p:nvPr/>
        </p:nvSpPr>
        <p:spPr>
          <a:xfrm>
            <a:off x="308641" y="1741331"/>
            <a:ext cx="2598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Gestion des notes ;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calculée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et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maintenable</a:t>
            </a:r>
            <a:r>
              <a:rPr lang="en-US" sz="1500" dirty="0">
                <a:latin typeface="Open Sans" panose="020B0606030504020204" pitchFamily="34" charset="0"/>
              </a:rPr>
              <a:t>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160" name="Image 159">
            <a:extLst>
              <a:ext uri="{FF2B5EF4-FFF2-40B4-BE49-F238E27FC236}">
                <a16:creationId xmlns:a16="http://schemas.microsoft.com/office/drawing/2014/main" id="{2DC1F4FA-796F-4D6E-8D5F-3D2D3A422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17" y="4051355"/>
            <a:ext cx="1059622" cy="1059622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860EB4C4-B36A-48B4-BAEE-149D7D1E7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97" y="3895317"/>
            <a:ext cx="1336450" cy="1336450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29F2842E-8178-4537-841F-92D00AF89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55" y="2251723"/>
            <a:ext cx="812906" cy="81290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58247F0-181D-4661-86EF-FD5E3D6BA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0226">
            <a:off x="7076020" y="2114179"/>
            <a:ext cx="930654" cy="930654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id="{B1A2252A-0291-4CC2-8BAB-8147596D52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36" y="2226166"/>
            <a:ext cx="692246" cy="692246"/>
          </a:xfrm>
          <a:prstGeom prst="rect">
            <a:avLst/>
          </a:prstGeom>
        </p:spPr>
      </p:pic>
      <p:grpSp>
        <p:nvGrpSpPr>
          <p:cNvPr id="166" name="Group 67">
            <a:extLst>
              <a:ext uri="{FF2B5EF4-FFF2-40B4-BE49-F238E27FC236}">
                <a16:creationId xmlns:a16="http://schemas.microsoft.com/office/drawing/2014/main" id="{6D1BCC98-165F-4AD3-9585-A2F3D81DFF8D}"/>
              </a:ext>
            </a:extLst>
          </p:cNvPr>
          <p:cNvGrpSpPr/>
          <p:nvPr/>
        </p:nvGrpSpPr>
        <p:grpSpPr>
          <a:xfrm>
            <a:off x="5398910" y="2803096"/>
            <a:ext cx="358263" cy="343039"/>
            <a:chOff x="5757333" y="2943779"/>
            <a:chExt cx="795498" cy="795498"/>
          </a:xfrm>
        </p:grpSpPr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5BD37924-16C1-4C9F-8F46-A19E9D8A01F7}"/>
                </a:ext>
              </a:extLst>
            </p:cNvPr>
            <p:cNvGrpSpPr/>
            <p:nvPr/>
          </p:nvGrpSpPr>
          <p:grpSpPr>
            <a:xfrm>
              <a:off x="5995758" y="3294765"/>
              <a:ext cx="449172" cy="265293"/>
              <a:chOff x="7175537" y="4438243"/>
              <a:chExt cx="347393" cy="205179"/>
            </a:xfrm>
            <a:solidFill>
              <a:srgbClr val="00B050"/>
            </a:solidFill>
          </p:grpSpPr>
          <p:sp>
            <p:nvSpPr>
              <p:cNvPr id="169" name="Rectangle: Rounded Corners 70">
                <a:extLst>
                  <a:ext uri="{FF2B5EF4-FFF2-40B4-BE49-F238E27FC236}">
                    <a16:creationId xmlns:a16="http://schemas.microsoft.com/office/drawing/2014/main" id="{F932F46C-FC86-4B3B-8A5C-EFE9CBA2E215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: Rounded Corners 71">
                <a:extLst>
                  <a:ext uri="{FF2B5EF4-FFF2-40B4-BE49-F238E27FC236}">
                    <a16:creationId xmlns:a16="http://schemas.microsoft.com/office/drawing/2014/main" id="{775BCA6D-C881-493C-9F53-3F965C24CD43}"/>
                  </a:ext>
                </a:extLst>
              </p:cNvPr>
              <p:cNvSpPr/>
              <p:nvPr/>
            </p:nvSpPr>
            <p:spPr>
              <a:xfrm rot="8100000">
                <a:off x="7183303" y="4445607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8" name="Oval 69">
              <a:extLst>
                <a:ext uri="{FF2B5EF4-FFF2-40B4-BE49-F238E27FC236}">
                  <a16:creationId xmlns:a16="http://schemas.microsoft.com/office/drawing/2014/main" id="{C4A8BFCA-0F02-40A3-9BBE-37BC2FC0F9EA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42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5">
            <a:extLst>
              <a:ext uri="{FF2B5EF4-FFF2-40B4-BE49-F238E27FC236}">
                <a16:creationId xmlns:a16="http://schemas.microsoft.com/office/drawing/2014/main" id="{6405F39A-14CB-4EC4-8ACA-5C85F50E6575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F9FC6292-6122-43AF-8C7F-75C054408A94}"/>
              </a:ext>
            </a:extLst>
          </p:cNvPr>
          <p:cNvSpPr txBox="1"/>
          <p:nvPr/>
        </p:nvSpPr>
        <p:spPr>
          <a:xfrm>
            <a:off x="3389652" y="235148"/>
            <a:ext cx="5665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Démo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nstration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l’application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D6F88F4B-0AFF-4C31-AED6-9F3441CB165C}"/>
              </a:ext>
            </a:extLst>
          </p:cNvPr>
          <p:cNvSpPr txBox="1"/>
          <p:nvPr/>
        </p:nvSpPr>
        <p:spPr>
          <a:xfrm>
            <a:off x="3163680" y="3302706"/>
            <a:ext cx="647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Sara7a asdiqa2 ma3reftch </a:t>
            </a:r>
            <a:r>
              <a:rPr kumimoji="0" lang="en-US" sz="28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wcha</a:t>
            </a: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28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ndir</a:t>
            </a: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28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hna</a:t>
            </a: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004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5">
            <a:extLst>
              <a:ext uri="{FF2B5EF4-FFF2-40B4-BE49-F238E27FC236}">
                <a16:creationId xmlns:a16="http://schemas.microsoft.com/office/drawing/2014/main" id="{6405F39A-14CB-4EC4-8ACA-5C85F50E6575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F9FC6292-6122-43AF-8C7F-75C054408A94}"/>
              </a:ext>
            </a:extLst>
          </p:cNvPr>
          <p:cNvSpPr txBox="1"/>
          <p:nvPr/>
        </p:nvSpPr>
        <p:spPr>
          <a:xfrm>
            <a:off x="3389652" y="235148"/>
            <a:ext cx="56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&amp;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FAQ</a:t>
            </a: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03F8AF6A-2F1B-47CA-A538-14E976CE5A21}"/>
              </a:ext>
            </a:extLst>
          </p:cNvPr>
          <p:cNvSpPr txBox="1"/>
          <p:nvPr/>
        </p:nvSpPr>
        <p:spPr>
          <a:xfrm>
            <a:off x="1285380" y="1519506"/>
            <a:ext cx="4001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Vos feedback,  remarques et critiques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grandement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les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bienvenues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3A749-AEBB-4C34-988C-2F8F53765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6" y="1475757"/>
            <a:ext cx="459827" cy="459827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A7864E7-995C-496B-AD23-D6997AB17CC5}"/>
              </a:ext>
            </a:extLst>
          </p:cNvPr>
          <p:cNvSpPr txBox="1"/>
          <p:nvPr/>
        </p:nvSpPr>
        <p:spPr>
          <a:xfrm>
            <a:off x="9889380" y="5526734"/>
            <a:ext cx="230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F0"/>
                </a:solidFill>
                <a:latin typeface="Montserrat Black" panose="00000A00000000000000" pitchFamily="2" charset="0"/>
              </a:rPr>
              <a:t>Merci ^_^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283E187-B269-4A8E-8ABA-F16EC1E05BEB}"/>
              </a:ext>
            </a:extLst>
          </p:cNvPr>
          <p:cNvSpPr/>
          <p:nvPr/>
        </p:nvSpPr>
        <p:spPr>
          <a:xfrm>
            <a:off x="812265" y="3765302"/>
            <a:ext cx="4936893" cy="186033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C641B2B5-A7E0-4E49-9A5C-7AFF2FF18909}"/>
              </a:ext>
            </a:extLst>
          </p:cNvPr>
          <p:cNvSpPr txBox="1"/>
          <p:nvPr/>
        </p:nvSpPr>
        <p:spPr>
          <a:xfrm>
            <a:off x="393239" y="3863276"/>
            <a:ext cx="57749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latin typeface="Open Sans" panose="020B0606030504020204" pitchFamily="34" charset="0"/>
              </a:rPr>
              <a:t>Notre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repository GitHub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contient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 err="1">
                <a:latin typeface="Open Sans" panose="020B0606030504020204" pitchFamily="34" charset="0"/>
              </a:rPr>
              <a:t>Quelque</a:t>
            </a:r>
            <a:r>
              <a:rPr lang="en-US" sz="1500" b="1" dirty="0">
                <a:latin typeface="Open Sans" panose="020B0606030504020204" pitchFamily="34" charset="0"/>
              </a:rPr>
              <a:t> captures </a:t>
            </a:r>
            <a:r>
              <a:rPr lang="en-US" sz="1500" b="1" dirty="0" err="1">
                <a:latin typeface="Open Sans" panose="020B0606030504020204" pitchFamily="34" charset="0"/>
              </a:rPr>
              <a:t>d’écran</a:t>
            </a:r>
            <a:r>
              <a:rPr lang="en-US" sz="1500" b="1" dirty="0">
                <a:latin typeface="Open Sans" panose="020B0606030504020204" pitchFamily="34" charset="0"/>
              </a:rPr>
              <a:t> des interfaces </a:t>
            </a:r>
            <a:r>
              <a:rPr lang="en-US" sz="1500" b="1" dirty="0" err="1">
                <a:latin typeface="Open Sans" panose="020B0606030504020204" pitchFamily="34" charset="0"/>
              </a:rPr>
              <a:t>utilisateur</a:t>
            </a: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Documents (présentation et rapport de </a:t>
            </a:r>
            <a:r>
              <a:rPr lang="en-US" sz="1500" b="1" dirty="0" err="1">
                <a:latin typeface="Open Sans" panose="020B0606030504020204" pitchFamily="34" charset="0"/>
              </a:rPr>
              <a:t>projet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Les diagrams de conception (</a:t>
            </a:r>
            <a:r>
              <a:rPr lang="en-US" sz="1500" b="1" dirty="0" err="1">
                <a:latin typeface="Open Sans" panose="020B0606030504020204" pitchFamily="34" charset="0"/>
              </a:rPr>
              <a:t>Uml</a:t>
            </a:r>
            <a:r>
              <a:rPr lang="en-US" sz="1500" b="1" dirty="0">
                <a:latin typeface="Open Sans" panose="020B0606030504020204" pitchFamily="34" charset="0"/>
              </a:rPr>
              <a:t> &amp; </a:t>
            </a:r>
            <a:r>
              <a:rPr lang="en-US" sz="1500" b="1" dirty="0" err="1">
                <a:latin typeface="Open Sans" panose="020B0606030504020204" pitchFamily="34" charset="0"/>
              </a:rPr>
              <a:t>Merise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Le code-source de </a:t>
            </a:r>
            <a:r>
              <a:rPr lang="en-US" sz="1500" b="1" dirty="0" err="1">
                <a:latin typeface="Open Sans" panose="020B0606030504020204" pitchFamily="34" charset="0"/>
              </a:rPr>
              <a:t>l’application</a:t>
            </a: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 err="1">
                <a:latin typeface="Open Sans" panose="020B0606030504020204" pitchFamily="34" charset="0"/>
              </a:rPr>
              <a:t>L’application</a:t>
            </a:r>
            <a:r>
              <a:rPr lang="en-US" sz="1500" b="1" dirty="0">
                <a:latin typeface="Open Sans" panose="020B0606030504020204" pitchFamily="34" charset="0"/>
              </a:rPr>
              <a:t> ! (</a:t>
            </a:r>
            <a:r>
              <a:rPr lang="en-US" sz="1500" b="1" dirty="0" err="1">
                <a:latin typeface="Open Sans" panose="020B0606030504020204" pitchFamily="34" charset="0"/>
              </a:rPr>
              <a:t>déployée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endParaRPr lang="en-US" sz="1500" b="1" dirty="0">
              <a:latin typeface="Open Sans" panose="020B0606030504020204" pitchFamily="34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4E3AE972-8690-4333-A60B-44D333D5AE25}"/>
              </a:ext>
            </a:extLst>
          </p:cNvPr>
          <p:cNvCxnSpPr/>
          <p:nvPr/>
        </p:nvCxnSpPr>
        <p:spPr>
          <a:xfrm>
            <a:off x="3647090" y="5791200"/>
            <a:ext cx="1040524" cy="763731"/>
          </a:xfrm>
          <a:prstGeom prst="curvedConnector3">
            <a:avLst>
              <a:gd name="adj1" fmla="val 151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6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16890</TotalTime>
  <Words>260</Words>
  <Application>Microsoft Office PowerPoint</Application>
  <PresentationFormat>Grand écran</PresentationFormat>
  <Paragraphs>53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Montserrat Black</vt:lpstr>
      <vt:lpstr>Noto Sans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pc</cp:lastModifiedBy>
  <cp:revision>1139</cp:revision>
  <dcterms:created xsi:type="dcterms:W3CDTF">2017-12-05T16:25:52Z</dcterms:created>
  <dcterms:modified xsi:type="dcterms:W3CDTF">2020-07-10T00:44:09Z</dcterms:modified>
</cp:coreProperties>
</file>