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8" r:id="rId2"/>
    <p:sldId id="359" r:id="rId3"/>
    <p:sldId id="361" r:id="rId4"/>
    <p:sldId id="362" r:id="rId5"/>
    <p:sldId id="363" r:id="rId6"/>
    <p:sldId id="3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87" d="100"/>
          <a:sy n="87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ppScolarit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Scolarit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ppScolarit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hyperlink" Target="https://github.com/AppScolarit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Scolarit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ppScolarit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081ED8F9-FA35-46E4-A111-6E26EEF77E2D}"/>
              </a:ext>
            </a:extLst>
          </p:cNvPr>
          <p:cNvSpPr/>
          <p:nvPr/>
        </p:nvSpPr>
        <p:spPr>
          <a:xfrm>
            <a:off x="1220085" y="2506133"/>
            <a:ext cx="2581657" cy="3726013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66288A5-37A7-479D-9050-4535FE30645D}"/>
              </a:ext>
            </a:extLst>
          </p:cNvPr>
          <p:cNvSpPr txBox="1"/>
          <p:nvPr/>
        </p:nvSpPr>
        <p:spPr>
          <a:xfrm>
            <a:off x="779522" y="377951"/>
            <a:ext cx="106676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45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Notre </a:t>
            </a:r>
            <a:r>
              <a:rPr lang="fr-FR" sz="45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équipe</a:t>
            </a:r>
            <a:r>
              <a:rPr lang="en-GB" sz="45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fr-FR" sz="45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professionnelle</a:t>
            </a:r>
            <a:endParaRPr lang="fr-FR" sz="45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62E3419-C206-4079-9AA5-799CD00C1D70}"/>
              </a:ext>
            </a:extLst>
          </p:cNvPr>
          <p:cNvSpPr txBox="1"/>
          <p:nvPr/>
        </p:nvSpPr>
        <p:spPr>
          <a:xfrm>
            <a:off x="1404170" y="5536751"/>
            <a:ext cx="2234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Developpeur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Fullstack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AB10E3E3-BD8F-40FF-8E28-66FEC53D2FE3}"/>
              </a:ext>
            </a:extLst>
          </p:cNvPr>
          <p:cNvSpPr/>
          <p:nvPr/>
        </p:nvSpPr>
        <p:spPr>
          <a:xfrm>
            <a:off x="1220085" y="6181416"/>
            <a:ext cx="2581657" cy="796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6A26AFA-2726-49BD-9D9E-FE3183459762}"/>
              </a:ext>
            </a:extLst>
          </p:cNvPr>
          <p:cNvSpPr txBox="1"/>
          <p:nvPr/>
        </p:nvSpPr>
        <p:spPr>
          <a:xfrm>
            <a:off x="888390" y="4179075"/>
            <a:ext cx="32016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3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Noureddine </a:t>
            </a:r>
            <a:r>
              <a:rPr lang="en-GB" sz="3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Yaagoubi</a:t>
            </a:r>
            <a:endParaRPr lang="en-GB" sz="34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B02B6FE-3EAD-4984-87AC-AFEC5775C921}"/>
              </a:ext>
            </a:extLst>
          </p:cNvPr>
          <p:cNvSpPr txBox="1"/>
          <p:nvPr/>
        </p:nvSpPr>
        <p:spPr>
          <a:xfrm>
            <a:off x="0" y="64019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b="1" dirty="0">
                <a:hlinkClick r:id="rId2"/>
              </a:rPr>
              <a:t>GitHub.com/AppScolarite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5AC15F94-19FE-4662-9E83-EE33AF046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07" y="1331858"/>
            <a:ext cx="2637842" cy="283916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157C2955-8572-49B1-803A-654B4314A3E8}"/>
              </a:ext>
            </a:extLst>
          </p:cNvPr>
          <p:cNvSpPr/>
          <p:nvPr/>
        </p:nvSpPr>
        <p:spPr>
          <a:xfrm>
            <a:off x="4578792" y="2535052"/>
            <a:ext cx="2581657" cy="3726013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96AC1BEA-E0F5-4085-8411-A9F07501409A}"/>
              </a:ext>
            </a:extLst>
          </p:cNvPr>
          <p:cNvSpPr/>
          <p:nvPr/>
        </p:nvSpPr>
        <p:spPr>
          <a:xfrm>
            <a:off x="4596470" y="6153559"/>
            <a:ext cx="2581657" cy="796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C3358B1D-C17E-4127-8636-36FA9639BFEF}"/>
              </a:ext>
            </a:extLst>
          </p:cNvPr>
          <p:cNvSpPr/>
          <p:nvPr/>
        </p:nvSpPr>
        <p:spPr>
          <a:xfrm>
            <a:off x="7948988" y="2535052"/>
            <a:ext cx="2581657" cy="3726013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125AA3C8-C951-4B34-A0F7-9A43C53CBD79}"/>
              </a:ext>
            </a:extLst>
          </p:cNvPr>
          <p:cNvSpPr/>
          <p:nvPr/>
        </p:nvSpPr>
        <p:spPr>
          <a:xfrm>
            <a:off x="7972855" y="6153559"/>
            <a:ext cx="2581657" cy="796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38">
            <a:extLst>
              <a:ext uri="{FF2B5EF4-FFF2-40B4-BE49-F238E27FC236}">
                <a16:creationId xmlns:a16="http://schemas.microsoft.com/office/drawing/2014/main" xmlns="" id="{0FC01F2B-E9F4-48B4-B015-5D9062994DAF}"/>
              </a:ext>
            </a:extLst>
          </p:cNvPr>
          <p:cNvSpPr txBox="1"/>
          <p:nvPr/>
        </p:nvSpPr>
        <p:spPr>
          <a:xfrm>
            <a:off x="4284131" y="4179075"/>
            <a:ext cx="32016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3400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Israe</a:t>
            </a:r>
            <a:endParaRPr lang="en-GB" sz="3400" dirty="0" smtClean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 algn="ctr">
              <a:defRPr/>
            </a:pPr>
            <a:r>
              <a:rPr lang="en-GB" sz="34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3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 </a:t>
            </a:r>
            <a:r>
              <a:rPr lang="en-GB" sz="3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Ibrahimi</a:t>
            </a:r>
            <a:endParaRPr lang="en-GB" sz="34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3" name="TextBox 38">
            <a:extLst>
              <a:ext uri="{FF2B5EF4-FFF2-40B4-BE49-F238E27FC236}">
                <a16:creationId xmlns:a16="http://schemas.microsoft.com/office/drawing/2014/main" xmlns="" id="{C0CCDAF6-7CFB-4C3D-91EE-8E02694CD0F1}"/>
              </a:ext>
            </a:extLst>
          </p:cNvPr>
          <p:cNvSpPr txBox="1"/>
          <p:nvPr/>
        </p:nvSpPr>
        <p:spPr>
          <a:xfrm>
            <a:off x="7679872" y="4170609"/>
            <a:ext cx="32016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3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Hicham </a:t>
            </a:r>
          </a:p>
          <a:p>
            <a:pPr lvl="0" algn="ctr">
              <a:defRPr/>
            </a:pPr>
            <a:r>
              <a:rPr lang="en-GB" sz="34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Saffih</a:t>
            </a:r>
            <a:endParaRPr lang="en-GB" sz="34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9" name="TextBox 44">
            <a:extLst>
              <a:ext uri="{FF2B5EF4-FFF2-40B4-BE49-F238E27FC236}">
                <a16:creationId xmlns:a16="http://schemas.microsoft.com/office/drawing/2014/main" xmlns="" id="{1AA1CF2E-AC70-4D32-8964-4F54E9F4242A}"/>
              </a:ext>
            </a:extLst>
          </p:cNvPr>
          <p:cNvSpPr txBox="1"/>
          <p:nvPr/>
        </p:nvSpPr>
        <p:spPr>
          <a:xfrm>
            <a:off x="4767782" y="5475933"/>
            <a:ext cx="2234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Developpeur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Fullstack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  <p:sp>
        <p:nvSpPr>
          <p:cNvPr id="70" name="TextBox 44">
            <a:extLst>
              <a:ext uri="{FF2B5EF4-FFF2-40B4-BE49-F238E27FC236}">
                <a16:creationId xmlns:a16="http://schemas.microsoft.com/office/drawing/2014/main" xmlns="" id="{2F3564A3-B438-4EF4-B4F9-A11CA8E5358E}"/>
              </a:ext>
            </a:extLst>
          </p:cNvPr>
          <p:cNvSpPr txBox="1"/>
          <p:nvPr/>
        </p:nvSpPr>
        <p:spPr>
          <a:xfrm>
            <a:off x="8146525" y="5483414"/>
            <a:ext cx="22343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Developpeur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Fullstack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xmlns="" id="{01139CCA-D0C2-4BF4-B434-F6AED8BBA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81" y="1329283"/>
            <a:ext cx="2581657" cy="283916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xmlns="" id="{B3E404E3-A3FA-4A78-8F7C-73DA3224A5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78" y="1336812"/>
            <a:ext cx="2594034" cy="28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1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xmlns="" id="{A8CA1BBA-D4EE-4960-A0CF-91B6947C4C82}"/>
              </a:ext>
            </a:extLst>
          </p:cNvPr>
          <p:cNvGrpSpPr/>
          <p:nvPr/>
        </p:nvGrpSpPr>
        <p:grpSpPr>
          <a:xfrm>
            <a:off x="426507" y="1"/>
            <a:ext cx="9926659" cy="6858000"/>
            <a:chOff x="4549775" y="1466850"/>
            <a:chExt cx="3092450" cy="392271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xmlns="" id="{4F4518FB-53C2-46E8-BA99-5431EE289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2E0B9DF3-5D7E-49B5-AB24-0657C5E1F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TextBox 8">
            <a:extLst>
              <a:ext uri="{FF2B5EF4-FFF2-40B4-BE49-F238E27FC236}">
                <a16:creationId xmlns:a16="http://schemas.microsoft.com/office/drawing/2014/main" xmlns="" id="{97F636DF-720F-4ADE-81F8-CB3499A32EE7}"/>
              </a:ext>
            </a:extLst>
          </p:cNvPr>
          <p:cNvSpPr txBox="1"/>
          <p:nvPr/>
        </p:nvSpPr>
        <p:spPr>
          <a:xfrm>
            <a:off x="306819" y="192556"/>
            <a:ext cx="6541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Schéma de présentation.</a:t>
            </a:r>
            <a:endParaRPr lang="en-GB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4" name="Group 9">
            <a:extLst>
              <a:ext uri="{FF2B5EF4-FFF2-40B4-BE49-F238E27FC236}">
                <a16:creationId xmlns:a16="http://schemas.microsoft.com/office/drawing/2014/main" xmlns="" id="{2EFDF136-8892-458E-8031-D65CE0420D67}"/>
              </a:ext>
            </a:extLst>
          </p:cNvPr>
          <p:cNvGrpSpPr/>
          <p:nvPr/>
        </p:nvGrpSpPr>
        <p:grpSpPr>
          <a:xfrm>
            <a:off x="1885091" y="3860754"/>
            <a:ext cx="1462984" cy="2261827"/>
            <a:chOff x="7478257" y="2193205"/>
            <a:chExt cx="452893" cy="700189"/>
          </a:xfrm>
        </p:grpSpPr>
        <p:sp>
          <p:nvSpPr>
            <p:cNvPr id="25" name="Oval 10">
              <a:extLst>
                <a:ext uri="{FF2B5EF4-FFF2-40B4-BE49-F238E27FC236}">
                  <a16:creationId xmlns:a16="http://schemas.microsoft.com/office/drawing/2014/main" xmlns="" id="{748DE4A7-4E7A-45C9-A8A4-CA8A13DA6E35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xmlns="" id="{B2860349-C7FB-4E60-80A8-B36F64A274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" name="Group 101">
            <a:extLst>
              <a:ext uri="{FF2B5EF4-FFF2-40B4-BE49-F238E27FC236}">
                <a16:creationId xmlns:a16="http://schemas.microsoft.com/office/drawing/2014/main" xmlns="" id="{EE957025-5793-4180-A0D5-FDC346B7B5E7}"/>
              </a:ext>
            </a:extLst>
          </p:cNvPr>
          <p:cNvGrpSpPr/>
          <p:nvPr/>
        </p:nvGrpSpPr>
        <p:grpSpPr>
          <a:xfrm>
            <a:off x="107950" y="67734"/>
            <a:ext cx="10839450" cy="6701366"/>
            <a:chOff x="2943225" y="38100"/>
            <a:chExt cx="6305550" cy="6818313"/>
          </a:xfrm>
          <a:solidFill>
            <a:schemeClr val="bg1"/>
          </a:solidFill>
        </p:grpSpPr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xmlns="" id="{1014A888-A34F-4BE4-9F30-A5B08AF22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9">
              <a:extLst>
                <a:ext uri="{FF2B5EF4-FFF2-40B4-BE49-F238E27FC236}">
                  <a16:creationId xmlns:a16="http://schemas.microsoft.com/office/drawing/2014/main" xmlns="" id="{0B02333B-B859-4268-A312-2557B7C3A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90">
              <a:extLst>
                <a:ext uri="{FF2B5EF4-FFF2-40B4-BE49-F238E27FC236}">
                  <a16:creationId xmlns:a16="http://schemas.microsoft.com/office/drawing/2014/main" xmlns="" id="{53FD3470-C0F5-4B0F-9281-0DFB730EE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1">
              <a:extLst>
                <a:ext uri="{FF2B5EF4-FFF2-40B4-BE49-F238E27FC236}">
                  <a16:creationId xmlns:a16="http://schemas.microsoft.com/office/drawing/2014/main" xmlns="" id="{FF033651-4E66-46BB-82FB-3945948A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2">
              <a:extLst>
                <a:ext uri="{FF2B5EF4-FFF2-40B4-BE49-F238E27FC236}">
                  <a16:creationId xmlns:a16="http://schemas.microsoft.com/office/drawing/2014/main" xmlns="" id="{0EE526DD-E09E-42A6-9347-A5DD9F05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3">
              <a:extLst>
                <a:ext uri="{FF2B5EF4-FFF2-40B4-BE49-F238E27FC236}">
                  <a16:creationId xmlns:a16="http://schemas.microsoft.com/office/drawing/2014/main" xmlns="" id="{168CC001-3BF1-4563-9CDC-FF111E71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94">
              <a:extLst>
                <a:ext uri="{FF2B5EF4-FFF2-40B4-BE49-F238E27FC236}">
                  <a16:creationId xmlns:a16="http://schemas.microsoft.com/office/drawing/2014/main" xmlns="" id="{1D4A4599-9313-45A1-B736-EB071103A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5">
              <a:extLst>
                <a:ext uri="{FF2B5EF4-FFF2-40B4-BE49-F238E27FC236}">
                  <a16:creationId xmlns:a16="http://schemas.microsoft.com/office/drawing/2014/main" xmlns="" id="{FFEA66DB-4784-49CC-B1FE-848714330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6">
              <a:extLst>
                <a:ext uri="{FF2B5EF4-FFF2-40B4-BE49-F238E27FC236}">
                  <a16:creationId xmlns:a16="http://schemas.microsoft.com/office/drawing/2014/main" xmlns="" id="{A81FBBE6-7FD7-40D8-A3BA-16304EFE4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7">
              <a:extLst>
                <a:ext uri="{FF2B5EF4-FFF2-40B4-BE49-F238E27FC236}">
                  <a16:creationId xmlns:a16="http://schemas.microsoft.com/office/drawing/2014/main" xmlns="" id="{023AF24A-6C7D-4BA5-8508-0AD88F6F5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8">
              <a:extLst>
                <a:ext uri="{FF2B5EF4-FFF2-40B4-BE49-F238E27FC236}">
                  <a16:creationId xmlns:a16="http://schemas.microsoft.com/office/drawing/2014/main" xmlns="" id="{0693E940-4A91-4079-B0A9-AAD1AE635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9">
              <a:extLst>
                <a:ext uri="{FF2B5EF4-FFF2-40B4-BE49-F238E27FC236}">
                  <a16:creationId xmlns:a16="http://schemas.microsoft.com/office/drawing/2014/main" xmlns="" id="{1F279395-A628-4BB4-BCCE-EED71D6E0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0">
              <a:extLst>
                <a:ext uri="{FF2B5EF4-FFF2-40B4-BE49-F238E27FC236}">
                  <a16:creationId xmlns:a16="http://schemas.microsoft.com/office/drawing/2014/main" xmlns="" id="{2CE6A409-7A99-4075-A97B-C7968B32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1">
              <a:extLst>
                <a:ext uri="{FF2B5EF4-FFF2-40B4-BE49-F238E27FC236}">
                  <a16:creationId xmlns:a16="http://schemas.microsoft.com/office/drawing/2014/main" xmlns="" id="{347C51BB-EDBB-4138-A415-DF4176E18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2">
              <a:extLst>
                <a:ext uri="{FF2B5EF4-FFF2-40B4-BE49-F238E27FC236}">
                  <a16:creationId xmlns:a16="http://schemas.microsoft.com/office/drawing/2014/main" xmlns="" id="{F4126DDE-B3DD-43B5-8FDB-2C644540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3">
              <a:extLst>
                <a:ext uri="{FF2B5EF4-FFF2-40B4-BE49-F238E27FC236}">
                  <a16:creationId xmlns:a16="http://schemas.microsoft.com/office/drawing/2014/main" xmlns="" id="{93BBC27C-2660-4988-8C7C-6C6E234D1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4">
              <a:extLst>
                <a:ext uri="{FF2B5EF4-FFF2-40B4-BE49-F238E27FC236}">
                  <a16:creationId xmlns:a16="http://schemas.microsoft.com/office/drawing/2014/main" xmlns="" id="{55C19D73-C28D-40B4-A3D3-A2509A09E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5">
              <a:extLst>
                <a:ext uri="{FF2B5EF4-FFF2-40B4-BE49-F238E27FC236}">
                  <a16:creationId xmlns:a16="http://schemas.microsoft.com/office/drawing/2014/main" xmlns="" id="{F4A81593-0819-4307-B6EE-B9BAA8ACD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6">
              <a:extLst>
                <a:ext uri="{FF2B5EF4-FFF2-40B4-BE49-F238E27FC236}">
                  <a16:creationId xmlns:a16="http://schemas.microsoft.com/office/drawing/2014/main" xmlns="" id="{D57F6835-E3FA-419B-AAB0-66F48B4B5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7">
              <a:extLst>
                <a:ext uri="{FF2B5EF4-FFF2-40B4-BE49-F238E27FC236}">
                  <a16:creationId xmlns:a16="http://schemas.microsoft.com/office/drawing/2014/main" xmlns="" id="{7CC5A20C-E688-41F8-AE56-2DE53373B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8">
              <a:extLst>
                <a:ext uri="{FF2B5EF4-FFF2-40B4-BE49-F238E27FC236}">
                  <a16:creationId xmlns:a16="http://schemas.microsoft.com/office/drawing/2014/main" xmlns="" id="{8324E23B-55A4-4591-B669-84ED6BE45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9">
              <a:extLst>
                <a:ext uri="{FF2B5EF4-FFF2-40B4-BE49-F238E27FC236}">
                  <a16:creationId xmlns:a16="http://schemas.microsoft.com/office/drawing/2014/main" xmlns="" id="{FB43A737-2455-4C12-9F8C-3EE6C5BAC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10">
              <a:extLst>
                <a:ext uri="{FF2B5EF4-FFF2-40B4-BE49-F238E27FC236}">
                  <a16:creationId xmlns:a16="http://schemas.microsoft.com/office/drawing/2014/main" xmlns="" id="{D5F8FC95-28A5-4A3E-9761-DB680AD3A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1">
              <a:extLst>
                <a:ext uri="{FF2B5EF4-FFF2-40B4-BE49-F238E27FC236}">
                  <a16:creationId xmlns:a16="http://schemas.microsoft.com/office/drawing/2014/main" xmlns="" id="{ABE48A73-3AA2-41B9-940F-32262CBD5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2">
              <a:extLst>
                <a:ext uri="{FF2B5EF4-FFF2-40B4-BE49-F238E27FC236}">
                  <a16:creationId xmlns:a16="http://schemas.microsoft.com/office/drawing/2014/main" xmlns="" id="{E0AD8E58-FFA1-41F1-AC36-8E9FA8545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3">
              <a:extLst>
                <a:ext uri="{FF2B5EF4-FFF2-40B4-BE49-F238E27FC236}">
                  <a16:creationId xmlns:a16="http://schemas.microsoft.com/office/drawing/2014/main" xmlns="" id="{A553EC02-8A22-4110-9E7E-408CDF5BE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4">
              <a:extLst>
                <a:ext uri="{FF2B5EF4-FFF2-40B4-BE49-F238E27FC236}">
                  <a16:creationId xmlns:a16="http://schemas.microsoft.com/office/drawing/2014/main" xmlns="" id="{DC49EA7D-8ADA-4603-9C76-42BAAB24F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5">
              <a:extLst>
                <a:ext uri="{FF2B5EF4-FFF2-40B4-BE49-F238E27FC236}">
                  <a16:creationId xmlns:a16="http://schemas.microsoft.com/office/drawing/2014/main" xmlns="" id="{44263ABD-0F93-44BF-B756-DEFF62362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6">
              <a:extLst>
                <a:ext uri="{FF2B5EF4-FFF2-40B4-BE49-F238E27FC236}">
                  <a16:creationId xmlns:a16="http://schemas.microsoft.com/office/drawing/2014/main" xmlns="" id="{7BCCA957-4790-4066-8800-16EE119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17">
              <a:extLst>
                <a:ext uri="{FF2B5EF4-FFF2-40B4-BE49-F238E27FC236}">
                  <a16:creationId xmlns:a16="http://schemas.microsoft.com/office/drawing/2014/main" xmlns="" id="{ED050DF1-0364-462A-8B85-763AE83D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18">
              <a:extLst>
                <a:ext uri="{FF2B5EF4-FFF2-40B4-BE49-F238E27FC236}">
                  <a16:creationId xmlns:a16="http://schemas.microsoft.com/office/drawing/2014/main" xmlns="" id="{CD0FBBEB-1AC2-4100-85E7-05A6FFD56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19">
              <a:extLst>
                <a:ext uri="{FF2B5EF4-FFF2-40B4-BE49-F238E27FC236}">
                  <a16:creationId xmlns:a16="http://schemas.microsoft.com/office/drawing/2014/main" xmlns="" id="{BBEF1E71-B73C-4A46-BBE6-648D71FB5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0">
              <a:extLst>
                <a:ext uri="{FF2B5EF4-FFF2-40B4-BE49-F238E27FC236}">
                  <a16:creationId xmlns:a16="http://schemas.microsoft.com/office/drawing/2014/main" xmlns="" id="{751C8DC8-DF25-4CB5-9535-AAAA75EAD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21">
              <a:extLst>
                <a:ext uri="{FF2B5EF4-FFF2-40B4-BE49-F238E27FC236}">
                  <a16:creationId xmlns:a16="http://schemas.microsoft.com/office/drawing/2014/main" xmlns="" id="{D5429EC3-EBF8-4A3E-9767-66FFC11D3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2">
              <a:extLst>
                <a:ext uri="{FF2B5EF4-FFF2-40B4-BE49-F238E27FC236}">
                  <a16:creationId xmlns:a16="http://schemas.microsoft.com/office/drawing/2014/main" xmlns="" id="{3A794D46-6843-48D6-BE98-8CE950180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23">
              <a:extLst>
                <a:ext uri="{FF2B5EF4-FFF2-40B4-BE49-F238E27FC236}">
                  <a16:creationId xmlns:a16="http://schemas.microsoft.com/office/drawing/2014/main" xmlns="" id="{52C26188-48F4-48F3-840F-7D9543F46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24">
              <a:extLst>
                <a:ext uri="{FF2B5EF4-FFF2-40B4-BE49-F238E27FC236}">
                  <a16:creationId xmlns:a16="http://schemas.microsoft.com/office/drawing/2014/main" xmlns="" id="{D651C23A-FCB3-4C36-9147-7FB9CC2BC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25">
              <a:extLst>
                <a:ext uri="{FF2B5EF4-FFF2-40B4-BE49-F238E27FC236}">
                  <a16:creationId xmlns:a16="http://schemas.microsoft.com/office/drawing/2014/main" xmlns="" id="{D8C4FD72-B666-4865-8383-F0F2075E7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6">
              <a:extLst>
                <a:ext uri="{FF2B5EF4-FFF2-40B4-BE49-F238E27FC236}">
                  <a16:creationId xmlns:a16="http://schemas.microsoft.com/office/drawing/2014/main" xmlns="" id="{D97961DE-8297-48EE-92F0-12C59E7BE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7">
              <a:extLst>
                <a:ext uri="{FF2B5EF4-FFF2-40B4-BE49-F238E27FC236}">
                  <a16:creationId xmlns:a16="http://schemas.microsoft.com/office/drawing/2014/main" xmlns="" id="{A224CCBB-1EC7-4A86-BDD5-17270ED0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8">
              <a:extLst>
                <a:ext uri="{FF2B5EF4-FFF2-40B4-BE49-F238E27FC236}">
                  <a16:creationId xmlns:a16="http://schemas.microsoft.com/office/drawing/2014/main" xmlns="" id="{9BA0344A-FED7-4BB7-85D5-CEA805783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9">
              <a:extLst>
                <a:ext uri="{FF2B5EF4-FFF2-40B4-BE49-F238E27FC236}">
                  <a16:creationId xmlns:a16="http://schemas.microsoft.com/office/drawing/2014/main" xmlns="" id="{936E12A9-9876-4622-97B4-96170DF69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0">
              <a:extLst>
                <a:ext uri="{FF2B5EF4-FFF2-40B4-BE49-F238E27FC236}">
                  <a16:creationId xmlns:a16="http://schemas.microsoft.com/office/drawing/2014/main" xmlns="" id="{B02A79D2-0354-4F7C-A323-5B85AE93D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1">
              <a:extLst>
                <a:ext uri="{FF2B5EF4-FFF2-40B4-BE49-F238E27FC236}">
                  <a16:creationId xmlns:a16="http://schemas.microsoft.com/office/drawing/2014/main" xmlns="" id="{510B9F98-1EF2-4F98-98CB-FA5957768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2">
              <a:extLst>
                <a:ext uri="{FF2B5EF4-FFF2-40B4-BE49-F238E27FC236}">
                  <a16:creationId xmlns:a16="http://schemas.microsoft.com/office/drawing/2014/main" xmlns="" id="{C5C9754B-7D4B-4519-8A3B-9604A305A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3">
              <a:extLst>
                <a:ext uri="{FF2B5EF4-FFF2-40B4-BE49-F238E27FC236}">
                  <a16:creationId xmlns:a16="http://schemas.microsoft.com/office/drawing/2014/main" xmlns="" id="{34AADA35-C85B-4268-B154-55E0C58CE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4">
              <a:extLst>
                <a:ext uri="{FF2B5EF4-FFF2-40B4-BE49-F238E27FC236}">
                  <a16:creationId xmlns:a16="http://schemas.microsoft.com/office/drawing/2014/main" xmlns="" id="{EE21FA1D-61EC-41DD-BA2D-47382C01A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35">
              <a:extLst>
                <a:ext uri="{FF2B5EF4-FFF2-40B4-BE49-F238E27FC236}">
                  <a16:creationId xmlns:a16="http://schemas.microsoft.com/office/drawing/2014/main" xmlns="" id="{3B33D6B0-D0F1-4C40-8147-9D8BCEF5D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6">
              <a:extLst>
                <a:ext uri="{FF2B5EF4-FFF2-40B4-BE49-F238E27FC236}">
                  <a16:creationId xmlns:a16="http://schemas.microsoft.com/office/drawing/2014/main" xmlns="" id="{D0E7EF76-7CE1-4F4D-B027-CF56D2E95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7">
              <a:extLst>
                <a:ext uri="{FF2B5EF4-FFF2-40B4-BE49-F238E27FC236}">
                  <a16:creationId xmlns:a16="http://schemas.microsoft.com/office/drawing/2014/main" xmlns="" id="{B293D49D-180D-4423-BDF3-03C7F7673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8">
              <a:extLst>
                <a:ext uri="{FF2B5EF4-FFF2-40B4-BE49-F238E27FC236}">
                  <a16:creationId xmlns:a16="http://schemas.microsoft.com/office/drawing/2014/main" xmlns="" id="{63330285-1A3F-46C5-844A-F8F59F790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39">
              <a:extLst>
                <a:ext uri="{FF2B5EF4-FFF2-40B4-BE49-F238E27FC236}">
                  <a16:creationId xmlns:a16="http://schemas.microsoft.com/office/drawing/2014/main" xmlns="" id="{98FE8B0C-E8B5-4E12-A934-EB3AF26EA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40">
              <a:extLst>
                <a:ext uri="{FF2B5EF4-FFF2-40B4-BE49-F238E27FC236}">
                  <a16:creationId xmlns:a16="http://schemas.microsoft.com/office/drawing/2014/main" xmlns="" id="{1AB2AA65-0172-46C7-A1EE-B18EE2156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1">
              <a:extLst>
                <a:ext uri="{FF2B5EF4-FFF2-40B4-BE49-F238E27FC236}">
                  <a16:creationId xmlns:a16="http://schemas.microsoft.com/office/drawing/2014/main" xmlns="" id="{912631C7-A49D-4A51-946F-5482498A7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42">
              <a:extLst>
                <a:ext uri="{FF2B5EF4-FFF2-40B4-BE49-F238E27FC236}">
                  <a16:creationId xmlns:a16="http://schemas.microsoft.com/office/drawing/2014/main" xmlns="" id="{742D2994-F08B-4A34-A7DD-8B19346D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xmlns="" id="{98BA4D7C-8439-439D-9375-98BB2DE6F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8" name="Group 158">
            <a:extLst>
              <a:ext uri="{FF2B5EF4-FFF2-40B4-BE49-F238E27FC236}">
                <a16:creationId xmlns:a16="http://schemas.microsoft.com/office/drawing/2014/main" xmlns="" id="{66315D9D-B690-4EF9-8CA2-39C549696F02}"/>
              </a:ext>
            </a:extLst>
          </p:cNvPr>
          <p:cNvGrpSpPr/>
          <p:nvPr/>
        </p:nvGrpSpPr>
        <p:grpSpPr>
          <a:xfrm>
            <a:off x="7589098" y="2567215"/>
            <a:ext cx="1166981" cy="1804195"/>
            <a:chOff x="7478257" y="2193205"/>
            <a:chExt cx="452893" cy="700189"/>
          </a:xfrm>
        </p:grpSpPr>
        <p:sp>
          <p:nvSpPr>
            <p:cNvPr id="99" name="Oval 159">
              <a:extLst>
                <a:ext uri="{FF2B5EF4-FFF2-40B4-BE49-F238E27FC236}">
                  <a16:creationId xmlns:a16="http://schemas.microsoft.com/office/drawing/2014/main" xmlns="" id="{E2687D36-2A87-4A62-8FEF-CF0B99BE9915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xmlns="" id="{7D889303-3765-4431-BC2A-50A2CA4C91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1" name="Group 161">
            <a:extLst>
              <a:ext uri="{FF2B5EF4-FFF2-40B4-BE49-F238E27FC236}">
                <a16:creationId xmlns:a16="http://schemas.microsoft.com/office/drawing/2014/main" xmlns="" id="{928E6091-6B98-4F08-8671-2F0036D6D783}"/>
              </a:ext>
            </a:extLst>
          </p:cNvPr>
          <p:cNvGrpSpPr/>
          <p:nvPr/>
        </p:nvGrpSpPr>
        <p:grpSpPr>
          <a:xfrm>
            <a:off x="4955559" y="1181327"/>
            <a:ext cx="1033652" cy="1598064"/>
            <a:chOff x="7478257" y="2193205"/>
            <a:chExt cx="452893" cy="700189"/>
          </a:xfrm>
        </p:grpSpPr>
        <p:sp>
          <p:nvSpPr>
            <p:cNvPr id="102" name="Oval 162">
              <a:extLst>
                <a:ext uri="{FF2B5EF4-FFF2-40B4-BE49-F238E27FC236}">
                  <a16:creationId xmlns:a16="http://schemas.microsoft.com/office/drawing/2014/main" xmlns="" id="{C3220A7B-10A2-4DBF-9A4A-1FD1009193A5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xmlns="" id="{E79C8EEC-139D-4D53-850A-F073C56C95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4" name="Group 164">
            <a:extLst>
              <a:ext uri="{FF2B5EF4-FFF2-40B4-BE49-F238E27FC236}">
                <a16:creationId xmlns:a16="http://schemas.microsoft.com/office/drawing/2014/main" xmlns="" id="{8A0BDD0D-CF18-4032-9B00-58741EDBA33E}"/>
              </a:ext>
            </a:extLst>
          </p:cNvPr>
          <p:cNvGrpSpPr/>
          <p:nvPr/>
        </p:nvGrpSpPr>
        <p:grpSpPr>
          <a:xfrm>
            <a:off x="8771094" y="303470"/>
            <a:ext cx="880050" cy="1360590"/>
            <a:chOff x="7478257" y="2193205"/>
            <a:chExt cx="452893" cy="700189"/>
          </a:xfrm>
        </p:grpSpPr>
        <p:sp>
          <p:nvSpPr>
            <p:cNvPr id="105" name="Oval 165">
              <a:extLst>
                <a:ext uri="{FF2B5EF4-FFF2-40B4-BE49-F238E27FC236}">
                  <a16:creationId xmlns:a16="http://schemas.microsoft.com/office/drawing/2014/main" xmlns="" id="{40B61497-7D40-486F-86E7-F7FC8A24CE23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xmlns="" id="{90AC111C-B9B6-4B0E-842A-7A48F4D940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7" name="TextBox 167">
            <a:extLst>
              <a:ext uri="{FF2B5EF4-FFF2-40B4-BE49-F238E27FC236}">
                <a16:creationId xmlns:a16="http://schemas.microsoft.com/office/drawing/2014/main" xmlns="" id="{34110AAC-39D2-4F09-AC83-0DE4D10C7370}"/>
              </a:ext>
            </a:extLst>
          </p:cNvPr>
          <p:cNvSpPr txBox="1"/>
          <p:nvPr/>
        </p:nvSpPr>
        <p:spPr>
          <a:xfrm>
            <a:off x="2145346" y="4129219"/>
            <a:ext cx="1033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</a:t>
            </a:r>
            <a:endParaRPr lang="en-GB" sz="5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8" name="TextBox 168">
            <a:extLst>
              <a:ext uri="{FF2B5EF4-FFF2-40B4-BE49-F238E27FC236}">
                <a16:creationId xmlns:a16="http://schemas.microsoft.com/office/drawing/2014/main" xmlns="" id="{E1B7DB9C-0174-40A4-ACA2-B1332E16D283}"/>
              </a:ext>
            </a:extLst>
          </p:cNvPr>
          <p:cNvSpPr txBox="1"/>
          <p:nvPr/>
        </p:nvSpPr>
        <p:spPr>
          <a:xfrm>
            <a:off x="7655762" y="2784847"/>
            <a:ext cx="1033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02</a:t>
            </a:r>
            <a:endParaRPr lang="en-GB" sz="4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9" name="TextBox 169">
            <a:extLst>
              <a:ext uri="{FF2B5EF4-FFF2-40B4-BE49-F238E27FC236}">
                <a16:creationId xmlns:a16="http://schemas.microsoft.com/office/drawing/2014/main" xmlns="" id="{F4E65BD8-77D1-43BE-8AEA-3B4FE145B178}"/>
              </a:ext>
            </a:extLst>
          </p:cNvPr>
          <p:cNvSpPr txBox="1"/>
          <p:nvPr/>
        </p:nvSpPr>
        <p:spPr>
          <a:xfrm>
            <a:off x="4941744" y="1351079"/>
            <a:ext cx="1033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</a:t>
            </a:r>
            <a:endParaRPr lang="en-GB" sz="35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0" name="TextBox 170">
            <a:extLst>
              <a:ext uri="{FF2B5EF4-FFF2-40B4-BE49-F238E27FC236}">
                <a16:creationId xmlns:a16="http://schemas.microsoft.com/office/drawing/2014/main" xmlns="" id="{AC5BA384-64F6-4B98-BE17-F4AAB2341F02}"/>
              </a:ext>
            </a:extLst>
          </p:cNvPr>
          <p:cNvSpPr txBox="1"/>
          <p:nvPr/>
        </p:nvSpPr>
        <p:spPr>
          <a:xfrm>
            <a:off x="8711957" y="448926"/>
            <a:ext cx="1033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</a:t>
            </a:r>
            <a:endParaRPr lang="en-GB" sz="30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1" name="TextBox 171">
            <a:extLst>
              <a:ext uri="{FF2B5EF4-FFF2-40B4-BE49-F238E27FC236}">
                <a16:creationId xmlns:a16="http://schemas.microsoft.com/office/drawing/2014/main" xmlns="" id="{2BCD75E3-81E0-4888-9627-3057DD2A5489}"/>
              </a:ext>
            </a:extLst>
          </p:cNvPr>
          <p:cNvSpPr txBox="1"/>
          <p:nvPr/>
        </p:nvSpPr>
        <p:spPr>
          <a:xfrm>
            <a:off x="215405" y="3054990"/>
            <a:ext cx="2033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Les </a:t>
            </a:r>
            <a:r>
              <a:rPr kumimoji="0" lang="fr-FR" sz="1500" b="0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problématiques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 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 situation, qui nous ont poussés à créer l’application.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2" name="TextBox 172">
            <a:extLst>
              <a:ext uri="{FF2B5EF4-FFF2-40B4-BE49-F238E27FC236}">
                <a16:creationId xmlns:a16="http://schemas.microsoft.com/office/drawing/2014/main" xmlns="" id="{EDF6661D-5408-41A7-9257-ACF4C2CEA9EC}"/>
              </a:ext>
            </a:extLst>
          </p:cNvPr>
          <p:cNvSpPr txBox="1"/>
          <p:nvPr/>
        </p:nvSpPr>
        <p:spPr>
          <a:xfrm>
            <a:off x="2833120" y="1654279"/>
            <a:ext cx="1931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Démonstration des divers </a:t>
            </a:r>
            <a:r>
              <a:rPr kumimoji="0" lang="fr-FR" sz="1500" b="0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fonctionnalités</a:t>
            </a: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 l’application.</a:t>
            </a:r>
          </a:p>
        </p:txBody>
      </p:sp>
      <p:sp>
        <p:nvSpPr>
          <p:cNvPr id="113" name="TextBox 173">
            <a:extLst>
              <a:ext uri="{FF2B5EF4-FFF2-40B4-BE49-F238E27FC236}">
                <a16:creationId xmlns:a16="http://schemas.microsoft.com/office/drawing/2014/main" xmlns="" id="{D124DF7C-52F0-406B-B1F8-FB59E2E86515}"/>
              </a:ext>
            </a:extLst>
          </p:cNvPr>
          <p:cNvSpPr txBox="1"/>
          <p:nvPr/>
        </p:nvSpPr>
        <p:spPr>
          <a:xfrm>
            <a:off x="9082140" y="3382900"/>
            <a:ext cx="19310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Nos solutions suggérées : bien mises en scéne et majoritérement réalisées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4" name="TextBox 174">
            <a:extLst>
              <a:ext uri="{FF2B5EF4-FFF2-40B4-BE49-F238E27FC236}">
                <a16:creationId xmlns:a16="http://schemas.microsoft.com/office/drawing/2014/main" xmlns="" id="{A9E3A202-E617-4ADF-9445-007AEFEE480A}"/>
              </a:ext>
            </a:extLst>
          </p:cNvPr>
          <p:cNvSpPr txBox="1"/>
          <p:nvPr/>
        </p:nvSpPr>
        <p:spPr>
          <a:xfrm>
            <a:off x="10046720" y="1087013"/>
            <a:ext cx="1931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Conclusion &amp; Foire au question.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BA08964D-AD95-4B68-9AD6-963837B1E13B}"/>
              </a:ext>
            </a:extLst>
          </p:cNvPr>
          <p:cNvSpPr/>
          <p:nvPr/>
        </p:nvSpPr>
        <p:spPr>
          <a:xfrm>
            <a:off x="340954" y="2916928"/>
            <a:ext cx="1754928" cy="85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508508C6-10C9-407A-88A4-426E174ED782}"/>
              </a:ext>
            </a:extLst>
          </p:cNvPr>
          <p:cNvSpPr/>
          <p:nvPr/>
        </p:nvSpPr>
        <p:spPr>
          <a:xfrm>
            <a:off x="2927139" y="1512131"/>
            <a:ext cx="1754928" cy="85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xmlns="" id="{6C4BD688-1033-4F09-9FAC-1B253A39F562}"/>
              </a:ext>
            </a:extLst>
          </p:cNvPr>
          <p:cNvSpPr/>
          <p:nvPr/>
        </p:nvSpPr>
        <p:spPr>
          <a:xfrm>
            <a:off x="9159226" y="3223818"/>
            <a:ext cx="1754928" cy="85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6756AA45-0517-4960-951D-0AB1E1144378}"/>
              </a:ext>
            </a:extLst>
          </p:cNvPr>
          <p:cNvSpPr/>
          <p:nvPr/>
        </p:nvSpPr>
        <p:spPr>
          <a:xfrm>
            <a:off x="10140740" y="970263"/>
            <a:ext cx="1754928" cy="85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88">
            <a:extLst>
              <a:ext uri="{FF2B5EF4-FFF2-40B4-BE49-F238E27FC236}">
                <a16:creationId xmlns:a16="http://schemas.microsoft.com/office/drawing/2014/main" xmlns="" id="{18080301-832D-4E68-9C5A-BB7AA7D1F746}"/>
              </a:ext>
            </a:extLst>
          </p:cNvPr>
          <p:cNvSpPr txBox="1"/>
          <p:nvPr/>
        </p:nvSpPr>
        <p:spPr>
          <a:xfrm>
            <a:off x="0" y="64019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b="1" dirty="0">
                <a:hlinkClick r:id="rId2"/>
              </a:rPr>
              <a:t>GitHub.com/AppScolarite</a:t>
            </a:r>
            <a:endParaRPr lang="en-GB" b="1" dirty="0">
              <a:solidFill>
                <a:schemeClr val="bg1">
                  <a:lumMod val="6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32306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5">
            <a:extLst>
              <a:ext uri="{FF2B5EF4-FFF2-40B4-BE49-F238E27FC236}">
                <a16:creationId xmlns:a16="http://schemas.microsoft.com/office/drawing/2014/main" xmlns="" id="{66609D85-D40C-4F81-8485-750D56EDD4B1}"/>
              </a:ext>
            </a:extLst>
          </p:cNvPr>
          <p:cNvSpPr txBox="1"/>
          <p:nvPr/>
        </p:nvSpPr>
        <p:spPr>
          <a:xfrm>
            <a:off x="404650" y="637026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b="1" dirty="0">
                <a:hlinkClick r:id="rId2"/>
              </a:rPr>
              <a:t>GitHub.com/AppScolarite</a:t>
            </a:r>
            <a:endParaRPr lang="en-GB" b="1" dirty="0">
              <a:solidFill>
                <a:schemeClr val="bg1">
                  <a:lumMod val="6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xmlns="" id="{EFC568A7-8946-4980-9441-F8CE7D85E345}"/>
              </a:ext>
            </a:extLst>
          </p:cNvPr>
          <p:cNvSpPr txBox="1"/>
          <p:nvPr/>
        </p:nvSpPr>
        <p:spPr>
          <a:xfrm>
            <a:off x="3635424" y="235148"/>
            <a:ext cx="459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Les problématiques.</a:t>
            </a:r>
          </a:p>
        </p:txBody>
      </p:sp>
      <p:sp>
        <p:nvSpPr>
          <p:cNvPr id="7" name="Oval 1">
            <a:extLst>
              <a:ext uri="{FF2B5EF4-FFF2-40B4-BE49-F238E27FC236}">
                <a16:creationId xmlns:a16="http://schemas.microsoft.com/office/drawing/2014/main" xmlns="" id="{C243E2AF-2E81-4025-A2C6-3CA08B6A6AEB}"/>
              </a:ext>
            </a:extLst>
          </p:cNvPr>
          <p:cNvSpPr/>
          <p:nvPr/>
        </p:nvSpPr>
        <p:spPr>
          <a:xfrm>
            <a:off x="4964854" y="2708249"/>
            <a:ext cx="1902251" cy="19022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xmlns="" id="{5535BCA3-5157-4058-8DEB-22FCC4A030CC}"/>
              </a:ext>
            </a:extLst>
          </p:cNvPr>
          <p:cNvSpPr/>
          <p:nvPr/>
        </p:nvSpPr>
        <p:spPr>
          <a:xfrm>
            <a:off x="5272604" y="1050766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FF0E4ED3-50D9-4C8C-8218-954382F8EB60}"/>
              </a:ext>
            </a:extLst>
          </p:cNvPr>
          <p:cNvSpPr/>
          <p:nvPr/>
        </p:nvSpPr>
        <p:spPr>
          <a:xfrm>
            <a:off x="7185159" y="3015998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0BAACD35-C2F0-49AD-B090-94692780BE75}"/>
              </a:ext>
            </a:extLst>
          </p:cNvPr>
          <p:cNvSpPr/>
          <p:nvPr/>
        </p:nvSpPr>
        <p:spPr>
          <a:xfrm>
            <a:off x="6687009" y="1594568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F174FDA8-3415-4973-A22A-9A7A731ED75A}"/>
              </a:ext>
            </a:extLst>
          </p:cNvPr>
          <p:cNvSpPr/>
          <p:nvPr/>
        </p:nvSpPr>
        <p:spPr>
          <a:xfrm>
            <a:off x="5272604" y="4959758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563D2AE-2612-4EA4-8262-18A119C6BC62}"/>
              </a:ext>
            </a:extLst>
          </p:cNvPr>
          <p:cNvSpPr/>
          <p:nvPr/>
        </p:nvSpPr>
        <p:spPr>
          <a:xfrm>
            <a:off x="6687009" y="4463399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F27802A4-0638-4C5B-8225-7307CCA7D42F}"/>
              </a:ext>
            </a:extLst>
          </p:cNvPr>
          <p:cNvSpPr/>
          <p:nvPr/>
        </p:nvSpPr>
        <p:spPr>
          <a:xfrm>
            <a:off x="3343273" y="3015998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612633AB-07FA-4E17-AE50-43ED432A3B57}"/>
              </a:ext>
            </a:extLst>
          </p:cNvPr>
          <p:cNvSpPr/>
          <p:nvPr/>
        </p:nvSpPr>
        <p:spPr>
          <a:xfrm>
            <a:off x="3631570" y="1445198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74D9BC5B-1FE5-49A0-8CEC-87F478F9AD47}"/>
              </a:ext>
            </a:extLst>
          </p:cNvPr>
          <p:cNvSpPr/>
          <p:nvPr/>
        </p:nvSpPr>
        <p:spPr>
          <a:xfrm>
            <a:off x="3834954" y="4463399"/>
            <a:ext cx="1286752" cy="1286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62">
            <a:extLst>
              <a:ext uri="{FF2B5EF4-FFF2-40B4-BE49-F238E27FC236}">
                <a16:creationId xmlns:a16="http://schemas.microsoft.com/office/drawing/2014/main" xmlns="" id="{9E5B8B33-91E4-469B-9D7C-384362FF9B03}"/>
              </a:ext>
            </a:extLst>
          </p:cNvPr>
          <p:cNvGrpSpPr/>
          <p:nvPr/>
        </p:nvGrpSpPr>
        <p:grpSpPr>
          <a:xfrm>
            <a:off x="5532494" y="1309724"/>
            <a:ext cx="766969" cy="766782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xmlns="" id="{4B5FAF3A-E285-4D8A-98D4-35630B199D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xmlns="" id="{45C5BC9F-3327-45D2-8ADD-A2F77C940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xmlns="" id="{951CB135-D8F4-466C-BE6F-5596E62EB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xmlns="" id="{E02FB2F9-CDED-43E7-AA22-0ECCF739D6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67">
            <a:extLst>
              <a:ext uri="{FF2B5EF4-FFF2-40B4-BE49-F238E27FC236}">
                <a16:creationId xmlns:a16="http://schemas.microsoft.com/office/drawing/2014/main" xmlns="" id="{1E44213D-564F-4550-B6BE-AC4C0A9AC812}"/>
              </a:ext>
            </a:extLst>
          </p:cNvPr>
          <p:cNvGrpSpPr/>
          <p:nvPr/>
        </p:nvGrpSpPr>
        <p:grpSpPr>
          <a:xfrm>
            <a:off x="6987605" y="4745981"/>
            <a:ext cx="685559" cy="685559"/>
            <a:chOff x="5757333" y="2943779"/>
            <a:chExt cx="795498" cy="795498"/>
          </a:xfrm>
        </p:grpSpPr>
        <p:grpSp>
          <p:nvGrpSpPr>
            <p:cNvPr id="26" name="Group 68">
              <a:extLst>
                <a:ext uri="{FF2B5EF4-FFF2-40B4-BE49-F238E27FC236}">
                  <a16:creationId xmlns:a16="http://schemas.microsoft.com/office/drawing/2014/main" xmlns="" id="{2976212E-FFCE-4D3F-9963-AC1733183846}"/>
                </a:ext>
              </a:extLst>
            </p:cNvPr>
            <p:cNvGrpSpPr/>
            <p:nvPr/>
          </p:nvGrpSpPr>
          <p:grpSpPr>
            <a:xfrm>
              <a:off x="5995774" y="3294766"/>
              <a:ext cx="449165" cy="265293"/>
              <a:chOff x="7175537" y="4438243"/>
              <a:chExt cx="347387" cy="205179"/>
            </a:xfrm>
            <a:solidFill>
              <a:srgbClr val="00B050"/>
            </a:solidFill>
          </p:grpSpPr>
          <p:sp>
            <p:nvSpPr>
              <p:cNvPr id="28" name="Rectangle: Rounded Corners 70">
                <a:extLst>
                  <a:ext uri="{FF2B5EF4-FFF2-40B4-BE49-F238E27FC236}">
                    <a16:creationId xmlns:a16="http://schemas.microsoft.com/office/drawing/2014/main" xmlns="" id="{38B7162B-B115-458C-8EC9-392120425643}"/>
                  </a:ext>
                </a:extLst>
              </p:cNvPr>
              <p:cNvSpPr/>
              <p:nvPr/>
            </p:nvSpPr>
            <p:spPr>
              <a:xfrm rot="2700000">
                <a:off x="7120649" y="4493131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: Rounded Corners 71">
                <a:extLst>
                  <a:ext uri="{FF2B5EF4-FFF2-40B4-BE49-F238E27FC236}">
                    <a16:creationId xmlns:a16="http://schemas.microsoft.com/office/drawing/2014/main" xmlns="" id="{94EF4148-1801-4262-AA2E-683F32437F63}"/>
                  </a:ext>
                </a:extLst>
              </p:cNvPr>
              <p:cNvSpPr/>
              <p:nvPr/>
            </p:nvSpPr>
            <p:spPr>
              <a:xfrm rot="8100000">
                <a:off x="7183297" y="4445598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Oval 69">
              <a:extLst>
                <a:ext uri="{FF2B5EF4-FFF2-40B4-BE49-F238E27FC236}">
                  <a16:creationId xmlns:a16="http://schemas.microsoft.com/office/drawing/2014/main" xmlns="" id="{BBE48304-7660-42A6-9102-B9352CD97CDC}"/>
                </a:ext>
              </a:extLst>
            </p:cNvPr>
            <p:cNvSpPr/>
            <p:nvPr/>
          </p:nvSpPr>
          <p:spPr>
            <a:xfrm>
              <a:off x="5757333" y="2943779"/>
              <a:ext cx="795498" cy="795498"/>
            </a:xfrm>
            <a:prstGeom prst="ellipse">
              <a:avLst/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75">
            <a:extLst>
              <a:ext uri="{FF2B5EF4-FFF2-40B4-BE49-F238E27FC236}">
                <a16:creationId xmlns:a16="http://schemas.microsoft.com/office/drawing/2014/main" xmlns="" id="{755564F6-C87A-45C7-AB9F-9D690EF1428C}"/>
              </a:ext>
            </a:extLst>
          </p:cNvPr>
          <p:cNvGrpSpPr/>
          <p:nvPr/>
        </p:nvGrpSpPr>
        <p:grpSpPr>
          <a:xfrm>
            <a:off x="5533481" y="5176018"/>
            <a:ext cx="755879" cy="675647"/>
            <a:chOff x="5418138" y="4568825"/>
            <a:chExt cx="568325" cy="508001"/>
          </a:xfrm>
          <a:solidFill>
            <a:schemeClr val="bg1"/>
          </a:solidFill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xmlns="" id="{C1523C4C-31F6-43D3-93B0-BEB94DA76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4730750"/>
              <a:ext cx="128588" cy="346075"/>
            </a:xfrm>
            <a:custGeom>
              <a:avLst/>
              <a:gdLst>
                <a:gd name="T0" fmla="*/ 40 w 40"/>
                <a:gd name="T1" fmla="*/ 0 h 107"/>
                <a:gd name="T2" fmla="*/ 40 w 40"/>
                <a:gd name="T3" fmla="*/ 107 h 107"/>
                <a:gd name="T4" fmla="*/ 0 w 40"/>
                <a:gd name="T5" fmla="*/ 107 h 107"/>
                <a:gd name="T6" fmla="*/ 0 w 40"/>
                <a:gd name="T7" fmla="*/ 103 h 107"/>
                <a:gd name="T8" fmla="*/ 0 w 40"/>
                <a:gd name="T9" fmla="*/ 41 h 107"/>
                <a:gd name="T10" fmla="*/ 3 w 40"/>
                <a:gd name="T11" fmla="*/ 35 h 107"/>
                <a:gd name="T12" fmla="*/ 40 w 40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07">
                  <a:moveTo>
                    <a:pt x="40" y="0"/>
                  </a:moveTo>
                  <a:cubicBezTo>
                    <a:pt x="40" y="107"/>
                    <a:pt x="40" y="107"/>
                    <a:pt x="40" y="107"/>
                  </a:cubicBezTo>
                  <a:cubicBezTo>
                    <a:pt x="40" y="107"/>
                    <a:pt x="14" y="107"/>
                    <a:pt x="0" y="107"/>
                  </a:cubicBezTo>
                  <a:cubicBezTo>
                    <a:pt x="0" y="106"/>
                    <a:pt x="0" y="104"/>
                    <a:pt x="0" y="103"/>
                  </a:cubicBezTo>
                  <a:cubicBezTo>
                    <a:pt x="0" y="82"/>
                    <a:pt x="0" y="62"/>
                    <a:pt x="0" y="41"/>
                  </a:cubicBezTo>
                  <a:cubicBezTo>
                    <a:pt x="0" y="39"/>
                    <a:pt x="1" y="36"/>
                    <a:pt x="3" y="35"/>
                  </a:cubicBezTo>
                  <a:cubicBezTo>
                    <a:pt x="14" y="24"/>
                    <a:pt x="40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xmlns="" id="{A5B7756E-B732-435A-AE98-528303AF8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4568825"/>
              <a:ext cx="568325" cy="323850"/>
            </a:xfrm>
            <a:custGeom>
              <a:avLst/>
              <a:gdLst>
                <a:gd name="T0" fmla="*/ 81 w 176"/>
                <a:gd name="T1" fmla="*/ 80 h 100"/>
                <a:gd name="T2" fmla="*/ 143 w 176"/>
                <a:gd name="T3" fmla="*/ 22 h 100"/>
                <a:gd name="T4" fmla="*/ 139 w 176"/>
                <a:gd name="T5" fmla="*/ 17 h 100"/>
                <a:gd name="T6" fmla="*/ 141 w 176"/>
                <a:gd name="T7" fmla="*/ 8 h 100"/>
                <a:gd name="T8" fmla="*/ 168 w 176"/>
                <a:gd name="T9" fmla="*/ 1 h 100"/>
                <a:gd name="T10" fmla="*/ 175 w 176"/>
                <a:gd name="T11" fmla="*/ 9 h 100"/>
                <a:gd name="T12" fmla="*/ 168 w 176"/>
                <a:gd name="T13" fmla="*/ 34 h 100"/>
                <a:gd name="T14" fmla="*/ 158 w 176"/>
                <a:gd name="T15" fmla="*/ 37 h 100"/>
                <a:gd name="T16" fmla="*/ 154 w 176"/>
                <a:gd name="T17" fmla="*/ 31 h 100"/>
                <a:gd name="T18" fmla="*/ 134 w 176"/>
                <a:gd name="T19" fmla="*/ 49 h 100"/>
                <a:gd name="T20" fmla="*/ 84 w 176"/>
                <a:gd name="T21" fmla="*/ 96 h 100"/>
                <a:gd name="T22" fmla="*/ 77 w 176"/>
                <a:gd name="T23" fmla="*/ 96 h 100"/>
                <a:gd name="T24" fmla="*/ 51 w 176"/>
                <a:gd name="T25" fmla="*/ 70 h 100"/>
                <a:gd name="T26" fmla="*/ 44 w 176"/>
                <a:gd name="T27" fmla="*/ 69 h 100"/>
                <a:gd name="T28" fmla="*/ 10 w 176"/>
                <a:gd name="T29" fmla="*/ 100 h 100"/>
                <a:gd name="T30" fmla="*/ 9 w 176"/>
                <a:gd name="T31" fmla="*/ 100 h 100"/>
                <a:gd name="T32" fmla="*/ 10 w 176"/>
                <a:gd name="T33" fmla="*/ 82 h 100"/>
                <a:gd name="T34" fmla="*/ 45 w 176"/>
                <a:gd name="T35" fmla="*/ 50 h 100"/>
                <a:gd name="T36" fmla="*/ 51 w 176"/>
                <a:gd name="T37" fmla="*/ 50 h 100"/>
                <a:gd name="T38" fmla="*/ 79 w 176"/>
                <a:gd name="T39" fmla="*/ 78 h 100"/>
                <a:gd name="T40" fmla="*/ 81 w 176"/>
                <a:gd name="T41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00">
                  <a:moveTo>
                    <a:pt x="81" y="80"/>
                  </a:moveTo>
                  <a:cubicBezTo>
                    <a:pt x="102" y="60"/>
                    <a:pt x="122" y="41"/>
                    <a:pt x="143" y="22"/>
                  </a:cubicBezTo>
                  <a:cubicBezTo>
                    <a:pt x="141" y="20"/>
                    <a:pt x="140" y="19"/>
                    <a:pt x="139" y="17"/>
                  </a:cubicBezTo>
                  <a:cubicBezTo>
                    <a:pt x="135" y="14"/>
                    <a:pt x="136" y="10"/>
                    <a:pt x="141" y="8"/>
                  </a:cubicBezTo>
                  <a:cubicBezTo>
                    <a:pt x="150" y="6"/>
                    <a:pt x="159" y="3"/>
                    <a:pt x="168" y="1"/>
                  </a:cubicBezTo>
                  <a:cubicBezTo>
                    <a:pt x="173" y="0"/>
                    <a:pt x="176" y="3"/>
                    <a:pt x="175" y="9"/>
                  </a:cubicBezTo>
                  <a:cubicBezTo>
                    <a:pt x="173" y="17"/>
                    <a:pt x="170" y="26"/>
                    <a:pt x="168" y="34"/>
                  </a:cubicBezTo>
                  <a:cubicBezTo>
                    <a:pt x="166" y="40"/>
                    <a:pt x="163" y="41"/>
                    <a:pt x="158" y="37"/>
                  </a:cubicBezTo>
                  <a:cubicBezTo>
                    <a:pt x="157" y="35"/>
                    <a:pt x="155" y="33"/>
                    <a:pt x="154" y="31"/>
                  </a:cubicBezTo>
                  <a:cubicBezTo>
                    <a:pt x="147" y="38"/>
                    <a:pt x="140" y="44"/>
                    <a:pt x="134" y="49"/>
                  </a:cubicBezTo>
                  <a:cubicBezTo>
                    <a:pt x="117" y="65"/>
                    <a:pt x="100" y="80"/>
                    <a:pt x="84" y="96"/>
                  </a:cubicBezTo>
                  <a:cubicBezTo>
                    <a:pt x="81" y="99"/>
                    <a:pt x="79" y="98"/>
                    <a:pt x="77" y="96"/>
                  </a:cubicBezTo>
                  <a:cubicBezTo>
                    <a:pt x="68" y="87"/>
                    <a:pt x="59" y="78"/>
                    <a:pt x="51" y="70"/>
                  </a:cubicBezTo>
                  <a:cubicBezTo>
                    <a:pt x="48" y="67"/>
                    <a:pt x="47" y="67"/>
                    <a:pt x="44" y="69"/>
                  </a:cubicBezTo>
                  <a:cubicBezTo>
                    <a:pt x="33" y="80"/>
                    <a:pt x="21" y="90"/>
                    <a:pt x="10" y="100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0" y="90"/>
                    <a:pt x="0" y="90"/>
                    <a:pt x="10" y="82"/>
                  </a:cubicBezTo>
                  <a:cubicBezTo>
                    <a:pt x="21" y="71"/>
                    <a:pt x="33" y="61"/>
                    <a:pt x="45" y="50"/>
                  </a:cubicBezTo>
                  <a:cubicBezTo>
                    <a:pt x="47" y="48"/>
                    <a:pt x="49" y="48"/>
                    <a:pt x="51" y="50"/>
                  </a:cubicBezTo>
                  <a:cubicBezTo>
                    <a:pt x="60" y="60"/>
                    <a:pt x="70" y="69"/>
                    <a:pt x="79" y="78"/>
                  </a:cubicBezTo>
                  <a:cubicBezTo>
                    <a:pt x="80" y="79"/>
                    <a:pt x="80" y="79"/>
                    <a:pt x="81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xmlns="" id="{4410714B-FB24-486B-9F4F-AE478268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4856163"/>
              <a:ext cx="130175" cy="220663"/>
            </a:xfrm>
            <a:custGeom>
              <a:avLst/>
              <a:gdLst>
                <a:gd name="T0" fmla="*/ 37 w 40"/>
                <a:gd name="T1" fmla="*/ 0 h 68"/>
                <a:gd name="T2" fmla="*/ 40 w 40"/>
                <a:gd name="T3" fmla="*/ 2 h 68"/>
                <a:gd name="T4" fmla="*/ 40 w 40"/>
                <a:gd name="T5" fmla="*/ 67 h 68"/>
                <a:gd name="T6" fmla="*/ 40 w 40"/>
                <a:gd name="T7" fmla="*/ 68 h 68"/>
                <a:gd name="T8" fmla="*/ 0 w 40"/>
                <a:gd name="T9" fmla="*/ 68 h 68"/>
                <a:gd name="T10" fmla="*/ 0 w 40"/>
                <a:gd name="T11" fmla="*/ 34 h 68"/>
                <a:gd name="T12" fmla="*/ 1 w 40"/>
                <a:gd name="T13" fmla="*/ 32 h 68"/>
                <a:gd name="T14" fmla="*/ 37 w 40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8">
                  <a:moveTo>
                    <a:pt x="37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4"/>
                    <a:pt x="40" y="46"/>
                    <a:pt x="40" y="67"/>
                  </a:cubicBezTo>
                  <a:cubicBezTo>
                    <a:pt x="40" y="67"/>
                    <a:pt x="40" y="68"/>
                    <a:pt x="40" y="68"/>
                  </a:cubicBezTo>
                  <a:cubicBezTo>
                    <a:pt x="27" y="68"/>
                    <a:pt x="14" y="68"/>
                    <a:pt x="0" y="68"/>
                  </a:cubicBezTo>
                  <a:cubicBezTo>
                    <a:pt x="0" y="57"/>
                    <a:pt x="0" y="45"/>
                    <a:pt x="0" y="34"/>
                  </a:cubicBezTo>
                  <a:cubicBezTo>
                    <a:pt x="0" y="33"/>
                    <a:pt x="1" y="32"/>
                    <a:pt x="1" y="32"/>
                  </a:cubicBezTo>
                  <a:cubicBezTo>
                    <a:pt x="13" y="21"/>
                    <a:pt x="37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xmlns="" id="{9ADE60D5-FA5B-4EDE-8D0F-3305B71B0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4895850"/>
              <a:ext cx="128588" cy="180975"/>
            </a:xfrm>
            <a:custGeom>
              <a:avLst/>
              <a:gdLst>
                <a:gd name="T0" fmla="*/ 40 w 40"/>
                <a:gd name="T1" fmla="*/ 0 h 56"/>
                <a:gd name="T2" fmla="*/ 40 w 40"/>
                <a:gd name="T3" fmla="*/ 56 h 56"/>
                <a:gd name="T4" fmla="*/ 0 w 40"/>
                <a:gd name="T5" fmla="*/ 56 h 56"/>
                <a:gd name="T6" fmla="*/ 0 w 40"/>
                <a:gd name="T7" fmla="*/ 2 h 56"/>
                <a:gd name="T8" fmla="*/ 14 w 40"/>
                <a:gd name="T9" fmla="*/ 17 h 56"/>
                <a:gd name="T10" fmla="*/ 21 w 40"/>
                <a:gd name="T11" fmla="*/ 17 h 56"/>
                <a:gd name="T12" fmla="*/ 40 w 40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6">
                  <a:moveTo>
                    <a:pt x="40" y="0"/>
                  </a:moveTo>
                  <a:cubicBezTo>
                    <a:pt x="40" y="19"/>
                    <a:pt x="40" y="37"/>
                    <a:pt x="40" y="56"/>
                  </a:cubicBezTo>
                  <a:cubicBezTo>
                    <a:pt x="27" y="56"/>
                    <a:pt x="14" y="56"/>
                    <a:pt x="0" y="56"/>
                  </a:cubicBezTo>
                  <a:cubicBezTo>
                    <a:pt x="0" y="39"/>
                    <a:pt x="0" y="2"/>
                    <a:pt x="0" y="2"/>
                  </a:cubicBezTo>
                  <a:cubicBezTo>
                    <a:pt x="0" y="2"/>
                    <a:pt x="10" y="12"/>
                    <a:pt x="14" y="17"/>
                  </a:cubicBezTo>
                  <a:cubicBezTo>
                    <a:pt x="16" y="19"/>
                    <a:pt x="18" y="20"/>
                    <a:pt x="21" y="17"/>
                  </a:cubicBezTo>
                  <a:cubicBezTo>
                    <a:pt x="27" y="11"/>
                    <a:pt x="33" y="6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1" name="Group 108">
            <a:extLst>
              <a:ext uri="{FF2B5EF4-FFF2-40B4-BE49-F238E27FC236}">
                <a16:creationId xmlns:a16="http://schemas.microsoft.com/office/drawing/2014/main" xmlns="" id="{D068EF8E-37E6-48D1-86E9-1F65545F805B}"/>
              </a:ext>
            </a:extLst>
          </p:cNvPr>
          <p:cNvGrpSpPr/>
          <p:nvPr/>
        </p:nvGrpSpPr>
        <p:grpSpPr>
          <a:xfrm>
            <a:off x="6987605" y="1841608"/>
            <a:ext cx="726199" cy="729377"/>
            <a:chOff x="1060021" y="1473417"/>
            <a:chExt cx="4479725" cy="4499333"/>
          </a:xfrm>
          <a:solidFill>
            <a:schemeClr val="bg1"/>
          </a:solidFill>
        </p:grpSpPr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xmlns="" id="{EF579050-9565-4D42-9186-3F2A8D545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026" y="2059900"/>
              <a:ext cx="1474227" cy="461699"/>
            </a:xfrm>
            <a:custGeom>
              <a:avLst/>
              <a:gdLst>
                <a:gd name="T0" fmla="*/ 206 w 426"/>
                <a:gd name="T1" fmla="*/ 0 h 132"/>
                <a:gd name="T2" fmla="*/ 403 w 426"/>
                <a:gd name="T3" fmla="*/ 73 h 132"/>
                <a:gd name="T4" fmla="*/ 413 w 426"/>
                <a:gd name="T5" fmla="*/ 83 h 132"/>
                <a:gd name="T6" fmla="*/ 414 w 426"/>
                <a:gd name="T7" fmla="*/ 120 h 132"/>
                <a:gd name="T8" fmla="*/ 376 w 426"/>
                <a:gd name="T9" fmla="*/ 121 h 132"/>
                <a:gd name="T10" fmla="*/ 307 w 426"/>
                <a:gd name="T11" fmla="*/ 75 h 132"/>
                <a:gd name="T12" fmla="*/ 60 w 426"/>
                <a:gd name="T13" fmla="*/ 114 h 132"/>
                <a:gd name="T14" fmla="*/ 52 w 426"/>
                <a:gd name="T15" fmla="*/ 121 h 132"/>
                <a:gd name="T16" fmla="*/ 13 w 426"/>
                <a:gd name="T17" fmla="*/ 120 h 132"/>
                <a:gd name="T18" fmla="*/ 15 w 426"/>
                <a:gd name="T19" fmla="*/ 82 h 132"/>
                <a:gd name="T20" fmla="*/ 152 w 426"/>
                <a:gd name="T21" fmla="*/ 8 h 132"/>
                <a:gd name="T22" fmla="*/ 206 w 426"/>
                <a:gd name="T2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6" h="132">
                  <a:moveTo>
                    <a:pt x="206" y="0"/>
                  </a:moveTo>
                  <a:cubicBezTo>
                    <a:pt x="285" y="3"/>
                    <a:pt x="350" y="24"/>
                    <a:pt x="403" y="73"/>
                  </a:cubicBezTo>
                  <a:cubicBezTo>
                    <a:pt x="407" y="76"/>
                    <a:pt x="410" y="79"/>
                    <a:pt x="413" y="83"/>
                  </a:cubicBezTo>
                  <a:cubicBezTo>
                    <a:pt x="424" y="95"/>
                    <a:pt x="426" y="108"/>
                    <a:pt x="414" y="120"/>
                  </a:cubicBezTo>
                  <a:cubicBezTo>
                    <a:pt x="402" y="132"/>
                    <a:pt x="390" y="131"/>
                    <a:pt x="376" y="121"/>
                  </a:cubicBezTo>
                  <a:cubicBezTo>
                    <a:pt x="354" y="105"/>
                    <a:pt x="332" y="86"/>
                    <a:pt x="307" y="75"/>
                  </a:cubicBezTo>
                  <a:cubicBezTo>
                    <a:pt x="217" y="36"/>
                    <a:pt x="134" y="51"/>
                    <a:pt x="60" y="114"/>
                  </a:cubicBezTo>
                  <a:cubicBezTo>
                    <a:pt x="57" y="116"/>
                    <a:pt x="55" y="119"/>
                    <a:pt x="52" y="121"/>
                  </a:cubicBezTo>
                  <a:cubicBezTo>
                    <a:pt x="39" y="132"/>
                    <a:pt x="25" y="132"/>
                    <a:pt x="13" y="120"/>
                  </a:cubicBezTo>
                  <a:cubicBezTo>
                    <a:pt x="0" y="107"/>
                    <a:pt x="3" y="93"/>
                    <a:pt x="15" y="82"/>
                  </a:cubicBezTo>
                  <a:cubicBezTo>
                    <a:pt x="53" y="43"/>
                    <a:pt x="100" y="19"/>
                    <a:pt x="152" y="8"/>
                  </a:cubicBezTo>
                  <a:cubicBezTo>
                    <a:pt x="172" y="4"/>
                    <a:pt x="193" y="2"/>
                    <a:pt x="2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xmlns="" id="{02C3928B-4A0A-44C5-906E-BA2B7C45BC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0021" y="1473417"/>
              <a:ext cx="4479725" cy="4499333"/>
            </a:xfrm>
            <a:custGeom>
              <a:avLst/>
              <a:gdLst>
                <a:gd name="T0" fmla="*/ 1257 w 1295"/>
                <a:gd name="T1" fmla="*/ 1098 h 1289"/>
                <a:gd name="T2" fmla="*/ 1123 w 1295"/>
                <a:gd name="T3" fmla="*/ 981 h 1289"/>
                <a:gd name="T4" fmla="*/ 895 w 1295"/>
                <a:gd name="T5" fmla="*/ 781 h 1289"/>
                <a:gd name="T6" fmla="*/ 872 w 1295"/>
                <a:gd name="T7" fmla="*/ 773 h 1289"/>
                <a:gd name="T8" fmla="*/ 816 w 1295"/>
                <a:gd name="T9" fmla="*/ 752 h 1289"/>
                <a:gd name="T10" fmla="*/ 814 w 1295"/>
                <a:gd name="T11" fmla="*/ 722 h 1289"/>
                <a:gd name="T12" fmla="*/ 825 w 1295"/>
                <a:gd name="T13" fmla="*/ 706 h 1289"/>
                <a:gd name="T14" fmla="*/ 903 w 1295"/>
                <a:gd name="T15" fmla="*/ 452 h 1289"/>
                <a:gd name="T16" fmla="*/ 452 w 1295"/>
                <a:gd name="T17" fmla="*/ 0 h 1289"/>
                <a:gd name="T18" fmla="*/ 0 w 1295"/>
                <a:gd name="T19" fmla="*/ 452 h 1289"/>
                <a:gd name="T20" fmla="*/ 452 w 1295"/>
                <a:gd name="T21" fmla="*/ 903 h 1289"/>
                <a:gd name="T22" fmla="*/ 697 w 1295"/>
                <a:gd name="T23" fmla="*/ 831 h 1289"/>
                <a:gd name="T24" fmla="*/ 704 w 1295"/>
                <a:gd name="T25" fmla="*/ 826 h 1289"/>
                <a:gd name="T26" fmla="*/ 705 w 1295"/>
                <a:gd name="T27" fmla="*/ 826 h 1289"/>
                <a:gd name="T28" fmla="*/ 714 w 1295"/>
                <a:gd name="T29" fmla="*/ 819 h 1289"/>
                <a:gd name="T30" fmla="*/ 757 w 1295"/>
                <a:gd name="T31" fmla="*/ 822 h 1289"/>
                <a:gd name="T32" fmla="*/ 774 w 1295"/>
                <a:gd name="T33" fmla="*/ 869 h 1289"/>
                <a:gd name="T34" fmla="*/ 786 w 1295"/>
                <a:gd name="T35" fmla="*/ 900 h 1289"/>
                <a:gd name="T36" fmla="*/ 1109 w 1295"/>
                <a:gd name="T37" fmla="*/ 1268 h 1289"/>
                <a:gd name="T38" fmla="*/ 1159 w 1295"/>
                <a:gd name="T39" fmla="*/ 1284 h 1289"/>
                <a:gd name="T40" fmla="*/ 1278 w 1295"/>
                <a:gd name="T41" fmla="*/ 1181 h 1289"/>
                <a:gd name="T42" fmla="*/ 1257 w 1295"/>
                <a:gd name="T43" fmla="*/ 1098 h 1289"/>
                <a:gd name="T44" fmla="*/ 90 w 1295"/>
                <a:gd name="T45" fmla="*/ 452 h 1289"/>
                <a:gd name="T46" fmla="*/ 452 w 1295"/>
                <a:gd name="T47" fmla="*/ 90 h 1289"/>
                <a:gd name="T48" fmla="*/ 813 w 1295"/>
                <a:gd name="T49" fmla="*/ 452 h 1289"/>
                <a:gd name="T50" fmla="*/ 452 w 1295"/>
                <a:gd name="T51" fmla="*/ 813 h 1289"/>
                <a:gd name="T52" fmla="*/ 90 w 1295"/>
                <a:gd name="T53" fmla="*/ 452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95" h="1289">
                  <a:moveTo>
                    <a:pt x="1257" y="1098"/>
                  </a:moveTo>
                  <a:cubicBezTo>
                    <a:pt x="1212" y="1059"/>
                    <a:pt x="1168" y="1020"/>
                    <a:pt x="1123" y="981"/>
                  </a:cubicBezTo>
                  <a:cubicBezTo>
                    <a:pt x="1047" y="914"/>
                    <a:pt x="971" y="847"/>
                    <a:pt x="895" y="781"/>
                  </a:cubicBezTo>
                  <a:cubicBezTo>
                    <a:pt x="889" y="776"/>
                    <a:pt x="878" y="770"/>
                    <a:pt x="872" y="773"/>
                  </a:cubicBezTo>
                  <a:cubicBezTo>
                    <a:pt x="846" y="783"/>
                    <a:pt x="832" y="768"/>
                    <a:pt x="816" y="752"/>
                  </a:cubicBezTo>
                  <a:cubicBezTo>
                    <a:pt x="805" y="741"/>
                    <a:pt x="805" y="734"/>
                    <a:pt x="814" y="722"/>
                  </a:cubicBezTo>
                  <a:cubicBezTo>
                    <a:pt x="817" y="717"/>
                    <a:pt x="821" y="712"/>
                    <a:pt x="825" y="706"/>
                  </a:cubicBezTo>
                  <a:cubicBezTo>
                    <a:pt x="874" y="634"/>
                    <a:pt x="903" y="546"/>
                    <a:pt x="903" y="452"/>
                  </a:cubicBezTo>
                  <a:cubicBezTo>
                    <a:pt x="903" y="202"/>
                    <a:pt x="701" y="0"/>
                    <a:pt x="452" y="0"/>
                  </a:cubicBezTo>
                  <a:cubicBezTo>
                    <a:pt x="202" y="0"/>
                    <a:pt x="0" y="202"/>
                    <a:pt x="0" y="452"/>
                  </a:cubicBezTo>
                  <a:cubicBezTo>
                    <a:pt x="0" y="701"/>
                    <a:pt x="202" y="903"/>
                    <a:pt x="452" y="903"/>
                  </a:cubicBezTo>
                  <a:cubicBezTo>
                    <a:pt x="542" y="903"/>
                    <a:pt x="626" y="877"/>
                    <a:pt x="697" y="831"/>
                  </a:cubicBezTo>
                  <a:cubicBezTo>
                    <a:pt x="699" y="829"/>
                    <a:pt x="702" y="828"/>
                    <a:pt x="704" y="826"/>
                  </a:cubicBezTo>
                  <a:cubicBezTo>
                    <a:pt x="704" y="826"/>
                    <a:pt x="704" y="826"/>
                    <a:pt x="705" y="826"/>
                  </a:cubicBezTo>
                  <a:cubicBezTo>
                    <a:pt x="708" y="824"/>
                    <a:pt x="711" y="822"/>
                    <a:pt x="714" y="819"/>
                  </a:cubicBezTo>
                  <a:cubicBezTo>
                    <a:pt x="732" y="807"/>
                    <a:pt x="742" y="805"/>
                    <a:pt x="757" y="822"/>
                  </a:cubicBezTo>
                  <a:cubicBezTo>
                    <a:pt x="769" y="836"/>
                    <a:pt x="781" y="847"/>
                    <a:pt x="774" y="869"/>
                  </a:cubicBezTo>
                  <a:cubicBezTo>
                    <a:pt x="771" y="877"/>
                    <a:pt x="779" y="892"/>
                    <a:pt x="786" y="900"/>
                  </a:cubicBezTo>
                  <a:cubicBezTo>
                    <a:pt x="893" y="1023"/>
                    <a:pt x="1001" y="1146"/>
                    <a:pt x="1109" y="1268"/>
                  </a:cubicBezTo>
                  <a:cubicBezTo>
                    <a:pt x="1122" y="1284"/>
                    <a:pt x="1139" y="1289"/>
                    <a:pt x="1159" y="1284"/>
                  </a:cubicBezTo>
                  <a:cubicBezTo>
                    <a:pt x="1216" y="1270"/>
                    <a:pt x="1256" y="1234"/>
                    <a:pt x="1278" y="1181"/>
                  </a:cubicBezTo>
                  <a:cubicBezTo>
                    <a:pt x="1295" y="1141"/>
                    <a:pt x="1290" y="1127"/>
                    <a:pt x="1257" y="1098"/>
                  </a:cubicBezTo>
                  <a:close/>
                  <a:moveTo>
                    <a:pt x="90" y="452"/>
                  </a:moveTo>
                  <a:cubicBezTo>
                    <a:pt x="90" y="252"/>
                    <a:pt x="252" y="90"/>
                    <a:pt x="452" y="90"/>
                  </a:cubicBezTo>
                  <a:cubicBezTo>
                    <a:pt x="651" y="90"/>
                    <a:pt x="813" y="252"/>
                    <a:pt x="813" y="452"/>
                  </a:cubicBezTo>
                  <a:cubicBezTo>
                    <a:pt x="813" y="651"/>
                    <a:pt x="651" y="813"/>
                    <a:pt x="452" y="813"/>
                  </a:cubicBezTo>
                  <a:cubicBezTo>
                    <a:pt x="252" y="813"/>
                    <a:pt x="90" y="651"/>
                    <a:pt x="90" y="4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4" name="TextBox 111">
            <a:extLst>
              <a:ext uri="{FF2B5EF4-FFF2-40B4-BE49-F238E27FC236}">
                <a16:creationId xmlns:a16="http://schemas.microsoft.com/office/drawing/2014/main" xmlns="" id="{4C0D26AD-2EA8-48EA-B23D-03E209094878}"/>
              </a:ext>
            </a:extLst>
          </p:cNvPr>
          <p:cNvSpPr txBox="1"/>
          <p:nvPr/>
        </p:nvSpPr>
        <p:spPr>
          <a:xfrm>
            <a:off x="5042127" y="3377093"/>
            <a:ext cx="1730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Solutions envisageables !</a:t>
            </a:r>
          </a:p>
        </p:txBody>
      </p:sp>
      <p:cxnSp>
        <p:nvCxnSpPr>
          <p:cNvPr id="65" name="Straight Connector 113">
            <a:extLst>
              <a:ext uri="{FF2B5EF4-FFF2-40B4-BE49-F238E27FC236}">
                <a16:creationId xmlns:a16="http://schemas.microsoft.com/office/drawing/2014/main" xmlns="" id="{7FDCF4CE-F8FE-4B46-A0E2-27865BF343D5}"/>
              </a:ext>
            </a:extLst>
          </p:cNvPr>
          <p:cNvCxnSpPr>
            <a:cxnSpLocks/>
            <a:stCxn id="14" idx="5"/>
            <a:endCxn id="7" idx="1"/>
          </p:cNvCxnSpPr>
          <p:nvPr/>
        </p:nvCxnSpPr>
        <p:spPr>
          <a:xfrm>
            <a:off x="4729882" y="2543510"/>
            <a:ext cx="513550" cy="4433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114">
            <a:extLst>
              <a:ext uri="{FF2B5EF4-FFF2-40B4-BE49-F238E27FC236}">
                <a16:creationId xmlns:a16="http://schemas.microsoft.com/office/drawing/2014/main" xmlns="" id="{A30CB7A9-1A84-4551-BB9E-76BA3C00D778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5915980" y="2337518"/>
            <a:ext cx="0" cy="370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117">
            <a:extLst>
              <a:ext uri="{FF2B5EF4-FFF2-40B4-BE49-F238E27FC236}">
                <a16:creationId xmlns:a16="http://schemas.microsoft.com/office/drawing/2014/main" xmlns="" id="{D7641A84-F0FA-408C-BC81-AFC076A27AA9}"/>
              </a:ext>
            </a:extLst>
          </p:cNvPr>
          <p:cNvCxnSpPr>
            <a:cxnSpLocks/>
            <a:stCxn id="10" idx="3"/>
            <a:endCxn id="7" idx="7"/>
          </p:cNvCxnSpPr>
          <p:nvPr/>
        </p:nvCxnSpPr>
        <p:spPr>
          <a:xfrm flipH="1">
            <a:off x="6588527" y="2692880"/>
            <a:ext cx="286922" cy="2939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120">
            <a:extLst>
              <a:ext uri="{FF2B5EF4-FFF2-40B4-BE49-F238E27FC236}">
                <a16:creationId xmlns:a16="http://schemas.microsoft.com/office/drawing/2014/main" xmlns="" id="{1925A77C-C7DD-45D2-8358-44A3C1C7833E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>
            <a:off x="6867105" y="3659374"/>
            <a:ext cx="31805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123">
            <a:extLst>
              <a:ext uri="{FF2B5EF4-FFF2-40B4-BE49-F238E27FC236}">
                <a16:creationId xmlns:a16="http://schemas.microsoft.com/office/drawing/2014/main" xmlns="" id="{C744E9B0-E693-479C-A36B-7A3AC6EFA4F3}"/>
              </a:ext>
            </a:extLst>
          </p:cNvPr>
          <p:cNvCxnSpPr>
            <a:cxnSpLocks/>
            <a:stCxn id="12" idx="1"/>
            <a:endCxn id="7" idx="5"/>
          </p:cNvCxnSpPr>
          <p:nvPr/>
        </p:nvCxnSpPr>
        <p:spPr>
          <a:xfrm flipH="1" flipV="1">
            <a:off x="6588527" y="4331922"/>
            <a:ext cx="286922" cy="319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126">
            <a:extLst>
              <a:ext uri="{FF2B5EF4-FFF2-40B4-BE49-F238E27FC236}">
                <a16:creationId xmlns:a16="http://schemas.microsoft.com/office/drawing/2014/main" xmlns="" id="{92A0C285-1CF3-426F-A86F-787E1EA93C69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V="1">
            <a:off x="5915980" y="4610500"/>
            <a:ext cx="0" cy="349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130">
            <a:extLst>
              <a:ext uri="{FF2B5EF4-FFF2-40B4-BE49-F238E27FC236}">
                <a16:creationId xmlns:a16="http://schemas.microsoft.com/office/drawing/2014/main" xmlns="" id="{0580FDEC-E609-46A7-A229-066DB546F0C6}"/>
              </a:ext>
            </a:extLst>
          </p:cNvPr>
          <p:cNvCxnSpPr>
            <a:cxnSpLocks/>
            <a:stCxn id="15" idx="7"/>
            <a:endCxn id="7" idx="3"/>
          </p:cNvCxnSpPr>
          <p:nvPr/>
        </p:nvCxnSpPr>
        <p:spPr>
          <a:xfrm flipV="1">
            <a:off x="4933266" y="4331922"/>
            <a:ext cx="310166" cy="319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133">
            <a:extLst>
              <a:ext uri="{FF2B5EF4-FFF2-40B4-BE49-F238E27FC236}">
                <a16:creationId xmlns:a16="http://schemas.microsoft.com/office/drawing/2014/main" xmlns="" id="{B0C8BD83-60FC-474B-988A-E7D63F293991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4630025" y="3659374"/>
            <a:ext cx="33482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36">
            <a:extLst>
              <a:ext uri="{FF2B5EF4-FFF2-40B4-BE49-F238E27FC236}">
                <a16:creationId xmlns:a16="http://schemas.microsoft.com/office/drawing/2014/main" xmlns="" id="{C2D9C1E6-3ADD-4E48-B8BF-01F650C509BB}"/>
              </a:ext>
            </a:extLst>
          </p:cNvPr>
          <p:cNvSpPr txBox="1"/>
          <p:nvPr/>
        </p:nvSpPr>
        <p:spPr>
          <a:xfrm rot="20673037">
            <a:off x="651292" y="1101288"/>
            <a:ext cx="27770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Perte de documents.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7" name="Oval 140">
            <a:extLst>
              <a:ext uri="{FF2B5EF4-FFF2-40B4-BE49-F238E27FC236}">
                <a16:creationId xmlns:a16="http://schemas.microsoft.com/office/drawing/2014/main" xmlns="" id="{B731DB78-C58E-4E25-8760-E4D7618B2090}"/>
              </a:ext>
            </a:extLst>
          </p:cNvPr>
          <p:cNvSpPr/>
          <p:nvPr/>
        </p:nvSpPr>
        <p:spPr>
          <a:xfrm>
            <a:off x="457200" y="1568733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TextBox 136">
            <a:extLst>
              <a:ext uri="{FF2B5EF4-FFF2-40B4-BE49-F238E27FC236}">
                <a16:creationId xmlns:a16="http://schemas.microsoft.com/office/drawing/2014/main" xmlns="" id="{27F7299F-5641-4CC0-84B8-DEA043D55939}"/>
              </a:ext>
            </a:extLst>
          </p:cNvPr>
          <p:cNvSpPr txBox="1"/>
          <p:nvPr/>
        </p:nvSpPr>
        <p:spPr>
          <a:xfrm rot="20673037">
            <a:off x="8938881" y="5384219"/>
            <a:ext cx="27770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Calcule des notes perturbé.</a:t>
            </a:r>
          </a:p>
        </p:txBody>
      </p:sp>
      <p:sp>
        <p:nvSpPr>
          <p:cNvPr id="82" name="Oval 140">
            <a:extLst>
              <a:ext uri="{FF2B5EF4-FFF2-40B4-BE49-F238E27FC236}">
                <a16:creationId xmlns:a16="http://schemas.microsoft.com/office/drawing/2014/main" xmlns="" id="{569D1812-A5EE-44EC-98CE-EBB3D63DDD00}"/>
              </a:ext>
            </a:extLst>
          </p:cNvPr>
          <p:cNvSpPr/>
          <p:nvPr/>
        </p:nvSpPr>
        <p:spPr>
          <a:xfrm>
            <a:off x="8744789" y="5820134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TextBox 136">
            <a:extLst>
              <a:ext uri="{FF2B5EF4-FFF2-40B4-BE49-F238E27FC236}">
                <a16:creationId xmlns:a16="http://schemas.microsoft.com/office/drawing/2014/main" xmlns="" id="{EEA7F325-54AE-48F9-9594-CA4C74A3C9EC}"/>
              </a:ext>
            </a:extLst>
          </p:cNvPr>
          <p:cNvSpPr txBox="1"/>
          <p:nvPr/>
        </p:nvSpPr>
        <p:spPr>
          <a:xfrm rot="1068289">
            <a:off x="8920383" y="1651971"/>
            <a:ext cx="31331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Gestion dispércée des étudiants.</a:t>
            </a:r>
          </a:p>
        </p:txBody>
      </p:sp>
      <p:sp>
        <p:nvSpPr>
          <p:cNvPr id="84" name="Oval 140">
            <a:extLst>
              <a:ext uri="{FF2B5EF4-FFF2-40B4-BE49-F238E27FC236}">
                <a16:creationId xmlns:a16="http://schemas.microsoft.com/office/drawing/2014/main" xmlns="" id="{F5323DAF-DE6B-440B-9B75-E85ADE5368A9}"/>
              </a:ext>
            </a:extLst>
          </p:cNvPr>
          <p:cNvSpPr/>
          <p:nvPr/>
        </p:nvSpPr>
        <p:spPr>
          <a:xfrm rot="2541146">
            <a:off x="8726649" y="1164818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extBox 136">
            <a:extLst>
              <a:ext uri="{FF2B5EF4-FFF2-40B4-BE49-F238E27FC236}">
                <a16:creationId xmlns:a16="http://schemas.microsoft.com/office/drawing/2014/main" xmlns="" id="{AFF1E33C-055F-4E94-84B9-72C46C650AF8}"/>
              </a:ext>
            </a:extLst>
          </p:cNvPr>
          <p:cNvSpPr txBox="1"/>
          <p:nvPr/>
        </p:nvSpPr>
        <p:spPr>
          <a:xfrm rot="20860420">
            <a:off x="8894437" y="2892128"/>
            <a:ext cx="3027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Communication interne non-prise en charge (entre le professeurs, personnels et étudiants )</a:t>
            </a:r>
          </a:p>
        </p:txBody>
      </p:sp>
      <p:sp>
        <p:nvSpPr>
          <p:cNvPr id="86" name="Oval 140">
            <a:extLst>
              <a:ext uri="{FF2B5EF4-FFF2-40B4-BE49-F238E27FC236}">
                <a16:creationId xmlns:a16="http://schemas.microsoft.com/office/drawing/2014/main" xmlns="" id="{BA285E0A-0DE5-4493-8C79-44D67CABF839}"/>
              </a:ext>
            </a:extLst>
          </p:cNvPr>
          <p:cNvSpPr/>
          <p:nvPr/>
        </p:nvSpPr>
        <p:spPr>
          <a:xfrm rot="926963">
            <a:off x="8790004" y="3461005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Box 136">
            <a:extLst>
              <a:ext uri="{FF2B5EF4-FFF2-40B4-BE49-F238E27FC236}">
                <a16:creationId xmlns:a16="http://schemas.microsoft.com/office/drawing/2014/main" xmlns="" id="{19BCE4AE-7BAB-4C46-B418-252CEB745FE3}"/>
              </a:ext>
            </a:extLst>
          </p:cNvPr>
          <p:cNvSpPr txBox="1"/>
          <p:nvPr/>
        </p:nvSpPr>
        <p:spPr>
          <a:xfrm rot="1068289">
            <a:off x="594941" y="5453255"/>
            <a:ext cx="34516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Gestion dispércée des professeurs.</a:t>
            </a:r>
          </a:p>
        </p:txBody>
      </p:sp>
      <p:sp>
        <p:nvSpPr>
          <p:cNvPr id="88" name="Oval 140">
            <a:extLst>
              <a:ext uri="{FF2B5EF4-FFF2-40B4-BE49-F238E27FC236}">
                <a16:creationId xmlns:a16="http://schemas.microsoft.com/office/drawing/2014/main" xmlns="" id="{E14DE4B1-D55D-4457-8AD6-486779C5BA7F}"/>
              </a:ext>
            </a:extLst>
          </p:cNvPr>
          <p:cNvSpPr/>
          <p:nvPr/>
        </p:nvSpPr>
        <p:spPr>
          <a:xfrm rot="2541146">
            <a:off x="429855" y="4896388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136">
            <a:extLst>
              <a:ext uri="{FF2B5EF4-FFF2-40B4-BE49-F238E27FC236}">
                <a16:creationId xmlns:a16="http://schemas.microsoft.com/office/drawing/2014/main" xmlns="" id="{4AE0B7CE-D258-48C7-A598-FD7A80A7CBB5}"/>
              </a:ext>
            </a:extLst>
          </p:cNvPr>
          <p:cNvSpPr txBox="1"/>
          <p:nvPr/>
        </p:nvSpPr>
        <p:spPr>
          <a:xfrm rot="20673037">
            <a:off x="559856" y="3790782"/>
            <a:ext cx="24765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Données non-</a:t>
            </a:r>
            <a:r>
              <a:rPr lang="en-GB" sz="15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sécurisées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0" name="Oval 140">
            <a:extLst>
              <a:ext uri="{FF2B5EF4-FFF2-40B4-BE49-F238E27FC236}">
                <a16:creationId xmlns:a16="http://schemas.microsoft.com/office/drawing/2014/main" xmlns="" id="{23A81700-3A40-433E-BBAC-DC569F4F368D}"/>
              </a:ext>
            </a:extLst>
          </p:cNvPr>
          <p:cNvSpPr/>
          <p:nvPr/>
        </p:nvSpPr>
        <p:spPr>
          <a:xfrm>
            <a:off x="365555" y="4178046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136">
            <a:extLst>
              <a:ext uri="{FF2B5EF4-FFF2-40B4-BE49-F238E27FC236}">
                <a16:creationId xmlns:a16="http://schemas.microsoft.com/office/drawing/2014/main" xmlns="" id="{01E666A5-B0AE-45C9-A813-27090CE8716E}"/>
              </a:ext>
            </a:extLst>
          </p:cNvPr>
          <p:cNvSpPr txBox="1"/>
          <p:nvPr/>
        </p:nvSpPr>
        <p:spPr>
          <a:xfrm rot="21381586">
            <a:off x="775868" y="2428948"/>
            <a:ext cx="22654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Difficile </a:t>
            </a:r>
            <a:r>
              <a:rPr lang="en-GB" sz="1500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d’élaboration</a:t>
            </a:r>
            <a:r>
              <a:rPr lang="en-GB" sz="15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des </a:t>
            </a:r>
            <a:r>
              <a:rPr lang="en-GB" sz="15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statistiques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2" name="Oval 140">
            <a:extLst>
              <a:ext uri="{FF2B5EF4-FFF2-40B4-BE49-F238E27FC236}">
                <a16:creationId xmlns:a16="http://schemas.microsoft.com/office/drawing/2014/main" xmlns="" id="{78352542-AC69-4DC8-A53B-57CB96E35DD0}"/>
              </a:ext>
            </a:extLst>
          </p:cNvPr>
          <p:cNvSpPr/>
          <p:nvPr/>
        </p:nvSpPr>
        <p:spPr>
          <a:xfrm rot="708549">
            <a:off x="501737" y="2616718"/>
            <a:ext cx="298299" cy="298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176E04A2-941C-4BC0-8230-4AB62A1D6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774" y="3227257"/>
            <a:ext cx="812906" cy="812906"/>
          </a:xfrm>
          <a:prstGeom prst="rect">
            <a:avLst/>
          </a:prstGeom>
        </p:spPr>
      </p:pic>
      <p:pic>
        <p:nvPicPr>
          <p:cNvPr id="94" name="Image 93">
            <a:extLst>
              <a:ext uri="{FF2B5EF4-FFF2-40B4-BE49-F238E27FC236}">
                <a16:creationId xmlns:a16="http://schemas.microsoft.com/office/drawing/2014/main" xmlns="" id="{F856EA5B-E88F-4FD5-B6E4-DE4B36FB9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169" y="4408530"/>
            <a:ext cx="1336450" cy="1336450"/>
          </a:xfrm>
          <a:prstGeom prst="rect">
            <a:avLst/>
          </a:prstGeom>
        </p:spPr>
      </p:pic>
      <p:pic>
        <p:nvPicPr>
          <p:cNvPr id="100" name="Image 99">
            <a:extLst>
              <a:ext uri="{FF2B5EF4-FFF2-40B4-BE49-F238E27FC236}">
                <a16:creationId xmlns:a16="http://schemas.microsoft.com/office/drawing/2014/main" xmlns="" id="{D65EAF12-5279-4361-A178-B84CE98980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35" y="1582278"/>
            <a:ext cx="1059622" cy="1059622"/>
          </a:xfrm>
          <a:prstGeom prst="rect">
            <a:avLst/>
          </a:prstGeom>
        </p:spPr>
      </p:pic>
      <p:pic>
        <p:nvPicPr>
          <p:cNvPr id="102" name="Image 101">
            <a:extLst>
              <a:ext uri="{FF2B5EF4-FFF2-40B4-BE49-F238E27FC236}">
                <a16:creationId xmlns:a16="http://schemas.microsoft.com/office/drawing/2014/main" xmlns="" id="{F68F3BB2-5074-417D-B159-FEE85C8420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30" y="3314438"/>
            <a:ext cx="590230" cy="59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5">
            <a:extLst>
              <a:ext uri="{FF2B5EF4-FFF2-40B4-BE49-F238E27FC236}">
                <a16:creationId xmlns:a16="http://schemas.microsoft.com/office/drawing/2014/main" xmlns="" id="{66609D85-D40C-4F81-8485-750D56EDD4B1}"/>
              </a:ext>
            </a:extLst>
          </p:cNvPr>
          <p:cNvSpPr txBox="1"/>
          <p:nvPr/>
        </p:nvSpPr>
        <p:spPr>
          <a:xfrm>
            <a:off x="404650" y="637026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b="1" dirty="0">
                <a:hlinkClick r:id="rId2"/>
              </a:rPr>
              <a:t>GitHub.com/AppScolarite</a:t>
            </a:r>
            <a:endParaRPr lang="en-GB" b="1" dirty="0">
              <a:solidFill>
                <a:schemeClr val="bg1">
                  <a:lumMod val="6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xmlns="" id="{EFC568A7-8946-4980-9441-F8CE7D85E345}"/>
              </a:ext>
            </a:extLst>
          </p:cNvPr>
          <p:cNvSpPr txBox="1"/>
          <p:nvPr/>
        </p:nvSpPr>
        <p:spPr>
          <a:xfrm>
            <a:off x="3389652" y="235148"/>
            <a:ext cx="566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Nos solutions </a:t>
            </a:r>
            <a:r>
              <a:rPr kumimoji="0" lang="en-US" sz="3600" b="1" i="0" u="sng" strike="noStrike" kern="120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élaborées</a:t>
            </a: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!</a:t>
            </a:r>
          </a:p>
        </p:txBody>
      </p:sp>
      <p:grpSp>
        <p:nvGrpSpPr>
          <p:cNvPr id="59" name="Group 1">
            <a:extLst>
              <a:ext uri="{FF2B5EF4-FFF2-40B4-BE49-F238E27FC236}">
                <a16:creationId xmlns:a16="http://schemas.microsoft.com/office/drawing/2014/main" xmlns="" id="{5788E8D6-3E13-4D6D-A18A-D3FC7F6D9E40}"/>
              </a:ext>
            </a:extLst>
          </p:cNvPr>
          <p:cNvGrpSpPr/>
          <p:nvPr/>
        </p:nvGrpSpPr>
        <p:grpSpPr>
          <a:xfrm>
            <a:off x="2966705" y="1385202"/>
            <a:ext cx="5814393" cy="4544586"/>
            <a:chOff x="469873" y="1380965"/>
            <a:chExt cx="6745341" cy="5272223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xmlns="" id="{06250596-8AAF-4F14-B920-365FB7E47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390" y="1380965"/>
              <a:ext cx="1910183" cy="3062422"/>
            </a:xfrm>
            <a:custGeom>
              <a:avLst/>
              <a:gdLst>
                <a:gd name="T0" fmla="*/ 27 w 4016"/>
                <a:gd name="T1" fmla="*/ 5450 h 6400"/>
                <a:gd name="T2" fmla="*/ 0 w 4016"/>
                <a:gd name="T3" fmla="*/ 3596 h 6400"/>
                <a:gd name="T4" fmla="*/ 144 w 4016"/>
                <a:gd name="T5" fmla="*/ 3537 h 6400"/>
                <a:gd name="T6" fmla="*/ 704 w 4016"/>
                <a:gd name="T7" fmla="*/ 3612 h 6400"/>
                <a:gd name="T8" fmla="*/ 945 w 4016"/>
                <a:gd name="T9" fmla="*/ 3183 h 6400"/>
                <a:gd name="T10" fmla="*/ 404 w 4016"/>
                <a:gd name="T11" fmla="*/ 2734 h 6400"/>
                <a:gd name="T12" fmla="*/ 58 w 4016"/>
                <a:gd name="T13" fmla="*/ 2888 h 6400"/>
                <a:gd name="T14" fmla="*/ 0 w 4016"/>
                <a:gd name="T15" fmla="*/ 2254 h 6400"/>
                <a:gd name="T16" fmla="*/ 29 w 4016"/>
                <a:gd name="T17" fmla="*/ 951 h 6400"/>
                <a:gd name="T18" fmla="*/ 1702 w 4016"/>
                <a:gd name="T19" fmla="*/ 933 h 6400"/>
                <a:gd name="T20" fmla="*/ 1750 w 4016"/>
                <a:gd name="T21" fmla="*/ 615 h 6400"/>
                <a:gd name="T22" fmla="*/ 1932 w 4016"/>
                <a:gd name="T23" fmla="*/ 28 h 6400"/>
                <a:gd name="T24" fmla="*/ 2356 w 4016"/>
                <a:gd name="T25" fmla="*/ 455 h 6400"/>
                <a:gd name="T26" fmla="*/ 2348 w 4016"/>
                <a:gd name="T27" fmla="*/ 946 h 6400"/>
                <a:gd name="T28" fmla="*/ 3986 w 4016"/>
                <a:gd name="T29" fmla="*/ 952 h 6400"/>
                <a:gd name="T30" fmla="*/ 4016 w 4016"/>
                <a:gd name="T31" fmla="*/ 2797 h 6400"/>
                <a:gd name="T32" fmla="*/ 3880 w 4016"/>
                <a:gd name="T33" fmla="*/ 2869 h 6400"/>
                <a:gd name="T34" fmla="*/ 3419 w 4016"/>
                <a:gd name="T35" fmla="*/ 2746 h 6400"/>
                <a:gd name="T36" fmla="*/ 3083 w 4016"/>
                <a:gd name="T37" fmla="*/ 3097 h 6400"/>
                <a:gd name="T38" fmla="*/ 3307 w 4016"/>
                <a:gd name="T39" fmla="*/ 3609 h 6400"/>
                <a:gd name="T40" fmla="*/ 3774 w 4016"/>
                <a:gd name="T41" fmla="*/ 3612 h 6400"/>
                <a:gd name="T42" fmla="*/ 3951 w 4016"/>
                <a:gd name="T43" fmla="*/ 3512 h 6400"/>
                <a:gd name="T44" fmla="*/ 4016 w 4016"/>
                <a:gd name="T45" fmla="*/ 3608 h 6400"/>
                <a:gd name="T46" fmla="*/ 3986 w 4016"/>
                <a:gd name="T47" fmla="*/ 5449 h 6400"/>
                <a:gd name="T48" fmla="*/ 2326 w 4016"/>
                <a:gd name="T49" fmla="*/ 5462 h 6400"/>
                <a:gd name="T50" fmla="*/ 2241 w 4016"/>
                <a:gd name="T51" fmla="*/ 5758 h 6400"/>
                <a:gd name="T52" fmla="*/ 2357 w 4016"/>
                <a:gd name="T53" fmla="*/ 6121 h 6400"/>
                <a:gd name="T54" fmla="*/ 1976 w 4016"/>
                <a:gd name="T55" fmla="*/ 6392 h 6400"/>
                <a:gd name="T56" fmla="*/ 1663 w 4016"/>
                <a:gd name="T57" fmla="*/ 5937 h 6400"/>
                <a:gd name="T58" fmla="*/ 1775 w 4016"/>
                <a:gd name="T59" fmla="*/ 5529 h 6400"/>
                <a:gd name="T60" fmla="*/ 509 w 4016"/>
                <a:gd name="T61" fmla="*/ 5450 h 6400"/>
                <a:gd name="T62" fmla="*/ 493 w 4016"/>
                <a:gd name="T63" fmla="*/ 5450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16" h="6400">
                  <a:moveTo>
                    <a:pt x="493" y="5450"/>
                  </a:moveTo>
                  <a:cubicBezTo>
                    <a:pt x="338" y="5450"/>
                    <a:pt x="183" y="5450"/>
                    <a:pt x="27" y="5450"/>
                  </a:cubicBezTo>
                  <a:cubicBezTo>
                    <a:pt x="0" y="5450"/>
                    <a:pt x="0" y="5450"/>
                    <a:pt x="0" y="5422"/>
                  </a:cubicBezTo>
                  <a:cubicBezTo>
                    <a:pt x="0" y="5120"/>
                    <a:pt x="0" y="3898"/>
                    <a:pt x="0" y="3596"/>
                  </a:cubicBezTo>
                  <a:cubicBezTo>
                    <a:pt x="0" y="3558"/>
                    <a:pt x="19" y="3529"/>
                    <a:pt x="53" y="3515"/>
                  </a:cubicBezTo>
                  <a:cubicBezTo>
                    <a:pt x="85" y="3502"/>
                    <a:pt x="116" y="3510"/>
                    <a:pt x="144" y="3537"/>
                  </a:cubicBezTo>
                  <a:cubicBezTo>
                    <a:pt x="241" y="3628"/>
                    <a:pt x="355" y="3674"/>
                    <a:pt x="489" y="3671"/>
                  </a:cubicBezTo>
                  <a:cubicBezTo>
                    <a:pt x="566" y="3669"/>
                    <a:pt x="638" y="3649"/>
                    <a:pt x="704" y="3612"/>
                  </a:cubicBezTo>
                  <a:cubicBezTo>
                    <a:pt x="767" y="3577"/>
                    <a:pt x="819" y="3530"/>
                    <a:pt x="861" y="3471"/>
                  </a:cubicBezTo>
                  <a:cubicBezTo>
                    <a:pt x="921" y="3384"/>
                    <a:pt x="949" y="3288"/>
                    <a:pt x="945" y="3183"/>
                  </a:cubicBezTo>
                  <a:cubicBezTo>
                    <a:pt x="940" y="3063"/>
                    <a:pt x="896" y="2960"/>
                    <a:pt x="813" y="2873"/>
                  </a:cubicBezTo>
                  <a:cubicBezTo>
                    <a:pt x="700" y="2757"/>
                    <a:pt x="561" y="2715"/>
                    <a:pt x="404" y="2734"/>
                  </a:cubicBezTo>
                  <a:cubicBezTo>
                    <a:pt x="303" y="2747"/>
                    <a:pt x="216" y="2793"/>
                    <a:pt x="143" y="2865"/>
                  </a:cubicBezTo>
                  <a:cubicBezTo>
                    <a:pt x="119" y="2888"/>
                    <a:pt x="85" y="2898"/>
                    <a:pt x="58" y="2888"/>
                  </a:cubicBezTo>
                  <a:cubicBezTo>
                    <a:pt x="21" y="2874"/>
                    <a:pt x="0" y="2845"/>
                    <a:pt x="0" y="2808"/>
                  </a:cubicBezTo>
                  <a:cubicBezTo>
                    <a:pt x="0" y="2623"/>
                    <a:pt x="0" y="2438"/>
                    <a:pt x="0" y="2254"/>
                  </a:cubicBezTo>
                  <a:cubicBezTo>
                    <a:pt x="0" y="2136"/>
                    <a:pt x="0" y="1098"/>
                    <a:pt x="0" y="980"/>
                  </a:cubicBezTo>
                  <a:cubicBezTo>
                    <a:pt x="0" y="951"/>
                    <a:pt x="0" y="951"/>
                    <a:pt x="29" y="951"/>
                  </a:cubicBezTo>
                  <a:cubicBezTo>
                    <a:pt x="327" y="951"/>
                    <a:pt x="1305" y="951"/>
                    <a:pt x="1603" y="951"/>
                  </a:cubicBezTo>
                  <a:cubicBezTo>
                    <a:pt x="1637" y="951"/>
                    <a:pt x="1670" y="948"/>
                    <a:pt x="1702" y="933"/>
                  </a:cubicBezTo>
                  <a:cubicBezTo>
                    <a:pt x="1786" y="894"/>
                    <a:pt x="1832" y="790"/>
                    <a:pt x="1802" y="702"/>
                  </a:cubicBezTo>
                  <a:cubicBezTo>
                    <a:pt x="1791" y="669"/>
                    <a:pt x="1773" y="641"/>
                    <a:pt x="1750" y="615"/>
                  </a:cubicBezTo>
                  <a:cubicBezTo>
                    <a:pt x="1656" y="512"/>
                    <a:pt x="1626" y="393"/>
                    <a:pt x="1667" y="259"/>
                  </a:cubicBezTo>
                  <a:cubicBezTo>
                    <a:pt x="1707" y="127"/>
                    <a:pt x="1800" y="56"/>
                    <a:pt x="1932" y="28"/>
                  </a:cubicBezTo>
                  <a:cubicBezTo>
                    <a:pt x="2058" y="0"/>
                    <a:pt x="2174" y="20"/>
                    <a:pt x="2266" y="117"/>
                  </a:cubicBezTo>
                  <a:cubicBezTo>
                    <a:pt x="2356" y="213"/>
                    <a:pt x="2387" y="326"/>
                    <a:pt x="2356" y="455"/>
                  </a:cubicBezTo>
                  <a:cubicBezTo>
                    <a:pt x="2340" y="521"/>
                    <a:pt x="2306" y="576"/>
                    <a:pt x="2259" y="624"/>
                  </a:cubicBezTo>
                  <a:cubicBezTo>
                    <a:pt x="2163" y="724"/>
                    <a:pt x="2199" y="901"/>
                    <a:pt x="2348" y="946"/>
                  </a:cubicBezTo>
                  <a:cubicBezTo>
                    <a:pt x="2369" y="952"/>
                    <a:pt x="2392" y="951"/>
                    <a:pt x="2414" y="951"/>
                  </a:cubicBezTo>
                  <a:cubicBezTo>
                    <a:pt x="2711" y="952"/>
                    <a:pt x="3688" y="952"/>
                    <a:pt x="3986" y="952"/>
                  </a:cubicBezTo>
                  <a:cubicBezTo>
                    <a:pt x="4016" y="952"/>
                    <a:pt x="4016" y="952"/>
                    <a:pt x="4016" y="983"/>
                  </a:cubicBezTo>
                  <a:cubicBezTo>
                    <a:pt x="4016" y="1281"/>
                    <a:pt x="4016" y="2499"/>
                    <a:pt x="4016" y="2797"/>
                  </a:cubicBezTo>
                  <a:cubicBezTo>
                    <a:pt x="4016" y="2845"/>
                    <a:pt x="3999" y="2871"/>
                    <a:pt x="3959" y="2887"/>
                  </a:cubicBezTo>
                  <a:cubicBezTo>
                    <a:pt x="3928" y="2899"/>
                    <a:pt x="3901" y="2890"/>
                    <a:pt x="3880" y="2869"/>
                  </a:cubicBezTo>
                  <a:cubicBezTo>
                    <a:pt x="3826" y="2818"/>
                    <a:pt x="3766" y="2777"/>
                    <a:pt x="3696" y="2754"/>
                  </a:cubicBezTo>
                  <a:cubicBezTo>
                    <a:pt x="3605" y="2723"/>
                    <a:pt x="3512" y="2721"/>
                    <a:pt x="3419" y="2746"/>
                  </a:cubicBezTo>
                  <a:cubicBezTo>
                    <a:pt x="3333" y="2768"/>
                    <a:pt x="3260" y="2813"/>
                    <a:pt x="3200" y="2877"/>
                  </a:cubicBezTo>
                  <a:cubicBezTo>
                    <a:pt x="3141" y="2939"/>
                    <a:pt x="3102" y="3013"/>
                    <a:pt x="3083" y="3097"/>
                  </a:cubicBezTo>
                  <a:cubicBezTo>
                    <a:pt x="3063" y="3184"/>
                    <a:pt x="3068" y="3268"/>
                    <a:pt x="3096" y="3351"/>
                  </a:cubicBezTo>
                  <a:cubicBezTo>
                    <a:pt x="3134" y="3463"/>
                    <a:pt x="3205" y="3549"/>
                    <a:pt x="3307" y="3609"/>
                  </a:cubicBezTo>
                  <a:cubicBezTo>
                    <a:pt x="3382" y="3654"/>
                    <a:pt x="3465" y="3673"/>
                    <a:pt x="3553" y="3672"/>
                  </a:cubicBezTo>
                  <a:cubicBezTo>
                    <a:pt x="3632" y="3670"/>
                    <a:pt x="3706" y="3652"/>
                    <a:pt x="3774" y="3612"/>
                  </a:cubicBezTo>
                  <a:cubicBezTo>
                    <a:pt x="3810" y="3590"/>
                    <a:pt x="3843" y="3561"/>
                    <a:pt x="3876" y="3534"/>
                  </a:cubicBezTo>
                  <a:cubicBezTo>
                    <a:pt x="3899" y="3517"/>
                    <a:pt x="3922" y="3504"/>
                    <a:pt x="3951" y="3512"/>
                  </a:cubicBezTo>
                  <a:cubicBezTo>
                    <a:pt x="3984" y="3521"/>
                    <a:pt x="4007" y="3540"/>
                    <a:pt x="4014" y="3576"/>
                  </a:cubicBezTo>
                  <a:cubicBezTo>
                    <a:pt x="4016" y="3586"/>
                    <a:pt x="4016" y="3597"/>
                    <a:pt x="4016" y="3608"/>
                  </a:cubicBezTo>
                  <a:cubicBezTo>
                    <a:pt x="4016" y="3905"/>
                    <a:pt x="4016" y="5122"/>
                    <a:pt x="4016" y="5420"/>
                  </a:cubicBezTo>
                  <a:cubicBezTo>
                    <a:pt x="4016" y="5449"/>
                    <a:pt x="4016" y="5449"/>
                    <a:pt x="3986" y="5449"/>
                  </a:cubicBezTo>
                  <a:cubicBezTo>
                    <a:pt x="3694" y="5449"/>
                    <a:pt x="2721" y="5448"/>
                    <a:pt x="2428" y="5448"/>
                  </a:cubicBezTo>
                  <a:cubicBezTo>
                    <a:pt x="2394" y="5448"/>
                    <a:pt x="2357" y="5449"/>
                    <a:pt x="2326" y="5462"/>
                  </a:cubicBezTo>
                  <a:cubicBezTo>
                    <a:pt x="2261" y="5489"/>
                    <a:pt x="2220" y="5541"/>
                    <a:pt x="2208" y="5614"/>
                  </a:cubicBezTo>
                  <a:cubicBezTo>
                    <a:pt x="2200" y="5666"/>
                    <a:pt x="2213" y="5715"/>
                    <a:pt x="2241" y="5758"/>
                  </a:cubicBezTo>
                  <a:cubicBezTo>
                    <a:pt x="2253" y="5777"/>
                    <a:pt x="2273" y="5791"/>
                    <a:pt x="2287" y="5809"/>
                  </a:cubicBezTo>
                  <a:cubicBezTo>
                    <a:pt x="2359" y="5902"/>
                    <a:pt x="2385" y="6005"/>
                    <a:pt x="2357" y="6121"/>
                  </a:cubicBezTo>
                  <a:cubicBezTo>
                    <a:pt x="2338" y="6197"/>
                    <a:pt x="2299" y="6260"/>
                    <a:pt x="2240" y="6310"/>
                  </a:cubicBezTo>
                  <a:cubicBezTo>
                    <a:pt x="2164" y="6374"/>
                    <a:pt x="2075" y="6400"/>
                    <a:pt x="1976" y="6392"/>
                  </a:cubicBezTo>
                  <a:cubicBezTo>
                    <a:pt x="1875" y="6383"/>
                    <a:pt x="1794" y="6337"/>
                    <a:pt x="1728" y="6261"/>
                  </a:cubicBezTo>
                  <a:cubicBezTo>
                    <a:pt x="1646" y="6165"/>
                    <a:pt x="1630" y="6056"/>
                    <a:pt x="1663" y="5937"/>
                  </a:cubicBezTo>
                  <a:cubicBezTo>
                    <a:pt x="1680" y="5876"/>
                    <a:pt x="1712" y="5825"/>
                    <a:pt x="1755" y="5779"/>
                  </a:cubicBezTo>
                  <a:cubicBezTo>
                    <a:pt x="1824" y="5707"/>
                    <a:pt x="1833" y="5610"/>
                    <a:pt x="1775" y="5529"/>
                  </a:cubicBezTo>
                  <a:cubicBezTo>
                    <a:pt x="1741" y="5483"/>
                    <a:pt x="1695" y="5452"/>
                    <a:pt x="1635" y="5451"/>
                  </a:cubicBezTo>
                  <a:cubicBezTo>
                    <a:pt x="1487" y="5450"/>
                    <a:pt x="658" y="5450"/>
                    <a:pt x="509" y="5450"/>
                  </a:cubicBezTo>
                  <a:cubicBezTo>
                    <a:pt x="504" y="5450"/>
                    <a:pt x="499" y="5450"/>
                    <a:pt x="493" y="5450"/>
                  </a:cubicBezTo>
                  <a:cubicBezTo>
                    <a:pt x="493" y="5450"/>
                    <a:pt x="493" y="5450"/>
                    <a:pt x="493" y="54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xmlns="" id="{17533B52-F9B5-4DB8-A065-A3AD8C92C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419" y="1380965"/>
              <a:ext cx="1910183" cy="3062422"/>
            </a:xfrm>
            <a:custGeom>
              <a:avLst/>
              <a:gdLst>
                <a:gd name="T0" fmla="*/ 27 w 4016"/>
                <a:gd name="T1" fmla="*/ 5450 h 6400"/>
                <a:gd name="T2" fmla="*/ 0 w 4016"/>
                <a:gd name="T3" fmla="*/ 3596 h 6400"/>
                <a:gd name="T4" fmla="*/ 144 w 4016"/>
                <a:gd name="T5" fmla="*/ 3537 h 6400"/>
                <a:gd name="T6" fmla="*/ 704 w 4016"/>
                <a:gd name="T7" fmla="*/ 3612 h 6400"/>
                <a:gd name="T8" fmla="*/ 945 w 4016"/>
                <a:gd name="T9" fmla="*/ 3183 h 6400"/>
                <a:gd name="T10" fmla="*/ 404 w 4016"/>
                <a:gd name="T11" fmla="*/ 2734 h 6400"/>
                <a:gd name="T12" fmla="*/ 58 w 4016"/>
                <a:gd name="T13" fmla="*/ 2888 h 6400"/>
                <a:gd name="T14" fmla="*/ 0 w 4016"/>
                <a:gd name="T15" fmla="*/ 2254 h 6400"/>
                <a:gd name="T16" fmla="*/ 29 w 4016"/>
                <a:gd name="T17" fmla="*/ 951 h 6400"/>
                <a:gd name="T18" fmla="*/ 1702 w 4016"/>
                <a:gd name="T19" fmla="*/ 933 h 6400"/>
                <a:gd name="T20" fmla="*/ 1750 w 4016"/>
                <a:gd name="T21" fmla="*/ 615 h 6400"/>
                <a:gd name="T22" fmla="*/ 1932 w 4016"/>
                <a:gd name="T23" fmla="*/ 28 h 6400"/>
                <a:gd name="T24" fmla="*/ 2356 w 4016"/>
                <a:gd name="T25" fmla="*/ 455 h 6400"/>
                <a:gd name="T26" fmla="*/ 2348 w 4016"/>
                <a:gd name="T27" fmla="*/ 946 h 6400"/>
                <a:gd name="T28" fmla="*/ 3986 w 4016"/>
                <a:gd name="T29" fmla="*/ 952 h 6400"/>
                <a:gd name="T30" fmla="*/ 4016 w 4016"/>
                <a:gd name="T31" fmla="*/ 2797 h 6400"/>
                <a:gd name="T32" fmla="*/ 3880 w 4016"/>
                <a:gd name="T33" fmla="*/ 2869 h 6400"/>
                <a:gd name="T34" fmla="*/ 3419 w 4016"/>
                <a:gd name="T35" fmla="*/ 2746 h 6400"/>
                <a:gd name="T36" fmla="*/ 3083 w 4016"/>
                <a:gd name="T37" fmla="*/ 3097 h 6400"/>
                <a:gd name="T38" fmla="*/ 3307 w 4016"/>
                <a:gd name="T39" fmla="*/ 3609 h 6400"/>
                <a:gd name="T40" fmla="*/ 3774 w 4016"/>
                <a:gd name="T41" fmla="*/ 3612 h 6400"/>
                <a:gd name="T42" fmla="*/ 3951 w 4016"/>
                <a:gd name="T43" fmla="*/ 3512 h 6400"/>
                <a:gd name="T44" fmla="*/ 4016 w 4016"/>
                <a:gd name="T45" fmla="*/ 3608 h 6400"/>
                <a:gd name="T46" fmla="*/ 3986 w 4016"/>
                <a:gd name="T47" fmla="*/ 5449 h 6400"/>
                <a:gd name="T48" fmla="*/ 2326 w 4016"/>
                <a:gd name="T49" fmla="*/ 5462 h 6400"/>
                <a:gd name="T50" fmla="*/ 2241 w 4016"/>
                <a:gd name="T51" fmla="*/ 5758 h 6400"/>
                <a:gd name="T52" fmla="*/ 2357 w 4016"/>
                <a:gd name="T53" fmla="*/ 6121 h 6400"/>
                <a:gd name="T54" fmla="*/ 1976 w 4016"/>
                <a:gd name="T55" fmla="*/ 6392 h 6400"/>
                <a:gd name="T56" fmla="*/ 1663 w 4016"/>
                <a:gd name="T57" fmla="*/ 5937 h 6400"/>
                <a:gd name="T58" fmla="*/ 1775 w 4016"/>
                <a:gd name="T59" fmla="*/ 5529 h 6400"/>
                <a:gd name="T60" fmla="*/ 509 w 4016"/>
                <a:gd name="T61" fmla="*/ 5450 h 6400"/>
                <a:gd name="T62" fmla="*/ 493 w 4016"/>
                <a:gd name="T63" fmla="*/ 5450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16" h="6400">
                  <a:moveTo>
                    <a:pt x="493" y="5450"/>
                  </a:moveTo>
                  <a:cubicBezTo>
                    <a:pt x="338" y="5450"/>
                    <a:pt x="183" y="5450"/>
                    <a:pt x="27" y="5450"/>
                  </a:cubicBezTo>
                  <a:cubicBezTo>
                    <a:pt x="0" y="5450"/>
                    <a:pt x="0" y="5450"/>
                    <a:pt x="0" y="5422"/>
                  </a:cubicBezTo>
                  <a:cubicBezTo>
                    <a:pt x="0" y="5120"/>
                    <a:pt x="0" y="3898"/>
                    <a:pt x="0" y="3596"/>
                  </a:cubicBezTo>
                  <a:cubicBezTo>
                    <a:pt x="0" y="3558"/>
                    <a:pt x="19" y="3529"/>
                    <a:pt x="53" y="3515"/>
                  </a:cubicBezTo>
                  <a:cubicBezTo>
                    <a:pt x="85" y="3502"/>
                    <a:pt x="116" y="3510"/>
                    <a:pt x="144" y="3537"/>
                  </a:cubicBezTo>
                  <a:cubicBezTo>
                    <a:pt x="241" y="3628"/>
                    <a:pt x="355" y="3674"/>
                    <a:pt x="489" y="3671"/>
                  </a:cubicBezTo>
                  <a:cubicBezTo>
                    <a:pt x="566" y="3669"/>
                    <a:pt x="638" y="3649"/>
                    <a:pt x="704" y="3612"/>
                  </a:cubicBezTo>
                  <a:cubicBezTo>
                    <a:pt x="767" y="3577"/>
                    <a:pt x="819" y="3530"/>
                    <a:pt x="861" y="3471"/>
                  </a:cubicBezTo>
                  <a:cubicBezTo>
                    <a:pt x="921" y="3384"/>
                    <a:pt x="949" y="3288"/>
                    <a:pt x="945" y="3183"/>
                  </a:cubicBezTo>
                  <a:cubicBezTo>
                    <a:pt x="940" y="3063"/>
                    <a:pt x="896" y="2960"/>
                    <a:pt x="813" y="2873"/>
                  </a:cubicBezTo>
                  <a:cubicBezTo>
                    <a:pt x="700" y="2757"/>
                    <a:pt x="561" y="2715"/>
                    <a:pt x="404" y="2734"/>
                  </a:cubicBezTo>
                  <a:cubicBezTo>
                    <a:pt x="303" y="2747"/>
                    <a:pt x="216" y="2793"/>
                    <a:pt x="143" y="2865"/>
                  </a:cubicBezTo>
                  <a:cubicBezTo>
                    <a:pt x="119" y="2888"/>
                    <a:pt x="85" y="2898"/>
                    <a:pt x="58" y="2888"/>
                  </a:cubicBezTo>
                  <a:cubicBezTo>
                    <a:pt x="21" y="2874"/>
                    <a:pt x="0" y="2845"/>
                    <a:pt x="0" y="2808"/>
                  </a:cubicBezTo>
                  <a:cubicBezTo>
                    <a:pt x="0" y="2623"/>
                    <a:pt x="0" y="2438"/>
                    <a:pt x="0" y="2254"/>
                  </a:cubicBezTo>
                  <a:cubicBezTo>
                    <a:pt x="0" y="2136"/>
                    <a:pt x="0" y="1098"/>
                    <a:pt x="0" y="980"/>
                  </a:cubicBezTo>
                  <a:cubicBezTo>
                    <a:pt x="0" y="951"/>
                    <a:pt x="0" y="951"/>
                    <a:pt x="29" y="951"/>
                  </a:cubicBezTo>
                  <a:cubicBezTo>
                    <a:pt x="327" y="951"/>
                    <a:pt x="1305" y="951"/>
                    <a:pt x="1603" y="951"/>
                  </a:cubicBezTo>
                  <a:cubicBezTo>
                    <a:pt x="1637" y="951"/>
                    <a:pt x="1670" y="948"/>
                    <a:pt x="1702" y="933"/>
                  </a:cubicBezTo>
                  <a:cubicBezTo>
                    <a:pt x="1786" y="894"/>
                    <a:pt x="1832" y="790"/>
                    <a:pt x="1802" y="702"/>
                  </a:cubicBezTo>
                  <a:cubicBezTo>
                    <a:pt x="1791" y="669"/>
                    <a:pt x="1773" y="641"/>
                    <a:pt x="1750" y="615"/>
                  </a:cubicBezTo>
                  <a:cubicBezTo>
                    <a:pt x="1656" y="512"/>
                    <a:pt x="1626" y="393"/>
                    <a:pt x="1667" y="259"/>
                  </a:cubicBezTo>
                  <a:cubicBezTo>
                    <a:pt x="1707" y="127"/>
                    <a:pt x="1800" y="56"/>
                    <a:pt x="1932" y="28"/>
                  </a:cubicBezTo>
                  <a:cubicBezTo>
                    <a:pt x="2058" y="0"/>
                    <a:pt x="2174" y="20"/>
                    <a:pt x="2266" y="117"/>
                  </a:cubicBezTo>
                  <a:cubicBezTo>
                    <a:pt x="2356" y="213"/>
                    <a:pt x="2387" y="326"/>
                    <a:pt x="2356" y="455"/>
                  </a:cubicBezTo>
                  <a:cubicBezTo>
                    <a:pt x="2340" y="521"/>
                    <a:pt x="2306" y="576"/>
                    <a:pt x="2259" y="624"/>
                  </a:cubicBezTo>
                  <a:cubicBezTo>
                    <a:pt x="2163" y="724"/>
                    <a:pt x="2199" y="901"/>
                    <a:pt x="2348" y="946"/>
                  </a:cubicBezTo>
                  <a:cubicBezTo>
                    <a:pt x="2369" y="952"/>
                    <a:pt x="2392" y="951"/>
                    <a:pt x="2414" y="951"/>
                  </a:cubicBezTo>
                  <a:cubicBezTo>
                    <a:pt x="2711" y="952"/>
                    <a:pt x="3688" y="952"/>
                    <a:pt x="3986" y="952"/>
                  </a:cubicBezTo>
                  <a:cubicBezTo>
                    <a:pt x="4016" y="952"/>
                    <a:pt x="4016" y="952"/>
                    <a:pt x="4016" y="983"/>
                  </a:cubicBezTo>
                  <a:cubicBezTo>
                    <a:pt x="4016" y="1281"/>
                    <a:pt x="4016" y="2499"/>
                    <a:pt x="4016" y="2797"/>
                  </a:cubicBezTo>
                  <a:cubicBezTo>
                    <a:pt x="4016" y="2845"/>
                    <a:pt x="3999" y="2871"/>
                    <a:pt x="3959" y="2887"/>
                  </a:cubicBezTo>
                  <a:cubicBezTo>
                    <a:pt x="3928" y="2899"/>
                    <a:pt x="3901" y="2890"/>
                    <a:pt x="3880" y="2869"/>
                  </a:cubicBezTo>
                  <a:cubicBezTo>
                    <a:pt x="3826" y="2818"/>
                    <a:pt x="3766" y="2777"/>
                    <a:pt x="3696" y="2754"/>
                  </a:cubicBezTo>
                  <a:cubicBezTo>
                    <a:pt x="3605" y="2723"/>
                    <a:pt x="3512" y="2721"/>
                    <a:pt x="3419" y="2746"/>
                  </a:cubicBezTo>
                  <a:cubicBezTo>
                    <a:pt x="3333" y="2768"/>
                    <a:pt x="3260" y="2813"/>
                    <a:pt x="3200" y="2877"/>
                  </a:cubicBezTo>
                  <a:cubicBezTo>
                    <a:pt x="3141" y="2939"/>
                    <a:pt x="3102" y="3013"/>
                    <a:pt x="3083" y="3097"/>
                  </a:cubicBezTo>
                  <a:cubicBezTo>
                    <a:pt x="3063" y="3184"/>
                    <a:pt x="3068" y="3268"/>
                    <a:pt x="3096" y="3351"/>
                  </a:cubicBezTo>
                  <a:cubicBezTo>
                    <a:pt x="3134" y="3463"/>
                    <a:pt x="3205" y="3549"/>
                    <a:pt x="3307" y="3609"/>
                  </a:cubicBezTo>
                  <a:cubicBezTo>
                    <a:pt x="3382" y="3654"/>
                    <a:pt x="3465" y="3673"/>
                    <a:pt x="3553" y="3672"/>
                  </a:cubicBezTo>
                  <a:cubicBezTo>
                    <a:pt x="3632" y="3670"/>
                    <a:pt x="3706" y="3652"/>
                    <a:pt x="3774" y="3612"/>
                  </a:cubicBezTo>
                  <a:cubicBezTo>
                    <a:pt x="3810" y="3590"/>
                    <a:pt x="3843" y="3561"/>
                    <a:pt x="3876" y="3534"/>
                  </a:cubicBezTo>
                  <a:cubicBezTo>
                    <a:pt x="3899" y="3517"/>
                    <a:pt x="3922" y="3504"/>
                    <a:pt x="3951" y="3512"/>
                  </a:cubicBezTo>
                  <a:cubicBezTo>
                    <a:pt x="3984" y="3521"/>
                    <a:pt x="4007" y="3540"/>
                    <a:pt x="4014" y="3576"/>
                  </a:cubicBezTo>
                  <a:cubicBezTo>
                    <a:pt x="4016" y="3586"/>
                    <a:pt x="4016" y="3597"/>
                    <a:pt x="4016" y="3608"/>
                  </a:cubicBezTo>
                  <a:cubicBezTo>
                    <a:pt x="4016" y="3905"/>
                    <a:pt x="4016" y="5122"/>
                    <a:pt x="4016" y="5420"/>
                  </a:cubicBezTo>
                  <a:cubicBezTo>
                    <a:pt x="4016" y="5449"/>
                    <a:pt x="4016" y="5449"/>
                    <a:pt x="3986" y="5449"/>
                  </a:cubicBezTo>
                  <a:cubicBezTo>
                    <a:pt x="3694" y="5449"/>
                    <a:pt x="2721" y="5448"/>
                    <a:pt x="2428" y="5448"/>
                  </a:cubicBezTo>
                  <a:cubicBezTo>
                    <a:pt x="2394" y="5448"/>
                    <a:pt x="2357" y="5449"/>
                    <a:pt x="2326" y="5462"/>
                  </a:cubicBezTo>
                  <a:cubicBezTo>
                    <a:pt x="2261" y="5489"/>
                    <a:pt x="2220" y="5541"/>
                    <a:pt x="2208" y="5614"/>
                  </a:cubicBezTo>
                  <a:cubicBezTo>
                    <a:pt x="2200" y="5666"/>
                    <a:pt x="2213" y="5715"/>
                    <a:pt x="2241" y="5758"/>
                  </a:cubicBezTo>
                  <a:cubicBezTo>
                    <a:pt x="2253" y="5777"/>
                    <a:pt x="2273" y="5791"/>
                    <a:pt x="2287" y="5809"/>
                  </a:cubicBezTo>
                  <a:cubicBezTo>
                    <a:pt x="2359" y="5902"/>
                    <a:pt x="2385" y="6005"/>
                    <a:pt x="2357" y="6121"/>
                  </a:cubicBezTo>
                  <a:cubicBezTo>
                    <a:pt x="2338" y="6197"/>
                    <a:pt x="2299" y="6260"/>
                    <a:pt x="2240" y="6310"/>
                  </a:cubicBezTo>
                  <a:cubicBezTo>
                    <a:pt x="2164" y="6374"/>
                    <a:pt x="2075" y="6400"/>
                    <a:pt x="1976" y="6392"/>
                  </a:cubicBezTo>
                  <a:cubicBezTo>
                    <a:pt x="1875" y="6383"/>
                    <a:pt x="1794" y="6337"/>
                    <a:pt x="1728" y="6261"/>
                  </a:cubicBezTo>
                  <a:cubicBezTo>
                    <a:pt x="1646" y="6165"/>
                    <a:pt x="1630" y="6056"/>
                    <a:pt x="1663" y="5937"/>
                  </a:cubicBezTo>
                  <a:cubicBezTo>
                    <a:pt x="1680" y="5876"/>
                    <a:pt x="1712" y="5825"/>
                    <a:pt x="1755" y="5779"/>
                  </a:cubicBezTo>
                  <a:cubicBezTo>
                    <a:pt x="1824" y="5707"/>
                    <a:pt x="1833" y="5610"/>
                    <a:pt x="1775" y="5529"/>
                  </a:cubicBezTo>
                  <a:cubicBezTo>
                    <a:pt x="1741" y="5483"/>
                    <a:pt x="1695" y="5452"/>
                    <a:pt x="1635" y="5451"/>
                  </a:cubicBezTo>
                  <a:cubicBezTo>
                    <a:pt x="1487" y="5450"/>
                    <a:pt x="658" y="5450"/>
                    <a:pt x="509" y="5450"/>
                  </a:cubicBezTo>
                  <a:cubicBezTo>
                    <a:pt x="504" y="5450"/>
                    <a:pt x="499" y="5450"/>
                    <a:pt x="493" y="5450"/>
                  </a:cubicBezTo>
                  <a:cubicBezTo>
                    <a:pt x="493" y="5450"/>
                    <a:pt x="493" y="5450"/>
                    <a:pt x="493" y="5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xmlns="" id="{907A4897-5160-4433-95BB-4981708F8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390" y="1834998"/>
              <a:ext cx="2825274" cy="2154358"/>
            </a:xfrm>
            <a:custGeom>
              <a:avLst/>
              <a:gdLst>
                <a:gd name="T0" fmla="*/ 963 w 5936"/>
                <a:gd name="T1" fmla="*/ 30 h 4502"/>
                <a:gd name="T2" fmla="*/ 2570 w 5936"/>
                <a:gd name="T3" fmla="*/ 4 h 4502"/>
                <a:gd name="T4" fmla="*/ 2625 w 5936"/>
                <a:gd name="T5" fmla="*/ 157 h 4502"/>
                <a:gd name="T6" fmla="*/ 2534 w 5936"/>
                <a:gd name="T7" fmla="*/ 658 h 4502"/>
                <a:gd name="T8" fmla="*/ 3066 w 5936"/>
                <a:gd name="T9" fmla="*/ 940 h 4502"/>
                <a:gd name="T10" fmla="*/ 3428 w 5936"/>
                <a:gd name="T11" fmla="*/ 588 h 4502"/>
                <a:gd name="T12" fmla="*/ 3308 w 5936"/>
                <a:gd name="T13" fmla="*/ 150 h 4502"/>
                <a:gd name="T14" fmla="*/ 3369 w 5936"/>
                <a:gd name="T15" fmla="*/ 1 h 4502"/>
                <a:gd name="T16" fmla="*/ 3715 w 5936"/>
                <a:gd name="T17" fmla="*/ 1 h 4502"/>
                <a:gd name="T18" fmla="*/ 4958 w 5936"/>
                <a:gd name="T19" fmla="*/ 3 h 4502"/>
                <a:gd name="T20" fmla="*/ 4978 w 5936"/>
                <a:gd name="T21" fmla="*/ 54 h 4502"/>
                <a:gd name="T22" fmla="*/ 5045 w 5936"/>
                <a:gd name="T23" fmla="*/ 2008 h 4502"/>
                <a:gd name="T24" fmla="*/ 5317 w 5936"/>
                <a:gd name="T25" fmla="*/ 1990 h 4502"/>
                <a:gd name="T26" fmla="*/ 5883 w 5936"/>
                <a:gd name="T27" fmla="*/ 2086 h 4502"/>
                <a:gd name="T28" fmla="*/ 5761 w 5936"/>
                <a:gd name="T29" fmla="*/ 2554 h 4502"/>
                <a:gd name="T30" fmla="*/ 5298 w 5936"/>
                <a:gd name="T31" fmla="*/ 2496 h 4502"/>
                <a:gd name="T32" fmla="*/ 4978 w 5936"/>
                <a:gd name="T33" fmla="*/ 2648 h 4502"/>
                <a:gd name="T34" fmla="*/ 4950 w 5936"/>
                <a:gd name="T35" fmla="*/ 4501 h 4502"/>
                <a:gd name="T36" fmla="*/ 3299 w 5936"/>
                <a:gd name="T37" fmla="*/ 4471 h 4502"/>
                <a:gd name="T38" fmla="*/ 3423 w 5936"/>
                <a:gd name="T39" fmla="*/ 4161 h 4502"/>
                <a:gd name="T40" fmla="*/ 3297 w 5936"/>
                <a:gd name="T41" fmla="*/ 3687 h 4502"/>
                <a:gd name="T42" fmla="*/ 2829 w 5936"/>
                <a:gd name="T43" fmla="*/ 3576 h 4502"/>
                <a:gd name="T44" fmla="*/ 2504 w 5936"/>
                <a:gd name="T45" fmla="*/ 4096 h 4502"/>
                <a:gd name="T46" fmla="*/ 2652 w 5936"/>
                <a:gd name="T47" fmla="*/ 4454 h 4502"/>
                <a:gd name="T48" fmla="*/ 1983 w 5936"/>
                <a:gd name="T49" fmla="*/ 4501 h 4502"/>
                <a:gd name="T50" fmla="*/ 963 w 5936"/>
                <a:gd name="T51" fmla="*/ 4477 h 4502"/>
                <a:gd name="T52" fmla="*/ 869 w 5936"/>
                <a:gd name="T53" fmla="*/ 2477 h 4502"/>
                <a:gd name="T54" fmla="*/ 354 w 5936"/>
                <a:gd name="T55" fmla="*/ 2611 h 4502"/>
                <a:gd name="T56" fmla="*/ 31 w 5936"/>
                <a:gd name="T57" fmla="*/ 2154 h 4502"/>
                <a:gd name="T58" fmla="*/ 390 w 5936"/>
                <a:gd name="T59" fmla="*/ 1894 h 4502"/>
                <a:gd name="T60" fmla="*/ 715 w 5936"/>
                <a:gd name="T61" fmla="*/ 2049 h 4502"/>
                <a:gd name="T62" fmla="*/ 963 w 5936"/>
                <a:gd name="T63" fmla="*/ 1840 h 4502"/>
                <a:gd name="T64" fmla="*/ 963 w 5936"/>
                <a:gd name="T65" fmla="*/ 488 h 4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36" h="4502">
                  <a:moveTo>
                    <a:pt x="963" y="488"/>
                  </a:moveTo>
                  <a:cubicBezTo>
                    <a:pt x="963" y="335"/>
                    <a:pt x="963" y="183"/>
                    <a:pt x="963" y="30"/>
                  </a:cubicBezTo>
                  <a:cubicBezTo>
                    <a:pt x="962" y="11"/>
                    <a:pt x="967" y="3"/>
                    <a:pt x="988" y="3"/>
                  </a:cubicBezTo>
                  <a:cubicBezTo>
                    <a:pt x="1288" y="4"/>
                    <a:pt x="2269" y="4"/>
                    <a:pt x="2570" y="4"/>
                  </a:cubicBezTo>
                  <a:cubicBezTo>
                    <a:pt x="2638" y="4"/>
                    <a:pt x="2677" y="59"/>
                    <a:pt x="2652" y="121"/>
                  </a:cubicBezTo>
                  <a:cubicBezTo>
                    <a:pt x="2647" y="135"/>
                    <a:pt x="2635" y="146"/>
                    <a:pt x="2625" y="157"/>
                  </a:cubicBezTo>
                  <a:cubicBezTo>
                    <a:pt x="2561" y="228"/>
                    <a:pt x="2520" y="309"/>
                    <a:pt x="2505" y="404"/>
                  </a:cubicBezTo>
                  <a:cubicBezTo>
                    <a:pt x="2490" y="492"/>
                    <a:pt x="2500" y="576"/>
                    <a:pt x="2534" y="658"/>
                  </a:cubicBezTo>
                  <a:cubicBezTo>
                    <a:pt x="2576" y="762"/>
                    <a:pt x="2648" y="841"/>
                    <a:pt x="2747" y="894"/>
                  </a:cubicBezTo>
                  <a:cubicBezTo>
                    <a:pt x="2847" y="947"/>
                    <a:pt x="2953" y="964"/>
                    <a:pt x="3066" y="940"/>
                  </a:cubicBezTo>
                  <a:cubicBezTo>
                    <a:pt x="3150" y="922"/>
                    <a:pt x="3224" y="885"/>
                    <a:pt x="3287" y="827"/>
                  </a:cubicBezTo>
                  <a:cubicBezTo>
                    <a:pt x="3358" y="762"/>
                    <a:pt x="3406" y="683"/>
                    <a:pt x="3428" y="588"/>
                  </a:cubicBezTo>
                  <a:cubicBezTo>
                    <a:pt x="3442" y="529"/>
                    <a:pt x="3446" y="471"/>
                    <a:pt x="3437" y="411"/>
                  </a:cubicBezTo>
                  <a:cubicBezTo>
                    <a:pt x="3422" y="310"/>
                    <a:pt x="3379" y="222"/>
                    <a:pt x="3308" y="150"/>
                  </a:cubicBezTo>
                  <a:cubicBezTo>
                    <a:pt x="3281" y="122"/>
                    <a:pt x="3275" y="92"/>
                    <a:pt x="3284" y="58"/>
                  </a:cubicBezTo>
                  <a:cubicBezTo>
                    <a:pt x="3293" y="27"/>
                    <a:pt x="3331" y="2"/>
                    <a:pt x="3369" y="1"/>
                  </a:cubicBezTo>
                  <a:cubicBezTo>
                    <a:pt x="3405" y="0"/>
                    <a:pt x="3442" y="1"/>
                    <a:pt x="3479" y="1"/>
                  </a:cubicBezTo>
                  <a:cubicBezTo>
                    <a:pt x="3557" y="1"/>
                    <a:pt x="3636" y="1"/>
                    <a:pt x="3715" y="1"/>
                  </a:cubicBezTo>
                  <a:cubicBezTo>
                    <a:pt x="3885" y="1"/>
                    <a:pt x="4735" y="1"/>
                    <a:pt x="4905" y="1"/>
                  </a:cubicBezTo>
                  <a:cubicBezTo>
                    <a:pt x="4923" y="1"/>
                    <a:pt x="4940" y="3"/>
                    <a:pt x="4958" y="3"/>
                  </a:cubicBezTo>
                  <a:cubicBezTo>
                    <a:pt x="4973" y="3"/>
                    <a:pt x="4979" y="9"/>
                    <a:pt x="4978" y="24"/>
                  </a:cubicBezTo>
                  <a:cubicBezTo>
                    <a:pt x="4977" y="34"/>
                    <a:pt x="4978" y="44"/>
                    <a:pt x="4978" y="54"/>
                  </a:cubicBezTo>
                  <a:cubicBezTo>
                    <a:pt x="4978" y="345"/>
                    <a:pt x="4978" y="1556"/>
                    <a:pt x="4978" y="1848"/>
                  </a:cubicBezTo>
                  <a:cubicBezTo>
                    <a:pt x="4977" y="1911"/>
                    <a:pt x="4998" y="1964"/>
                    <a:pt x="5045" y="2008"/>
                  </a:cubicBezTo>
                  <a:cubicBezTo>
                    <a:pt x="5093" y="2053"/>
                    <a:pt x="5183" y="2071"/>
                    <a:pt x="5243" y="2041"/>
                  </a:cubicBezTo>
                  <a:cubicBezTo>
                    <a:pt x="5269" y="2028"/>
                    <a:pt x="5295" y="2010"/>
                    <a:pt x="5317" y="1990"/>
                  </a:cubicBezTo>
                  <a:cubicBezTo>
                    <a:pt x="5418" y="1904"/>
                    <a:pt x="5530" y="1871"/>
                    <a:pt x="5660" y="1907"/>
                  </a:cubicBezTo>
                  <a:cubicBezTo>
                    <a:pt x="5760" y="1934"/>
                    <a:pt x="5835" y="1995"/>
                    <a:pt x="5883" y="2086"/>
                  </a:cubicBezTo>
                  <a:cubicBezTo>
                    <a:pt x="5926" y="2169"/>
                    <a:pt x="5936" y="2258"/>
                    <a:pt x="5910" y="2349"/>
                  </a:cubicBezTo>
                  <a:cubicBezTo>
                    <a:pt x="5886" y="2436"/>
                    <a:pt x="5836" y="2505"/>
                    <a:pt x="5761" y="2554"/>
                  </a:cubicBezTo>
                  <a:cubicBezTo>
                    <a:pt x="5671" y="2611"/>
                    <a:pt x="5574" y="2627"/>
                    <a:pt x="5470" y="2599"/>
                  </a:cubicBezTo>
                  <a:cubicBezTo>
                    <a:pt x="5403" y="2581"/>
                    <a:pt x="5349" y="2542"/>
                    <a:pt x="5298" y="2496"/>
                  </a:cubicBezTo>
                  <a:cubicBezTo>
                    <a:pt x="5240" y="2446"/>
                    <a:pt x="5172" y="2434"/>
                    <a:pt x="5100" y="2464"/>
                  </a:cubicBezTo>
                  <a:cubicBezTo>
                    <a:pt x="5019" y="2498"/>
                    <a:pt x="4979" y="2562"/>
                    <a:pt x="4978" y="2648"/>
                  </a:cubicBezTo>
                  <a:cubicBezTo>
                    <a:pt x="4977" y="2950"/>
                    <a:pt x="4978" y="4172"/>
                    <a:pt x="4978" y="4474"/>
                  </a:cubicBezTo>
                  <a:cubicBezTo>
                    <a:pt x="4978" y="4502"/>
                    <a:pt x="4978" y="4502"/>
                    <a:pt x="4950" y="4501"/>
                  </a:cubicBezTo>
                  <a:cubicBezTo>
                    <a:pt x="4651" y="4501"/>
                    <a:pt x="3672" y="4501"/>
                    <a:pt x="3372" y="4501"/>
                  </a:cubicBezTo>
                  <a:cubicBezTo>
                    <a:pt x="3344" y="4501"/>
                    <a:pt x="3318" y="4494"/>
                    <a:pt x="3299" y="4471"/>
                  </a:cubicBezTo>
                  <a:cubicBezTo>
                    <a:pt x="3272" y="4438"/>
                    <a:pt x="3274" y="4390"/>
                    <a:pt x="3304" y="4359"/>
                  </a:cubicBezTo>
                  <a:cubicBezTo>
                    <a:pt x="3360" y="4303"/>
                    <a:pt x="3401" y="4237"/>
                    <a:pt x="3423" y="4161"/>
                  </a:cubicBezTo>
                  <a:cubicBezTo>
                    <a:pt x="3445" y="4083"/>
                    <a:pt x="3449" y="4003"/>
                    <a:pt x="3430" y="3922"/>
                  </a:cubicBezTo>
                  <a:cubicBezTo>
                    <a:pt x="3408" y="3830"/>
                    <a:pt x="3364" y="3752"/>
                    <a:pt x="3297" y="3687"/>
                  </a:cubicBezTo>
                  <a:cubicBezTo>
                    <a:pt x="3233" y="3625"/>
                    <a:pt x="3157" y="3585"/>
                    <a:pt x="3069" y="3566"/>
                  </a:cubicBezTo>
                  <a:cubicBezTo>
                    <a:pt x="2988" y="3549"/>
                    <a:pt x="2908" y="3552"/>
                    <a:pt x="2829" y="3576"/>
                  </a:cubicBezTo>
                  <a:cubicBezTo>
                    <a:pt x="2737" y="3604"/>
                    <a:pt x="2661" y="3657"/>
                    <a:pt x="2602" y="3732"/>
                  </a:cubicBezTo>
                  <a:cubicBezTo>
                    <a:pt x="2518" y="3838"/>
                    <a:pt x="2484" y="3960"/>
                    <a:pt x="2504" y="4096"/>
                  </a:cubicBezTo>
                  <a:cubicBezTo>
                    <a:pt x="2519" y="4198"/>
                    <a:pt x="2564" y="4284"/>
                    <a:pt x="2635" y="4359"/>
                  </a:cubicBezTo>
                  <a:cubicBezTo>
                    <a:pt x="2661" y="4387"/>
                    <a:pt x="2667" y="4419"/>
                    <a:pt x="2652" y="4454"/>
                  </a:cubicBezTo>
                  <a:cubicBezTo>
                    <a:pt x="2637" y="4486"/>
                    <a:pt x="2609" y="4501"/>
                    <a:pt x="2575" y="4502"/>
                  </a:cubicBezTo>
                  <a:cubicBezTo>
                    <a:pt x="2378" y="4502"/>
                    <a:pt x="2180" y="4502"/>
                    <a:pt x="1983" y="4501"/>
                  </a:cubicBezTo>
                  <a:cubicBezTo>
                    <a:pt x="1878" y="4501"/>
                    <a:pt x="1092" y="4500"/>
                    <a:pt x="987" y="4501"/>
                  </a:cubicBezTo>
                  <a:cubicBezTo>
                    <a:pt x="967" y="4502"/>
                    <a:pt x="963" y="4495"/>
                    <a:pt x="963" y="4477"/>
                  </a:cubicBezTo>
                  <a:cubicBezTo>
                    <a:pt x="963" y="4175"/>
                    <a:pt x="963" y="2954"/>
                    <a:pt x="963" y="2653"/>
                  </a:cubicBezTo>
                  <a:cubicBezTo>
                    <a:pt x="963" y="2577"/>
                    <a:pt x="932" y="2517"/>
                    <a:pt x="869" y="2477"/>
                  </a:cubicBezTo>
                  <a:cubicBezTo>
                    <a:pt x="796" y="2432"/>
                    <a:pt x="701" y="2439"/>
                    <a:pt x="638" y="2499"/>
                  </a:cubicBezTo>
                  <a:cubicBezTo>
                    <a:pt x="559" y="2576"/>
                    <a:pt x="465" y="2618"/>
                    <a:pt x="354" y="2611"/>
                  </a:cubicBezTo>
                  <a:cubicBezTo>
                    <a:pt x="251" y="2604"/>
                    <a:pt x="165" y="2560"/>
                    <a:pt x="99" y="2480"/>
                  </a:cubicBezTo>
                  <a:cubicBezTo>
                    <a:pt x="20" y="2384"/>
                    <a:pt x="0" y="2273"/>
                    <a:pt x="31" y="2154"/>
                  </a:cubicBezTo>
                  <a:cubicBezTo>
                    <a:pt x="52" y="2075"/>
                    <a:pt x="98" y="2011"/>
                    <a:pt x="165" y="1962"/>
                  </a:cubicBezTo>
                  <a:cubicBezTo>
                    <a:pt x="233" y="1914"/>
                    <a:pt x="308" y="1890"/>
                    <a:pt x="390" y="1894"/>
                  </a:cubicBezTo>
                  <a:cubicBezTo>
                    <a:pt x="470" y="1897"/>
                    <a:pt x="543" y="1924"/>
                    <a:pt x="605" y="1977"/>
                  </a:cubicBezTo>
                  <a:cubicBezTo>
                    <a:pt x="639" y="2006"/>
                    <a:pt x="670" y="2038"/>
                    <a:pt x="715" y="2049"/>
                  </a:cubicBezTo>
                  <a:cubicBezTo>
                    <a:pt x="814" y="2075"/>
                    <a:pt x="912" y="2023"/>
                    <a:pt x="948" y="1933"/>
                  </a:cubicBezTo>
                  <a:cubicBezTo>
                    <a:pt x="960" y="1903"/>
                    <a:pt x="963" y="1872"/>
                    <a:pt x="963" y="1840"/>
                  </a:cubicBezTo>
                  <a:cubicBezTo>
                    <a:pt x="963" y="1696"/>
                    <a:pt x="963" y="632"/>
                    <a:pt x="963" y="488"/>
                  </a:cubicBezTo>
                  <a:cubicBezTo>
                    <a:pt x="963" y="488"/>
                    <a:pt x="963" y="488"/>
                    <a:pt x="963" y="4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xmlns="" id="{1FEE99D4-1240-440A-9721-A8A628754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73" y="4044798"/>
              <a:ext cx="2825274" cy="2154358"/>
            </a:xfrm>
            <a:custGeom>
              <a:avLst/>
              <a:gdLst>
                <a:gd name="T0" fmla="*/ 963 w 5936"/>
                <a:gd name="T1" fmla="*/ 30 h 4502"/>
                <a:gd name="T2" fmla="*/ 2570 w 5936"/>
                <a:gd name="T3" fmla="*/ 4 h 4502"/>
                <a:gd name="T4" fmla="*/ 2625 w 5936"/>
                <a:gd name="T5" fmla="*/ 157 h 4502"/>
                <a:gd name="T6" fmla="*/ 2534 w 5936"/>
                <a:gd name="T7" fmla="*/ 658 h 4502"/>
                <a:gd name="T8" fmla="*/ 3066 w 5936"/>
                <a:gd name="T9" fmla="*/ 940 h 4502"/>
                <a:gd name="T10" fmla="*/ 3428 w 5936"/>
                <a:gd name="T11" fmla="*/ 588 h 4502"/>
                <a:gd name="T12" fmla="*/ 3308 w 5936"/>
                <a:gd name="T13" fmla="*/ 150 h 4502"/>
                <a:gd name="T14" fmla="*/ 3369 w 5936"/>
                <a:gd name="T15" fmla="*/ 1 h 4502"/>
                <a:gd name="T16" fmla="*/ 3715 w 5936"/>
                <a:gd name="T17" fmla="*/ 1 h 4502"/>
                <a:gd name="T18" fmla="*/ 4958 w 5936"/>
                <a:gd name="T19" fmla="*/ 3 h 4502"/>
                <a:gd name="T20" fmla="*/ 4978 w 5936"/>
                <a:gd name="T21" fmla="*/ 54 h 4502"/>
                <a:gd name="T22" fmla="*/ 5045 w 5936"/>
                <a:gd name="T23" fmla="*/ 2008 h 4502"/>
                <a:gd name="T24" fmla="*/ 5317 w 5936"/>
                <a:gd name="T25" fmla="*/ 1990 h 4502"/>
                <a:gd name="T26" fmla="*/ 5883 w 5936"/>
                <a:gd name="T27" fmla="*/ 2086 h 4502"/>
                <a:gd name="T28" fmla="*/ 5761 w 5936"/>
                <a:gd name="T29" fmla="*/ 2554 h 4502"/>
                <a:gd name="T30" fmla="*/ 5298 w 5936"/>
                <a:gd name="T31" fmla="*/ 2496 h 4502"/>
                <a:gd name="T32" fmla="*/ 4978 w 5936"/>
                <a:gd name="T33" fmla="*/ 2648 h 4502"/>
                <a:gd name="T34" fmla="*/ 4950 w 5936"/>
                <a:gd name="T35" fmla="*/ 4501 h 4502"/>
                <a:gd name="T36" fmla="*/ 3299 w 5936"/>
                <a:gd name="T37" fmla="*/ 4471 h 4502"/>
                <a:gd name="T38" fmla="*/ 3423 w 5936"/>
                <a:gd name="T39" fmla="*/ 4161 h 4502"/>
                <a:gd name="T40" fmla="*/ 3297 w 5936"/>
                <a:gd name="T41" fmla="*/ 3687 h 4502"/>
                <a:gd name="T42" fmla="*/ 2829 w 5936"/>
                <a:gd name="T43" fmla="*/ 3576 h 4502"/>
                <a:gd name="T44" fmla="*/ 2504 w 5936"/>
                <a:gd name="T45" fmla="*/ 4096 h 4502"/>
                <a:gd name="T46" fmla="*/ 2652 w 5936"/>
                <a:gd name="T47" fmla="*/ 4454 h 4502"/>
                <a:gd name="T48" fmla="*/ 1983 w 5936"/>
                <a:gd name="T49" fmla="*/ 4501 h 4502"/>
                <a:gd name="T50" fmla="*/ 963 w 5936"/>
                <a:gd name="T51" fmla="*/ 4477 h 4502"/>
                <a:gd name="T52" fmla="*/ 869 w 5936"/>
                <a:gd name="T53" fmla="*/ 2477 h 4502"/>
                <a:gd name="T54" fmla="*/ 354 w 5936"/>
                <a:gd name="T55" fmla="*/ 2611 h 4502"/>
                <a:gd name="T56" fmla="*/ 31 w 5936"/>
                <a:gd name="T57" fmla="*/ 2154 h 4502"/>
                <a:gd name="T58" fmla="*/ 390 w 5936"/>
                <a:gd name="T59" fmla="*/ 1894 h 4502"/>
                <a:gd name="T60" fmla="*/ 715 w 5936"/>
                <a:gd name="T61" fmla="*/ 2049 h 4502"/>
                <a:gd name="T62" fmla="*/ 963 w 5936"/>
                <a:gd name="T63" fmla="*/ 1840 h 4502"/>
                <a:gd name="T64" fmla="*/ 963 w 5936"/>
                <a:gd name="T65" fmla="*/ 488 h 4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36" h="4502">
                  <a:moveTo>
                    <a:pt x="963" y="488"/>
                  </a:moveTo>
                  <a:cubicBezTo>
                    <a:pt x="963" y="335"/>
                    <a:pt x="963" y="183"/>
                    <a:pt x="963" y="30"/>
                  </a:cubicBezTo>
                  <a:cubicBezTo>
                    <a:pt x="962" y="11"/>
                    <a:pt x="967" y="3"/>
                    <a:pt x="988" y="3"/>
                  </a:cubicBezTo>
                  <a:cubicBezTo>
                    <a:pt x="1288" y="4"/>
                    <a:pt x="2269" y="4"/>
                    <a:pt x="2570" y="4"/>
                  </a:cubicBezTo>
                  <a:cubicBezTo>
                    <a:pt x="2638" y="4"/>
                    <a:pt x="2677" y="59"/>
                    <a:pt x="2652" y="121"/>
                  </a:cubicBezTo>
                  <a:cubicBezTo>
                    <a:pt x="2647" y="135"/>
                    <a:pt x="2635" y="146"/>
                    <a:pt x="2625" y="157"/>
                  </a:cubicBezTo>
                  <a:cubicBezTo>
                    <a:pt x="2561" y="228"/>
                    <a:pt x="2520" y="309"/>
                    <a:pt x="2505" y="404"/>
                  </a:cubicBezTo>
                  <a:cubicBezTo>
                    <a:pt x="2490" y="492"/>
                    <a:pt x="2500" y="576"/>
                    <a:pt x="2534" y="658"/>
                  </a:cubicBezTo>
                  <a:cubicBezTo>
                    <a:pt x="2576" y="762"/>
                    <a:pt x="2648" y="841"/>
                    <a:pt x="2747" y="894"/>
                  </a:cubicBezTo>
                  <a:cubicBezTo>
                    <a:pt x="2847" y="947"/>
                    <a:pt x="2953" y="964"/>
                    <a:pt x="3066" y="940"/>
                  </a:cubicBezTo>
                  <a:cubicBezTo>
                    <a:pt x="3150" y="922"/>
                    <a:pt x="3224" y="885"/>
                    <a:pt x="3287" y="827"/>
                  </a:cubicBezTo>
                  <a:cubicBezTo>
                    <a:pt x="3358" y="762"/>
                    <a:pt x="3406" y="683"/>
                    <a:pt x="3428" y="588"/>
                  </a:cubicBezTo>
                  <a:cubicBezTo>
                    <a:pt x="3442" y="529"/>
                    <a:pt x="3446" y="471"/>
                    <a:pt x="3437" y="411"/>
                  </a:cubicBezTo>
                  <a:cubicBezTo>
                    <a:pt x="3422" y="310"/>
                    <a:pt x="3379" y="222"/>
                    <a:pt x="3308" y="150"/>
                  </a:cubicBezTo>
                  <a:cubicBezTo>
                    <a:pt x="3281" y="122"/>
                    <a:pt x="3275" y="92"/>
                    <a:pt x="3284" y="58"/>
                  </a:cubicBezTo>
                  <a:cubicBezTo>
                    <a:pt x="3293" y="27"/>
                    <a:pt x="3331" y="2"/>
                    <a:pt x="3369" y="1"/>
                  </a:cubicBezTo>
                  <a:cubicBezTo>
                    <a:pt x="3405" y="0"/>
                    <a:pt x="3442" y="1"/>
                    <a:pt x="3479" y="1"/>
                  </a:cubicBezTo>
                  <a:cubicBezTo>
                    <a:pt x="3557" y="1"/>
                    <a:pt x="3636" y="1"/>
                    <a:pt x="3715" y="1"/>
                  </a:cubicBezTo>
                  <a:cubicBezTo>
                    <a:pt x="3885" y="1"/>
                    <a:pt x="4735" y="1"/>
                    <a:pt x="4905" y="1"/>
                  </a:cubicBezTo>
                  <a:cubicBezTo>
                    <a:pt x="4923" y="1"/>
                    <a:pt x="4940" y="3"/>
                    <a:pt x="4958" y="3"/>
                  </a:cubicBezTo>
                  <a:cubicBezTo>
                    <a:pt x="4973" y="3"/>
                    <a:pt x="4979" y="9"/>
                    <a:pt x="4978" y="24"/>
                  </a:cubicBezTo>
                  <a:cubicBezTo>
                    <a:pt x="4977" y="34"/>
                    <a:pt x="4978" y="44"/>
                    <a:pt x="4978" y="54"/>
                  </a:cubicBezTo>
                  <a:cubicBezTo>
                    <a:pt x="4978" y="345"/>
                    <a:pt x="4978" y="1556"/>
                    <a:pt x="4978" y="1848"/>
                  </a:cubicBezTo>
                  <a:cubicBezTo>
                    <a:pt x="4977" y="1911"/>
                    <a:pt x="4998" y="1964"/>
                    <a:pt x="5045" y="2008"/>
                  </a:cubicBezTo>
                  <a:cubicBezTo>
                    <a:pt x="5093" y="2053"/>
                    <a:pt x="5183" y="2071"/>
                    <a:pt x="5243" y="2041"/>
                  </a:cubicBezTo>
                  <a:cubicBezTo>
                    <a:pt x="5269" y="2028"/>
                    <a:pt x="5295" y="2010"/>
                    <a:pt x="5317" y="1990"/>
                  </a:cubicBezTo>
                  <a:cubicBezTo>
                    <a:pt x="5418" y="1904"/>
                    <a:pt x="5530" y="1871"/>
                    <a:pt x="5660" y="1907"/>
                  </a:cubicBezTo>
                  <a:cubicBezTo>
                    <a:pt x="5760" y="1934"/>
                    <a:pt x="5835" y="1995"/>
                    <a:pt x="5883" y="2086"/>
                  </a:cubicBezTo>
                  <a:cubicBezTo>
                    <a:pt x="5926" y="2169"/>
                    <a:pt x="5936" y="2258"/>
                    <a:pt x="5910" y="2349"/>
                  </a:cubicBezTo>
                  <a:cubicBezTo>
                    <a:pt x="5886" y="2436"/>
                    <a:pt x="5836" y="2505"/>
                    <a:pt x="5761" y="2554"/>
                  </a:cubicBezTo>
                  <a:cubicBezTo>
                    <a:pt x="5671" y="2611"/>
                    <a:pt x="5574" y="2627"/>
                    <a:pt x="5470" y="2599"/>
                  </a:cubicBezTo>
                  <a:cubicBezTo>
                    <a:pt x="5403" y="2581"/>
                    <a:pt x="5349" y="2542"/>
                    <a:pt x="5298" y="2496"/>
                  </a:cubicBezTo>
                  <a:cubicBezTo>
                    <a:pt x="5240" y="2446"/>
                    <a:pt x="5172" y="2434"/>
                    <a:pt x="5100" y="2464"/>
                  </a:cubicBezTo>
                  <a:cubicBezTo>
                    <a:pt x="5019" y="2498"/>
                    <a:pt x="4979" y="2562"/>
                    <a:pt x="4978" y="2648"/>
                  </a:cubicBezTo>
                  <a:cubicBezTo>
                    <a:pt x="4977" y="2950"/>
                    <a:pt x="4978" y="4172"/>
                    <a:pt x="4978" y="4474"/>
                  </a:cubicBezTo>
                  <a:cubicBezTo>
                    <a:pt x="4978" y="4502"/>
                    <a:pt x="4978" y="4502"/>
                    <a:pt x="4950" y="4501"/>
                  </a:cubicBezTo>
                  <a:cubicBezTo>
                    <a:pt x="4651" y="4501"/>
                    <a:pt x="3672" y="4501"/>
                    <a:pt x="3372" y="4501"/>
                  </a:cubicBezTo>
                  <a:cubicBezTo>
                    <a:pt x="3344" y="4501"/>
                    <a:pt x="3318" y="4494"/>
                    <a:pt x="3299" y="4471"/>
                  </a:cubicBezTo>
                  <a:cubicBezTo>
                    <a:pt x="3272" y="4438"/>
                    <a:pt x="3274" y="4390"/>
                    <a:pt x="3304" y="4359"/>
                  </a:cubicBezTo>
                  <a:cubicBezTo>
                    <a:pt x="3360" y="4303"/>
                    <a:pt x="3401" y="4237"/>
                    <a:pt x="3423" y="4161"/>
                  </a:cubicBezTo>
                  <a:cubicBezTo>
                    <a:pt x="3445" y="4083"/>
                    <a:pt x="3449" y="4003"/>
                    <a:pt x="3430" y="3922"/>
                  </a:cubicBezTo>
                  <a:cubicBezTo>
                    <a:pt x="3408" y="3830"/>
                    <a:pt x="3364" y="3752"/>
                    <a:pt x="3297" y="3687"/>
                  </a:cubicBezTo>
                  <a:cubicBezTo>
                    <a:pt x="3233" y="3625"/>
                    <a:pt x="3157" y="3585"/>
                    <a:pt x="3069" y="3566"/>
                  </a:cubicBezTo>
                  <a:cubicBezTo>
                    <a:pt x="2988" y="3549"/>
                    <a:pt x="2908" y="3552"/>
                    <a:pt x="2829" y="3576"/>
                  </a:cubicBezTo>
                  <a:cubicBezTo>
                    <a:pt x="2737" y="3604"/>
                    <a:pt x="2661" y="3657"/>
                    <a:pt x="2602" y="3732"/>
                  </a:cubicBezTo>
                  <a:cubicBezTo>
                    <a:pt x="2518" y="3838"/>
                    <a:pt x="2484" y="3960"/>
                    <a:pt x="2504" y="4096"/>
                  </a:cubicBezTo>
                  <a:cubicBezTo>
                    <a:pt x="2519" y="4198"/>
                    <a:pt x="2564" y="4284"/>
                    <a:pt x="2635" y="4359"/>
                  </a:cubicBezTo>
                  <a:cubicBezTo>
                    <a:pt x="2661" y="4387"/>
                    <a:pt x="2667" y="4419"/>
                    <a:pt x="2652" y="4454"/>
                  </a:cubicBezTo>
                  <a:cubicBezTo>
                    <a:pt x="2637" y="4486"/>
                    <a:pt x="2609" y="4501"/>
                    <a:pt x="2575" y="4502"/>
                  </a:cubicBezTo>
                  <a:cubicBezTo>
                    <a:pt x="2378" y="4502"/>
                    <a:pt x="2180" y="4502"/>
                    <a:pt x="1983" y="4501"/>
                  </a:cubicBezTo>
                  <a:cubicBezTo>
                    <a:pt x="1878" y="4501"/>
                    <a:pt x="1092" y="4500"/>
                    <a:pt x="987" y="4501"/>
                  </a:cubicBezTo>
                  <a:cubicBezTo>
                    <a:pt x="967" y="4502"/>
                    <a:pt x="963" y="4495"/>
                    <a:pt x="963" y="4477"/>
                  </a:cubicBezTo>
                  <a:cubicBezTo>
                    <a:pt x="963" y="4175"/>
                    <a:pt x="963" y="2954"/>
                    <a:pt x="963" y="2653"/>
                  </a:cubicBezTo>
                  <a:cubicBezTo>
                    <a:pt x="963" y="2577"/>
                    <a:pt x="932" y="2517"/>
                    <a:pt x="869" y="2477"/>
                  </a:cubicBezTo>
                  <a:cubicBezTo>
                    <a:pt x="796" y="2432"/>
                    <a:pt x="701" y="2439"/>
                    <a:pt x="638" y="2499"/>
                  </a:cubicBezTo>
                  <a:cubicBezTo>
                    <a:pt x="559" y="2576"/>
                    <a:pt x="465" y="2618"/>
                    <a:pt x="354" y="2611"/>
                  </a:cubicBezTo>
                  <a:cubicBezTo>
                    <a:pt x="251" y="2604"/>
                    <a:pt x="165" y="2560"/>
                    <a:pt x="99" y="2480"/>
                  </a:cubicBezTo>
                  <a:cubicBezTo>
                    <a:pt x="20" y="2384"/>
                    <a:pt x="0" y="2273"/>
                    <a:pt x="31" y="2154"/>
                  </a:cubicBezTo>
                  <a:cubicBezTo>
                    <a:pt x="52" y="2075"/>
                    <a:pt x="98" y="2011"/>
                    <a:pt x="165" y="1962"/>
                  </a:cubicBezTo>
                  <a:cubicBezTo>
                    <a:pt x="233" y="1914"/>
                    <a:pt x="308" y="1890"/>
                    <a:pt x="390" y="1894"/>
                  </a:cubicBezTo>
                  <a:cubicBezTo>
                    <a:pt x="470" y="1897"/>
                    <a:pt x="543" y="1924"/>
                    <a:pt x="605" y="1977"/>
                  </a:cubicBezTo>
                  <a:cubicBezTo>
                    <a:pt x="639" y="2006"/>
                    <a:pt x="670" y="2038"/>
                    <a:pt x="715" y="2049"/>
                  </a:cubicBezTo>
                  <a:cubicBezTo>
                    <a:pt x="814" y="2075"/>
                    <a:pt x="912" y="2023"/>
                    <a:pt x="948" y="1933"/>
                  </a:cubicBezTo>
                  <a:cubicBezTo>
                    <a:pt x="960" y="1903"/>
                    <a:pt x="963" y="1872"/>
                    <a:pt x="963" y="1840"/>
                  </a:cubicBezTo>
                  <a:cubicBezTo>
                    <a:pt x="963" y="1696"/>
                    <a:pt x="963" y="632"/>
                    <a:pt x="963" y="488"/>
                  </a:cubicBezTo>
                  <a:cubicBezTo>
                    <a:pt x="963" y="488"/>
                    <a:pt x="963" y="488"/>
                    <a:pt x="963" y="4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xmlns="" id="{4ABD5431-CEAD-4EEB-8487-540F38EC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904" y="3590766"/>
              <a:ext cx="1910183" cy="3062422"/>
            </a:xfrm>
            <a:custGeom>
              <a:avLst/>
              <a:gdLst>
                <a:gd name="T0" fmla="*/ 27 w 4016"/>
                <a:gd name="T1" fmla="*/ 5450 h 6400"/>
                <a:gd name="T2" fmla="*/ 0 w 4016"/>
                <a:gd name="T3" fmla="*/ 3596 h 6400"/>
                <a:gd name="T4" fmla="*/ 144 w 4016"/>
                <a:gd name="T5" fmla="*/ 3537 h 6400"/>
                <a:gd name="T6" fmla="*/ 704 w 4016"/>
                <a:gd name="T7" fmla="*/ 3612 h 6400"/>
                <a:gd name="T8" fmla="*/ 945 w 4016"/>
                <a:gd name="T9" fmla="*/ 3183 h 6400"/>
                <a:gd name="T10" fmla="*/ 404 w 4016"/>
                <a:gd name="T11" fmla="*/ 2734 h 6400"/>
                <a:gd name="T12" fmla="*/ 58 w 4016"/>
                <a:gd name="T13" fmla="*/ 2888 h 6400"/>
                <a:gd name="T14" fmla="*/ 0 w 4016"/>
                <a:gd name="T15" fmla="*/ 2254 h 6400"/>
                <a:gd name="T16" fmla="*/ 29 w 4016"/>
                <a:gd name="T17" fmla="*/ 951 h 6400"/>
                <a:gd name="T18" fmla="*/ 1702 w 4016"/>
                <a:gd name="T19" fmla="*/ 933 h 6400"/>
                <a:gd name="T20" fmla="*/ 1750 w 4016"/>
                <a:gd name="T21" fmla="*/ 615 h 6400"/>
                <a:gd name="T22" fmla="*/ 1932 w 4016"/>
                <a:gd name="T23" fmla="*/ 28 h 6400"/>
                <a:gd name="T24" fmla="*/ 2356 w 4016"/>
                <a:gd name="T25" fmla="*/ 455 h 6400"/>
                <a:gd name="T26" fmla="*/ 2348 w 4016"/>
                <a:gd name="T27" fmla="*/ 946 h 6400"/>
                <a:gd name="T28" fmla="*/ 3986 w 4016"/>
                <a:gd name="T29" fmla="*/ 952 h 6400"/>
                <a:gd name="T30" fmla="*/ 4016 w 4016"/>
                <a:gd name="T31" fmla="*/ 2797 h 6400"/>
                <a:gd name="T32" fmla="*/ 3880 w 4016"/>
                <a:gd name="T33" fmla="*/ 2869 h 6400"/>
                <a:gd name="T34" fmla="*/ 3419 w 4016"/>
                <a:gd name="T35" fmla="*/ 2746 h 6400"/>
                <a:gd name="T36" fmla="*/ 3083 w 4016"/>
                <a:gd name="T37" fmla="*/ 3097 h 6400"/>
                <a:gd name="T38" fmla="*/ 3307 w 4016"/>
                <a:gd name="T39" fmla="*/ 3609 h 6400"/>
                <a:gd name="T40" fmla="*/ 3774 w 4016"/>
                <a:gd name="T41" fmla="*/ 3612 h 6400"/>
                <a:gd name="T42" fmla="*/ 3951 w 4016"/>
                <a:gd name="T43" fmla="*/ 3512 h 6400"/>
                <a:gd name="T44" fmla="*/ 4016 w 4016"/>
                <a:gd name="T45" fmla="*/ 3608 h 6400"/>
                <a:gd name="T46" fmla="*/ 3986 w 4016"/>
                <a:gd name="T47" fmla="*/ 5449 h 6400"/>
                <a:gd name="T48" fmla="*/ 2326 w 4016"/>
                <a:gd name="T49" fmla="*/ 5462 h 6400"/>
                <a:gd name="T50" fmla="*/ 2241 w 4016"/>
                <a:gd name="T51" fmla="*/ 5758 h 6400"/>
                <a:gd name="T52" fmla="*/ 2357 w 4016"/>
                <a:gd name="T53" fmla="*/ 6121 h 6400"/>
                <a:gd name="T54" fmla="*/ 1976 w 4016"/>
                <a:gd name="T55" fmla="*/ 6392 h 6400"/>
                <a:gd name="T56" fmla="*/ 1663 w 4016"/>
                <a:gd name="T57" fmla="*/ 5937 h 6400"/>
                <a:gd name="T58" fmla="*/ 1775 w 4016"/>
                <a:gd name="T59" fmla="*/ 5529 h 6400"/>
                <a:gd name="T60" fmla="*/ 509 w 4016"/>
                <a:gd name="T61" fmla="*/ 5450 h 6400"/>
                <a:gd name="T62" fmla="*/ 493 w 4016"/>
                <a:gd name="T63" fmla="*/ 5450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16" h="6400">
                  <a:moveTo>
                    <a:pt x="493" y="5450"/>
                  </a:moveTo>
                  <a:cubicBezTo>
                    <a:pt x="338" y="5450"/>
                    <a:pt x="183" y="5450"/>
                    <a:pt x="27" y="5450"/>
                  </a:cubicBezTo>
                  <a:cubicBezTo>
                    <a:pt x="0" y="5450"/>
                    <a:pt x="0" y="5450"/>
                    <a:pt x="0" y="5422"/>
                  </a:cubicBezTo>
                  <a:cubicBezTo>
                    <a:pt x="0" y="5120"/>
                    <a:pt x="0" y="3898"/>
                    <a:pt x="0" y="3596"/>
                  </a:cubicBezTo>
                  <a:cubicBezTo>
                    <a:pt x="0" y="3558"/>
                    <a:pt x="19" y="3529"/>
                    <a:pt x="53" y="3515"/>
                  </a:cubicBezTo>
                  <a:cubicBezTo>
                    <a:pt x="85" y="3502"/>
                    <a:pt x="116" y="3510"/>
                    <a:pt x="144" y="3537"/>
                  </a:cubicBezTo>
                  <a:cubicBezTo>
                    <a:pt x="241" y="3628"/>
                    <a:pt x="355" y="3674"/>
                    <a:pt x="489" y="3671"/>
                  </a:cubicBezTo>
                  <a:cubicBezTo>
                    <a:pt x="566" y="3669"/>
                    <a:pt x="638" y="3649"/>
                    <a:pt x="704" y="3612"/>
                  </a:cubicBezTo>
                  <a:cubicBezTo>
                    <a:pt x="767" y="3577"/>
                    <a:pt x="819" y="3530"/>
                    <a:pt x="861" y="3471"/>
                  </a:cubicBezTo>
                  <a:cubicBezTo>
                    <a:pt x="921" y="3384"/>
                    <a:pt x="949" y="3288"/>
                    <a:pt x="945" y="3183"/>
                  </a:cubicBezTo>
                  <a:cubicBezTo>
                    <a:pt x="940" y="3063"/>
                    <a:pt x="896" y="2960"/>
                    <a:pt x="813" y="2873"/>
                  </a:cubicBezTo>
                  <a:cubicBezTo>
                    <a:pt x="700" y="2757"/>
                    <a:pt x="561" y="2715"/>
                    <a:pt x="404" y="2734"/>
                  </a:cubicBezTo>
                  <a:cubicBezTo>
                    <a:pt x="303" y="2747"/>
                    <a:pt x="216" y="2793"/>
                    <a:pt x="143" y="2865"/>
                  </a:cubicBezTo>
                  <a:cubicBezTo>
                    <a:pt x="119" y="2888"/>
                    <a:pt x="85" y="2898"/>
                    <a:pt x="58" y="2888"/>
                  </a:cubicBezTo>
                  <a:cubicBezTo>
                    <a:pt x="21" y="2874"/>
                    <a:pt x="0" y="2845"/>
                    <a:pt x="0" y="2808"/>
                  </a:cubicBezTo>
                  <a:cubicBezTo>
                    <a:pt x="0" y="2623"/>
                    <a:pt x="0" y="2438"/>
                    <a:pt x="0" y="2254"/>
                  </a:cubicBezTo>
                  <a:cubicBezTo>
                    <a:pt x="0" y="2136"/>
                    <a:pt x="0" y="1098"/>
                    <a:pt x="0" y="980"/>
                  </a:cubicBezTo>
                  <a:cubicBezTo>
                    <a:pt x="0" y="951"/>
                    <a:pt x="0" y="951"/>
                    <a:pt x="29" y="951"/>
                  </a:cubicBezTo>
                  <a:cubicBezTo>
                    <a:pt x="327" y="951"/>
                    <a:pt x="1305" y="951"/>
                    <a:pt x="1603" y="951"/>
                  </a:cubicBezTo>
                  <a:cubicBezTo>
                    <a:pt x="1637" y="951"/>
                    <a:pt x="1670" y="948"/>
                    <a:pt x="1702" y="933"/>
                  </a:cubicBezTo>
                  <a:cubicBezTo>
                    <a:pt x="1786" y="894"/>
                    <a:pt x="1832" y="790"/>
                    <a:pt x="1802" y="702"/>
                  </a:cubicBezTo>
                  <a:cubicBezTo>
                    <a:pt x="1791" y="669"/>
                    <a:pt x="1773" y="641"/>
                    <a:pt x="1750" y="615"/>
                  </a:cubicBezTo>
                  <a:cubicBezTo>
                    <a:pt x="1656" y="512"/>
                    <a:pt x="1626" y="393"/>
                    <a:pt x="1667" y="259"/>
                  </a:cubicBezTo>
                  <a:cubicBezTo>
                    <a:pt x="1707" y="127"/>
                    <a:pt x="1800" y="56"/>
                    <a:pt x="1932" y="28"/>
                  </a:cubicBezTo>
                  <a:cubicBezTo>
                    <a:pt x="2058" y="0"/>
                    <a:pt x="2174" y="20"/>
                    <a:pt x="2266" y="117"/>
                  </a:cubicBezTo>
                  <a:cubicBezTo>
                    <a:pt x="2356" y="213"/>
                    <a:pt x="2387" y="326"/>
                    <a:pt x="2356" y="455"/>
                  </a:cubicBezTo>
                  <a:cubicBezTo>
                    <a:pt x="2340" y="521"/>
                    <a:pt x="2306" y="576"/>
                    <a:pt x="2259" y="624"/>
                  </a:cubicBezTo>
                  <a:cubicBezTo>
                    <a:pt x="2163" y="724"/>
                    <a:pt x="2199" y="901"/>
                    <a:pt x="2348" y="946"/>
                  </a:cubicBezTo>
                  <a:cubicBezTo>
                    <a:pt x="2369" y="952"/>
                    <a:pt x="2392" y="951"/>
                    <a:pt x="2414" y="951"/>
                  </a:cubicBezTo>
                  <a:cubicBezTo>
                    <a:pt x="2711" y="952"/>
                    <a:pt x="3688" y="952"/>
                    <a:pt x="3986" y="952"/>
                  </a:cubicBezTo>
                  <a:cubicBezTo>
                    <a:pt x="4016" y="952"/>
                    <a:pt x="4016" y="952"/>
                    <a:pt x="4016" y="983"/>
                  </a:cubicBezTo>
                  <a:cubicBezTo>
                    <a:pt x="4016" y="1281"/>
                    <a:pt x="4016" y="2499"/>
                    <a:pt x="4016" y="2797"/>
                  </a:cubicBezTo>
                  <a:cubicBezTo>
                    <a:pt x="4016" y="2845"/>
                    <a:pt x="3999" y="2871"/>
                    <a:pt x="3959" y="2887"/>
                  </a:cubicBezTo>
                  <a:cubicBezTo>
                    <a:pt x="3928" y="2899"/>
                    <a:pt x="3901" y="2890"/>
                    <a:pt x="3880" y="2869"/>
                  </a:cubicBezTo>
                  <a:cubicBezTo>
                    <a:pt x="3826" y="2818"/>
                    <a:pt x="3766" y="2777"/>
                    <a:pt x="3696" y="2754"/>
                  </a:cubicBezTo>
                  <a:cubicBezTo>
                    <a:pt x="3605" y="2723"/>
                    <a:pt x="3512" y="2721"/>
                    <a:pt x="3419" y="2746"/>
                  </a:cubicBezTo>
                  <a:cubicBezTo>
                    <a:pt x="3333" y="2768"/>
                    <a:pt x="3260" y="2813"/>
                    <a:pt x="3200" y="2877"/>
                  </a:cubicBezTo>
                  <a:cubicBezTo>
                    <a:pt x="3141" y="2939"/>
                    <a:pt x="3102" y="3013"/>
                    <a:pt x="3083" y="3097"/>
                  </a:cubicBezTo>
                  <a:cubicBezTo>
                    <a:pt x="3063" y="3184"/>
                    <a:pt x="3068" y="3268"/>
                    <a:pt x="3096" y="3351"/>
                  </a:cubicBezTo>
                  <a:cubicBezTo>
                    <a:pt x="3134" y="3463"/>
                    <a:pt x="3205" y="3549"/>
                    <a:pt x="3307" y="3609"/>
                  </a:cubicBezTo>
                  <a:cubicBezTo>
                    <a:pt x="3382" y="3654"/>
                    <a:pt x="3465" y="3673"/>
                    <a:pt x="3553" y="3672"/>
                  </a:cubicBezTo>
                  <a:cubicBezTo>
                    <a:pt x="3632" y="3670"/>
                    <a:pt x="3706" y="3652"/>
                    <a:pt x="3774" y="3612"/>
                  </a:cubicBezTo>
                  <a:cubicBezTo>
                    <a:pt x="3810" y="3590"/>
                    <a:pt x="3843" y="3561"/>
                    <a:pt x="3876" y="3534"/>
                  </a:cubicBezTo>
                  <a:cubicBezTo>
                    <a:pt x="3899" y="3517"/>
                    <a:pt x="3922" y="3504"/>
                    <a:pt x="3951" y="3512"/>
                  </a:cubicBezTo>
                  <a:cubicBezTo>
                    <a:pt x="3984" y="3521"/>
                    <a:pt x="4007" y="3540"/>
                    <a:pt x="4014" y="3576"/>
                  </a:cubicBezTo>
                  <a:cubicBezTo>
                    <a:pt x="4016" y="3586"/>
                    <a:pt x="4016" y="3597"/>
                    <a:pt x="4016" y="3608"/>
                  </a:cubicBezTo>
                  <a:cubicBezTo>
                    <a:pt x="4016" y="3905"/>
                    <a:pt x="4016" y="5122"/>
                    <a:pt x="4016" y="5420"/>
                  </a:cubicBezTo>
                  <a:cubicBezTo>
                    <a:pt x="4016" y="5449"/>
                    <a:pt x="4016" y="5449"/>
                    <a:pt x="3986" y="5449"/>
                  </a:cubicBezTo>
                  <a:cubicBezTo>
                    <a:pt x="3694" y="5449"/>
                    <a:pt x="2721" y="5448"/>
                    <a:pt x="2428" y="5448"/>
                  </a:cubicBezTo>
                  <a:cubicBezTo>
                    <a:pt x="2394" y="5448"/>
                    <a:pt x="2357" y="5449"/>
                    <a:pt x="2326" y="5462"/>
                  </a:cubicBezTo>
                  <a:cubicBezTo>
                    <a:pt x="2261" y="5489"/>
                    <a:pt x="2220" y="5541"/>
                    <a:pt x="2208" y="5614"/>
                  </a:cubicBezTo>
                  <a:cubicBezTo>
                    <a:pt x="2200" y="5666"/>
                    <a:pt x="2213" y="5715"/>
                    <a:pt x="2241" y="5758"/>
                  </a:cubicBezTo>
                  <a:cubicBezTo>
                    <a:pt x="2253" y="5777"/>
                    <a:pt x="2273" y="5791"/>
                    <a:pt x="2287" y="5809"/>
                  </a:cubicBezTo>
                  <a:cubicBezTo>
                    <a:pt x="2359" y="5902"/>
                    <a:pt x="2385" y="6005"/>
                    <a:pt x="2357" y="6121"/>
                  </a:cubicBezTo>
                  <a:cubicBezTo>
                    <a:pt x="2338" y="6197"/>
                    <a:pt x="2299" y="6260"/>
                    <a:pt x="2240" y="6310"/>
                  </a:cubicBezTo>
                  <a:cubicBezTo>
                    <a:pt x="2164" y="6374"/>
                    <a:pt x="2075" y="6400"/>
                    <a:pt x="1976" y="6392"/>
                  </a:cubicBezTo>
                  <a:cubicBezTo>
                    <a:pt x="1875" y="6383"/>
                    <a:pt x="1794" y="6337"/>
                    <a:pt x="1728" y="6261"/>
                  </a:cubicBezTo>
                  <a:cubicBezTo>
                    <a:pt x="1646" y="6165"/>
                    <a:pt x="1630" y="6056"/>
                    <a:pt x="1663" y="5937"/>
                  </a:cubicBezTo>
                  <a:cubicBezTo>
                    <a:pt x="1680" y="5876"/>
                    <a:pt x="1712" y="5825"/>
                    <a:pt x="1755" y="5779"/>
                  </a:cubicBezTo>
                  <a:cubicBezTo>
                    <a:pt x="1824" y="5707"/>
                    <a:pt x="1833" y="5610"/>
                    <a:pt x="1775" y="5529"/>
                  </a:cubicBezTo>
                  <a:cubicBezTo>
                    <a:pt x="1741" y="5483"/>
                    <a:pt x="1695" y="5452"/>
                    <a:pt x="1635" y="5451"/>
                  </a:cubicBezTo>
                  <a:cubicBezTo>
                    <a:pt x="1487" y="5450"/>
                    <a:pt x="658" y="5450"/>
                    <a:pt x="509" y="5450"/>
                  </a:cubicBezTo>
                  <a:cubicBezTo>
                    <a:pt x="504" y="5450"/>
                    <a:pt x="499" y="5450"/>
                    <a:pt x="493" y="5450"/>
                  </a:cubicBezTo>
                  <a:cubicBezTo>
                    <a:pt x="493" y="5450"/>
                    <a:pt x="493" y="5450"/>
                    <a:pt x="493" y="54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xmlns="" id="{CA1600B1-C6F4-44F1-A151-A8C6B7ABE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940" y="4044798"/>
              <a:ext cx="2825274" cy="2154358"/>
            </a:xfrm>
            <a:custGeom>
              <a:avLst/>
              <a:gdLst>
                <a:gd name="T0" fmla="*/ 963 w 5936"/>
                <a:gd name="T1" fmla="*/ 30 h 4502"/>
                <a:gd name="T2" fmla="*/ 2570 w 5936"/>
                <a:gd name="T3" fmla="*/ 4 h 4502"/>
                <a:gd name="T4" fmla="*/ 2625 w 5936"/>
                <a:gd name="T5" fmla="*/ 157 h 4502"/>
                <a:gd name="T6" fmla="*/ 2534 w 5936"/>
                <a:gd name="T7" fmla="*/ 658 h 4502"/>
                <a:gd name="T8" fmla="*/ 3066 w 5936"/>
                <a:gd name="T9" fmla="*/ 940 h 4502"/>
                <a:gd name="T10" fmla="*/ 3428 w 5936"/>
                <a:gd name="T11" fmla="*/ 588 h 4502"/>
                <a:gd name="T12" fmla="*/ 3308 w 5936"/>
                <a:gd name="T13" fmla="*/ 150 h 4502"/>
                <a:gd name="T14" fmla="*/ 3369 w 5936"/>
                <a:gd name="T15" fmla="*/ 1 h 4502"/>
                <a:gd name="T16" fmla="*/ 3715 w 5936"/>
                <a:gd name="T17" fmla="*/ 1 h 4502"/>
                <a:gd name="T18" fmla="*/ 4958 w 5936"/>
                <a:gd name="T19" fmla="*/ 3 h 4502"/>
                <a:gd name="T20" fmla="*/ 4978 w 5936"/>
                <a:gd name="T21" fmla="*/ 54 h 4502"/>
                <a:gd name="T22" fmla="*/ 5045 w 5936"/>
                <a:gd name="T23" fmla="*/ 2008 h 4502"/>
                <a:gd name="T24" fmla="*/ 5317 w 5936"/>
                <a:gd name="T25" fmla="*/ 1990 h 4502"/>
                <a:gd name="T26" fmla="*/ 5883 w 5936"/>
                <a:gd name="T27" fmla="*/ 2086 h 4502"/>
                <a:gd name="T28" fmla="*/ 5761 w 5936"/>
                <a:gd name="T29" fmla="*/ 2554 h 4502"/>
                <a:gd name="T30" fmla="*/ 5298 w 5936"/>
                <a:gd name="T31" fmla="*/ 2496 h 4502"/>
                <a:gd name="T32" fmla="*/ 4978 w 5936"/>
                <a:gd name="T33" fmla="*/ 2648 h 4502"/>
                <a:gd name="T34" fmla="*/ 4950 w 5936"/>
                <a:gd name="T35" fmla="*/ 4501 h 4502"/>
                <a:gd name="T36" fmla="*/ 3299 w 5936"/>
                <a:gd name="T37" fmla="*/ 4471 h 4502"/>
                <a:gd name="T38" fmla="*/ 3423 w 5936"/>
                <a:gd name="T39" fmla="*/ 4161 h 4502"/>
                <a:gd name="T40" fmla="*/ 3297 w 5936"/>
                <a:gd name="T41" fmla="*/ 3687 h 4502"/>
                <a:gd name="T42" fmla="*/ 2829 w 5936"/>
                <a:gd name="T43" fmla="*/ 3576 h 4502"/>
                <a:gd name="T44" fmla="*/ 2504 w 5936"/>
                <a:gd name="T45" fmla="*/ 4096 h 4502"/>
                <a:gd name="T46" fmla="*/ 2652 w 5936"/>
                <a:gd name="T47" fmla="*/ 4454 h 4502"/>
                <a:gd name="T48" fmla="*/ 1983 w 5936"/>
                <a:gd name="T49" fmla="*/ 4501 h 4502"/>
                <a:gd name="T50" fmla="*/ 963 w 5936"/>
                <a:gd name="T51" fmla="*/ 4477 h 4502"/>
                <a:gd name="T52" fmla="*/ 869 w 5936"/>
                <a:gd name="T53" fmla="*/ 2477 h 4502"/>
                <a:gd name="T54" fmla="*/ 354 w 5936"/>
                <a:gd name="T55" fmla="*/ 2611 h 4502"/>
                <a:gd name="T56" fmla="*/ 31 w 5936"/>
                <a:gd name="T57" fmla="*/ 2154 h 4502"/>
                <a:gd name="T58" fmla="*/ 390 w 5936"/>
                <a:gd name="T59" fmla="*/ 1894 h 4502"/>
                <a:gd name="T60" fmla="*/ 715 w 5936"/>
                <a:gd name="T61" fmla="*/ 2049 h 4502"/>
                <a:gd name="T62" fmla="*/ 963 w 5936"/>
                <a:gd name="T63" fmla="*/ 1840 h 4502"/>
                <a:gd name="T64" fmla="*/ 963 w 5936"/>
                <a:gd name="T65" fmla="*/ 488 h 4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36" h="4502">
                  <a:moveTo>
                    <a:pt x="963" y="488"/>
                  </a:moveTo>
                  <a:cubicBezTo>
                    <a:pt x="963" y="335"/>
                    <a:pt x="963" y="183"/>
                    <a:pt x="963" y="30"/>
                  </a:cubicBezTo>
                  <a:cubicBezTo>
                    <a:pt x="962" y="11"/>
                    <a:pt x="967" y="3"/>
                    <a:pt x="988" y="3"/>
                  </a:cubicBezTo>
                  <a:cubicBezTo>
                    <a:pt x="1288" y="4"/>
                    <a:pt x="2269" y="4"/>
                    <a:pt x="2570" y="4"/>
                  </a:cubicBezTo>
                  <a:cubicBezTo>
                    <a:pt x="2638" y="4"/>
                    <a:pt x="2677" y="59"/>
                    <a:pt x="2652" y="121"/>
                  </a:cubicBezTo>
                  <a:cubicBezTo>
                    <a:pt x="2647" y="135"/>
                    <a:pt x="2635" y="146"/>
                    <a:pt x="2625" y="157"/>
                  </a:cubicBezTo>
                  <a:cubicBezTo>
                    <a:pt x="2561" y="228"/>
                    <a:pt x="2520" y="309"/>
                    <a:pt x="2505" y="404"/>
                  </a:cubicBezTo>
                  <a:cubicBezTo>
                    <a:pt x="2490" y="492"/>
                    <a:pt x="2500" y="576"/>
                    <a:pt x="2534" y="658"/>
                  </a:cubicBezTo>
                  <a:cubicBezTo>
                    <a:pt x="2576" y="762"/>
                    <a:pt x="2648" y="841"/>
                    <a:pt x="2747" y="894"/>
                  </a:cubicBezTo>
                  <a:cubicBezTo>
                    <a:pt x="2847" y="947"/>
                    <a:pt x="2953" y="964"/>
                    <a:pt x="3066" y="940"/>
                  </a:cubicBezTo>
                  <a:cubicBezTo>
                    <a:pt x="3150" y="922"/>
                    <a:pt x="3224" y="885"/>
                    <a:pt x="3287" y="827"/>
                  </a:cubicBezTo>
                  <a:cubicBezTo>
                    <a:pt x="3358" y="762"/>
                    <a:pt x="3406" y="683"/>
                    <a:pt x="3428" y="588"/>
                  </a:cubicBezTo>
                  <a:cubicBezTo>
                    <a:pt x="3442" y="529"/>
                    <a:pt x="3446" y="471"/>
                    <a:pt x="3437" y="411"/>
                  </a:cubicBezTo>
                  <a:cubicBezTo>
                    <a:pt x="3422" y="310"/>
                    <a:pt x="3379" y="222"/>
                    <a:pt x="3308" y="150"/>
                  </a:cubicBezTo>
                  <a:cubicBezTo>
                    <a:pt x="3281" y="122"/>
                    <a:pt x="3275" y="92"/>
                    <a:pt x="3284" y="58"/>
                  </a:cubicBezTo>
                  <a:cubicBezTo>
                    <a:pt x="3293" y="27"/>
                    <a:pt x="3331" y="2"/>
                    <a:pt x="3369" y="1"/>
                  </a:cubicBezTo>
                  <a:cubicBezTo>
                    <a:pt x="3405" y="0"/>
                    <a:pt x="3442" y="1"/>
                    <a:pt x="3479" y="1"/>
                  </a:cubicBezTo>
                  <a:cubicBezTo>
                    <a:pt x="3557" y="1"/>
                    <a:pt x="3636" y="1"/>
                    <a:pt x="3715" y="1"/>
                  </a:cubicBezTo>
                  <a:cubicBezTo>
                    <a:pt x="3885" y="1"/>
                    <a:pt x="4735" y="1"/>
                    <a:pt x="4905" y="1"/>
                  </a:cubicBezTo>
                  <a:cubicBezTo>
                    <a:pt x="4923" y="1"/>
                    <a:pt x="4940" y="3"/>
                    <a:pt x="4958" y="3"/>
                  </a:cubicBezTo>
                  <a:cubicBezTo>
                    <a:pt x="4973" y="3"/>
                    <a:pt x="4979" y="9"/>
                    <a:pt x="4978" y="24"/>
                  </a:cubicBezTo>
                  <a:cubicBezTo>
                    <a:pt x="4977" y="34"/>
                    <a:pt x="4978" y="44"/>
                    <a:pt x="4978" y="54"/>
                  </a:cubicBezTo>
                  <a:cubicBezTo>
                    <a:pt x="4978" y="345"/>
                    <a:pt x="4978" y="1556"/>
                    <a:pt x="4978" y="1848"/>
                  </a:cubicBezTo>
                  <a:cubicBezTo>
                    <a:pt x="4977" y="1911"/>
                    <a:pt x="4998" y="1964"/>
                    <a:pt x="5045" y="2008"/>
                  </a:cubicBezTo>
                  <a:cubicBezTo>
                    <a:pt x="5093" y="2053"/>
                    <a:pt x="5183" y="2071"/>
                    <a:pt x="5243" y="2041"/>
                  </a:cubicBezTo>
                  <a:cubicBezTo>
                    <a:pt x="5269" y="2028"/>
                    <a:pt x="5295" y="2010"/>
                    <a:pt x="5317" y="1990"/>
                  </a:cubicBezTo>
                  <a:cubicBezTo>
                    <a:pt x="5418" y="1904"/>
                    <a:pt x="5530" y="1871"/>
                    <a:pt x="5660" y="1907"/>
                  </a:cubicBezTo>
                  <a:cubicBezTo>
                    <a:pt x="5760" y="1934"/>
                    <a:pt x="5835" y="1995"/>
                    <a:pt x="5883" y="2086"/>
                  </a:cubicBezTo>
                  <a:cubicBezTo>
                    <a:pt x="5926" y="2169"/>
                    <a:pt x="5936" y="2258"/>
                    <a:pt x="5910" y="2349"/>
                  </a:cubicBezTo>
                  <a:cubicBezTo>
                    <a:pt x="5886" y="2436"/>
                    <a:pt x="5836" y="2505"/>
                    <a:pt x="5761" y="2554"/>
                  </a:cubicBezTo>
                  <a:cubicBezTo>
                    <a:pt x="5671" y="2611"/>
                    <a:pt x="5574" y="2627"/>
                    <a:pt x="5470" y="2599"/>
                  </a:cubicBezTo>
                  <a:cubicBezTo>
                    <a:pt x="5403" y="2581"/>
                    <a:pt x="5349" y="2542"/>
                    <a:pt x="5298" y="2496"/>
                  </a:cubicBezTo>
                  <a:cubicBezTo>
                    <a:pt x="5240" y="2446"/>
                    <a:pt x="5172" y="2434"/>
                    <a:pt x="5100" y="2464"/>
                  </a:cubicBezTo>
                  <a:cubicBezTo>
                    <a:pt x="5019" y="2498"/>
                    <a:pt x="4979" y="2562"/>
                    <a:pt x="4978" y="2648"/>
                  </a:cubicBezTo>
                  <a:cubicBezTo>
                    <a:pt x="4977" y="2950"/>
                    <a:pt x="4978" y="4172"/>
                    <a:pt x="4978" y="4474"/>
                  </a:cubicBezTo>
                  <a:cubicBezTo>
                    <a:pt x="4978" y="4502"/>
                    <a:pt x="4978" y="4502"/>
                    <a:pt x="4950" y="4501"/>
                  </a:cubicBezTo>
                  <a:cubicBezTo>
                    <a:pt x="4651" y="4501"/>
                    <a:pt x="3672" y="4501"/>
                    <a:pt x="3372" y="4501"/>
                  </a:cubicBezTo>
                  <a:cubicBezTo>
                    <a:pt x="3344" y="4501"/>
                    <a:pt x="3318" y="4494"/>
                    <a:pt x="3299" y="4471"/>
                  </a:cubicBezTo>
                  <a:cubicBezTo>
                    <a:pt x="3272" y="4438"/>
                    <a:pt x="3274" y="4390"/>
                    <a:pt x="3304" y="4359"/>
                  </a:cubicBezTo>
                  <a:cubicBezTo>
                    <a:pt x="3360" y="4303"/>
                    <a:pt x="3401" y="4237"/>
                    <a:pt x="3423" y="4161"/>
                  </a:cubicBezTo>
                  <a:cubicBezTo>
                    <a:pt x="3445" y="4083"/>
                    <a:pt x="3449" y="4003"/>
                    <a:pt x="3430" y="3922"/>
                  </a:cubicBezTo>
                  <a:cubicBezTo>
                    <a:pt x="3408" y="3830"/>
                    <a:pt x="3364" y="3752"/>
                    <a:pt x="3297" y="3687"/>
                  </a:cubicBezTo>
                  <a:cubicBezTo>
                    <a:pt x="3233" y="3625"/>
                    <a:pt x="3157" y="3585"/>
                    <a:pt x="3069" y="3566"/>
                  </a:cubicBezTo>
                  <a:cubicBezTo>
                    <a:pt x="2988" y="3549"/>
                    <a:pt x="2908" y="3552"/>
                    <a:pt x="2829" y="3576"/>
                  </a:cubicBezTo>
                  <a:cubicBezTo>
                    <a:pt x="2737" y="3604"/>
                    <a:pt x="2661" y="3657"/>
                    <a:pt x="2602" y="3732"/>
                  </a:cubicBezTo>
                  <a:cubicBezTo>
                    <a:pt x="2518" y="3838"/>
                    <a:pt x="2484" y="3960"/>
                    <a:pt x="2504" y="4096"/>
                  </a:cubicBezTo>
                  <a:cubicBezTo>
                    <a:pt x="2519" y="4198"/>
                    <a:pt x="2564" y="4284"/>
                    <a:pt x="2635" y="4359"/>
                  </a:cubicBezTo>
                  <a:cubicBezTo>
                    <a:pt x="2661" y="4387"/>
                    <a:pt x="2667" y="4419"/>
                    <a:pt x="2652" y="4454"/>
                  </a:cubicBezTo>
                  <a:cubicBezTo>
                    <a:pt x="2637" y="4486"/>
                    <a:pt x="2609" y="4501"/>
                    <a:pt x="2575" y="4502"/>
                  </a:cubicBezTo>
                  <a:cubicBezTo>
                    <a:pt x="2378" y="4502"/>
                    <a:pt x="2180" y="4502"/>
                    <a:pt x="1983" y="4501"/>
                  </a:cubicBezTo>
                  <a:cubicBezTo>
                    <a:pt x="1878" y="4501"/>
                    <a:pt x="1092" y="4500"/>
                    <a:pt x="987" y="4501"/>
                  </a:cubicBezTo>
                  <a:cubicBezTo>
                    <a:pt x="967" y="4502"/>
                    <a:pt x="963" y="4495"/>
                    <a:pt x="963" y="4477"/>
                  </a:cubicBezTo>
                  <a:cubicBezTo>
                    <a:pt x="963" y="4175"/>
                    <a:pt x="963" y="2954"/>
                    <a:pt x="963" y="2653"/>
                  </a:cubicBezTo>
                  <a:cubicBezTo>
                    <a:pt x="963" y="2577"/>
                    <a:pt x="932" y="2517"/>
                    <a:pt x="869" y="2477"/>
                  </a:cubicBezTo>
                  <a:cubicBezTo>
                    <a:pt x="796" y="2432"/>
                    <a:pt x="701" y="2439"/>
                    <a:pt x="638" y="2499"/>
                  </a:cubicBezTo>
                  <a:cubicBezTo>
                    <a:pt x="559" y="2576"/>
                    <a:pt x="465" y="2618"/>
                    <a:pt x="354" y="2611"/>
                  </a:cubicBezTo>
                  <a:cubicBezTo>
                    <a:pt x="251" y="2604"/>
                    <a:pt x="165" y="2560"/>
                    <a:pt x="99" y="2480"/>
                  </a:cubicBezTo>
                  <a:cubicBezTo>
                    <a:pt x="20" y="2384"/>
                    <a:pt x="0" y="2273"/>
                    <a:pt x="31" y="2154"/>
                  </a:cubicBezTo>
                  <a:cubicBezTo>
                    <a:pt x="52" y="2075"/>
                    <a:pt x="98" y="2011"/>
                    <a:pt x="165" y="1962"/>
                  </a:cubicBezTo>
                  <a:cubicBezTo>
                    <a:pt x="233" y="1914"/>
                    <a:pt x="308" y="1890"/>
                    <a:pt x="390" y="1894"/>
                  </a:cubicBezTo>
                  <a:cubicBezTo>
                    <a:pt x="470" y="1897"/>
                    <a:pt x="543" y="1924"/>
                    <a:pt x="605" y="1977"/>
                  </a:cubicBezTo>
                  <a:cubicBezTo>
                    <a:pt x="639" y="2006"/>
                    <a:pt x="670" y="2038"/>
                    <a:pt x="715" y="2049"/>
                  </a:cubicBezTo>
                  <a:cubicBezTo>
                    <a:pt x="814" y="2075"/>
                    <a:pt x="912" y="2023"/>
                    <a:pt x="948" y="1933"/>
                  </a:cubicBezTo>
                  <a:cubicBezTo>
                    <a:pt x="960" y="1903"/>
                    <a:pt x="963" y="1872"/>
                    <a:pt x="963" y="1840"/>
                  </a:cubicBezTo>
                  <a:cubicBezTo>
                    <a:pt x="963" y="1696"/>
                    <a:pt x="963" y="632"/>
                    <a:pt x="963" y="488"/>
                  </a:cubicBezTo>
                  <a:cubicBezTo>
                    <a:pt x="963" y="488"/>
                    <a:pt x="963" y="488"/>
                    <a:pt x="963" y="4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0" name="Group 14">
            <a:extLst>
              <a:ext uri="{FF2B5EF4-FFF2-40B4-BE49-F238E27FC236}">
                <a16:creationId xmlns:a16="http://schemas.microsoft.com/office/drawing/2014/main" xmlns="" id="{9B255125-D159-4108-8FB8-288EE23DE946}"/>
              </a:ext>
            </a:extLst>
          </p:cNvPr>
          <p:cNvGrpSpPr/>
          <p:nvPr/>
        </p:nvGrpSpPr>
        <p:grpSpPr>
          <a:xfrm>
            <a:off x="7297660" y="2845804"/>
            <a:ext cx="631794" cy="485705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xmlns="" id="{4D04400E-B800-41D6-8C6F-4C0B23E416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xmlns="" id="{B0472E68-97A0-4AA5-9887-1CC47FF01C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xmlns="" id="{E871DC2F-230A-4C0B-9F1B-13D0496FA0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21">
              <a:extLst>
                <a:ext uri="{FF2B5EF4-FFF2-40B4-BE49-F238E27FC236}">
                  <a16:creationId xmlns:a16="http://schemas.microsoft.com/office/drawing/2014/main" xmlns="" id="{3CC0BFF7-91ED-4E29-8574-A19D7E5AF8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1" name="Group 42">
            <a:extLst>
              <a:ext uri="{FF2B5EF4-FFF2-40B4-BE49-F238E27FC236}">
                <a16:creationId xmlns:a16="http://schemas.microsoft.com/office/drawing/2014/main" xmlns="" id="{82C885A2-83AA-4978-8B64-C38ECA9280F7}"/>
              </a:ext>
            </a:extLst>
          </p:cNvPr>
          <p:cNvGrpSpPr/>
          <p:nvPr/>
        </p:nvGrpSpPr>
        <p:grpSpPr>
          <a:xfrm>
            <a:off x="5495414" y="4445649"/>
            <a:ext cx="729668" cy="652220"/>
            <a:chOff x="5418138" y="4568825"/>
            <a:chExt cx="568325" cy="508001"/>
          </a:xfrm>
        </p:grpSpPr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xmlns="" id="{BF44EF5B-ABA1-4C95-98C2-A4F3E92F3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4730750"/>
              <a:ext cx="128588" cy="346075"/>
            </a:xfrm>
            <a:custGeom>
              <a:avLst/>
              <a:gdLst>
                <a:gd name="T0" fmla="*/ 40 w 40"/>
                <a:gd name="T1" fmla="*/ 0 h 107"/>
                <a:gd name="T2" fmla="*/ 40 w 40"/>
                <a:gd name="T3" fmla="*/ 107 h 107"/>
                <a:gd name="T4" fmla="*/ 0 w 40"/>
                <a:gd name="T5" fmla="*/ 107 h 107"/>
                <a:gd name="T6" fmla="*/ 0 w 40"/>
                <a:gd name="T7" fmla="*/ 103 h 107"/>
                <a:gd name="T8" fmla="*/ 0 w 40"/>
                <a:gd name="T9" fmla="*/ 41 h 107"/>
                <a:gd name="T10" fmla="*/ 3 w 40"/>
                <a:gd name="T11" fmla="*/ 35 h 107"/>
                <a:gd name="T12" fmla="*/ 40 w 40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07">
                  <a:moveTo>
                    <a:pt x="40" y="0"/>
                  </a:moveTo>
                  <a:cubicBezTo>
                    <a:pt x="40" y="107"/>
                    <a:pt x="40" y="107"/>
                    <a:pt x="40" y="107"/>
                  </a:cubicBezTo>
                  <a:cubicBezTo>
                    <a:pt x="40" y="107"/>
                    <a:pt x="14" y="107"/>
                    <a:pt x="0" y="107"/>
                  </a:cubicBezTo>
                  <a:cubicBezTo>
                    <a:pt x="0" y="106"/>
                    <a:pt x="0" y="104"/>
                    <a:pt x="0" y="103"/>
                  </a:cubicBezTo>
                  <a:cubicBezTo>
                    <a:pt x="0" y="82"/>
                    <a:pt x="0" y="62"/>
                    <a:pt x="0" y="41"/>
                  </a:cubicBezTo>
                  <a:cubicBezTo>
                    <a:pt x="0" y="39"/>
                    <a:pt x="1" y="36"/>
                    <a:pt x="3" y="35"/>
                  </a:cubicBezTo>
                  <a:cubicBezTo>
                    <a:pt x="14" y="24"/>
                    <a:pt x="40" y="0"/>
                    <a:pt x="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6">
              <a:extLst>
                <a:ext uri="{FF2B5EF4-FFF2-40B4-BE49-F238E27FC236}">
                  <a16:creationId xmlns:a16="http://schemas.microsoft.com/office/drawing/2014/main" xmlns="" id="{CAECA68B-2DE2-4EDA-8947-86B32889D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4568825"/>
              <a:ext cx="568325" cy="323850"/>
            </a:xfrm>
            <a:custGeom>
              <a:avLst/>
              <a:gdLst>
                <a:gd name="T0" fmla="*/ 81 w 176"/>
                <a:gd name="T1" fmla="*/ 80 h 100"/>
                <a:gd name="T2" fmla="*/ 143 w 176"/>
                <a:gd name="T3" fmla="*/ 22 h 100"/>
                <a:gd name="T4" fmla="*/ 139 w 176"/>
                <a:gd name="T5" fmla="*/ 17 h 100"/>
                <a:gd name="T6" fmla="*/ 141 w 176"/>
                <a:gd name="T7" fmla="*/ 8 h 100"/>
                <a:gd name="T8" fmla="*/ 168 w 176"/>
                <a:gd name="T9" fmla="*/ 1 h 100"/>
                <a:gd name="T10" fmla="*/ 175 w 176"/>
                <a:gd name="T11" fmla="*/ 9 h 100"/>
                <a:gd name="T12" fmla="*/ 168 w 176"/>
                <a:gd name="T13" fmla="*/ 34 h 100"/>
                <a:gd name="T14" fmla="*/ 158 w 176"/>
                <a:gd name="T15" fmla="*/ 37 h 100"/>
                <a:gd name="T16" fmla="*/ 154 w 176"/>
                <a:gd name="T17" fmla="*/ 31 h 100"/>
                <a:gd name="T18" fmla="*/ 134 w 176"/>
                <a:gd name="T19" fmla="*/ 49 h 100"/>
                <a:gd name="T20" fmla="*/ 84 w 176"/>
                <a:gd name="T21" fmla="*/ 96 h 100"/>
                <a:gd name="T22" fmla="*/ 77 w 176"/>
                <a:gd name="T23" fmla="*/ 96 h 100"/>
                <a:gd name="T24" fmla="*/ 51 w 176"/>
                <a:gd name="T25" fmla="*/ 70 h 100"/>
                <a:gd name="T26" fmla="*/ 44 w 176"/>
                <a:gd name="T27" fmla="*/ 69 h 100"/>
                <a:gd name="T28" fmla="*/ 10 w 176"/>
                <a:gd name="T29" fmla="*/ 100 h 100"/>
                <a:gd name="T30" fmla="*/ 9 w 176"/>
                <a:gd name="T31" fmla="*/ 100 h 100"/>
                <a:gd name="T32" fmla="*/ 10 w 176"/>
                <a:gd name="T33" fmla="*/ 82 h 100"/>
                <a:gd name="T34" fmla="*/ 45 w 176"/>
                <a:gd name="T35" fmla="*/ 50 h 100"/>
                <a:gd name="T36" fmla="*/ 51 w 176"/>
                <a:gd name="T37" fmla="*/ 50 h 100"/>
                <a:gd name="T38" fmla="*/ 79 w 176"/>
                <a:gd name="T39" fmla="*/ 78 h 100"/>
                <a:gd name="T40" fmla="*/ 81 w 176"/>
                <a:gd name="T41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00">
                  <a:moveTo>
                    <a:pt x="81" y="80"/>
                  </a:moveTo>
                  <a:cubicBezTo>
                    <a:pt x="102" y="60"/>
                    <a:pt x="122" y="41"/>
                    <a:pt x="143" y="22"/>
                  </a:cubicBezTo>
                  <a:cubicBezTo>
                    <a:pt x="141" y="20"/>
                    <a:pt x="140" y="19"/>
                    <a:pt x="139" y="17"/>
                  </a:cubicBezTo>
                  <a:cubicBezTo>
                    <a:pt x="135" y="14"/>
                    <a:pt x="136" y="10"/>
                    <a:pt x="141" y="8"/>
                  </a:cubicBezTo>
                  <a:cubicBezTo>
                    <a:pt x="150" y="6"/>
                    <a:pt x="159" y="3"/>
                    <a:pt x="168" y="1"/>
                  </a:cubicBezTo>
                  <a:cubicBezTo>
                    <a:pt x="173" y="0"/>
                    <a:pt x="176" y="3"/>
                    <a:pt x="175" y="9"/>
                  </a:cubicBezTo>
                  <a:cubicBezTo>
                    <a:pt x="173" y="17"/>
                    <a:pt x="170" y="26"/>
                    <a:pt x="168" y="34"/>
                  </a:cubicBezTo>
                  <a:cubicBezTo>
                    <a:pt x="166" y="40"/>
                    <a:pt x="163" y="41"/>
                    <a:pt x="158" y="37"/>
                  </a:cubicBezTo>
                  <a:cubicBezTo>
                    <a:pt x="157" y="35"/>
                    <a:pt x="155" y="33"/>
                    <a:pt x="154" y="31"/>
                  </a:cubicBezTo>
                  <a:cubicBezTo>
                    <a:pt x="147" y="38"/>
                    <a:pt x="140" y="44"/>
                    <a:pt x="134" y="49"/>
                  </a:cubicBezTo>
                  <a:cubicBezTo>
                    <a:pt x="117" y="65"/>
                    <a:pt x="100" y="80"/>
                    <a:pt x="84" y="96"/>
                  </a:cubicBezTo>
                  <a:cubicBezTo>
                    <a:pt x="81" y="99"/>
                    <a:pt x="79" y="98"/>
                    <a:pt x="77" y="96"/>
                  </a:cubicBezTo>
                  <a:cubicBezTo>
                    <a:pt x="68" y="87"/>
                    <a:pt x="59" y="78"/>
                    <a:pt x="51" y="70"/>
                  </a:cubicBezTo>
                  <a:cubicBezTo>
                    <a:pt x="48" y="67"/>
                    <a:pt x="47" y="67"/>
                    <a:pt x="44" y="69"/>
                  </a:cubicBezTo>
                  <a:cubicBezTo>
                    <a:pt x="33" y="80"/>
                    <a:pt x="21" y="90"/>
                    <a:pt x="10" y="100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0" y="90"/>
                    <a:pt x="0" y="90"/>
                    <a:pt x="10" y="82"/>
                  </a:cubicBezTo>
                  <a:cubicBezTo>
                    <a:pt x="21" y="71"/>
                    <a:pt x="33" y="61"/>
                    <a:pt x="45" y="50"/>
                  </a:cubicBezTo>
                  <a:cubicBezTo>
                    <a:pt x="47" y="48"/>
                    <a:pt x="49" y="48"/>
                    <a:pt x="51" y="50"/>
                  </a:cubicBezTo>
                  <a:cubicBezTo>
                    <a:pt x="60" y="60"/>
                    <a:pt x="70" y="69"/>
                    <a:pt x="79" y="78"/>
                  </a:cubicBezTo>
                  <a:cubicBezTo>
                    <a:pt x="80" y="79"/>
                    <a:pt x="80" y="79"/>
                    <a:pt x="81" y="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7">
              <a:extLst>
                <a:ext uri="{FF2B5EF4-FFF2-40B4-BE49-F238E27FC236}">
                  <a16:creationId xmlns:a16="http://schemas.microsoft.com/office/drawing/2014/main" xmlns="" id="{4D43C89A-4F61-444F-8C37-D5EBE0ED3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4856163"/>
              <a:ext cx="130175" cy="220663"/>
            </a:xfrm>
            <a:custGeom>
              <a:avLst/>
              <a:gdLst>
                <a:gd name="T0" fmla="*/ 37 w 40"/>
                <a:gd name="T1" fmla="*/ 0 h 68"/>
                <a:gd name="T2" fmla="*/ 40 w 40"/>
                <a:gd name="T3" fmla="*/ 2 h 68"/>
                <a:gd name="T4" fmla="*/ 40 w 40"/>
                <a:gd name="T5" fmla="*/ 67 h 68"/>
                <a:gd name="T6" fmla="*/ 40 w 40"/>
                <a:gd name="T7" fmla="*/ 68 h 68"/>
                <a:gd name="T8" fmla="*/ 0 w 40"/>
                <a:gd name="T9" fmla="*/ 68 h 68"/>
                <a:gd name="T10" fmla="*/ 0 w 40"/>
                <a:gd name="T11" fmla="*/ 34 h 68"/>
                <a:gd name="T12" fmla="*/ 1 w 40"/>
                <a:gd name="T13" fmla="*/ 32 h 68"/>
                <a:gd name="T14" fmla="*/ 37 w 40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8">
                  <a:moveTo>
                    <a:pt x="37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4"/>
                    <a:pt x="40" y="46"/>
                    <a:pt x="40" y="67"/>
                  </a:cubicBezTo>
                  <a:cubicBezTo>
                    <a:pt x="40" y="67"/>
                    <a:pt x="40" y="68"/>
                    <a:pt x="40" y="68"/>
                  </a:cubicBezTo>
                  <a:cubicBezTo>
                    <a:pt x="27" y="68"/>
                    <a:pt x="14" y="68"/>
                    <a:pt x="0" y="68"/>
                  </a:cubicBezTo>
                  <a:cubicBezTo>
                    <a:pt x="0" y="57"/>
                    <a:pt x="0" y="45"/>
                    <a:pt x="0" y="34"/>
                  </a:cubicBezTo>
                  <a:cubicBezTo>
                    <a:pt x="0" y="33"/>
                    <a:pt x="1" y="32"/>
                    <a:pt x="1" y="32"/>
                  </a:cubicBezTo>
                  <a:cubicBezTo>
                    <a:pt x="13" y="21"/>
                    <a:pt x="37" y="0"/>
                    <a:pt x="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8">
              <a:extLst>
                <a:ext uri="{FF2B5EF4-FFF2-40B4-BE49-F238E27FC236}">
                  <a16:creationId xmlns:a16="http://schemas.microsoft.com/office/drawing/2014/main" xmlns="" id="{E220946F-7740-4505-9A35-56C3BB051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4895850"/>
              <a:ext cx="128588" cy="180975"/>
            </a:xfrm>
            <a:custGeom>
              <a:avLst/>
              <a:gdLst>
                <a:gd name="T0" fmla="*/ 40 w 40"/>
                <a:gd name="T1" fmla="*/ 0 h 56"/>
                <a:gd name="T2" fmla="*/ 40 w 40"/>
                <a:gd name="T3" fmla="*/ 56 h 56"/>
                <a:gd name="T4" fmla="*/ 0 w 40"/>
                <a:gd name="T5" fmla="*/ 56 h 56"/>
                <a:gd name="T6" fmla="*/ 0 w 40"/>
                <a:gd name="T7" fmla="*/ 2 h 56"/>
                <a:gd name="T8" fmla="*/ 14 w 40"/>
                <a:gd name="T9" fmla="*/ 17 h 56"/>
                <a:gd name="T10" fmla="*/ 21 w 40"/>
                <a:gd name="T11" fmla="*/ 17 h 56"/>
                <a:gd name="T12" fmla="*/ 40 w 40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6">
                  <a:moveTo>
                    <a:pt x="40" y="0"/>
                  </a:moveTo>
                  <a:cubicBezTo>
                    <a:pt x="40" y="19"/>
                    <a:pt x="40" y="37"/>
                    <a:pt x="40" y="56"/>
                  </a:cubicBezTo>
                  <a:cubicBezTo>
                    <a:pt x="27" y="56"/>
                    <a:pt x="14" y="56"/>
                    <a:pt x="0" y="56"/>
                  </a:cubicBezTo>
                  <a:cubicBezTo>
                    <a:pt x="0" y="39"/>
                    <a:pt x="0" y="2"/>
                    <a:pt x="0" y="2"/>
                  </a:cubicBezTo>
                  <a:cubicBezTo>
                    <a:pt x="0" y="2"/>
                    <a:pt x="10" y="12"/>
                    <a:pt x="14" y="17"/>
                  </a:cubicBezTo>
                  <a:cubicBezTo>
                    <a:pt x="16" y="19"/>
                    <a:pt x="18" y="20"/>
                    <a:pt x="21" y="17"/>
                  </a:cubicBezTo>
                  <a:cubicBezTo>
                    <a:pt x="27" y="11"/>
                    <a:pt x="33" y="6"/>
                    <a:pt x="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8" name="TextBox 57">
            <a:extLst>
              <a:ext uri="{FF2B5EF4-FFF2-40B4-BE49-F238E27FC236}">
                <a16:creationId xmlns:a16="http://schemas.microsoft.com/office/drawing/2014/main" xmlns="" id="{C1A15BF7-C88E-41AE-BBEE-3C6735D70DED}"/>
              </a:ext>
            </a:extLst>
          </p:cNvPr>
          <p:cNvSpPr txBox="1"/>
          <p:nvPr/>
        </p:nvSpPr>
        <p:spPr>
          <a:xfrm>
            <a:off x="584286" y="4998528"/>
            <a:ext cx="2386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Base de </a:t>
            </a:r>
            <a:r>
              <a:rPr lang="en-GB" sz="15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données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5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centralisée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et </a:t>
            </a:r>
            <a:r>
              <a:rPr lang="en-GB" sz="1500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sécurisée</a:t>
            </a:r>
            <a:r>
              <a: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</a:p>
        </p:txBody>
      </p:sp>
      <p:sp>
        <p:nvSpPr>
          <p:cNvPr id="149" name="Oval 58">
            <a:extLst>
              <a:ext uri="{FF2B5EF4-FFF2-40B4-BE49-F238E27FC236}">
                <a16:creationId xmlns:a16="http://schemas.microsoft.com/office/drawing/2014/main" xmlns="" id="{C9B05398-3B73-4B4B-BAC3-BEB89E05A508}"/>
              </a:ext>
            </a:extLst>
          </p:cNvPr>
          <p:cNvSpPr/>
          <p:nvPr/>
        </p:nvSpPr>
        <p:spPr>
          <a:xfrm>
            <a:off x="286920" y="5008961"/>
            <a:ext cx="325386" cy="3253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Oval 59">
            <a:extLst>
              <a:ext uri="{FF2B5EF4-FFF2-40B4-BE49-F238E27FC236}">
                <a16:creationId xmlns:a16="http://schemas.microsoft.com/office/drawing/2014/main" xmlns="" id="{FA535DF8-405D-42FC-B2DD-0F52751F4BC7}"/>
              </a:ext>
            </a:extLst>
          </p:cNvPr>
          <p:cNvSpPr/>
          <p:nvPr/>
        </p:nvSpPr>
        <p:spPr>
          <a:xfrm>
            <a:off x="8884874" y="5171654"/>
            <a:ext cx="325386" cy="32538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Oval 60">
            <a:extLst>
              <a:ext uri="{FF2B5EF4-FFF2-40B4-BE49-F238E27FC236}">
                <a16:creationId xmlns:a16="http://schemas.microsoft.com/office/drawing/2014/main" xmlns="" id="{F7F0D00D-4C31-4EFC-A2B4-1E1EA0DB1868}"/>
              </a:ext>
            </a:extLst>
          </p:cNvPr>
          <p:cNvSpPr/>
          <p:nvPr/>
        </p:nvSpPr>
        <p:spPr>
          <a:xfrm>
            <a:off x="8884874" y="3610589"/>
            <a:ext cx="325386" cy="3253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Oval 61">
            <a:extLst>
              <a:ext uri="{FF2B5EF4-FFF2-40B4-BE49-F238E27FC236}">
                <a16:creationId xmlns:a16="http://schemas.microsoft.com/office/drawing/2014/main" xmlns="" id="{27D9C86D-0592-4FDE-BC23-E7640EF9A15E}"/>
              </a:ext>
            </a:extLst>
          </p:cNvPr>
          <p:cNvSpPr/>
          <p:nvPr/>
        </p:nvSpPr>
        <p:spPr>
          <a:xfrm>
            <a:off x="241957" y="3290021"/>
            <a:ext cx="325386" cy="3253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TextBox 62">
            <a:extLst>
              <a:ext uri="{FF2B5EF4-FFF2-40B4-BE49-F238E27FC236}">
                <a16:creationId xmlns:a16="http://schemas.microsoft.com/office/drawing/2014/main" xmlns="" id="{73C93E80-7359-4BCE-A5C3-5CAD1CBA9127}"/>
              </a:ext>
            </a:extLst>
          </p:cNvPr>
          <p:cNvSpPr txBox="1"/>
          <p:nvPr/>
        </p:nvSpPr>
        <p:spPr>
          <a:xfrm>
            <a:off x="9362927" y="5178483"/>
            <a:ext cx="2515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Réalisation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de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statistiques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graphique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54" name="TextBox 63">
            <a:extLst>
              <a:ext uri="{FF2B5EF4-FFF2-40B4-BE49-F238E27FC236}">
                <a16:creationId xmlns:a16="http://schemas.microsoft.com/office/drawing/2014/main" xmlns="" id="{1965C170-FA07-4CEC-8B15-C8B4A7ABB15F}"/>
              </a:ext>
            </a:extLst>
          </p:cNvPr>
          <p:cNvSpPr txBox="1"/>
          <p:nvPr/>
        </p:nvSpPr>
        <p:spPr>
          <a:xfrm>
            <a:off x="9236842" y="3626791"/>
            <a:ext cx="2839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Souplesse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en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matière gestion des resources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humaines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55" name="TextBox 64">
            <a:extLst>
              <a:ext uri="{FF2B5EF4-FFF2-40B4-BE49-F238E27FC236}">
                <a16:creationId xmlns:a16="http://schemas.microsoft.com/office/drawing/2014/main" xmlns="" id="{EA5E9B43-F185-49FF-B1AB-DC72D4A33DAB}"/>
              </a:ext>
            </a:extLst>
          </p:cNvPr>
          <p:cNvSpPr txBox="1"/>
          <p:nvPr/>
        </p:nvSpPr>
        <p:spPr>
          <a:xfrm>
            <a:off x="528635" y="3256870"/>
            <a:ext cx="2378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Adéquate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et </a:t>
            </a:r>
            <a:r>
              <a:rPr kumimoji="0" lang="fr-FR" sz="1500" b="0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sur-mesure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pour le personnel de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l’établissemen</a:t>
            </a:r>
            <a:r>
              <a:rPr lang="en-US" sz="1500" dirty="0">
                <a:latin typeface="Open Sans" panose="020B0606030504020204" pitchFamily="34" charset="0"/>
              </a:rPr>
              <a:t>t, le </a:t>
            </a:r>
            <a:r>
              <a:rPr lang="en-US" sz="1500" dirty="0" err="1">
                <a:latin typeface="Open Sans" panose="020B0606030504020204" pitchFamily="34" charset="0"/>
              </a:rPr>
              <a:t>professeur</a:t>
            </a:r>
            <a:r>
              <a:rPr lang="en-US" sz="1500" dirty="0">
                <a:latin typeface="Open Sans" panose="020B0606030504020204" pitchFamily="34" charset="0"/>
              </a:rPr>
              <a:t> </a:t>
            </a:r>
            <a:r>
              <a:rPr lang="en-US" sz="1500" dirty="0" err="1">
                <a:latin typeface="Open Sans" panose="020B0606030504020204" pitchFamily="34" charset="0"/>
              </a:rPr>
              <a:t>ainsi</a:t>
            </a:r>
            <a:r>
              <a:rPr lang="en-US" sz="1500" dirty="0">
                <a:latin typeface="Open Sans" panose="020B0606030504020204" pitchFamily="34" charset="0"/>
              </a:rPr>
              <a:t> que </a:t>
            </a:r>
            <a:r>
              <a:rPr lang="en-US" sz="1500" dirty="0" err="1">
                <a:latin typeface="Open Sans" panose="020B0606030504020204" pitchFamily="34" charset="0"/>
              </a:rPr>
              <a:t>l’étudiant</a:t>
            </a:r>
            <a:r>
              <a:rPr lang="en-US" sz="1500" dirty="0">
                <a:latin typeface="Open Sans" panose="020B0606030504020204" pitchFamily="34" charset="0"/>
              </a:rPr>
              <a:t> 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156" name="Oval 65">
            <a:extLst>
              <a:ext uri="{FF2B5EF4-FFF2-40B4-BE49-F238E27FC236}">
                <a16:creationId xmlns:a16="http://schemas.microsoft.com/office/drawing/2014/main" xmlns="" id="{BF985647-61FB-4EF0-AB8D-ED9748971970}"/>
              </a:ext>
            </a:extLst>
          </p:cNvPr>
          <p:cNvSpPr/>
          <p:nvPr/>
        </p:nvSpPr>
        <p:spPr>
          <a:xfrm>
            <a:off x="8884874" y="1808102"/>
            <a:ext cx="325386" cy="3253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Oval 66">
            <a:extLst>
              <a:ext uri="{FF2B5EF4-FFF2-40B4-BE49-F238E27FC236}">
                <a16:creationId xmlns:a16="http://schemas.microsoft.com/office/drawing/2014/main" xmlns="" id="{0B05A997-7FE9-467A-B928-C077FD81365A}"/>
              </a:ext>
            </a:extLst>
          </p:cNvPr>
          <p:cNvSpPr/>
          <p:nvPr/>
        </p:nvSpPr>
        <p:spPr>
          <a:xfrm>
            <a:off x="201783" y="1776572"/>
            <a:ext cx="325386" cy="3253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TextBox 67">
            <a:extLst>
              <a:ext uri="{FF2B5EF4-FFF2-40B4-BE49-F238E27FC236}">
                <a16:creationId xmlns:a16="http://schemas.microsoft.com/office/drawing/2014/main" xmlns="" id="{F5226DAB-4F50-4C3C-B933-4C0F4E0F6DA3}"/>
              </a:ext>
            </a:extLst>
          </p:cNvPr>
          <p:cNvSpPr txBox="1"/>
          <p:nvPr/>
        </p:nvSpPr>
        <p:spPr>
          <a:xfrm>
            <a:off x="9143206" y="1756542"/>
            <a:ext cx="2742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Permet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une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communication entre les </a:t>
            </a:r>
            <a:r>
              <a:rPr kumimoji="0" lang="en-US" sz="15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differents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utilisateur</a:t>
            </a:r>
            <a:r>
              <a:rPr lang="en-US" sz="1500" dirty="0">
                <a:latin typeface="Open Sans" panose="020B0606030504020204" pitchFamily="34" charset="0"/>
              </a:rPr>
              <a:t>s.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159" name="TextBox 68">
            <a:extLst>
              <a:ext uri="{FF2B5EF4-FFF2-40B4-BE49-F238E27FC236}">
                <a16:creationId xmlns:a16="http://schemas.microsoft.com/office/drawing/2014/main" xmlns="" id="{8553F576-4DF1-4FF4-9640-BE041942800D}"/>
              </a:ext>
            </a:extLst>
          </p:cNvPr>
          <p:cNvSpPr txBox="1"/>
          <p:nvPr/>
        </p:nvSpPr>
        <p:spPr>
          <a:xfrm>
            <a:off x="308641" y="1741331"/>
            <a:ext cx="25982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Gestion des notes ;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calculée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et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maintenable</a:t>
            </a:r>
            <a:r>
              <a:rPr lang="en-US" sz="1500" dirty="0">
                <a:latin typeface="Open Sans" panose="020B0606030504020204" pitchFamily="34" charset="0"/>
              </a:rPr>
              <a:t>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pic>
        <p:nvPicPr>
          <p:cNvPr id="160" name="Image 159">
            <a:extLst>
              <a:ext uri="{FF2B5EF4-FFF2-40B4-BE49-F238E27FC236}">
                <a16:creationId xmlns:a16="http://schemas.microsoft.com/office/drawing/2014/main" xmlns="" id="{2DC1F4FA-796F-4D6E-8D5F-3D2D3A422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917" y="4051355"/>
            <a:ext cx="1059622" cy="1059622"/>
          </a:xfrm>
          <a:prstGeom prst="rect">
            <a:avLst/>
          </a:prstGeom>
        </p:spPr>
      </p:pic>
      <p:pic>
        <p:nvPicPr>
          <p:cNvPr id="161" name="Image 160">
            <a:extLst>
              <a:ext uri="{FF2B5EF4-FFF2-40B4-BE49-F238E27FC236}">
                <a16:creationId xmlns:a16="http://schemas.microsoft.com/office/drawing/2014/main" xmlns="" id="{860EB4C4-B36A-48B4-BAEE-149D7D1E7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97" y="3895317"/>
            <a:ext cx="1336450" cy="1336450"/>
          </a:xfrm>
          <a:prstGeom prst="rect">
            <a:avLst/>
          </a:prstGeom>
        </p:spPr>
      </p:pic>
      <p:pic>
        <p:nvPicPr>
          <p:cNvPr id="162" name="Image 161">
            <a:extLst>
              <a:ext uri="{FF2B5EF4-FFF2-40B4-BE49-F238E27FC236}">
                <a16:creationId xmlns:a16="http://schemas.microsoft.com/office/drawing/2014/main" xmlns="" id="{29F2842E-8178-4537-841F-92D00AF89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155" y="2251723"/>
            <a:ext cx="812906" cy="81290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258247F0-181D-4661-86EF-FD5E3D6BA5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0226">
            <a:off x="7076020" y="2114179"/>
            <a:ext cx="930654" cy="930654"/>
          </a:xfrm>
          <a:prstGeom prst="rect">
            <a:avLst/>
          </a:prstGeom>
        </p:spPr>
      </p:pic>
      <p:pic>
        <p:nvPicPr>
          <p:cNvPr id="163" name="Image 162">
            <a:extLst>
              <a:ext uri="{FF2B5EF4-FFF2-40B4-BE49-F238E27FC236}">
                <a16:creationId xmlns:a16="http://schemas.microsoft.com/office/drawing/2014/main" xmlns="" id="{B1A2252A-0291-4CC2-8BAB-8147596D52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36" y="2226166"/>
            <a:ext cx="692246" cy="692246"/>
          </a:xfrm>
          <a:prstGeom prst="rect">
            <a:avLst/>
          </a:prstGeom>
        </p:spPr>
      </p:pic>
      <p:grpSp>
        <p:nvGrpSpPr>
          <p:cNvPr id="166" name="Group 67">
            <a:extLst>
              <a:ext uri="{FF2B5EF4-FFF2-40B4-BE49-F238E27FC236}">
                <a16:creationId xmlns:a16="http://schemas.microsoft.com/office/drawing/2014/main" xmlns="" id="{6D1BCC98-165F-4AD3-9585-A2F3D81DFF8D}"/>
              </a:ext>
            </a:extLst>
          </p:cNvPr>
          <p:cNvGrpSpPr/>
          <p:nvPr/>
        </p:nvGrpSpPr>
        <p:grpSpPr>
          <a:xfrm>
            <a:off x="5398910" y="2803096"/>
            <a:ext cx="358263" cy="343039"/>
            <a:chOff x="5757333" y="2943779"/>
            <a:chExt cx="795498" cy="795498"/>
          </a:xfrm>
        </p:grpSpPr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xmlns="" id="{5BD37924-16C1-4C9F-8F46-A19E9D8A01F7}"/>
                </a:ext>
              </a:extLst>
            </p:cNvPr>
            <p:cNvGrpSpPr/>
            <p:nvPr/>
          </p:nvGrpSpPr>
          <p:grpSpPr>
            <a:xfrm>
              <a:off x="5995758" y="3294765"/>
              <a:ext cx="449172" cy="265293"/>
              <a:chOff x="7175537" y="4438243"/>
              <a:chExt cx="347393" cy="205179"/>
            </a:xfrm>
            <a:solidFill>
              <a:srgbClr val="00B050"/>
            </a:solidFill>
          </p:grpSpPr>
          <p:sp>
            <p:nvSpPr>
              <p:cNvPr id="169" name="Rectangle: Rounded Corners 70">
                <a:extLst>
                  <a:ext uri="{FF2B5EF4-FFF2-40B4-BE49-F238E27FC236}">
                    <a16:creationId xmlns:a16="http://schemas.microsoft.com/office/drawing/2014/main" xmlns="" id="{F932F46C-FC86-4B3B-8A5C-EFE9CBA2E215}"/>
                  </a:ext>
                </a:extLst>
              </p:cNvPr>
              <p:cNvSpPr/>
              <p:nvPr/>
            </p:nvSpPr>
            <p:spPr>
              <a:xfrm rot="2700000">
                <a:off x="7120649" y="4493131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Rectangle: Rounded Corners 71">
                <a:extLst>
                  <a:ext uri="{FF2B5EF4-FFF2-40B4-BE49-F238E27FC236}">
                    <a16:creationId xmlns:a16="http://schemas.microsoft.com/office/drawing/2014/main" xmlns="" id="{775BCA6D-C881-493C-9F53-3F965C24CD43}"/>
                  </a:ext>
                </a:extLst>
              </p:cNvPr>
              <p:cNvSpPr/>
              <p:nvPr/>
            </p:nvSpPr>
            <p:spPr>
              <a:xfrm rot="8100000">
                <a:off x="7183303" y="4445607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8" name="Oval 69">
              <a:extLst>
                <a:ext uri="{FF2B5EF4-FFF2-40B4-BE49-F238E27FC236}">
                  <a16:creationId xmlns:a16="http://schemas.microsoft.com/office/drawing/2014/main" xmlns="" id="{C4A8BFCA-0F02-40A3-9BBE-37BC2FC0F9EA}"/>
                </a:ext>
              </a:extLst>
            </p:cNvPr>
            <p:cNvSpPr/>
            <p:nvPr/>
          </p:nvSpPr>
          <p:spPr>
            <a:xfrm>
              <a:off x="5757333" y="2943779"/>
              <a:ext cx="795498" cy="795498"/>
            </a:xfrm>
            <a:prstGeom prst="ellipse">
              <a:avLst/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742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35">
            <a:extLst>
              <a:ext uri="{FF2B5EF4-FFF2-40B4-BE49-F238E27FC236}">
                <a16:creationId xmlns:a16="http://schemas.microsoft.com/office/drawing/2014/main" xmlns="" id="{6405F39A-14CB-4EC4-8ACA-5C85F50E6575}"/>
              </a:ext>
            </a:extLst>
          </p:cNvPr>
          <p:cNvSpPr txBox="1"/>
          <p:nvPr/>
        </p:nvSpPr>
        <p:spPr>
          <a:xfrm>
            <a:off x="404650" y="637026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b="1" dirty="0">
                <a:hlinkClick r:id="rId2"/>
              </a:rPr>
              <a:t>GitHub.com/AppScolarite</a:t>
            </a:r>
            <a:endParaRPr lang="en-GB" b="1" dirty="0">
              <a:solidFill>
                <a:schemeClr val="bg1">
                  <a:lumMod val="6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0" name="TextBox 4">
            <a:extLst>
              <a:ext uri="{FF2B5EF4-FFF2-40B4-BE49-F238E27FC236}">
                <a16:creationId xmlns:a16="http://schemas.microsoft.com/office/drawing/2014/main" xmlns="" id="{F9FC6292-6122-43AF-8C7F-75C054408A94}"/>
              </a:ext>
            </a:extLst>
          </p:cNvPr>
          <p:cNvSpPr txBox="1"/>
          <p:nvPr/>
        </p:nvSpPr>
        <p:spPr>
          <a:xfrm>
            <a:off x="3389652" y="235148"/>
            <a:ext cx="5665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Démo</a:t>
            </a:r>
            <a:r>
              <a:rPr lang="en-US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nstration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</a:t>
            </a:r>
            <a:r>
              <a:rPr lang="en-US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l’application</a:t>
            </a:r>
            <a:endParaRPr kumimoji="0" lang="en-US" sz="3600" b="1" i="0" u="sng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1" name="TextBox 4">
            <a:extLst>
              <a:ext uri="{FF2B5EF4-FFF2-40B4-BE49-F238E27FC236}">
                <a16:creationId xmlns:a16="http://schemas.microsoft.com/office/drawing/2014/main" xmlns="" id="{D6F88F4B-0AFF-4C31-AED6-9F3441CB165C}"/>
              </a:ext>
            </a:extLst>
          </p:cNvPr>
          <p:cNvSpPr txBox="1"/>
          <p:nvPr/>
        </p:nvSpPr>
        <p:spPr>
          <a:xfrm>
            <a:off x="3163680" y="3302706"/>
            <a:ext cx="6474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On </a:t>
            </a:r>
            <a:r>
              <a:rPr lang="en-US" sz="2800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va</a:t>
            </a:r>
            <a:r>
              <a:rPr lang="en-US" sz="28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800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vous</a:t>
            </a:r>
            <a:r>
              <a:rPr lang="en-US" sz="28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la  </a:t>
            </a:r>
            <a:r>
              <a:rPr lang="en-US" sz="2800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montrer</a:t>
            </a:r>
            <a:r>
              <a:rPr lang="en-US" sz="28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sous </a:t>
            </a:r>
            <a:r>
              <a:rPr lang="en-US" sz="2800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forme</a:t>
            </a:r>
            <a:r>
              <a:rPr lang="en-US" sz="28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800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d’une</a:t>
            </a:r>
            <a:r>
              <a:rPr lang="en-US" sz="28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800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vidéo</a:t>
            </a:r>
            <a:r>
              <a:rPr lang="en-US" sz="2800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</a:t>
            </a:r>
            <a:endParaRPr kumimoji="0" lang="en-US" sz="2800" i="0" strike="noStrike" kern="1200" cap="none" spc="0" normalizeH="0" baseline="0" noProof="0" dirty="0">
              <a:ln>
                <a:noFill/>
              </a:ln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004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35">
            <a:extLst>
              <a:ext uri="{FF2B5EF4-FFF2-40B4-BE49-F238E27FC236}">
                <a16:creationId xmlns:a16="http://schemas.microsoft.com/office/drawing/2014/main" xmlns="" id="{6405F39A-14CB-4EC4-8ACA-5C85F50E6575}"/>
              </a:ext>
            </a:extLst>
          </p:cNvPr>
          <p:cNvSpPr txBox="1"/>
          <p:nvPr/>
        </p:nvSpPr>
        <p:spPr>
          <a:xfrm>
            <a:off x="404650" y="637026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b="1" dirty="0">
                <a:hlinkClick r:id="rId2"/>
              </a:rPr>
              <a:t>GitHub.com/AppScolarite</a:t>
            </a:r>
            <a:endParaRPr lang="en-GB" b="1" dirty="0">
              <a:solidFill>
                <a:schemeClr val="bg1">
                  <a:lumMod val="6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0" name="TextBox 4">
            <a:extLst>
              <a:ext uri="{FF2B5EF4-FFF2-40B4-BE49-F238E27FC236}">
                <a16:creationId xmlns:a16="http://schemas.microsoft.com/office/drawing/2014/main" xmlns="" id="{F9FC6292-6122-43AF-8C7F-75C054408A94}"/>
              </a:ext>
            </a:extLst>
          </p:cNvPr>
          <p:cNvSpPr txBox="1"/>
          <p:nvPr/>
        </p:nvSpPr>
        <p:spPr>
          <a:xfrm>
            <a:off x="3389652" y="235148"/>
            <a:ext cx="566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Conclusion 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&amp; </a:t>
            </a: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FAQ</a:t>
            </a:r>
          </a:p>
        </p:txBody>
      </p:sp>
      <p:sp>
        <p:nvSpPr>
          <p:cNvPr id="4" name="TextBox 64">
            <a:extLst>
              <a:ext uri="{FF2B5EF4-FFF2-40B4-BE49-F238E27FC236}">
                <a16:creationId xmlns:a16="http://schemas.microsoft.com/office/drawing/2014/main" xmlns="" id="{03F8AF6A-2F1B-47CA-A538-14E976CE5A21}"/>
              </a:ext>
            </a:extLst>
          </p:cNvPr>
          <p:cNvSpPr txBox="1"/>
          <p:nvPr/>
        </p:nvSpPr>
        <p:spPr>
          <a:xfrm>
            <a:off x="1285380" y="1519506"/>
            <a:ext cx="40013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Vos feedback,  remarques et critiques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sont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grandement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les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bienvenues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!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9283A749-AEBB-4C34-988C-2F8F53765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6" y="1475757"/>
            <a:ext cx="459827" cy="459827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xmlns="" id="{6A7864E7-995C-496B-AD23-D6997AB17CC5}"/>
              </a:ext>
            </a:extLst>
          </p:cNvPr>
          <p:cNvSpPr txBox="1"/>
          <p:nvPr/>
        </p:nvSpPr>
        <p:spPr>
          <a:xfrm>
            <a:off x="9889380" y="5526734"/>
            <a:ext cx="230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B0F0"/>
                </a:solidFill>
                <a:latin typeface="Montserrat Black" panose="00000A00000000000000" pitchFamily="2" charset="0"/>
              </a:rPr>
              <a:t>Merci ^_^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xmlns="" id="{3283E187-B269-4A8E-8ABA-F16EC1E05BEB}"/>
              </a:ext>
            </a:extLst>
          </p:cNvPr>
          <p:cNvSpPr/>
          <p:nvPr/>
        </p:nvSpPr>
        <p:spPr>
          <a:xfrm>
            <a:off x="812265" y="3765302"/>
            <a:ext cx="4936893" cy="186033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64">
            <a:extLst>
              <a:ext uri="{FF2B5EF4-FFF2-40B4-BE49-F238E27FC236}">
                <a16:creationId xmlns:a16="http://schemas.microsoft.com/office/drawing/2014/main" xmlns="" id="{C641B2B5-A7E0-4E49-9A5C-7AFF2FF18909}"/>
              </a:ext>
            </a:extLst>
          </p:cNvPr>
          <p:cNvSpPr txBox="1"/>
          <p:nvPr/>
        </p:nvSpPr>
        <p:spPr>
          <a:xfrm>
            <a:off x="393239" y="3863276"/>
            <a:ext cx="57749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latin typeface="Open Sans" panose="020B0606030504020204" pitchFamily="34" charset="0"/>
              </a:rPr>
              <a:t>Notre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repository GitHub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contient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r>
              <a:rPr lang="en-US" sz="1500" b="1" dirty="0" err="1" smtClean="0">
                <a:latin typeface="Open Sans" panose="020B0606030504020204" pitchFamily="34" charset="0"/>
              </a:rPr>
              <a:t>Quelques</a:t>
            </a:r>
            <a:r>
              <a:rPr lang="en-US" sz="1500" b="1" dirty="0" smtClean="0">
                <a:latin typeface="Open Sans" panose="020B0606030504020204" pitchFamily="34" charset="0"/>
              </a:rPr>
              <a:t> </a:t>
            </a:r>
            <a:r>
              <a:rPr lang="en-US" sz="1500" b="1" dirty="0">
                <a:latin typeface="Open Sans" panose="020B0606030504020204" pitchFamily="34" charset="0"/>
              </a:rPr>
              <a:t>captures </a:t>
            </a:r>
            <a:r>
              <a:rPr lang="en-US" sz="1500" b="1" dirty="0" err="1">
                <a:latin typeface="Open Sans" panose="020B0606030504020204" pitchFamily="34" charset="0"/>
              </a:rPr>
              <a:t>d’écran</a:t>
            </a:r>
            <a:r>
              <a:rPr lang="en-US" sz="1500" b="1" dirty="0">
                <a:latin typeface="Open Sans" panose="020B0606030504020204" pitchFamily="34" charset="0"/>
              </a:rPr>
              <a:t> </a:t>
            </a:r>
            <a:r>
              <a:rPr lang="en-US" sz="1500" b="1" dirty="0" smtClean="0">
                <a:latin typeface="Open Sans" panose="020B0606030504020204" pitchFamily="34" charset="0"/>
              </a:rPr>
              <a:t>,des </a:t>
            </a:r>
            <a:r>
              <a:rPr lang="en-US" sz="1500" b="1" dirty="0">
                <a:latin typeface="Open Sans" panose="020B0606030504020204" pitchFamily="34" charset="0"/>
              </a:rPr>
              <a:t>interfaces </a:t>
            </a:r>
            <a:r>
              <a:rPr lang="en-US" sz="1500" b="1" dirty="0" err="1">
                <a:latin typeface="Open Sans" panose="020B0606030504020204" pitchFamily="34" charset="0"/>
              </a:rPr>
              <a:t>utilisateur</a:t>
            </a:r>
            <a:endParaRPr lang="en-US" sz="1500" b="1" dirty="0">
              <a:latin typeface="Open Sans" panose="020B060603050402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r>
              <a:rPr lang="en-US" sz="1500" b="1" dirty="0">
                <a:latin typeface="Open Sans" panose="020B0606030504020204" pitchFamily="34" charset="0"/>
              </a:rPr>
              <a:t>Documents (présentation et rapport de </a:t>
            </a:r>
            <a:r>
              <a:rPr lang="en-US" sz="1500" b="1" dirty="0" err="1">
                <a:latin typeface="Open Sans" panose="020B0606030504020204" pitchFamily="34" charset="0"/>
              </a:rPr>
              <a:t>projet</a:t>
            </a:r>
            <a:r>
              <a:rPr lang="en-US" sz="1500" b="1" dirty="0">
                <a:latin typeface="Open Sans" panose="020B0606030504020204" pitchFamily="34" charset="0"/>
              </a:rPr>
              <a:t>)</a:t>
            </a: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r>
              <a:rPr lang="en-US" sz="1500" b="1" dirty="0">
                <a:latin typeface="Open Sans" panose="020B0606030504020204" pitchFamily="34" charset="0"/>
              </a:rPr>
              <a:t>Les diagrams de conception (</a:t>
            </a:r>
            <a:r>
              <a:rPr lang="en-US" sz="1500" b="1" dirty="0" err="1">
                <a:latin typeface="Open Sans" panose="020B0606030504020204" pitchFamily="34" charset="0"/>
              </a:rPr>
              <a:t>Uml</a:t>
            </a:r>
            <a:r>
              <a:rPr lang="en-US" sz="1500" b="1" dirty="0">
                <a:latin typeface="Open Sans" panose="020B0606030504020204" pitchFamily="34" charset="0"/>
              </a:rPr>
              <a:t> &amp; </a:t>
            </a:r>
            <a:r>
              <a:rPr lang="en-US" sz="1500" b="1" dirty="0" err="1">
                <a:latin typeface="Open Sans" panose="020B0606030504020204" pitchFamily="34" charset="0"/>
              </a:rPr>
              <a:t>Merise</a:t>
            </a:r>
            <a:r>
              <a:rPr lang="en-US" sz="1500" b="1" dirty="0">
                <a:latin typeface="Open Sans" panose="020B0606030504020204" pitchFamily="34" charset="0"/>
              </a:rPr>
              <a:t>)</a:t>
            </a: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r>
              <a:rPr lang="en-US" sz="1500" b="1" dirty="0">
                <a:latin typeface="Open Sans" panose="020B0606030504020204" pitchFamily="34" charset="0"/>
              </a:rPr>
              <a:t>Le code-source de </a:t>
            </a:r>
            <a:r>
              <a:rPr lang="en-US" sz="1500" b="1" dirty="0" err="1">
                <a:latin typeface="Open Sans" panose="020B0606030504020204" pitchFamily="34" charset="0"/>
              </a:rPr>
              <a:t>l’application</a:t>
            </a:r>
            <a:endParaRPr lang="en-US" sz="1500" b="1" dirty="0">
              <a:latin typeface="Open Sans" panose="020B060603050402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r>
              <a:rPr lang="en-US" sz="1500" b="1" dirty="0" err="1">
                <a:latin typeface="Open Sans" panose="020B0606030504020204" pitchFamily="34" charset="0"/>
              </a:rPr>
              <a:t>L’application</a:t>
            </a:r>
            <a:r>
              <a:rPr lang="en-US" sz="1500" b="1" dirty="0">
                <a:latin typeface="Open Sans" panose="020B0606030504020204" pitchFamily="34" charset="0"/>
              </a:rPr>
              <a:t> ! (</a:t>
            </a:r>
            <a:r>
              <a:rPr lang="en-US" sz="1500" b="1" dirty="0" err="1">
                <a:latin typeface="Open Sans" panose="020B0606030504020204" pitchFamily="34" charset="0"/>
              </a:rPr>
              <a:t>déployée</a:t>
            </a:r>
            <a:r>
              <a:rPr lang="en-US" sz="1500" b="1" dirty="0">
                <a:latin typeface="Open Sans" panose="020B0606030504020204" pitchFamily="34" charset="0"/>
              </a:rPr>
              <a:t>)</a:t>
            </a: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endParaRPr lang="en-US" sz="1500" b="1" dirty="0">
              <a:latin typeface="Open Sans" panose="020B060603050402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  <a:defRPr/>
            </a:pPr>
            <a:endParaRPr lang="en-US" sz="1500" b="1" dirty="0">
              <a:latin typeface="Open Sans" panose="020B0606030504020204" pitchFamily="34" charset="0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xmlns="" id="{4E3AE972-8690-4333-A60B-44D333D5AE25}"/>
              </a:ext>
            </a:extLst>
          </p:cNvPr>
          <p:cNvCxnSpPr/>
          <p:nvPr/>
        </p:nvCxnSpPr>
        <p:spPr>
          <a:xfrm>
            <a:off x="3647090" y="5791200"/>
            <a:ext cx="1040524" cy="763731"/>
          </a:xfrm>
          <a:prstGeom prst="curvedConnector3">
            <a:avLst>
              <a:gd name="adj1" fmla="val 151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66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16897</TotalTime>
  <Words>240</Words>
  <Application>Microsoft Office PowerPoint</Application>
  <PresentationFormat>Grand écran</PresentationFormat>
  <Paragraphs>54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Montserrat Black</vt:lpstr>
      <vt:lpstr>Noto Sans</vt:lpstr>
      <vt:lpstr>Open Sans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Utilisateur Windows</cp:lastModifiedBy>
  <cp:revision>1140</cp:revision>
  <dcterms:created xsi:type="dcterms:W3CDTF">2017-12-05T16:25:52Z</dcterms:created>
  <dcterms:modified xsi:type="dcterms:W3CDTF">2020-07-11T14:56:57Z</dcterms:modified>
</cp:coreProperties>
</file>