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87B7-036D-4D2E-37C4-D4DE107D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6D7E4-EC10-2D51-DB70-D1C57C1AF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5DB85-78F9-673F-0EA4-6C5F1641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1D4-6B6A-4FAC-B7EF-E51C72DDB38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F6750-37CB-A8DF-CB73-1B57E2F8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22262-519B-53E4-34DC-2DF55AE7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5C3-DB1D-41FD-ABE1-62D03B712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79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F163-F685-13D2-DAD6-FED0EE5B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386D1-696F-845F-0190-C4284621F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75126-F3C5-19D2-6FAE-6BB6C433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1D4-6B6A-4FAC-B7EF-E51C72DDB38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E1757-1B2F-0A8D-E737-36E662D1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7962B-AFC4-1FAD-FF49-61FBB872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5C3-DB1D-41FD-ABE1-62D03B712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93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DD69E-E5CD-32B2-7707-352942B73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4328B-8350-036E-84B7-CD73B4D75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A1C80-6F2A-E2A6-40F9-F4775E72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1D4-6B6A-4FAC-B7EF-E51C72DDB38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3F07D-E455-6FFD-398B-1EBB8FEC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E116-2D4F-0510-8D85-068F61AF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5C3-DB1D-41FD-ABE1-62D03B712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58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26B9-616E-7698-F053-A58C1ABA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E7FB-184C-6DB9-1D6B-2C3B6C116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5311-19F4-4C9C-CD3D-B0567425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1D4-6B6A-4FAC-B7EF-E51C72DDB38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90E2C-B038-E185-5ED3-1E1B4491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C3BD-9574-8043-6107-095B4E20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5C3-DB1D-41FD-ABE1-62D03B712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54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8957-2500-379A-4F73-9EE0B812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CAB10-5838-18C0-7FF1-57281E850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B1B2-EB4A-1E76-B3DB-EB7949E2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1D4-6B6A-4FAC-B7EF-E51C72DDB38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DD262-4E4C-35DC-2583-5A6CB3C8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99B1D-D19A-8ED0-61E8-0CD71EA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5C3-DB1D-41FD-ABE1-62D03B712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2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FF17-46C4-466D-A18F-D8BDFF6E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A582-1141-2304-60E8-7CA1D9137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3C9F7-90A5-56E2-D7CE-BB6A77FE4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99163-5ADF-BB2C-003E-D623F4B2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1D4-6B6A-4FAC-B7EF-E51C72DDB38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DB240-1F93-48C4-52DF-2609B62F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676F6-42A9-5261-3A4A-85DB99D5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5C3-DB1D-41FD-ABE1-62D03B712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37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6A5D-9B8B-14F9-3340-307D94B8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EE09-C350-2049-A3F1-7F7D7F8F2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E5C53-240D-F3A9-CBF8-01B88D2CE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4F521-AD9D-3D89-0567-AF390D076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A1246-5D02-3C8F-9205-E0488A462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73CD5-6F18-4E0D-245A-B919ECB0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1D4-6B6A-4FAC-B7EF-E51C72DDB38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9714A-3372-B04C-2201-64086539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3770E-5E2F-E31D-733B-4A58E0FB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5C3-DB1D-41FD-ABE1-62D03B712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91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6DAE-8243-0270-AB15-27BF1E31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695D1-FDAD-9361-15D8-50A14069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1D4-6B6A-4FAC-B7EF-E51C72DDB38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2E138-C361-9C4B-DD48-E63F4A15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7CD8C-0EA9-09E0-CCAE-6F10B78D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5C3-DB1D-41FD-ABE1-62D03B712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2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D6924-8B87-FE81-A9E7-21EB7734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1D4-6B6A-4FAC-B7EF-E51C72DDB38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17A60-1475-A604-00B2-D38F3E2D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6AAFA-9F14-AADF-21CE-D4FD76B4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5C3-DB1D-41FD-ABE1-62D03B712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83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0C2E-AF5D-CAC8-1518-EB154C4E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1D63-7000-996B-95EB-413B3705C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7B057-AD10-7652-DBD5-2549762C5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00D8A-1917-7187-2AE9-2ACC02D5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1D4-6B6A-4FAC-B7EF-E51C72DDB38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F5665-A74B-26C1-D79E-560D3E84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B9155-C4FF-8ABC-D02E-EE45CA14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5C3-DB1D-41FD-ABE1-62D03B712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1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7A67-CD7D-E42E-C671-B724261E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4190E-1407-8C26-D4F9-E6293B775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9EA98-E9CA-C3F9-101E-CB440BD9F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5EDC9-A77B-5A26-CBA0-F4A30F79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1D4-6B6A-4FAC-B7EF-E51C72DDB38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352DD-D02F-316B-0463-B9C022E3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E014E-7FF1-4ECF-70D6-868F0AC5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5C3-DB1D-41FD-ABE1-62D03B712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7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9AB7A-1D77-5C7A-935E-EA9FF74D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83CED-982D-B335-F0F1-D163F22D9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586F-93FA-EDD7-3141-D394F6B1D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DB1D4-6B6A-4FAC-B7EF-E51C72DDB38F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89F6-D478-CCEA-EB83-0217ED08C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44EE9-E093-A307-F424-AC5D98E01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995C3-DB1D-41FD-ABE1-62D03B712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0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5626-1BB1-D816-0722-3BF2A9AF9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News scraper GUI Usability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E624C-A5F7-0D29-1119-BB6656678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Adam Fairlie</a:t>
            </a:r>
          </a:p>
        </p:txBody>
      </p:sp>
    </p:spTree>
    <p:extLst>
      <p:ext uri="{BB962C8B-B14F-4D97-AF65-F5344CB8AC3E}">
        <p14:creationId xmlns:p14="http://schemas.microsoft.com/office/powerpoint/2010/main" val="3665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E371-0CA0-37E5-0E1F-65FF7634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A1B1-88E2-76B5-AA82-DBB97847A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&lt;screenshot or link or something&gt;</a:t>
            </a:r>
          </a:p>
          <a:p>
            <a:r>
              <a:rPr lang="en-GB" dirty="0"/>
              <a:t>For usability testing section in dissertation</a:t>
            </a:r>
          </a:p>
        </p:txBody>
      </p:sp>
    </p:spTree>
    <p:extLst>
      <p:ext uri="{BB962C8B-B14F-4D97-AF65-F5344CB8AC3E}">
        <p14:creationId xmlns:p14="http://schemas.microsoft.com/office/powerpoint/2010/main" val="21440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9470-7084-A863-C332-F6AA594D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Information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6288-1C59-E7B9-12F3-FADA91C4E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Recap entire project motivation</a:t>
            </a:r>
          </a:p>
        </p:txBody>
      </p:sp>
    </p:spTree>
    <p:extLst>
      <p:ext uri="{BB962C8B-B14F-4D97-AF65-F5344CB8AC3E}">
        <p14:creationId xmlns:p14="http://schemas.microsoft.com/office/powerpoint/2010/main" val="247492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A4C3-BB7B-F2FD-9135-95E2A64A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BB03B-138D-0235-7E09-78BDACE7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to use dashboard for managing sources</a:t>
            </a:r>
          </a:p>
          <a:p>
            <a:r>
              <a:rPr lang="en-GB" dirty="0"/>
              <a:t>Stale sources mentioned in meeting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15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AF69-A2F7-9F73-BC9E-3A48C0022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B471C-3F0A-A401-DFBD-0103F2EA5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37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News scraper GUI Usability Testing</vt:lpstr>
      <vt:lpstr>Survey</vt:lpstr>
      <vt:lpstr>Background Information</vt:lpstr>
      <vt:lpstr>Motivation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scraper GUI Usability Testing</dc:title>
  <dc:creator>Adam Fairlie (student)</dc:creator>
  <cp:lastModifiedBy>Adam Fairlie (student)</cp:lastModifiedBy>
  <cp:revision>4</cp:revision>
  <dcterms:created xsi:type="dcterms:W3CDTF">2023-01-17T00:01:32Z</dcterms:created>
  <dcterms:modified xsi:type="dcterms:W3CDTF">2023-01-17T00:09:09Z</dcterms:modified>
</cp:coreProperties>
</file>