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9155E-CC4D-A545-E245-3CB88DB30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B33243-02A8-E011-D94D-2CE66FF1D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34940B-1A8D-CE5A-500A-E7A79520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3353-A04D-4759-92E7-DA47EA21E98C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3DB9BC-0DF3-26D5-0F39-9C721A3A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72F660-2D5A-D510-3F67-1712AFDE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A547-227F-404C-88C9-E9821DC00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64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AF213-A27B-6720-6480-EC66E6FA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ED2A86-DCEA-A8F3-6FAA-80895E100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55E4CD-CA5D-F2F5-5D96-12570203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3353-A04D-4759-92E7-DA47EA21E98C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1DB6AD-9168-1A49-9E5B-007FF473E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0CA894-F137-6DD6-9D2C-0B2528A6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A547-227F-404C-88C9-E9821DC00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38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398EF5F-9724-5CB9-B9C3-91085A039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2AD3EF-1303-D59E-F270-D93E722A9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D366AA-5FD4-3A51-5AAB-B50DF417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3353-A04D-4759-92E7-DA47EA21E98C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ED7C07-643F-E44B-FC5E-725BF89B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56C346-2E82-85AE-BC78-C1BFBE79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A547-227F-404C-88C9-E9821DC00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26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2C929-0865-2D3A-04DD-5C5A4A2C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AEC3AB-94F8-F5E1-549B-9AB83C0C9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DAF7D0-D9C5-A042-5268-41CB8AC4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3353-A04D-4759-92E7-DA47EA21E98C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1EC1F9-104C-5BE0-1A61-2E7C158F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847C28-3715-E3DF-4A28-C0298107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A547-227F-404C-88C9-E9821DC00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32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57AA6-80F1-56E4-461A-6163FA6D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6EEE54-521A-6CB8-0E42-EED9D881B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21ED28-EAFB-3FEC-0715-0588D4A7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3353-A04D-4759-92E7-DA47EA21E98C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F2A6A-0A56-590B-6D76-1E8544AB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B6F02D-5F44-CB03-D9BB-E9AB2BC2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A547-227F-404C-88C9-E9821DC00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45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00DFF-78AB-B65C-E914-F8AAB3B8D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712C3D-2134-FB98-5EFB-255EDA2EF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0B2FF4-F848-FB6C-B646-B93786314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6F6311-A1A5-9248-51A1-3410FC75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3353-A04D-4759-92E7-DA47EA21E98C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1DA10C-3717-F31D-36B2-45571EB8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DC93FF-F6C6-313B-BC56-97E08591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A547-227F-404C-88C9-E9821DC00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78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CC700-99BF-EC15-3B4D-911E8FF2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6C5CF4-D22E-A2AD-1682-4B8EC09D1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E0DDB9-9D2E-95FA-E537-3DF41AF50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9E8341-2997-911E-6A24-1D631BF1C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B7B04F-0BF3-A7D6-6255-67D583100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A2A6377-1597-E132-9984-9DCFC71E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3353-A04D-4759-92E7-DA47EA21E98C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90D57F3-29AB-6AFC-0E0B-07CA7D6C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093759-1A0C-0513-3505-4B994714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A547-227F-404C-88C9-E9821DC00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70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1B3EC-C00C-DBA7-4A6D-87417E2B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D26AD22-20A8-5F43-164B-8EA76A76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3353-A04D-4759-92E7-DA47EA21E98C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5DBCA4-8ADD-479F-C441-EBA0F0AA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F1EF67-9B95-429B-DD53-5432E372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A547-227F-404C-88C9-E9821DC00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80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DC0D9BA-5A56-963C-5E1D-19223C76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3353-A04D-4759-92E7-DA47EA21E98C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AAFF13-A1FF-4E22-98E7-E55F8A03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08F46F-7E52-96CC-754C-839D61D3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A547-227F-404C-88C9-E9821DC00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0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8D0BA-B893-20DB-CD68-46125040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29CB88-C199-48C2-588A-8CBF821ED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2E305C-B4DD-F27A-485D-C8E742A94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6C72C3-99A1-59E8-F302-DA34F1E9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3353-A04D-4759-92E7-DA47EA21E98C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5FE5A0-8096-4C61-00F1-6AACAD44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E45FFF-08EC-F1F0-ED21-3F1EEBF6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A547-227F-404C-88C9-E9821DC00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50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028C5-CC18-22D7-E407-C7C6BE2B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0F3F23-6667-AA31-2BC9-9F1FC0F8D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85BE18-C22F-B472-11BD-DEAED78C2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A03733-C417-8D2C-BA61-59E68AFD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3353-A04D-4759-92E7-DA47EA21E98C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838653-C41A-6EF3-0ABD-FA99BC8A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72B384-0EB6-5414-EBA6-699694BE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A547-227F-404C-88C9-E9821DC00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83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624B0-0B4B-648C-550F-5A0C6094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C51DC6-0B50-EE66-E0E1-5B7A2D485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16D1F4-E410-55B7-4DBA-910A3EEA8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73353-A04D-4759-92E7-DA47EA21E98C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4C31D9-AE56-2F07-D683-B9D12F673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266045-4385-344A-AAFA-1DEB2106C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5A547-227F-404C-88C9-E9821DC00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26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C3B68-C817-B2FC-8BDA-E23DB6730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Цепочка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1" dirty="0">
                <a:solidFill>
                  <a:srgbClr val="000000"/>
                </a:solidFill>
                <a:latin typeface="-apple-system"/>
              </a:rPr>
              <a:t>о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бязанностей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b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(Chain of responsibility)</a:t>
            </a:r>
            <a:b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186B56-ADFB-4F2E-663C-B6323D69B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F5BC922-5BAF-99C5-A445-AF7B1566A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549" y="2744597"/>
            <a:ext cx="4718901" cy="337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9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4CD5A-6860-F143-0B38-1C334362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B5E18D5-BDF3-4C80-D234-1F50AC4A1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30" y="692803"/>
            <a:ext cx="10008140" cy="5631779"/>
          </a:xfrm>
        </p:spPr>
      </p:pic>
    </p:spTree>
    <p:extLst>
      <p:ext uri="{BB962C8B-B14F-4D97-AF65-F5344CB8AC3E}">
        <p14:creationId xmlns:p14="http://schemas.microsoft.com/office/powerpoint/2010/main" val="195309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25B927-3CA5-A114-17AF-218CDFD4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8D2B0A0-B07C-F366-81F0-97CF1958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768"/>
            <a:ext cx="10515599" cy="6390464"/>
          </a:xfrm>
        </p:spPr>
      </p:pic>
    </p:spTree>
    <p:extLst>
      <p:ext uri="{BB962C8B-B14F-4D97-AF65-F5344CB8AC3E}">
        <p14:creationId xmlns:p14="http://schemas.microsoft.com/office/powerpoint/2010/main" val="119314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75C1E-DCD0-E4C8-2683-1A03FCCF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A68366B-0F1D-213F-608E-4AC4E5060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8" y="589142"/>
            <a:ext cx="11288984" cy="5679715"/>
          </a:xfrm>
        </p:spPr>
      </p:pic>
    </p:spTree>
    <p:extLst>
      <p:ext uri="{BB962C8B-B14F-4D97-AF65-F5344CB8AC3E}">
        <p14:creationId xmlns:p14="http://schemas.microsoft.com/office/powerpoint/2010/main" val="140593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0C9CC-C8AC-7F04-7BD8-4A759D85F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44431D-AC88-FE8F-08B9-89448B509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28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11</Words>
  <Application>Microsoft Office PowerPoint</Application>
  <PresentationFormat>Широкоэкранный</PresentationFormat>
  <Paragraphs>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Тема Office</vt:lpstr>
      <vt:lpstr>Цепочка обязанностей  (Chain of responsibility) </vt:lpstr>
      <vt:lpstr>Презентация PowerPoint</vt:lpstr>
      <vt:lpstr>Презентация PowerPoint</vt:lpstr>
      <vt:lpstr>Презентация PowerPoint</vt:lpstr>
      <vt:lpstr>Примеры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Цепочка обязанностей  (Chain of responsibility) </dc:title>
  <dc:creator>Мягков Дмитрий Николаевич</dc:creator>
  <cp:lastModifiedBy>Мягков Дмитрий Николаевич</cp:lastModifiedBy>
  <cp:revision>3</cp:revision>
  <dcterms:created xsi:type="dcterms:W3CDTF">2022-06-20T10:16:11Z</dcterms:created>
  <dcterms:modified xsi:type="dcterms:W3CDTF">2022-06-20T12:01:11Z</dcterms:modified>
</cp:coreProperties>
</file>