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58" r:id="rId3"/>
    <p:sldId id="259" r:id="rId4"/>
    <p:sldId id="265" r:id="rId5"/>
    <p:sldId id="277" r:id="rId6"/>
  </p:sldIdLst>
  <p:sldSz cx="12192000" cy="6858000"/>
  <p:notesSz cx="6858000" cy="9144000"/>
  <p:embeddedFontLst>
    <p:embeddedFont>
      <p:font typeface="Roboto Mono" panose="00000009000000000000" pitchFamily="49" charset="0"/>
      <p:regular r:id="rId8"/>
      <p:bold r:id="rId9"/>
      <p:italic r:id="rId10"/>
      <p:boldItalic r:id="rId11"/>
    </p:embeddedFont>
    <p:embeddedFont>
      <p:font typeface="Roboto Mono SemiBol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A3A1E-B288-413A-B4F0-2DE382F14519}" v="1046" dt="2024-04-28T02:34:28.900"/>
    <p1510:client id="{CA264E8E-4273-154D-A74A-D95CE5E73614}" v="136" dt="2024-04-28T01:49:31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2c1e80e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2c1e80e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КОТЯТА-ПОВАРЯТА</a:t>
            </a:r>
            <a:endParaRPr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ХАКАТОН 2024</a:t>
            </a:r>
            <a:endParaRPr dirty="0"/>
          </a:p>
        </p:txBody>
      </p:sp>
      <p:sp>
        <p:nvSpPr>
          <p:cNvPr id="460" name="Google Shape;460;p23"/>
          <p:cNvSpPr txBox="1"/>
          <p:nvPr/>
        </p:nvSpPr>
        <p:spPr>
          <a:xfrm>
            <a:off x="10976667" y="1594450"/>
            <a:ext cx="537966" cy="250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ПРОЕКТ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CACB8-B166-F7CA-8BE2-00CBE6D279C2}"/>
              </a:ext>
            </a:extLst>
          </p:cNvPr>
          <p:cNvSpPr/>
          <p:nvPr/>
        </p:nvSpPr>
        <p:spPr>
          <a:xfrm>
            <a:off x="0" y="5368413"/>
            <a:ext cx="373626" cy="1489587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Наши идеи и задачи</a:t>
            </a:r>
          </a:p>
        </p:txBody>
      </p:sp>
      <p:sp>
        <p:nvSpPr>
          <p:cNvPr id="482" name="Google Shape;482;p2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330808" cy="12535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Усовершенствовать нахождения услуг на сайте Госуслуги Кузбасс</a:t>
            </a:r>
          </a:p>
        </p:txBody>
      </p:sp>
      <p:sp>
        <p:nvSpPr>
          <p:cNvPr id="483" name="Google Shape;483;p2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Обеспечить простоту использования и удобство</a:t>
            </a:r>
            <a:endParaRPr dirty="0"/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01 Задача</a:t>
            </a:r>
          </a:p>
        </p:txBody>
      </p:sp>
      <p:sp>
        <p:nvSpPr>
          <p:cNvPr id="487" name="Google Shape;487;p2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ru-RU" dirty="0"/>
              <a:t>Задача</a:t>
            </a:r>
            <a:endParaRPr dirty="0"/>
          </a:p>
        </p:txBody>
      </p:sp>
      <p:sp>
        <p:nvSpPr>
          <p:cNvPr id="490" name="Google Shape;490;p2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/>
              <a:t>Разработать интерактивную составляющую для привлечения клиентов</a:t>
            </a:r>
            <a:endParaRPr dirty="0"/>
          </a:p>
        </p:txBody>
      </p:sp>
      <p:sp>
        <p:nvSpPr>
          <p:cNvPr id="492" name="Google Shape;492;p2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ru-RU" dirty="0"/>
              <a:t>Задача</a:t>
            </a:r>
            <a:endParaRPr dirty="0"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6E48-E211-D92F-EF2F-4B5BFF1FEEEE}"/>
              </a:ext>
            </a:extLst>
          </p:cNvPr>
          <p:cNvSpPr/>
          <p:nvPr/>
        </p:nvSpPr>
        <p:spPr>
          <a:xfrm>
            <a:off x="0" y="5211097"/>
            <a:ext cx="245806" cy="1646903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491E5-4488-0D51-3D24-32D2263F42DE}"/>
              </a:ext>
            </a:extLst>
          </p:cNvPr>
          <p:cNvSpPr txBox="1"/>
          <p:nvPr/>
        </p:nvSpPr>
        <p:spPr>
          <a:xfrm>
            <a:off x="1140542" y="3937941"/>
            <a:ext cx="43753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Roboto Mono SemiBold" panose="020B0604020202020204" charset="0"/>
                <a:ea typeface="Roboto Mono SemiBold" panose="020B0604020202020204" charset="0"/>
              </a:rPr>
              <a:t>ИДЕЯ:</a:t>
            </a:r>
          </a:p>
          <a:p>
            <a:r>
              <a:rPr lang="ru-RU" sz="3200" dirty="0">
                <a:solidFill>
                  <a:schemeClr val="bg2"/>
                </a:solidFill>
                <a:latin typeface="Roboto Mono SemiBold" panose="020B0604020202020204" charset="0"/>
                <a:ea typeface="Roboto Mono SemiBold" panose="020B0604020202020204" charset="0"/>
              </a:rPr>
              <a:t>КВЕСТ-ПОИСК УСЛУГ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928610" y="1436815"/>
            <a:ext cx="5751197" cy="17283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ТЕХНИЧЕСКАЯ СОСТАВЛЯЮЩАЯ</a:t>
            </a:r>
            <a:endParaRPr dirty="0"/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834500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E6BFA0-5BBB-C5CC-106E-B852BDF0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57" y="4267173"/>
            <a:ext cx="2314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Logo PNG Transparent &amp; SVG Vector - Freebie Supply">
            <a:extLst>
              <a:ext uri="{FF2B5EF4-FFF2-40B4-BE49-F238E27FC236}">
                <a16:creationId xmlns:a16="http://schemas.microsoft.com/office/drawing/2014/main" id="{5854F302-19F4-EB3B-F7CC-B509614D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686326" y="3637568"/>
            <a:ext cx="1986963" cy="14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6B97917-AF28-6CD9-A211-EB473DCF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429" y="3692823"/>
            <a:ext cx="1834500" cy="18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8239B8-9EEE-C086-8F3B-40842B40F264}"/>
              </a:ext>
            </a:extLst>
          </p:cNvPr>
          <p:cNvSpPr/>
          <p:nvPr/>
        </p:nvSpPr>
        <p:spPr>
          <a:xfrm>
            <a:off x="0" y="5417574"/>
            <a:ext cx="304800" cy="1440426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4897138" y="1612316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ДИЗАЙН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1634050" y="2559075"/>
            <a:ext cx="253478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02</a:t>
            </a:r>
          </a:p>
        </p:txBody>
      </p:sp>
      <p:pic>
        <p:nvPicPr>
          <p:cNvPr id="2054" name="Picture 6" descr="Фигма логотип - Социальные медиа и логотипы Иконки">
            <a:extLst>
              <a:ext uri="{FF2B5EF4-FFF2-40B4-BE49-F238E27FC236}">
                <a16:creationId xmlns:a16="http://schemas.microsoft.com/office/drawing/2014/main" id="{D5C7A4AD-489D-801C-5615-FD3F03C4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94" y="4057663"/>
            <a:ext cx="2348344" cy="11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Адоб иллюстратор СС креатив облако - Социальные медиа и логотипы Иконки">
            <a:extLst>
              <a:ext uri="{FF2B5EF4-FFF2-40B4-BE49-F238E27FC236}">
                <a16:creationId xmlns:a16="http://schemas.microsoft.com/office/drawing/2014/main" id="{1EBD0B42-0B7A-0277-1E5E-25E22F90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206" y="3739942"/>
            <a:ext cx="1809614" cy="180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ED0729-C859-1D5B-952E-7AEE8DECD40B}"/>
              </a:ext>
            </a:extLst>
          </p:cNvPr>
          <p:cNvSpPr/>
          <p:nvPr/>
        </p:nvSpPr>
        <p:spPr>
          <a:xfrm>
            <a:off x="0" y="5407742"/>
            <a:ext cx="334297" cy="1450258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922574" y="3281197"/>
            <a:ext cx="7375851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</a:t>
            </a:r>
            <a:r>
              <a:rPr lang="en" dirty="0"/>
              <a:t> </a:t>
            </a:r>
            <a:br>
              <a:rPr lang="ru-RU" dirty="0"/>
            </a:br>
            <a:r>
              <a:rPr lang="ru-RU" dirty="0">
                <a:solidFill>
                  <a:schemeClr val="lt2"/>
                </a:solidFill>
                <a:highlight>
                  <a:schemeClr val="accent3"/>
                </a:highlight>
              </a:rPr>
              <a:t>ЗА ВНИМАНИЕ</a:t>
            </a:r>
            <a:r>
              <a:rPr lang="en" dirty="0">
                <a:solidFill>
                  <a:schemeClr val="lt2"/>
                </a:solidFill>
                <a:highlight>
                  <a:schemeClr val="accent3"/>
                </a:highlight>
              </a:rPr>
              <a:t>!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47" name="Google Shape;1047;p44"/>
          <p:cNvSpPr txBox="1">
            <a:spLocks noGrp="1"/>
          </p:cNvSpPr>
          <p:nvPr>
            <p:ph type="subTitle" idx="1"/>
          </p:nvPr>
        </p:nvSpPr>
        <p:spPr>
          <a:xfrm>
            <a:off x="1144849" y="4440950"/>
            <a:ext cx="4630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1048" name="Google Shape;1048;p44"/>
          <p:cNvSpPr/>
          <p:nvPr/>
        </p:nvSpPr>
        <p:spPr>
          <a:xfrm>
            <a:off x="1491640" y="5687478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44"/>
          <p:cNvGrpSpPr/>
          <p:nvPr/>
        </p:nvGrpSpPr>
        <p:grpSpPr>
          <a:xfrm>
            <a:off x="1829068" y="5677814"/>
            <a:ext cx="411849" cy="411917"/>
            <a:chOff x="5162200" y="4097750"/>
            <a:chExt cx="338385" cy="338414"/>
          </a:xfrm>
        </p:grpSpPr>
        <p:sp>
          <p:nvSpPr>
            <p:cNvPr id="1050" name="Google Shape;1050;p4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44"/>
          <p:cNvSpPr/>
          <p:nvPr/>
        </p:nvSpPr>
        <p:spPr>
          <a:xfrm>
            <a:off x="954425" y="5728861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56" name="Google Shape;1056;p44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4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</a:t>
            </a:r>
            <a:endParaRPr lang="ru-RU"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ПРОЕКТ</a:t>
            </a: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50926F-E05C-6494-622F-7BE499C9A3D7}"/>
              </a:ext>
            </a:extLst>
          </p:cNvPr>
          <p:cNvSpPr/>
          <p:nvPr/>
        </p:nvSpPr>
        <p:spPr>
          <a:xfrm>
            <a:off x="737419" y="5397910"/>
            <a:ext cx="1779639" cy="717900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45301-4677-4F5D-9C18-52CDFD7DC717}"/>
              </a:ext>
            </a:extLst>
          </p:cNvPr>
          <p:cNvSpPr/>
          <p:nvPr/>
        </p:nvSpPr>
        <p:spPr>
          <a:xfrm>
            <a:off x="0" y="5437635"/>
            <a:ext cx="461278" cy="1420365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Широкоэкранный</PresentationFormat>
  <Paragraphs>28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SlidesMania</vt:lpstr>
      <vt:lpstr>КОТЯТА-ПОВАРЯТА</vt:lpstr>
      <vt:lpstr>Наши идеи и задачи</vt:lpstr>
      <vt:lpstr>ТЕХНИЧЕСКАЯ СОСТАВЛЯЮЩАЯ</vt:lpstr>
      <vt:lpstr>ДИЗАЙН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КОТЯТА-ПОВАРЯТА</dc:title>
  <cp:lastModifiedBy>Puh Alina</cp:lastModifiedBy>
  <cp:revision>3</cp:revision>
  <dcterms:modified xsi:type="dcterms:W3CDTF">2024-04-28T02:50:09Z</dcterms:modified>
</cp:coreProperties>
</file>