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1DAA8-E292-47A7-82E1-727CC453D9B2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638FA1-DF98-44C1-9383-2FFBBB3DBE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1DAA8-E292-47A7-82E1-727CC453D9B2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638FA1-DF98-44C1-9383-2FFBBB3DB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1DAA8-E292-47A7-82E1-727CC453D9B2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638FA1-DF98-44C1-9383-2FFBBB3DB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1DAA8-E292-47A7-82E1-727CC453D9B2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638FA1-DF98-44C1-9383-2FFBBB3DB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1DAA8-E292-47A7-82E1-727CC453D9B2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638FA1-DF98-44C1-9383-2FFBBB3DBE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1DAA8-E292-47A7-82E1-727CC453D9B2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638FA1-DF98-44C1-9383-2FFBBB3DB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1DAA8-E292-47A7-82E1-727CC453D9B2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638FA1-DF98-44C1-9383-2FFBBB3DB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1DAA8-E292-47A7-82E1-727CC453D9B2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638FA1-DF98-44C1-9383-2FFBBB3DB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1DAA8-E292-47A7-82E1-727CC453D9B2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638FA1-DF98-44C1-9383-2FFBBB3DBE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1DAA8-E292-47A7-82E1-727CC453D9B2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638FA1-DF98-44C1-9383-2FFBBB3DB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1DAA8-E292-47A7-82E1-727CC453D9B2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638FA1-DF98-44C1-9383-2FFBBB3DBE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8E1DAA8-E292-47A7-82E1-727CC453D9B2}" type="datetimeFigureOut">
              <a:rPr lang="en-US" smtClean="0"/>
              <a:t>31-Mar-17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4638FA1-DF98-44C1-9383-2FFBBB3DBE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wiki.org/xwiki/bin/view/Main/Document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wiki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wiki.org/xwiki/bin/view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rofs.info.uaic.ro/xwiki/bin/view/XWiki/XWikiSynta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XWiki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Content Management System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populate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with a list of info.uaic.ro e-mail addresses</a:t>
            </a:r>
          </a:p>
          <a:p>
            <a:r>
              <a:rPr lang="en-US" dirty="0" smtClean="0"/>
              <a:t>If they contain any instance of ‘.’, remove it</a:t>
            </a:r>
          </a:p>
          <a:p>
            <a:pPr lvl="1"/>
            <a:r>
              <a:rPr lang="en-US" dirty="0" err="1" smtClean="0"/>
              <a:t>alex.moruz</a:t>
            </a:r>
            <a:r>
              <a:rPr lang="en-US" dirty="0" smtClean="0"/>
              <a:t> – </a:t>
            </a:r>
            <a:r>
              <a:rPr lang="en-US" dirty="0" err="1" smtClean="0"/>
              <a:t>alexmoruz</a:t>
            </a:r>
            <a:endParaRPr lang="en-US" dirty="0" smtClean="0"/>
          </a:p>
          <a:p>
            <a:r>
              <a:rPr lang="en-US" dirty="0" smtClean="0"/>
              <a:t>Edit an instance of the </a:t>
            </a:r>
            <a:r>
              <a:rPr lang="en-US" dirty="0" err="1" smtClean="0"/>
              <a:t>Xwiki.XWikiGroups</a:t>
            </a:r>
            <a:r>
              <a:rPr lang="en-US" dirty="0" smtClean="0"/>
              <a:t> class and clear all members of the group</a:t>
            </a:r>
          </a:p>
          <a:p>
            <a:r>
              <a:rPr lang="en-US" dirty="0" smtClean="0"/>
              <a:t>For each e-mail, identify the user (address without ‘.’) and add that object (</a:t>
            </a:r>
            <a:r>
              <a:rPr lang="en-US" dirty="0" err="1" smtClean="0"/>
              <a:t>Xwiki.alexmoruz</a:t>
            </a:r>
            <a:r>
              <a:rPr lang="en-US" dirty="0" smtClean="0"/>
              <a:t>) to the group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www.xwiki.org/xwiki/bin/view/Main/Documentation</a:t>
            </a:r>
            <a:endParaRPr lang="en-US" dirty="0" smtClean="0"/>
          </a:p>
          <a:p>
            <a:pPr lvl="1"/>
            <a:r>
              <a:rPr lang="en-US" dirty="0" smtClean="0"/>
              <a:t>User guide</a:t>
            </a:r>
          </a:p>
          <a:p>
            <a:pPr lvl="1"/>
            <a:r>
              <a:rPr lang="en-US" dirty="0" smtClean="0"/>
              <a:t>Administrator guide</a:t>
            </a:r>
          </a:p>
          <a:p>
            <a:pPr lvl="1"/>
            <a:r>
              <a:rPr lang="en-US" dirty="0" smtClean="0"/>
              <a:t>Developer guide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XWiki</a:t>
            </a:r>
            <a:r>
              <a:rPr lang="en-US" dirty="0" smtClean="0"/>
              <a:t> syntax allows for </a:t>
            </a:r>
          </a:p>
          <a:p>
            <a:pPr lvl="1"/>
            <a:r>
              <a:rPr lang="en-US" dirty="0" smtClean="0"/>
              <a:t>html code ({</a:t>
            </a:r>
            <a:r>
              <a:rPr lang="en-US" dirty="0" err="1" smtClean="0"/>
              <a:t>hml</a:t>
            </a:r>
            <a:r>
              <a:rPr lang="en-US" dirty="0" smtClean="0"/>
              <a:t>}{/html})</a:t>
            </a:r>
          </a:p>
          <a:p>
            <a:pPr lvl="1"/>
            <a:r>
              <a:rPr lang="en-US" dirty="0" smtClean="0"/>
              <a:t>Scripting languages (Velocity, Groovy, java script. etc)</a:t>
            </a:r>
          </a:p>
          <a:p>
            <a:pPr lvl="1"/>
            <a:r>
              <a:rPr lang="en-US" dirty="0" smtClean="0"/>
              <a:t>Adding of supplementary objects to the current page (edit object)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XWiki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(from </a:t>
            </a:r>
            <a:r>
              <a:rPr lang="en-US" dirty="0" smtClean="0">
                <a:hlinkClick r:id="rId2"/>
              </a:rPr>
              <a:t>http://www.xwiki.org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very robust WYSIWYG editor</a:t>
            </a:r>
          </a:p>
          <a:p>
            <a:pPr lvl="1"/>
            <a:r>
              <a:rPr lang="en-US" dirty="0" smtClean="0"/>
              <a:t> a </a:t>
            </a:r>
            <a:r>
              <a:rPr lang="en-US" dirty="0" smtClean="0"/>
              <a:t>powerful wiki syntax</a:t>
            </a:r>
          </a:p>
          <a:p>
            <a:pPr lvl="1"/>
            <a:r>
              <a:rPr lang="en-US" dirty="0" smtClean="0"/>
              <a:t> strong </a:t>
            </a:r>
            <a:r>
              <a:rPr lang="en-US" dirty="0" smtClean="0"/>
              <a:t>rights management</a:t>
            </a:r>
          </a:p>
          <a:p>
            <a:pPr lvl="1"/>
            <a:r>
              <a:rPr lang="en-US" dirty="0" smtClean="0"/>
              <a:t> responsive </a:t>
            </a:r>
            <a:r>
              <a:rPr lang="en-US" dirty="0" smtClean="0"/>
              <a:t>skin</a:t>
            </a:r>
          </a:p>
          <a:p>
            <a:pPr lvl="1"/>
            <a:r>
              <a:rPr lang="en-US" dirty="0" smtClean="0"/>
              <a:t> advanced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 unique </a:t>
            </a:r>
            <a:r>
              <a:rPr lang="en-US" dirty="0" smtClean="0"/>
              <a:t>set of applications</a:t>
            </a:r>
          </a:p>
          <a:p>
            <a:pPr lvl="1"/>
            <a:r>
              <a:rPr lang="en-US" dirty="0" smtClean="0"/>
              <a:t> … </a:t>
            </a:r>
            <a:r>
              <a:rPr lang="en-US" dirty="0" smtClean="0"/>
              <a:t>and many more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XWiki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XWiki</a:t>
            </a:r>
            <a:r>
              <a:rPr lang="en-US" dirty="0" smtClean="0"/>
              <a:t> </a:t>
            </a:r>
            <a:r>
              <a:rPr lang="en-US" dirty="0" smtClean="0"/>
              <a:t>is being used </a:t>
            </a:r>
            <a:r>
              <a:rPr lang="en-US" dirty="0" smtClean="0"/>
              <a:t>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Knowledge base</a:t>
            </a:r>
          </a:p>
          <a:p>
            <a:pPr lvl="1"/>
            <a:r>
              <a:rPr lang="en-US" dirty="0" smtClean="0"/>
              <a:t>Collaborative intranet</a:t>
            </a:r>
          </a:p>
          <a:p>
            <a:pPr lvl="1"/>
            <a:r>
              <a:rPr lang="en-US" dirty="0" smtClean="0"/>
              <a:t>Public website</a:t>
            </a:r>
          </a:p>
          <a:p>
            <a:pPr lvl="1"/>
            <a:r>
              <a:rPr lang="en-US" dirty="0" smtClean="0"/>
              <a:t>Business applications</a:t>
            </a:r>
          </a:p>
          <a:p>
            <a:pPr lvl="1"/>
            <a:r>
              <a:rPr lang="en-US" dirty="0" smtClean="0"/>
              <a:t>… or other use cases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XWiki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current homepage of the Faculty of Computer Science is </a:t>
            </a:r>
            <a:r>
              <a:rPr lang="en-US" dirty="0" err="1" smtClean="0"/>
              <a:t>XWiki</a:t>
            </a:r>
            <a:r>
              <a:rPr lang="en-US" dirty="0" smtClean="0"/>
              <a:t> </a:t>
            </a:r>
            <a:r>
              <a:rPr lang="en-US" dirty="0" smtClean="0"/>
              <a:t>0.9</a:t>
            </a:r>
          </a:p>
          <a:p>
            <a:pPr lvl="1"/>
            <a:r>
              <a:rPr lang="en-US" dirty="0" smtClean="0"/>
              <a:t>Legacy code, badly out of date</a:t>
            </a:r>
          </a:p>
          <a:p>
            <a:pPr lvl="1"/>
            <a:r>
              <a:rPr lang="en-US" dirty="0" smtClean="0"/>
              <a:t>Difficult to maintain and use</a:t>
            </a:r>
          </a:p>
          <a:p>
            <a:r>
              <a:rPr lang="en-US" dirty="0" smtClean="0"/>
              <a:t>Upgrade to a new version of </a:t>
            </a:r>
            <a:r>
              <a:rPr lang="en-US" dirty="0" err="1" smtClean="0"/>
              <a:t>Xwiki</a:t>
            </a:r>
            <a:endParaRPr lang="en-US" dirty="0" smtClean="0"/>
          </a:p>
          <a:p>
            <a:pPr lvl="1"/>
            <a:r>
              <a:rPr lang="en-US" dirty="0" smtClean="0"/>
              <a:t>Migrate current information on the web page to a new version – requires syntax transformation</a:t>
            </a:r>
          </a:p>
          <a:p>
            <a:pPr lvl="1"/>
            <a:r>
              <a:rPr lang="en-US" dirty="0" smtClean="0"/>
              <a:t>Add extra functionality to the new site – collaborative editing and sharing of resources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XWiki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http://www.xwiki.org/xwiki/bin/view/Download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Choose the graphical installer (for Win)</a:t>
            </a:r>
          </a:p>
          <a:p>
            <a:pPr lvl="1"/>
            <a:r>
              <a:rPr lang="en-US" dirty="0" smtClean="0"/>
              <a:t>Installs a database server, </a:t>
            </a:r>
            <a:r>
              <a:rPr lang="en-US" dirty="0" err="1" smtClean="0"/>
              <a:t>servlet</a:t>
            </a:r>
            <a:r>
              <a:rPr lang="en-US" dirty="0" smtClean="0"/>
              <a:t> container and the </a:t>
            </a:r>
            <a:r>
              <a:rPr lang="en-US" dirty="0" err="1" smtClean="0"/>
              <a:t>XWiki</a:t>
            </a:r>
            <a:r>
              <a:rPr lang="en-US" dirty="0" smtClean="0"/>
              <a:t> web application</a:t>
            </a:r>
          </a:p>
          <a:p>
            <a:pPr lvl="1"/>
            <a:r>
              <a:rPr lang="en-US" dirty="0" smtClean="0"/>
              <a:t>Started using startup.bat, stopped using shutdown.bat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XWiki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on localhost:8080</a:t>
            </a:r>
          </a:p>
          <a:p>
            <a:r>
              <a:rPr lang="en-US" dirty="0" smtClean="0"/>
              <a:t>First connection will install some base components</a:t>
            </a:r>
          </a:p>
          <a:p>
            <a:r>
              <a:rPr lang="en-US" dirty="0" smtClean="0"/>
              <a:t>All new installs have the Admin/admin username/password</a:t>
            </a:r>
          </a:p>
          <a:p>
            <a:r>
              <a:rPr lang="en-US" dirty="0" smtClean="0"/>
              <a:t>Check out the admin guide/ </a:t>
            </a:r>
            <a:r>
              <a:rPr lang="en-US" dirty="0" smtClean="0"/>
              <a:t>user guide (http://www.xwiki.org/xwiki/bin/view/Main/Documentation)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current right allow, a user can add a new page (see top menu bar)</a:t>
            </a:r>
          </a:p>
          <a:p>
            <a:r>
              <a:rPr lang="en-US" dirty="0" smtClean="0"/>
              <a:t>A new page can be an instance of a class</a:t>
            </a:r>
          </a:p>
          <a:p>
            <a:r>
              <a:rPr lang="en-US" dirty="0" smtClean="0"/>
              <a:t>A page can contain </a:t>
            </a:r>
            <a:r>
              <a:rPr lang="en-US" dirty="0" err="1" smtClean="0"/>
              <a:t>XWiki</a:t>
            </a:r>
            <a:r>
              <a:rPr lang="en-US" dirty="0" smtClean="0"/>
              <a:t> syntax, html code, scripts in various languages</a:t>
            </a:r>
          </a:p>
          <a:p>
            <a:pPr lvl="1"/>
            <a:r>
              <a:rPr lang="en-US" dirty="0" smtClean="0"/>
              <a:t>Scripts require </a:t>
            </a:r>
            <a:r>
              <a:rPr lang="en-US" smtClean="0"/>
              <a:t>programming rights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tasks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information</a:t>
            </a:r>
          </a:p>
          <a:p>
            <a:pPr lvl="1"/>
            <a:r>
              <a:rPr lang="en-US" dirty="0" smtClean="0"/>
              <a:t>Transform </a:t>
            </a:r>
            <a:r>
              <a:rPr lang="en-US" dirty="0" err="1" smtClean="0"/>
              <a:t>XWiki</a:t>
            </a:r>
            <a:r>
              <a:rPr lang="en-US" dirty="0" smtClean="0"/>
              <a:t> syntax from 1.0 to 2.1</a:t>
            </a:r>
          </a:p>
          <a:p>
            <a:pPr lvl="1"/>
            <a:r>
              <a:rPr lang="en-US" dirty="0" smtClean="0"/>
              <a:t>Import pages into a new platform</a:t>
            </a:r>
            <a:endParaRPr lang="en-US" dirty="0" smtClean="0"/>
          </a:p>
          <a:p>
            <a:r>
              <a:rPr lang="en-US" dirty="0" smtClean="0"/>
              <a:t>Automatically populate groups</a:t>
            </a:r>
          </a:p>
          <a:p>
            <a:pPr lvl="1"/>
            <a:r>
              <a:rPr lang="en-US" dirty="0" smtClean="0"/>
              <a:t>Given a list of e-mail addresses, extract usernames</a:t>
            </a:r>
          </a:p>
          <a:p>
            <a:pPr lvl="1"/>
            <a:r>
              <a:rPr lang="en-US" dirty="0" smtClean="0"/>
              <a:t>Empty a given group</a:t>
            </a:r>
          </a:p>
          <a:p>
            <a:pPr lvl="1"/>
            <a:r>
              <a:rPr lang="en-US" dirty="0" smtClean="0"/>
              <a:t>Populate it with the extracted usernames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1.0 syntax to 2.0 or 2.1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profs.info.uaic.ro/xwiki/bin/view/XWiki/XWikiSyntax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</TotalTime>
  <Words>404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XWiki</vt:lpstr>
      <vt:lpstr>What is XWiki? </vt:lpstr>
      <vt:lpstr>Why use XWiki?</vt:lpstr>
      <vt:lpstr>Why use XWiki?</vt:lpstr>
      <vt:lpstr>Installing XWiki</vt:lpstr>
      <vt:lpstr>Installing XWiki</vt:lpstr>
      <vt:lpstr>Create a page</vt:lpstr>
      <vt:lpstr>Proposed tasks </vt:lpstr>
      <vt:lpstr>Migrate information</vt:lpstr>
      <vt:lpstr>Automatically populate groups</vt:lpstr>
      <vt:lpstr>Documentation</vt:lpstr>
      <vt:lpstr>Hints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XWiki</dc:title>
  <dc:creator>Hawk</dc:creator>
  <cp:lastModifiedBy>Hawk</cp:lastModifiedBy>
  <cp:revision>10</cp:revision>
  <dcterms:created xsi:type="dcterms:W3CDTF">2017-03-31T08:58:39Z</dcterms:created>
  <dcterms:modified xsi:type="dcterms:W3CDTF">2017-03-31T10:03:01Z</dcterms:modified>
</cp:coreProperties>
</file>