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8558E-E188-4D2D-8466-345F1F75614C}" v="38" dt="2022-07-27T17:35:5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Quang Cung" userId="bdc207ed-ed51-47d4-81e7-e2be205d8c0c" providerId="ADAL" clId="{A648558E-E188-4D2D-8466-345F1F75614C}"/>
    <pc:docChg chg="custSel addSld delSld modSld">
      <pc:chgData name="Hong Quang Cung" userId="bdc207ed-ed51-47d4-81e7-e2be205d8c0c" providerId="ADAL" clId="{A648558E-E188-4D2D-8466-345F1F75614C}" dt="2022-07-27T17:38:23.922" v="928" actId="1076"/>
      <pc:docMkLst>
        <pc:docMk/>
      </pc:docMkLst>
      <pc:sldChg chg="delSp modSp mod">
        <pc:chgData name="Hong Quang Cung" userId="bdc207ed-ed51-47d4-81e7-e2be205d8c0c" providerId="ADAL" clId="{A648558E-E188-4D2D-8466-345F1F75614C}" dt="2022-07-27T17:19:21.535" v="268" actId="20577"/>
        <pc:sldMkLst>
          <pc:docMk/>
          <pc:sldMk cId="3203878241" sldId="256"/>
        </pc:sldMkLst>
        <pc:spChg chg="mod">
          <ac:chgData name="Hong Quang Cung" userId="bdc207ed-ed51-47d4-81e7-e2be205d8c0c" providerId="ADAL" clId="{A648558E-E188-4D2D-8466-345F1F75614C}" dt="2022-07-27T17:19:21.535" v="268" actId="20577"/>
          <ac:spMkLst>
            <pc:docMk/>
            <pc:sldMk cId="3203878241" sldId="256"/>
            <ac:spMk id="2" creationId="{F5B12332-1DA0-A6E0-DC5B-CCFECB8B099B}"/>
          </ac:spMkLst>
        </pc:spChg>
        <pc:spChg chg="del">
          <ac:chgData name="Hong Quang Cung" userId="bdc207ed-ed51-47d4-81e7-e2be205d8c0c" providerId="ADAL" clId="{A648558E-E188-4D2D-8466-345F1F75614C}" dt="2022-07-27T17:19:10.639" v="228" actId="478"/>
          <ac:spMkLst>
            <pc:docMk/>
            <pc:sldMk cId="3203878241" sldId="256"/>
            <ac:spMk id="3" creationId="{8C3ABCC3-17E1-AEA1-4D82-61CB16780740}"/>
          </ac:spMkLst>
        </pc:spChg>
      </pc:sldChg>
      <pc:sldChg chg="addSp delSp modSp mod">
        <pc:chgData name="Hong Quang Cung" userId="bdc207ed-ed51-47d4-81e7-e2be205d8c0c" providerId="ADAL" clId="{A648558E-E188-4D2D-8466-345F1F75614C}" dt="2022-07-27T17:38:23.922" v="928" actId="1076"/>
        <pc:sldMkLst>
          <pc:docMk/>
          <pc:sldMk cId="3909786650" sldId="257"/>
        </pc:sldMkLst>
        <pc:spChg chg="del mod">
          <ac:chgData name="Hong Quang Cung" userId="bdc207ed-ed51-47d4-81e7-e2be205d8c0c" providerId="ADAL" clId="{A648558E-E188-4D2D-8466-345F1F75614C}" dt="2022-07-27T17:20:49.746" v="292" actId="478"/>
          <ac:spMkLst>
            <pc:docMk/>
            <pc:sldMk cId="3909786650" sldId="257"/>
            <ac:spMk id="4" creationId="{B3EF80C0-A684-00D2-71AF-9BDCAC18B234}"/>
          </ac:spMkLst>
        </pc:spChg>
        <pc:spChg chg="mod">
          <ac:chgData name="Hong Quang Cung" userId="bdc207ed-ed51-47d4-81e7-e2be205d8c0c" providerId="ADAL" clId="{A648558E-E188-4D2D-8466-345F1F75614C}" dt="2022-07-27T17:05:03.565" v="16" actId="164"/>
          <ac:spMkLst>
            <pc:docMk/>
            <pc:sldMk cId="3909786650" sldId="257"/>
            <ac:spMk id="5" creationId="{6F6CA3B2-8806-EE27-EC94-104D3BA63797}"/>
          </ac:spMkLst>
        </pc:spChg>
        <pc:spChg chg="mod">
          <ac:chgData name="Hong Quang Cung" userId="bdc207ed-ed51-47d4-81e7-e2be205d8c0c" providerId="ADAL" clId="{A648558E-E188-4D2D-8466-345F1F75614C}" dt="2022-07-27T17:05:03.565" v="16" actId="164"/>
          <ac:spMkLst>
            <pc:docMk/>
            <pc:sldMk cId="3909786650" sldId="257"/>
            <ac:spMk id="6" creationId="{946E2274-211D-2B7F-90A8-E95A8416B603}"/>
          </ac:spMkLst>
        </pc:spChg>
        <pc:spChg chg="mod">
          <ac:chgData name="Hong Quang Cung" userId="bdc207ed-ed51-47d4-81e7-e2be205d8c0c" providerId="ADAL" clId="{A648558E-E188-4D2D-8466-345F1F75614C}" dt="2022-07-27T17:05:03.565" v="16" actId="164"/>
          <ac:spMkLst>
            <pc:docMk/>
            <pc:sldMk cId="3909786650" sldId="257"/>
            <ac:spMk id="7" creationId="{C95D09BC-E5F8-CBA1-6FC1-B2660DAB7C35}"/>
          </ac:spMkLst>
        </pc:spChg>
        <pc:spChg chg="add mod">
          <ac:chgData name="Hong Quang Cung" userId="bdc207ed-ed51-47d4-81e7-e2be205d8c0c" providerId="ADAL" clId="{A648558E-E188-4D2D-8466-345F1F75614C}" dt="2022-07-27T17:16:22.992" v="224" actId="1076"/>
          <ac:spMkLst>
            <pc:docMk/>
            <pc:sldMk cId="3909786650" sldId="257"/>
            <ac:spMk id="8" creationId="{4DE8EA0A-5419-6016-F97E-875B7C594721}"/>
          </ac:spMkLst>
        </pc:spChg>
        <pc:spChg chg="add del mod">
          <ac:chgData name="Hong Quang Cung" userId="bdc207ed-ed51-47d4-81e7-e2be205d8c0c" providerId="ADAL" clId="{A648558E-E188-4D2D-8466-345F1F75614C}" dt="2022-07-27T17:06:36.374" v="27" actId="478"/>
          <ac:spMkLst>
            <pc:docMk/>
            <pc:sldMk cId="3909786650" sldId="257"/>
            <ac:spMk id="17" creationId="{3B1E52CF-BD78-6831-3EAF-37263FD2238E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18" creationId="{11404395-8F28-EC71-684D-F592F7EB6075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19" creationId="{1CFF39D3-D1BB-C61C-CF95-F92600668769}"/>
          </ac:spMkLst>
        </pc:spChg>
        <pc:spChg chg="add mod">
          <ac:chgData name="Hong Quang Cung" userId="bdc207ed-ed51-47d4-81e7-e2be205d8c0c" providerId="ADAL" clId="{A648558E-E188-4D2D-8466-345F1F75614C}" dt="2022-07-27T17:38:23.922" v="928" actId="1076"/>
          <ac:spMkLst>
            <pc:docMk/>
            <pc:sldMk cId="3909786650" sldId="257"/>
            <ac:spMk id="28" creationId="{406C6C8D-5C75-2CF8-DA60-64A92A69D4ED}"/>
          </ac:spMkLst>
        </pc:spChg>
        <pc:spChg chg="add del mod">
          <ac:chgData name="Hong Quang Cung" userId="bdc207ed-ed51-47d4-81e7-e2be205d8c0c" providerId="ADAL" clId="{A648558E-E188-4D2D-8466-345F1F75614C}" dt="2022-07-27T17:15:38.260" v="191" actId="478"/>
          <ac:spMkLst>
            <pc:docMk/>
            <pc:sldMk cId="3909786650" sldId="257"/>
            <ac:spMk id="31" creationId="{A9B6D5DE-CB03-AC91-4617-8D8054DA1A44}"/>
          </ac:spMkLst>
        </pc:spChg>
        <pc:spChg chg="add del mod">
          <ac:chgData name="Hong Quang Cung" userId="bdc207ed-ed51-47d4-81e7-e2be205d8c0c" providerId="ADAL" clId="{A648558E-E188-4D2D-8466-345F1F75614C}" dt="2022-07-27T17:15:43.735" v="194" actId="478"/>
          <ac:spMkLst>
            <pc:docMk/>
            <pc:sldMk cId="3909786650" sldId="257"/>
            <ac:spMk id="32" creationId="{CF6881E7-EC00-167C-DF16-75513A19220F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33" creationId="{2DAD642F-6FA9-8181-A43D-6E7B866AFE57}"/>
          </ac:spMkLst>
        </pc:spChg>
        <pc:spChg chg="add mod">
          <ac:chgData name="Hong Quang Cung" userId="bdc207ed-ed51-47d4-81e7-e2be205d8c0c" providerId="ADAL" clId="{A648558E-E188-4D2D-8466-345F1F75614C}" dt="2022-07-27T17:30:19.911" v="786" actId="164"/>
          <ac:spMkLst>
            <pc:docMk/>
            <pc:sldMk cId="3909786650" sldId="257"/>
            <ac:spMk id="34" creationId="{F0BDE654-D60A-F60E-BD99-0754F5CB1F6E}"/>
          </ac:spMkLst>
        </pc:spChg>
        <pc:spChg chg="add mod">
          <ac:chgData name="Hong Quang Cung" userId="bdc207ed-ed51-47d4-81e7-e2be205d8c0c" providerId="ADAL" clId="{A648558E-E188-4D2D-8466-345F1F75614C}" dt="2022-07-27T17:30:24.882" v="787" actId="164"/>
          <ac:spMkLst>
            <pc:docMk/>
            <pc:sldMk cId="3909786650" sldId="257"/>
            <ac:spMk id="35" creationId="{69AB351D-A20C-21EA-DF28-EBE21F6114D2}"/>
          </ac:spMkLst>
        </pc:spChg>
        <pc:spChg chg="add mod">
          <ac:chgData name="Hong Quang Cung" userId="bdc207ed-ed51-47d4-81e7-e2be205d8c0c" providerId="ADAL" clId="{A648558E-E188-4D2D-8466-345F1F75614C}" dt="2022-07-27T17:30:29.812" v="788" actId="164"/>
          <ac:spMkLst>
            <pc:docMk/>
            <pc:sldMk cId="3909786650" sldId="257"/>
            <ac:spMk id="36" creationId="{B9BAAB6C-8C70-F2AE-3CE4-D6166F21ABE6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37" creationId="{21E1DA01-C967-B9A3-EB8C-107DBDB7DB9C}"/>
          </ac:spMkLst>
        </pc:spChg>
        <pc:spChg chg="add mod">
          <ac:chgData name="Hong Quang Cung" userId="bdc207ed-ed51-47d4-81e7-e2be205d8c0c" providerId="ADAL" clId="{A648558E-E188-4D2D-8466-345F1F75614C}" dt="2022-07-27T17:30:37.775" v="789" actId="164"/>
          <ac:spMkLst>
            <pc:docMk/>
            <pc:sldMk cId="3909786650" sldId="257"/>
            <ac:spMk id="40" creationId="{0E79616A-6327-20E6-6ACF-0F16E3FC7704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41" creationId="{A14D7616-F512-BA55-BFA4-262EDE85DE90}"/>
          </ac:spMkLst>
        </pc:spChg>
        <pc:spChg chg="add mod">
          <ac:chgData name="Hong Quang Cung" userId="bdc207ed-ed51-47d4-81e7-e2be205d8c0c" providerId="ADAL" clId="{A648558E-E188-4D2D-8466-345F1F75614C}" dt="2022-07-27T17:30:19.911" v="786" actId="164"/>
          <ac:spMkLst>
            <pc:docMk/>
            <pc:sldMk cId="3909786650" sldId="257"/>
            <ac:spMk id="52" creationId="{4EFB8C3B-9C2E-C1CC-BD16-A4225EE016A9}"/>
          </ac:spMkLst>
        </pc:spChg>
        <pc:spChg chg="add mod">
          <ac:chgData name="Hong Quang Cung" userId="bdc207ed-ed51-47d4-81e7-e2be205d8c0c" providerId="ADAL" clId="{A648558E-E188-4D2D-8466-345F1F75614C}" dt="2022-07-27T17:30:24.882" v="787" actId="164"/>
          <ac:spMkLst>
            <pc:docMk/>
            <pc:sldMk cId="3909786650" sldId="257"/>
            <ac:spMk id="53" creationId="{77CA6468-295D-1CCA-E739-48FEE17818D5}"/>
          </ac:spMkLst>
        </pc:spChg>
        <pc:spChg chg="add mod">
          <ac:chgData name="Hong Quang Cung" userId="bdc207ed-ed51-47d4-81e7-e2be205d8c0c" providerId="ADAL" clId="{A648558E-E188-4D2D-8466-345F1F75614C}" dt="2022-07-27T17:30:29.812" v="788" actId="164"/>
          <ac:spMkLst>
            <pc:docMk/>
            <pc:sldMk cId="3909786650" sldId="257"/>
            <ac:spMk id="54" creationId="{4DB5CB48-E986-673F-00BF-0073F9722651}"/>
          </ac:spMkLst>
        </pc:spChg>
        <pc:spChg chg="add mod">
          <ac:chgData name="Hong Quang Cung" userId="bdc207ed-ed51-47d4-81e7-e2be205d8c0c" providerId="ADAL" clId="{A648558E-E188-4D2D-8466-345F1F75614C}" dt="2022-07-27T17:30:37.775" v="789" actId="164"/>
          <ac:spMkLst>
            <pc:docMk/>
            <pc:sldMk cId="3909786650" sldId="257"/>
            <ac:spMk id="55" creationId="{C41C0DB0-176E-C48F-EA5D-42F3CBF91478}"/>
          </ac:spMkLst>
        </pc:spChg>
        <pc:spChg chg="add mod">
          <ac:chgData name="Hong Quang Cung" userId="bdc207ed-ed51-47d4-81e7-e2be205d8c0c" providerId="ADAL" clId="{A648558E-E188-4D2D-8466-345F1F75614C}" dt="2022-07-27T17:24:16.354" v="584" actId="1076"/>
          <ac:spMkLst>
            <pc:docMk/>
            <pc:sldMk cId="3909786650" sldId="257"/>
            <ac:spMk id="65" creationId="{BD534066-6FC6-7F88-6A3E-4555AA58648C}"/>
          </ac:spMkLst>
        </pc:spChg>
        <pc:spChg chg="add del mod">
          <ac:chgData name="Hong Quang Cung" userId="bdc207ed-ed51-47d4-81e7-e2be205d8c0c" providerId="ADAL" clId="{A648558E-E188-4D2D-8466-345F1F75614C}" dt="2022-07-27T17:15:30.566" v="189" actId="478"/>
          <ac:spMkLst>
            <pc:docMk/>
            <pc:sldMk cId="3909786650" sldId="257"/>
            <ac:spMk id="66" creationId="{4A3CD495-41FB-9BE3-9D8D-F8D2105DA6B5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67" creationId="{55203C6C-3B02-50AB-3F00-E44926D25AC2}"/>
          </ac:spMkLst>
        </pc:spChg>
        <pc:spChg chg="add mod">
          <ac:chgData name="Hong Quang Cung" userId="bdc207ed-ed51-47d4-81e7-e2be205d8c0c" providerId="ADAL" clId="{A648558E-E188-4D2D-8466-345F1F75614C}" dt="2022-07-27T17:38:23.922" v="928" actId="1076"/>
          <ac:spMkLst>
            <pc:docMk/>
            <pc:sldMk cId="3909786650" sldId="257"/>
            <ac:spMk id="68" creationId="{B21B6276-6181-EBE4-03B2-922B07E99925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69" creationId="{A723EE58-C42A-345A-371A-0C662CBA8AAC}"/>
          </ac:spMkLst>
        </pc:spChg>
        <pc:spChg chg="add mod">
          <ac:chgData name="Hong Quang Cung" userId="bdc207ed-ed51-47d4-81e7-e2be205d8c0c" providerId="ADAL" clId="{A648558E-E188-4D2D-8466-345F1F75614C}" dt="2022-07-27T17:21:03.417" v="320" actId="1076"/>
          <ac:spMkLst>
            <pc:docMk/>
            <pc:sldMk cId="3909786650" sldId="257"/>
            <ac:spMk id="72" creationId="{C42A95C6-186C-9B13-9F57-69762D7D6035}"/>
          </ac:spMkLst>
        </pc:spChg>
        <pc:spChg chg="add mod">
          <ac:chgData name="Hong Quang Cung" userId="bdc207ed-ed51-47d4-81e7-e2be205d8c0c" providerId="ADAL" clId="{A648558E-E188-4D2D-8466-345F1F75614C}" dt="2022-07-27T17:36:53.542" v="922" actId="20577"/>
          <ac:spMkLst>
            <pc:docMk/>
            <pc:sldMk cId="3909786650" sldId="257"/>
            <ac:spMk id="75" creationId="{BB9F891E-61A0-6B68-B558-F4A338EA2220}"/>
          </ac:spMkLst>
        </pc:spChg>
        <pc:spChg chg="add mod">
          <ac:chgData name="Hong Quang Cung" userId="bdc207ed-ed51-47d4-81e7-e2be205d8c0c" providerId="ADAL" clId="{A648558E-E188-4D2D-8466-345F1F75614C}" dt="2022-07-27T17:34:22.886" v="824" actId="20577"/>
          <ac:spMkLst>
            <pc:docMk/>
            <pc:sldMk cId="3909786650" sldId="257"/>
            <ac:spMk id="80" creationId="{980D9678-6E72-30A4-78B3-50D59A0D38E1}"/>
          </ac:spMkLst>
        </pc:spChg>
        <pc:spChg chg="add del mod">
          <ac:chgData name="Hong Quang Cung" userId="bdc207ed-ed51-47d4-81e7-e2be205d8c0c" providerId="ADAL" clId="{A648558E-E188-4D2D-8466-345F1F75614C}" dt="2022-07-27T17:32:08.642" v="799" actId="478"/>
          <ac:spMkLst>
            <pc:docMk/>
            <pc:sldMk cId="3909786650" sldId="257"/>
            <ac:spMk id="100" creationId="{86C3F1CF-D27F-1B80-BDDD-15178C0B58A5}"/>
          </ac:spMkLst>
        </pc:spChg>
        <pc:spChg chg="add mod">
          <ac:chgData name="Hong Quang Cung" userId="bdc207ed-ed51-47d4-81e7-e2be205d8c0c" providerId="ADAL" clId="{A648558E-E188-4D2D-8466-345F1F75614C}" dt="2022-07-27T17:32:06.049" v="797" actId="571"/>
          <ac:spMkLst>
            <pc:docMk/>
            <pc:sldMk cId="3909786650" sldId="257"/>
            <ac:spMk id="101" creationId="{F3F53F08-975F-CB0D-AB87-3C4B4039EBBE}"/>
          </ac:spMkLst>
        </pc:spChg>
        <pc:spChg chg="add del mod">
          <ac:chgData name="Hong Quang Cung" userId="bdc207ed-ed51-47d4-81e7-e2be205d8c0c" providerId="ADAL" clId="{A648558E-E188-4D2D-8466-345F1F75614C}" dt="2022-07-27T17:32:17.169" v="803" actId="478"/>
          <ac:spMkLst>
            <pc:docMk/>
            <pc:sldMk cId="3909786650" sldId="257"/>
            <ac:spMk id="103" creationId="{33DA933F-5277-2E68-9290-F7EDCFA0B405}"/>
          </ac:spMkLst>
        </pc:spChg>
        <pc:spChg chg="add del mod">
          <ac:chgData name="Hong Quang Cung" userId="bdc207ed-ed51-47d4-81e7-e2be205d8c0c" providerId="ADAL" clId="{A648558E-E188-4D2D-8466-345F1F75614C}" dt="2022-07-27T17:32:29.158" v="807" actId="478"/>
          <ac:spMkLst>
            <pc:docMk/>
            <pc:sldMk cId="3909786650" sldId="257"/>
            <ac:spMk id="107" creationId="{0C598FD0-D9BE-566E-9B5A-F331074C2C39}"/>
          </ac:spMkLst>
        </pc:spChg>
        <pc:spChg chg="add del mod">
          <ac:chgData name="Hong Quang Cung" userId="bdc207ed-ed51-47d4-81e7-e2be205d8c0c" providerId="ADAL" clId="{A648558E-E188-4D2D-8466-345F1F75614C}" dt="2022-07-27T17:32:33.634" v="809" actId="478"/>
          <ac:spMkLst>
            <pc:docMk/>
            <pc:sldMk cId="3909786650" sldId="257"/>
            <ac:spMk id="109" creationId="{87E660EA-8862-1823-D95D-6B72C74F4460}"/>
          </ac:spMkLst>
        </pc:spChg>
        <pc:spChg chg="mod">
          <ac:chgData name="Hong Quang Cung" userId="bdc207ed-ed51-47d4-81e7-e2be205d8c0c" providerId="ADAL" clId="{A648558E-E188-4D2D-8466-345F1F75614C}" dt="2022-07-27T17:35:52.594" v="881" actId="20577"/>
          <ac:spMkLst>
            <pc:docMk/>
            <pc:sldMk cId="3909786650" sldId="257"/>
            <ac:spMk id="120" creationId="{AFC3E6FB-F6A7-7936-D406-1EC32845045E}"/>
          </ac:spMkLst>
        </pc:spChg>
        <pc:spChg chg="mod">
          <ac:chgData name="Hong Quang Cung" userId="bdc207ed-ed51-47d4-81e7-e2be205d8c0c" providerId="ADAL" clId="{A648558E-E188-4D2D-8466-345F1F75614C}" dt="2022-07-27T17:35:41.692" v="870"/>
          <ac:spMkLst>
            <pc:docMk/>
            <pc:sldMk cId="3909786650" sldId="257"/>
            <ac:spMk id="121" creationId="{266C7877-D982-DC62-6B55-9E1A75465065}"/>
          </ac:spMkLst>
        </pc:spChg>
        <pc:spChg chg="mod">
          <ac:chgData name="Hong Quang Cung" userId="bdc207ed-ed51-47d4-81e7-e2be205d8c0c" providerId="ADAL" clId="{A648558E-E188-4D2D-8466-345F1F75614C}" dt="2022-07-27T17:36:06.999" v="897" actId="20577"/>
          <ac:spMkLst>
            <pc:docMk/>
            <pc:sldMk cId="3909786650" sldId="257"/>
            <ac:spMk id="123" creationId="{E9C8E18C-4336-BD8F-FA58-38532E045390}"/>
          </ac:spMkLst>
        </pc:spChg>
        <pc:spChg chg="mod">
          <ac:chgData name="Hong Quang Cung" userId="bdc207ed-ed51-47d4-81e7-e2be205d8c0c" providerId="ADAL" clId="{A648558E-E188-4D2D-8466-345F1F75614C}" dt="2022-07-27T17:35:58.706" v="883"/>
          <ac:spMkLst>
            <pc:docMk/>
            <pc:sldMk cId="3909786650" sldId="257"/>
            <ac:spMk id="124" creationId="{021EC68E-915A-8F89-6C76-5D47FC99981A}"/>
          </ac:spMkLst>
        </pc:spChg>
        <pc:grpChg chg="add mod">
          <ac:chgData name="Hong Quang Cung" userId="bdc207ed-ed51-47d4-81e7-e2be205d8c0c" providerId="ADAL" clId="{A648558E-E188-4D2D-8466-345F1F75614C}" dt="2022-07-27T17:17:26.741" v="225" actId="1076"/>
          <ac:grpSpMkLst>
            <pc:docMk/>
            <pc:sldMk cId="3909786650" sldId="257"/>
            <ac:grpSpMk id="9" creationId="{84ACF1B9-8A64-580B-C53A-F3CC176D4E10}"/>
          </ac:grpSpMkLst>
        </pc:grpChg>
        <pc:grpChg chg="add mod">
          <ac:chgData name="Hong Quang Cung" userId="bdc207ed-ed51-47d4-81e7-e2be205d8c0c" providerId="ADAL" clId="{A648558E-E188-4D2D-8466-345F1F75614C}" dt="2022-07-27T17:30:19.911" v="786" actId="164"/>
          <ac:grpSpMkLst>
            <pc:docMk/>
            <pc:sldMk cId="3909786650" sldId="257"/>
            <ac:grpSpMk id="93" creationId="{89B9650F-8487-1FB5-4D92-7E951C85790B}"/>
          </ac:grpSpMkLst>
        </pc:grpChg>
        <pc:grpChg chg="add mod">
          <ac:chgData name="Hong Quang Cung" userId="bdc207ed-ed51-47d4-81e7-e2be205d8c0c" providerId="ADAL" clId="{A648558E-E188-4D2D-8466-345F1F75614C}" dt="2022-07-27T17:30:24.882" v="787" actId="164"/>
          <ac:grpSpMkLst>
            <pc:docMk/>
            <pc:sldMk cId="3909786650" sldId="257"/>
            <ac:grpSpMk id="94" creationId="{3E2E225C-A30E-D147-1A6E-8E013D41732D}"/>
          </ac:grpSpMkLst>
        </pc:grpChg>
        <pc:grpChg chg="add mod">
          <ac:chgData name="Hong Quang Cung" userId="bdc207ed-ed51-47d4-81e7-e2be205d8c0c" providerId="ADAL" clId="{A648558E-E188-4D2D-8466-345F1F75614C}" dt="2022-07-27T17:30:29.812" v="788" actId="164"/>
          <ac:grpSpMkLst>
            <pc:docMk/>
            <pc:sldMk cId="3909786650" sldId="257"/>
            <ac:grpSpMk id="95" creationId="{F0FFDF48-E0B1-55A7-A0D5-4126B2D61633}"/>
          </ac:grpSpMkLst>
        </pc:grpChg>
        <pc:grpChg chg="add mod">
          <ac:chgData name="Hong Quang Cung" userId="bdc207ed-ed51-47d4-81e7-e2be205d8c0c" providerId="ADAL" clId="{A648558E-E188-4D2D-8466-345F1F75614C}" dt="2022-07-27T17:30:37.775" v="789" actId="164"/>
          <ac:grpSpMkLst>
            <pc:docMk/>
            <pc:sldMk cId="3909786650" sldId="257"/>
            <ac:grpSpMk id="96" creationId="{F9C67AA6-8B9E-572A-2C86-21CD8D0450E6}"/>
          </ac:grpSpMkLst>
        </pc:grpChg>
        <pc:grpChg chg="add mod">
          <ac:chgData name="Hong Quang Cung" userId="bdc207ed-ed51-47d4-81e7-e2be205d8c0c" providerId="ADAL" clId="{A648558E-E188-4D2D-8466-345F1F75614C}" dt="2022-07-27T17:38:23.922" v="928" actId="1076"/>
          <ac:grpSpMkLst>
            <pc:docMk/>
            <pc:sldMk cId="3909786650" sldId="257"/>
            <ac:grpSpMk id="119" creationId="{C8AAAC1F-86DF-A2E2-6C6D-33A64C59D97E}"/>
          </ac:grpSpMkLst>
        </pc:grpChg>
        <pc:grpChg chg="add mod">
          <ac:chgData name="Hong Quang Cung" userId="bdc207ed-ed51-47d4-81e7-e2be205d8c0c" providerId="ADAL" clId="{A648558E-E188-4D2D-8466-345F1F75614C}" dt="2022-07-27T17:38:23.922" v="928" actId="1076"/>
          <ac:grpSpMkLst>
            <pc:docMk/>
            <pc:sldMk cId="3909786650" sldId="257"/>
            <ac:grpSpMk id="122" creationId="{6A5BD264-E3C1-990C-7DE6-C60B68F63676}"/>
          </ac:grpSpMkLst>
        </pc:grpChg>
        <pc:cxnChg chg="add mod">
          <ac:chgData name="Hong Quang Cung" userId="bdc207ed-ed51-47d4-81e7-e2be205d8c0c" providerId="ADAL" clId="{A648558E-E188-4D2D-8466-345F1F75614C}" dt="2022-07-27T17:21:03.417" v="320" actId="1076"/>
          <ac:cxnSpMkLst>
            <pc:docMk/>
            <pc:sldMk cId="3909786650" sldId="257"/>
            <ac:cxnSpMk id="11" creationId="{A01059BE-5FD0-F1B7-FCBB-48AF41B2D5E2}"/>
          </ac:cxnSpMkLst>
        </pc:cxnChg>
        <pc:cxnChg chg="add del mod">
          <ac:chgData name="Hong Quang Cung" userId="bdc207ed-ed51-47d4-81e7-e2be205d8c0c" providerId="ADAL" clId="{A648558E-E188-4D2D-8466-345F1F75614C}" dt="2022-07-27T17:07:20.528" v="50" actId="478"/>
          <ac:cxnSpMkLst>
            <pc:docMk/>
            <pc:sldMk cId="3909786650" sldId="257"/>
            <ac:cxnSpMk id="13" creationId="{7BEA7492-04BF-777C-0027-9F33F6E531E6}"/>
          </ac:cxnSpMkLst>
        </pc:cxnChg>
        <pc:cxnChg chg="add mod">
          <ac:chgData name="Hong Quang Cung" userId="bdc207ed-ed51-47d4-81e7-e2be205d8c0c" providerId="ADAL" clId="{A648558E-E188-4D2D-8466-345F1F75614C}" dt="2022-07-27T17:38:23.922" v="928" actId="1076"/>
          <ac:cxnSpMkLst>
            <pc:docMk/>
            <pc:sldMk cId="3909786650" sldId="257"/>
            <ac:cxnSpMk id="15" creationId="{D174D48D-9DEC-304A-BD0E-CC6C7A281174}"/>
          </ac:cxnSpMkLst>
        </pc:cxnChg>
        <pc:cxnChg chg="add mod">
          <ac:chgData name="Hong Quang Cung" userId="bdc207ed-ed51-47d4-81e7-e2be205d8c0c" providerId="ADAL" clId="{A648558E-E188-4D2D-8466-345F1F75614C}" dt="2022-07-27T17:17:26.741" v="225" actId="1076"/>
          <ac:cxnSpMkLst>
            <pc:docMk/>
            <pc:sldMk cId="3909786650" sldId="257"/>
            <ac:cxnSpMk id="21" creationId="{2C2327A7-3456-7FD7-56F6-D64975AF6744}"/>
          </ac:cxnSpMkLst>
        </pc:cxnChg>
        <pc:cxnChg chg="add mod">
          <ac:chgData name="Hong Quang Cung" userId="bdc207ed-ed51-47d4-81e7-e2be205d8c0c" providerId="ADAL" clId="{A648558E-E188-4D2D-8466-345F1F75614C}" dt="2022-07-27T17:17:26.741" v="225" actId="1076"/>
          <ac:cxnSpMkLst>
            <pc:docMk/>
            <pc:sldMk cId="3909786650" sldId="257"/>
            <ac:cxnSpMk id="23" creationId="{D93D415C-8DC9-7FB4-CF27-4A917B7EADF4}"/>
          </ac:cxnSpMkLst>
        </pc:cxnChg>
        <pc:cxnChg chg="add mod">
          <ac:chgData name="Hong Quang Cung" userId="bdc207ed-ed51-47d4-81e7-e2be205d8c0c" providerId="ADAL" clId="{A648558E-E188-4D2D-8466-345F1F75614C}" dt="2022-07-27T17:17:41.692" v="226" actId="208"/>
          <ac:cxnSpMkLst>
            <pc:docMk/>
            <pc:sldMk cId="3909786650" sldId="257"/>
            <ac:cxnSpMk id="39" creationId="{D22B100D-35BB-6106-FA53-5E8476C603F1}"/>
          </ac:cxnSpMkLst>
        </pc:cxnChg>
        <pc:cxnChg chg="add mod">
          <ac:chgData name="Hong Quang Cung" userId="bdc207ed-ed51-47d4-81e7-e2be205d8c0c" providerId="ADAL" clId="{A648558E-E188-4D2D-8466-345F1F75614C}" dt="2022-07-27T17:17:41.692" v="226" actId="208"/>
          <ac:cxnSpMkLst>
            <pc:docMk/>
            <pc:sldMk cId="3909786650" sldId="257"/>
            <ac:cxnSpMk id="43" creationId="{193E09C2-8888-22EE-BE52-846EC477B726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45" creationId="{9B9DEC05-EE98-F60F-A723-86E6AEE7041C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47" creationId="{A88CC571-E338-DACF-7931-BEC55145E685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49" creationId="{5B8B66B5-1C2D-E8D3-B294-145EA08EE64D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51" creationId="{F20C88FE-F146-2D97-F0AE-04D2B55E8CB2}"/>
          </ac:cxnSpMkLst>
        </pc:cxnChg>
        <pc:cxnChg chg="add mod">
          <ac:chgData name="Hong Quang Cung" userId="bdc207ed-ed51-47d4-81e7-e2be205d8c0c" providerId="ADAL" clId="{A648558E-E188-4D2D-8466-345F1F75614C}" dt="2022-07-27T17:28:21.121" v="782" actId="692"/>
          <ac:cxnSpMkLst>
            <pc:docMk/>
            <pc:sldMk cId="3909786650" sldId="257"/>
            <ac:cxnSpMk id="77" creationId="{136E54F8-154A-737E-A7A3-59E83D9BBC74}"/>
          </ac:cxnSpMkLst>
        </pc:cxnChg>
        <pc:cxnChg chg="add del mod">
          <ac:chgData name="Hong Quang Cung" userId="bdc207ed-ed51-47d4-81e7-e2be205d8c0c" providerId="ADAL" clId="{A648558E-E188-4D2D-8466-345F1F75614C}" dt="2022-07-27T17:27:57.682" v="780" actId="478"/>
          <ac:cxnSpMkLst>
            <pc:docMk/>
            <pc:sldMk cId="3909786650" sldId="257"/>
            <ac:cxnSpMk id="84" creationId="{617D4513-1E21-5B81-90FA-BB3D4B75B00E}"/>
          </ac:cxnSpMkLst>
        </pc:cxnChg>
        <pc:cxnChg chg="add mod">
          <ac:chgData name="Hong Quang Cung" userId="bdc207ed-ed51-47d4-81e7-e2be205d8c0c" providerId="ADAL" clId="{A648558E-E188-4D2D-8466-345F1F75614C}" dt="2022-07-27T17:34:30.384" v="826" actId="14100"/>
          <ac:cxnSpMkLst>
            <pc:docMk/>
            <pc:sldMk cId="3909786650" sldId="257"/>
            <ac:cxnSpMk id="86" creationId="{A7B202AB-BA41-7EFC-6126-BD1DF7B27500}"/>
          </ac:cxnSpMkLst>
        </pc:cxnChg>
        <pc:cxnChg chg="add mod">
          <ac:chgData name="Hong Quang Cung" userId="bdc207ed-ed51-47d4-81e7-e2be205d8c0c" providerId="ADAL" clId="{A648558E-E188-4D2D-8466-345F1F75614C}" dt="2022-07-27T17:38:23.922" v="928" actId="1076"/>
          <ac:cxnSpMkLst>
            <pc:docMk/>
            <pc:sldMk cId="3909786650" sldId="257"/>
            <ac:cxnSpMk id="126" creationId="{B33D3039-B4EC-B95B-5219-238042DE3A0A}"/>
          </ac:cxnSpMkLst>
        </pc:cxnChg>
        <pc:cxnChg chg="add mod">
          <ac:chgData name="Hong Quang Cung" userId="bdc207ed-ed51-47d4-81e7-e2be205d8c0c" providerId="ADAL" clId="{A648558E-E188-4D2D-8466-345F1F75614C}" dt="2022-07-27T17:38:23.922" v="928" actId="1076"/>
          <ac:cxnSpMkLst>
            <pc:docMk/>
            <pc:sldMk cId="3909786650" sldId="257"/>
            <ac:cxnSpMk id="129" creationId="{6B3DF2B9-09E4-4C38-B53E-621527BD13E8}"/>
          </ac:cxnSpMkLst>
        </pc:cxnChg>
      </pc:sldChg>
      <pc:sldChg chg="modSp new del mod">
        <pc:chgData name="Hong Quang Cung" userId="bdc207ed-ed51-47d4-81e7-e2be205d8c0c" providerId="ADAL" clId="{A648558E-E188-4D2D-8466-345F1F75614C}" dt="2022-07-27T17:31:31.963" v="791" actId="2696"/>
        <pc:sldMkLst>
          <pc:docMk/>
          <pc:sldMk cId="2827823110" sldId="258"/>
        </pc:sldMkLst>
        <pc:spChg chg="mod">
          <ac:chgData name="Hong Quang Cung" userId="bdc207ed-ed51-47d4-81e7-e2be205d8c0c" providerId="ADAL" clId="{A648558E-E188-4D2D-8466-345F1F75614C}" dt="2022-07-27T17:19:58.505" v="287" actId="1076"/>
          <ac:spMkLst>
            <pc:docMk/>
            <pc:sldMk cId="2827823110" sldId="258"/>
            <ac:spMk id="2" creationId="{50247ECA-FE6D-B8B0-51D7-4464095FEFC8}"/>
          </ac:spMkLst>
        </pc:spChg>
        <pc:spChg chg="mod">
          <ac:chgData name="Hong Quang Cung" userId="bdc207ed-ed51-47d4-81e7-e2be205d8c0c" providerId="ADAL" clId="{A648558E-E188-4D2D-8466-345F1F75614C}" dt="2022-07-27T17:20:00.657" v="288" actId="14100"/>
          <ac:spMkLst>
            <pc:docMk/>
            <pc:sldMk cId="2827823110" sldId="258"/>
            <ac:spMk id="3" creationId="{0B8AD951-C7F0-FBC4-D6A3-FC9F586D940C}"/>
          </ac:spMkLst>
        </pc:spChg>
      </pc:sldChg>
      <pc:sldChg chg="new">
        <pc:chgData name="Hong Quang Cung" userId="bdc207ed-ed51-47d4-81e7-e2be205d8c0c" providerId="ADAL" clId="{A648558E-E188-4D2D-8466-345F1F75614C}" dt="2022-07-27T17:31:27.121" v="790" actId="680"/>
        <pc:sldMkLst>
          <pc:docMk/>
          <pc:sldMk cId="233320056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CA4-BE2A-5F54-381F-93FCA7BC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026D1-E208-BE24-9B1A-D6C9B9DB8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83A5-A9B5-0E66-5A1E-4FD797D9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9570-0A72-8FB0-B50E-EB65DFCC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5A9B-1C8B-22D2-40A0-478108D2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42E-2F13-8A2D-71B4-9466B03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54D54-DA9B-8140-22FA-D595A199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49FF-E7AE-33FC-FFE5-924CE7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03EE-2757-8AC3-07C4-B672C4E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0BA4-32E5-0C7C-1770-CAC997A1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6FB1D-BEC1-5BB7-BA53-DD3297F62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4773E-0052-EF18-A8E8-7C96C3BF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2876-7836-0349-F7A7-73364E02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DD74-D81C-7471-C365-F272AAB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A1A6-993C-E995-451B-3CA294B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EFD-44B9-D1FE-F493-2AB3CF85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65CE-B408-E4DE-4770-081CBB22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1D46-9E68-86C5-D3BA-7ADFC89F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0607-9F81-863C-96A3-AF5644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00E5-85AB-3198-39E9-015D5C7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8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3490-56CD-28E4-3944-68EE248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ABBC-CBB9-B970-FE8B-2DA3DF97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479A-ED08-A52C-505D-E33C10A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30F-D33C-29F2-1A8C-958B12CE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C6C7-A8CE-B84C-25CD-B2573826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9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8498-DBD5-288B-427D-A7A376E3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81E1-804E-56D8-E44D-D0F1884F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DC50-6516-65CC-B07F-31F6BC4B8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E693-3D6B-0968-A777-98280CBF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19A3-6AB8-890B-F1C5-C5304E9C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56693-6D9A-CE17-EE60-3946625B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8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A3B4-2B30-6D22-FFD2-147F697F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DEEA-6EB1-B429-7194-C515788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6C792-CB8E-0467-7640-99F28AB1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63CD-5FAF-07D9-4AA4-E79AE637D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5A859-785D-74ED-1C80-8DEFB495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AEBE2-5F51-D1D5-BE89-721A8106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DF84-B31D-9937-0131-7C17E036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B2911-02B6-7EE1-A761-340C92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00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CA58-69D2-458F-A605-C39447FA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4C956-3F62-5291-5DAC-E7FE48E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73733-6319-6D51-CE25-651BECC5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69D65-42E5-D549-AA7F-3A745F53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D638-262B-357C-F87D-F5B85BE4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A2C43-3485-ECA9-84F0-E34D6B4B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93B44-31CA-1102-378D-D01EC8E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765D-63DB-01AD-2C06-43B5EB7E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B4D2-8484-6942-A300-D2FA27D4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0EB7-0536-0C14-4C58-CEAD147C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E826-A14F-5625-0A0D-1FD05B23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1998-AFE4-158F-549A-A715B6D4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1AC8-27A7-BAE5-A7A5-B215F060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4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B15-8EFD-8E11-C584-8F39C789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7DAE-9ACF-1556-7131-61F379142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176A5-7416-9C86-FCAF-A70976DC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9545-9E24-BCF9-BC75-E0DA4E6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046F-2D54-FF4E-906B-29D4EC3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0C1B4-83DA-BAF8-6BC6-B1B83E6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2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20A77-ED56-033D-CE79-475EE34C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4A79-3030-21A1-1A02-96DC7EF2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8552-A0F2-D00F-C641-C8B67EC0B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76C0-D8CA-4778-A2B2-C920253F3817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6005-53DF-DFEA-02D9-9DDE3AAB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A533-664A-D82C-6757-EA3B43B4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9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2332-1DA0-A6E0-DC5B-CCFECB8B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2674"/>
            <a:ext cx="9144000" cy="1509713"/>
          </a:xfrm>
        </p:spPr>
        <p:txBody>
          <a:bodyPr>
            <a:normAutofit/>
          </a:bodyPr>
          <a:lstStyle/>
          <a:p>
            <a:r>
              <a:rPr lang="en-US" sz="4000" dirty="0"/>
              <a:t>CMPT 371 – Final Project</a:t>
            </a:r>
            <a:br>
              <a:rPr lang="en-US" b="1" dirty="0"/>
            </a:br>
            <a:r>
              <a:rPr lang="en-US" b="1" dirty="0"/>
              <a:t>Easter Egg Picking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038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ACF1B9-8A64-580B-C53A-F3CC176D4E10}"/>
              </a:ext>
            </a:extLst>
          </p:cNvPr>
          <p:cNvGrpSpPr/>
          <p:nvPr/>
        </p:nvGrpSpPr>
        <p:grpSpPr>
          <a:xfrm>
            <a:off x="4733255" y="1660087"/>
            <a:ext cx="1912690" cy="2129405"/>
            <a:chOff x="5139654" y="1528193"/>
            <a:chExt cx="1912690" cy="21294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6CA3B2-8806-EE27-EC94-104D3BA63797}"/>
                </a:ext>
              </a:extLst>
            </p:cNvPr>
            <p:cNvSpPr/>
            <p:nvPr/>
          </p:nvSpPr>
          <p:spPr>
            <a:xfrm>
              <a:off x="5139654" y="1528193"/>
              <a:ext cx="1912690" cy="21294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6E2274-211D-2B7F-90A8-E95A8416B603}"/>
                </a:ext>
              </a:extLst>
            </p:cNvPr>
            <p:cNvSpPr txBox="1"/>
            <p:nvPr/>
          </p:nvSpPr>
          <p:spPr>
            <a:xfrm>
              <a:off x="5408102" y="2423619"/>
              <a:ext cx="137579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Create Room</a:t>
              </a:r>
              <a:endParaRPr lang="en-CA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D09BC-E5F8-CBA1-6FC1-B2660DAB7C35}"/>
                </a:ext>
              </a:extLst>
            </p:cNvPr>
            <p:cNvSpPr txBox="1"/>
            <p:nvPr/>
          </p:nvSpPr>
          <p:spPr>
            <a:xfrm>
              <a:off x="5408102" y="3040609"/>
              <a:ext cx="137579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Join Room</a:t>
              </a:r>
              <a:endParaRPr lang="en-CA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E8EA0A-5419-6016-F97E-875B7C594721}"/>
                </a:ext>
              </a:extLst>
            </p:cNvPr>
            <p:cNvSpPr txBox="1"/>
            <p:nvPr/>
          </p:nvSpPr>
          <p:spPr>
            <a:xfrm>
              <a:off x="5313087" y="1730403"/>
              <a:ext cx="157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Program Menu</a:t>
              </a:r>
              <a:endParaRPr lang="en-CA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1059BE-5FD0-F1B7-FCBB-48AF41B2D5E2}"/>
              </a:ext>
            </a:extLst>
          </p:cNvPr>
          <p:cNvCxnSpPr>
            <a:cxnSpLocks/>
            <a:stCxn id="72" idx="2"/>
            <a:endCxn id="5" idx="0"/>
          </p:cNvCxnSpPr>
          <p:nvPr/>
        </p:nvCxnSpPr>
        <p:spPr>
          <a:xfrm>
            <a:off x="5689600" y="1166926"/>
            <a:ext cx="0" cy="4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4D48D-9DEC-304A-BD0E-CC6C7A281174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2967172" y="3341780"/>
            <a:ext cx="2034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4395-8F28-EC71-684D-F592F7EB6075}"/>
              </a:ext>
            </a:extLst>
          </p:cNvPr>
          <p:cNvSpPr/>
          <p:nvPr/>
        </p:nvSpPr>
        <p:spPr>
          <a:xfrm>
            <a:off x="7950386" y="3208247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93D415C-8DC9-7FB4-CF27-4A917B7EADF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6377498" y="2724790"/>
            <a:ext cx="1572888" cy="7980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C6C8D-5C75-2CF8-DA60-64A92A69D4ED}"/>
              </a:ext>
            </a:extLst>
          </p:cNvPr>
          <p:cNvSpPr/>
          <p:nvPr/>
        </p:nvSpPr>
        <p:spPr>
          <a:xfrm>
            <a:off x="1812288" y="3005995"/>
            <a:ext cx="1154884" cy="671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E1DA01-C967-B9A3-EB8C-107DBDB7DB9C}"/>
              </a:ext>
            </a:extLst>
          </p:cNvPr>
          <p:cNvSpPr/>
          <p:nvPr/>
        </p:nvSpPr>
        <p:spPr>
          <a:xfrm>
            <a:off x="9731113" y="4482981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threadegg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2B100D-35BB-6106-FA53-5E8476C603F1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 rot="16200000" flipH="1">
            <a:off x="9095411" y="3269837"/>
            <a:ext cx="645560" cy="17807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14D7616-F512-BA55-BFA4-262EDE85DE90}"/>
              </a:ext>
            </a:extLst>
          </p:cNvPr>
          <p:cNvSpPr/>
          <p:nvPr/>
        </p:nvSpPr>
        <p:spPr>
          <a:xfrm>
            <a:off x="5657587" y="4482981"/>
            <a:ext cx="1439819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threadplayer</a:t>
            </a:r>
            <a:endParaRPr lang="en-US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93E09C2-8888-22EE-BE52-846EC477B726}"/>
              </a:ext>
            </a:extLst>
          </p:cNvPr>
          <p:cNvCxnSpPr>
            <a:stCxn id="18" idx="2"/>
            <a:endCxn id="41" idx="0"/>
          </p:cNvCxnSpPr>
          <p:nvPr/>
        </p:nvCxnSpPr>
        <p:spPr>
          <a:xfrm rot="5400000">
            <a:off x="7129883" y="3085036"/>
            <a:ext cx="645560" cy="21503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9DEC05-EE98-F60F-A723-86E6AEE7041C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rot="5400000" flipH="1" flipV="1">
            <a:off x="4947558" y="4325755"/>
            <a:ext cx="643538" cy="2216339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88CC571-E338-DACF-7931-BEC55145E685}"/>
              </a:ext>
            </a:extLst>
          </p:cNvPr>
          <p:cNvCxnSpPr>
            <a:stCxn id="35" idx="0"/>
            <a:endCxn id="41" idx="2"/>
          </p:cNvCxnSpPr>
          <p:nvPr/>
        </p:nvCxnSpPr>
        <p:spPr>
          <a:xfrm rot="5400000" flipH="1" flipV="1">
            <a:off x="5688061" y="5066258"/>
            <a:ext cx="643538" cy="73533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8B66B5-1C2D-E8D3-B294-145EA08EE64D}"/>
              </a:ext>
            </a:extLst>
          </p:cNvPr>
          <p:cNvCxnSpPr>
            <a:stCxn id="36" idx="0"/>
            <a:endCxn id="41" idx="2"/>
          </p:cNvCxnSpPr>
          <p:nvPr/>
        </p:nvCxnSpPr>
        <p:spPr>
          <a:xfrm rot="16200000" flipV="1">
            <a:off x="6428565" y="5061087"/>
            <a:ext cx="643538" cy="74567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20C88FE-F146-2D97-F0AE-04D2B55E8CB2}"/>
              </a:ext>
            </a:extLst>
          </p:cNvPr>
          <p:cNvCxnSpPr>
            <a:stCxn id="40" idx="0"/>
            <a:endCxn id="41" idx="2"/>
          </p:cNvCxnSpPr>
          <p:nvPr/>
        </p:nvCxnSpPr>
        <p:spPr>
          <a:xfrm rot="16200000" flipV="1">
            <a:off x="7169068" y="4320584"/>
            <a:ext cx="643538" cy="2226679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9B9650F-8487-1FB5-4D92-7E951C85790B}"/>
              </a:ext>
            </a:extLst>
          </p:cNvPr>
          <p:cNvGrpSpPr/>
          <p:nvPr/>
        </p:nvGrpSpPr>
        <p:grpSpPr>
          <a:xfrm>
            <a:off x="3583716" y="5755693"/>
            <a:ext cx="1154884" cy="906173"/>
            <a:chOff x="3583716" y="5755693"/>
            <a:chExt cx="1154884" cy="9061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BDE654-D60A-F60E-BD99-0754F5CB1F6E}"/>
                </a:ext>
              </a:extLst>
            </p:cNvPr>
            <p:cNvSpPr/>
            <p:nvPr/>
          </p:nvSpPr>
          <p:spPr>
            <a:xfrm>
              <a:off x="3583716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FB8C3B-9C2E-C1CC-BD16-A4225EE016A9}"/>
                </a:ext>
              </a:extLst>
            </p:cNvPr>
            <p:cNvSpPr txBox="1"/>
            <p:nvPr/>
          </p:nvSpPr>
          <p:spPr>
            <a:xfrm>
              <a:off x="37037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2E225C-A30E-D147-1A6E-8E013D41732D}"/>
              </a:ext>
            </a:extLst>
          </p:cNvPr>
          <p:cNvGrpSpPr/>
          <p:nvPr/>
        </p:nvGrpSpPr>
        <p:grpSpPr>
          <a:xfrm>
            <a:off x="5064722" y="5755693"/>
            <a:ext cx="1154884" cy="906173"/>
            <a:chOff x="5064722" y="5755693"/>
            <a:chExt cx="1154884" cy="9061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AB351D-A20C-21EA-DF28-EBE21F6114D2}"/>
                </a:ext>
              </a:extLst>
            </p:cNvPr>
            <p:cNvSpPr/>
            <p:nvPr/>
          </p:nvSpPr>
          <p:spPr>
            <a:xfrm>
              <a:off x="5064722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A6468-295D-1CCA-E739-48FEE17818D5}"/>
                </a:ext>
              </a:extLst>
            </p:cNvPr>
            <p:cNvSpPr txBox="1"/>
            <p:nvPr/>
          </p:nvSpPr>
          <p:spPr>
            <a:xfrm>
              <a:off x="52568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0FFDF48-E0B1-55A7-A0D5-4126B2D61633}"/>
              </a:ext>
            </a:extLst>
          </p:cNvPr>
          <p:cNvGrpSpPr/>
          <p:nvPr/>
        </p:nvGrpSpPr>
        <p:grpSpPr>
          <a:xfrm>
            <a:off x="6545728" y="5755693"/>
            <a:ext cx="1154884" cy="906173"/>
            <a:chOff x="6545728" y="5755693"/>
            <a:chExt cx="1154884" cy="90617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BAAB6C-8C70-F2AE-3CE4-D6166F21ABE6}"/>
                </a:ext>
              </a:extLst>
            </p:cNvPr>
            <p:cNvSpPr/>
            <p:nvPr/>
          </p:nvSpPr>
          <p:spPr>
            <a:xfrm>
              <a:off x="6545728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B5CB48-E986-673F-00BF-0073F9722651}"/>
                </a:ext>
              </a:extLst>
            </p:cNvPr>
            <p:cNvSpPr txBox="1"/>
            <p:nvPr/>
          </p:nvSpPr>
          <p:spPr>
            <a:xfrm>
              <a:off x="6708657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9C67AA6-8B9E-572A-2C86-21CD8D0450E6}"/>
              </a:ext>
            </a:extLst>
          </p:cNvPr>
          <p:cNvGrpSpPr/>
          <p:nvPr/>
        </p:nvGrpSpPr>
        <p:grpSpPr>
          <a:xfrm>
            <a:off x="8026734" y="5755693"/>
            <a:ext cx="1154884" cy="893472"/>
            <a:chOff x="8026734" y="5755693"/>
            <a:chExt cx="1154884" cy="8934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79616A-6327-20E6-6ACF-0F16E3FC7704}"/>
                </a:ext>
              </a:extLst>
            </p:cNvPr>
            <p:cNvSpPr/>
            <p:nvPr/>
          </p:nvSpPr>
          <p:spPr>
            <a:xfrm>
              <a:off x="8026734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1C0DB0-176E-C48F-EA5D-42F3CBF91478}"/>
                </a:ext>
              </a:extLst>
            </p:cNvPr>
            <p:cNvSpPr txBox="1"/>
            <p:nvPr/>
          </p:nvSpPr>
          <p:spPr>
            <a:xfrm>
              <a:off x="8151562" y="6372166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34066-6FC6-7F88-6A3E-4555AA58648C}"/>
              </a:ext>
            </a:extLst>
          </p:cNvPr>
          <p:cNvSpPr txBox="1"/>
          <p:nvPr/>
        </p:nvSpPr>
        <p:spPr>
          <a:xfrm>
            <a:off x="5458784" y="4240534"/>
            <a:ext cx="89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(thread)</a:t>
            </a:r>
            <a:endParaRPr lang="en-CA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203C6C-3B02-50AB-3F00-E44926D25AC2}"/>
              </a:ext>
            </a:extLst>
          </p:cNvPr>
          <p:cNvSpPr txBox="1"/>
          <p:nvPr/>
        </p:nvSpPr>
        <p:spPr>
          <a:xfrm>
            <a:off x="8527828" y="4691591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(class)</a:t>
            </a:r>
            <a:endParaRPr lang="en-CA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B6276-6181-EBE4-03B2-922B07E99925}"/>
              </a:ext>
            </a:extLst>
          </p:cNvPr>
          <p:cNvSpPr txBox="1"/>
          <p:nvPr/>
        </p:nvSpPr>
        <p:spPr>
          <a:xfrm>
            <a:off x="574929" y="3152001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(class/1 thread)</a:t>
            </a:r>
            <a:endParaRPr lang="en-CA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23EE58-C42A-345A-371A-0C662CBA8AAC}"/>
              </a:ext>
            </a:extLst>
          </p:cNvPr>
          <p:cNvSpPr txBox="1"/>
          <p:nvPr/>
        </p:nvSpPr>
        <p:spPr>
          <a:xfrm>
            <a:off x="7885681" y="2908448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(class/1 thread)</a:t>
            </a:r>
            <a:endParaRPr lang="en-CA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2A95C6-186C-9B13-9F57-69762D7D6035}"/>
              </a:ext>
            </a:extLst>
          </p:cNvPr>
          <p:cNvSpPr/>
          <p:nvPr/>
        </p:nvSpPr>
        <p:spPr>
          <a:xfrm>
            <a:off x="5112158" y="537752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9F891E-61A0-6B68-B558-F4A338EA2220}"/>
              </a:ext>
            </a:extLst>
          </p:cNvPr>
          <p:cNvSpPr txBox="1"/>
          <p:nvPr/>
        </p:nvSpPr>
        <p:spPr>
          <a:xfrm>
            <a:off x="293154" y="4135848"/>
            <a:ext cx="323266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85738" indent="-185738">
              <a:buFontTx/>
              <a:buChar char="-"/>
            </a:pPr>
            <a:r>
              <a:rPr lang="en-US" sz="1600" dirty="0"/>
              <a:t>Control communication between [</a:t>
            </a:r>
            <a:r>
              <a:rPr lang="en-US" sz="1600" dirty="0" err="1"/>
              <a:t>clientService</a:t>
            </a:r>
            <a:r>
              <a:rPr lang="en-US" sz="1600" dirty="0"/>
              <a:t>] – [Server]</a:t>
            </a:r>
          </a:p>
          <a:p>
            <a:pPr marL="185738" indent="-185738">
              <a:buFontTx/>
              <a:buChar char="-"/>
            </a:pPr>
            <a:r>
              <a:rPr lang="en-US" sz="1600" dirty="0"/>
              <a:t>Receive request to make change on [</a:t>
            </a:r>
            <a:r>
              <a:rPr lang="en-US" sz="1600" dirty="0" err="1"/>
              <a:t>DictOfEggs</a:t>
            </a:r>
            <a:r>
              <a:rPr lang="en-US" sz="1600" dirty="0"/>
              <a:t>] (on Server)</a:t>
            </a:r>
          </a:p>
          <a:p>
            <a:pPr marL="185738" indent="-185738">
              <a:buFontTx/>
              <a:buChar char="-"/>
            </a:pPr>
            <a:r>
              <a:rPr lang="en-CA" sz="1600" dirty="0"/>
              <a:t>Use mutex to access [</a:t>
            </a:r>
            <a:r>
              <a:rPr lang="en-CA" sz="1600" dirty="0" err="1"/>
              <a:t>DictOfEgg</a:t>
            </a:r>
            <a:r>
              <a:rPr lang="en-CA" sz="1600" dirty="0"/>
              <a:t>]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6E54F8-154A-737E-A7A3-59E83D9BBC74}"/>
              </a:ext>
            </a:extLst>
          </p:cNvPr>
          <p:cNvCxnSpPr>
            <a:cxnSpLocks/>
            <a:stCxn id="75" idx="3"/>
            <a:endCxn id="41" idx="1"/>
          </p:cNvCxnSpPr>
          <p:nvPr/>
        </p:nvCxnSpPr>
        <p:spPr>
          <a:xfrm>
            <a:off x="3525816" y="4797568"/>
            <a:ext cx="2131771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80D9678-6E72-30A4-78B3-50D59A0D38E1}"/>
              </a:ext>
            </a:extLst>
          </p:cNvPr>
          <p:cNvSpPr txBox="1"/>
          <p:nvPr/>
        </p:nvSpPr>
        <p:spPr>
          <a:xfrm>
            <a:off x="9421011" y="2377251"/>
            <a:ext cx="2509662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85738" indent="-185738">
              <a:buFontTx/>
              <a:buChar char="-"/>
            </a:pPr>
            <a:r>
              <a:rPr lang="en-US" sz="1600" dirty="0"/>
              <a:t>create &amp; add new [egg] objects into [</a:t>
            </a:r>
            <a:r>
              <a:rPr lang="en-US" sz="1600" dirty="0" err="1"/>
              <a:t>DictOfEgg</a:t>
            </a:r>
            <a:r>
              <a:rPr lang="en-US" sz="1600" dirty="0"/>
              <a:t>]</a:t>
            </a:r>
          </a:p>
          <a:p>
            <a:pPr marL="185738" indent="-185738">
              <a:buFontTx/>
              <a:buChar char="-"/>
            </a:pPr>
            <a:r>
              <a:rPr lang="en-US" sz="1600" dirty="0"/>
              <a:t>Send new [egg] to clients</a:t>
            </a:r>
            <a:endParaRPr lang="en-CA" sz="16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B202AB-BA41-7EFC-6126-BD1DF7B27500}"/>
              </a:ext>
            </a:extLst>
          </p:cNvPr>
          <p:cNvCxnSpPr>
            <a:cxnSpLocks/>
            <a:stCxn id="80" idx="2"/>
            <a:endCxn id="37" idx="3"/>
          </p:cNvCxnSpPr>
          <p:nvPr/>
        </p:nvCxnSpPr>
        <p:spPr>
          <a:xfrm rot="16200000" flipH="1">
            <a:off x="9986259" y="3897830"/>
            <a:ext cx="1589320" cy="210155"/>
          </a:xfrm>
          <a:prstGeom prst="bentConnector4">
            <a:avLst>
              <a:gd name="adj1" fmla="val 40103"/>
              <a:gd name="adj2" fmla="val 289685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AAAC1F-86DF-A2E2-6C6D-33A64C59D97E}"/>
              </a:ext>
            </a:extLst>
          </p:cNvPr>
          <p:cNvGrpSpPr/>
          <p:nvPr/>
        </p:nvGrpSpPr>
        <p:grpSpPr>
          <a:xfrm>
            <a:off x="785944" y="1315876"/>
            <a:ext cx="1287067" cy="906173"/>
            <a:chOff x="3583716" y="5755693"/>
            <a:chExt cx="1154884" cy="9061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C3E6FB-F6A7-7936-D406-1EC32845045E}"/>
                </a:ext>
              </a:extLst>
            </p:cNvPr>
            <p:cNvSpPr/>
            <p:nvPr/>
          </p:nvSpPr>
          <p:spPr>
            <a:xfrm>
              <a:off x="3583716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clientGame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66C7877-D982-DC62-6B55-9E1A75465065}"/>
                </a:ext>
              </a:extLst>
            </p:cNvPr>
            <p:cNvSpPr txBox="1"/>
            <p:nvPr/>
          </p:nvSpPr>
          <p:spPr>
            <a:xfrm>
              <a:off x="37037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5BD264-E3C1-990C-7DE6-C60B68F63676}"/>
              </a:ext>
            </a:extLst>
          </p:cNvPr>
          <p:cNvGrpSpPr/>
          <p:nvPr/>
        </p:nvGrpSpPr>
        <p:grpSpPr>
          <a:xfrm>
            <a:off x="2568313" y="1315876"/>
            <a:ext cx="1453930" cy="906173"/>
            <a:chOff x="3583716" y="5755693"/>
            <a:chExt cx="1154884" cy="90617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9C8E18C-4336-BD8F-FA58-38532E045390}"/>
                </a:ext>
              </a:extLst>
            </p:cNvPr>
            <p:cNvSpPr/>
            <p:nvPr/>
          </p:nvSpPr>
          <p:spPr>
            <a:xfrm>
              <a:off x="3583716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clientService</a:t>
              </a:r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21EC68E-915A-8F89-6C76-5D47FC99981A}"/>
                </a:ext>
              </a:extLst>
            </p:cNvPr>
            <p:cNvSpPr txBox="1"/>
            <p:nvPr/>
          </p:nvSpPr>
          <p:spPr>
            <a:xfrm>
              <a:off x="37037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33D3039-B4EC-B95B-5219-238042DE3A0A}"/>
              </a:ext>
            </a:extLst>
          </p:cNvPr>
          <p:cNvCxnSpPr>
            <a:cxnSpLocks/>
            <a:stCxn id="121" idx="2"/>
            <a:endCxn id="28" idx="0"/>
          </p:cNvCxnSpPr>
          <p:nvPr/>
        </p:nvCxnSpPr>
        <p:spPr>
          <a:xfrm rot="16200000" flipH="1">
            <a:off x="1512371" y="2128636"/>
            <a:ext cx="783946" cy="970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B3DF2B9-09E4-4C38-B53E-621527BD13E8}"/>
              </a:ext>
            </a:extLst>
          </p:cNvPr>
          <p:cNvCxnSpPr>
            <a:stCxn id="28" idx="0"/>
            <a:endCxn id="124" idx="2"/>
          </p:cNvCxnSpPr>
          <p:nvPr/>
        </p:nvCxnSpPr>
        <p:spPr>
          <a:xfrm rot="5400000" flipH="1" flipV="1">
            <a:off x="2444590" y="2167189"/>
            <a:ext cx="783946" cy="89366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75B041-D680-038A-7D62-8B166A8B4EA7}"/>
              </a:ext>
            </a:extLst>
          </p:cNvPr>
          <p:cNvSpPr txBox="1"/>
          <p:nvPr/>
        </p:nvSpPr>
        <p:spPr>
          <a:xfrm>
            <a:off x="459409" y="192278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Program Structure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861528-7E32-856D-2CC9-E5BBE9E1F813}"/>
              </a:ext>
            </a:extLst>
          </p:cNvPr>
          <p:cNvCxnSpPr>
            <a:stCxn id="75" idx="0"/>
            <a:endCxn id="28" idx="2"/>
          </p:cNvCxnSpPr>
          <p:nvPr/>
        </p:nvCxnSpPr>
        <p:spPr>
          <a:xfrm flipV="1">
            <a:off x="1909485" y="3677564"/>
            <a:ext cx="480245" cy="4582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8A75D30-0820-A2BD-8232-2F58570B217A}"/>
              </a:ext>
            </a:extLst>
          </p:cNvPr>
          <p:cNvSpPr txBox="1"/>
          <p:nvPr/>
        </p:nvSpPr>
        <p:spPr>
          <a:xfrm>
            <a:off x="4885335" y="242159"/>
            <a:ext cx="159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(class/main thread)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97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45D7-A6AF-9CE9-C120-0660A4F7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78668"/>
            <a:ext cx="10515600" cy="551735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CA" sz="1600" b="1" dirty="0"/>
              <a:t>Main Class:</a:t>
            </a:r>
          </a:p>
          <a:p>
            <a:pPr lvl="1">
              <a:lnSpc>
                <a:spcPct val="200000"/>
              </a:lnSpc>
            </a:pPr>
            <a:r>
              <a:rPr lang="en-CA" sz="1600" i="1" u="sng" dirty="0" err="1"/>
              <a:t>ProgramMaster</a:t>
            </a:r>
            <a:r>
              <a:rPr lang="en-CA" sz="1600" i="1" u="sng" dirty="0"/>
              <a:t>:</a:t>
            </a:r>
            <a:r>
              <a:rPr lang="en-CA" sz="1600" dirty="0"/>
              <a:t> Manage the operation of the game, display/monitor the main menu, create client/server thread</a:t>
            </a:r>
            <a:endParaRPr lang="en-CA" sz="1600" i="1" u="sng" dirty="0"/>
          </a:p>
          <a:p>
            <a:pPr lvl="1">
              <a:lnSpc>
                <a:spcPct val="200000"/>
              </a:lnSpc>
            </a:pPr>
            <a:r>
              <a:rPr lang="en-CA" sz="1600" i="1" u="sng" dirty="0"/>
              <a:t>Client:</a:t>
            </a:r>
            <a:r>
              <a:rPr lang="en-CA" sz="1600" dirty="0"/>
              <a:t> create/manage/kill instances of the “</a:t>
            </a:r>
            <a:r>
              <a:rPr lang="en-CA" sz="1600" dirty="0" err="1"/>
              <a:t>clientGame</a:t>
            </a:r>
            <a:r>
              <a:rPr lang="en-CA" sz="1600" dirty="0"/>
              <a:t>” and “</a:t>
            </a:r>
            <a:r>
              <a:rPr lang="en-CA" sz="1600" dirty="0" err="1"/>
              <a:t>clientService</a:t>
            </a:r>
            <a:r>
              <a:rPr lang="en-CA" sz="1600" dirty="0"/>
              <a:t>” class</a:t>
            </a:r>
            <a:endParaRPr lang="en-CA" sz="1600" i="1" u="sng" dirty="0"/>
          </a:p>
          <a:p>
            <a:pPr lvl="1">
              <a:lnSpc>
                <a:spcPct val="200000"/>
              </a:lnSpc>
            </a:pPr>
            <a:r>
              <a:rPr lang="en-CA" sz="1600" i="1" u="sng" dirty="0"/>
              <a:t>Server:</a:t>
            </a:r>
            <a:r>
              <a:rPr lang="en-CA" sz="1600" dirty="0"/>
              <a:t> create/manage/kill instances of the “</a:t>
            </a:r>
            <a:r>
              <a:rPr lang="en-CA" sz="1600" dirty="0" err="1"/>
              <a:t>playerAdmin</a:t>
            </a:r>
            <a:r>
              <a:rPr lang="en-CA" sz="1600" dirty="0"/>
              <a:t>” and “</a:t>
            </a:r>
            <a:r>
              <a:rPr lang="en-CA" sz="1600" dirty="0" err="1"/>
              <a:t>eggAdmin</a:t>
            </a:r>
            <a:r>
              <a:rPr lang="en-CA" sz="1600" dirty="0"/>
              <a:t>” class</a:t>
            </a:r>
            <a:endParaRPr lang="en-CA" sz="1600" i="1" u="sng" dirty="0"/>
          </a:p>
          <a:p>
            <a:pPr lvl="1">
              <a:lnSpc>
                <a:spcPct val="200000"/>
              </a:lnSpc>
            </a:pPr>
            <a:r>
              <a:rPr lang="en-CA" sz="1600" i="1" u="sng" dirty="0"/>
              <a:t>Egg:</a:t>
            </a:r>
            <a:r>
              <a:rPr lang="en-CA" sz="1600" dirty="0"/>
              <a:t> contain the data of the main reward object in game: coordinate, </a:t>
            </a:r>
            <a:r>
              <a:rPr lang="en-CA" sz="1600" dirty="0" err="1"/>
              <a:t>visibleState</a:t>
            </a:r>
            <a:r>
              <a:rPr lang="en-CA" sz="1600" dirty="0"/>
              <a:t>, </a:t>
            </a:r>
            <a:r>
              <a:rPr lang="en-CA" sz="1600" dirty="0" err="1"/>
              <a:t>lockState</a:t>
            </a:r>
            <a:r>
              <a:rPr lang="en-CA" sz="1600" dirty="0"/>
              <a:t>, </a:t>
            </a:r>
            <a:r>
              <a:rPr lang="en-CA" sz="1600" dirty="0" err="1"/>
              <a:t>occupyState</a:t>
            </a:r>
            <a:r>
              <a:rPr lang="en-CA" sz="1600" dirty="0"/>
              <a:t>, </a:t>
            </a:r>
            <a:r>
              <a:rPr lang="en-CA" sz="1600" dirty="0" err="1"/>
              <a:t>owerID</a:t>
            </a:r>
            <a:endParaRPr lang="en-CA" sz="1600" i="1" u="sng" dirty="0"/>
          </a:p>
          <a:p>
            <a:pPr>
              <a:lnSpc>
                <a:spcPct val="200000"/>
              </a:lnSpc>
            </a:pPr>
            <a:r>
              <a:rPr lang="en-CA" sz="1600" b="1" dirty="0"/>
              <a:t>Sub Class:</a:t>
            </a:r>
          </a:p>
          <a:p>
            <a:pPr lvl="1">
              <a:lnSpc>
                <a:spcPct val="200000"/>
              </a:lnSpc>
            </a:pPr>
            <a:r>
              <a:rPr lang="en-CA" sz="1600" i="1" u="sng" dirty="0" err="1"/>
              <a:t>ClientGame</a:t>
            </a:r>
            <a:r>
              <a:rPr lang="en-CA" sz="1600" i="1" u="sng" dirty="0"/>
              <a:t>:</a:t>
            </a:r>
            <a:r>
              <a:rPr lang="en-CA" sz="1600" dirty="0"/>
              <a:t> control the user-interface, draw/display the board game, monitor logic of the game</a:t>
            </a:r>
            <a:endParaRPr lang="en-CA" sz="1600" i="1" u="sng" dirty="0"/>
          </a:p>
          <a:p>
            <a:pPr lvl="1">
              <a:lnSpc>
                <a:spcPct val="200000"/>
              </a:lnSpc>
            </a:pPr>
            <a:r>
              <a:rPr lang="en-CA" sz="1600" i="1" u="sng" dirty="0" err="1"/>
              <a:t>ClientService</a:t>
            </a:r>
            <a:r>
              <a:rPr lang="en-CA" sz="1600" i="1" u="sng" dirty="0"/>
              <a:t>: </a:t>
            </a:r>
            <a:r>
              <a:rPr lang="en-CA" sz="1600" dirty="0"/>
              <a:t>communicate to server; response to player’s interaction; react to player’s action; manage the dictionary egg (client side)</a:t>
            </a:r>
            <a:endParaRPr lang="en-CA" sz="1600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ED929-8713-D015-7330-56005E09825A}"/>
              </a:ext>
            </a:extLst>
          </p:cNvPr>
          <p:cNvSpPr txBox="1"/>
          <p:nvPr/>
        </p:nvSpPr>
        <p:spPr>
          <a:xfrm>
            <a:off x="327957" y="183118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Class Description</a:t>
            </a:r>
          </a:p>
        </p:txBody>
      </p:sp>
    </p:spTree>
    <p:extLst>
      <p:ext uri="{BB962C8B-B14F-4D97-AF65-F5344CB8AC3E}">
        <p14:creationId xmlns:p14="http://schemas.microsoft.com/office/powerpoint/2010/main" val="342607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B8ED70-5B9F-5847-58FD-8AB1F07C1A9B}"/>
              </a:ext>
            </a:extLst>
          </p:cNvPr>
          <p:cNvSpPr/>
          <p:nvPr/>
        </p:nvSpPr>
        <p:spPr>
          <a:xfrm>
            <a:off x="5118373" y="559924"/>
            <a:ext cx="128850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Main Thread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C65350-874E-C086-99C5-E51DC29C0AAC}"/>
              </a:ext>
            </a:extLst>
          </p:cNvPr>
          <p:cNvSpPr/>
          <p:nvPr/>
        </p:nvSpPr>
        <p:spPr>
          <a:xfrm>
            <a:off x="2495552" y="1881226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Client Thread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A8B5DC-5535-555D-C479-7742D4916BF2}"/>
              </a:ext>
            </a:extLst>
          </p:cNvPr>
          <p:cNvSpPr/>
          <p:nvPr/>
        </p:nvSpPr>
        <p:spPr>
          <a:xfrm>
            <a:off x="7502659" y="1881225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Server Thread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BB3FA-D426-09F8-F4A8-02D1E62A822A}"/>
              </a:ext>
            </a:extLst>
          </p:cNvPr>
          <p:cNvSpPr/>
          <p:nvPr/>
        </p:nvSpPr>
        <p:spPr>
          <a:xfrm>
            <a:off x="1204915" y="3001784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ClientGame</a:t>
            </a:r>
            <a:r>
              <a:rPr lang="en-CA" sz="1600" dirty="0"/>
              <a:t> Thread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690C1C-60C5-B312-8DB5-12395618CFE1}"/>
              </a:ext>
            </a:extLst>
          </p:cNvPr>
          <p:cNvSpPr/>
          <p:nvPr/>
        </p:nvSpPr>
        <p:spPr>
          <a:xfrm>
            <a:off x="3964657" y="3001783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ClientService</a:t>
            </a:r>
            <a:r>
              <a:rPr lang="en-CA" sz="1600" dirty="0"/>
              <a:t> Thread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546C84-5881-026F-CDA9-E2D8CE618888}"/>
              </a:ext>
            </a:extLst>
          </p:cNvPr>
          <p:cNvSpPr/>
          <p:nvPr/>
        </p:nvSpPr>
        <p:spPr>
          <a:xfrm>
            <a:off x="6238874" y="3178973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ThreadEgg</a:t>
            </a:r>
            <a:endParaRPr lang="en-CA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0D0F25-ED88-C24E-70CF-83543848F624}"/>
              </a:ext>
            </a:extLst>
          </p:cNvPr>
          <p:cNvSpPr/>
          <p:nvPr/>
        </p:nvSpPr>
        <p:spPr>
          <a:xfrm>
            <a:off x="8592595" y="3178971"/>
            <a:ext cx="1367491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threadPlayer</a:t>
            </a:r>
            <a:endParaRPr lang="en-CA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DDCA02-97F8-74C2-BDC1-86127C01717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762626" y="1121375"/>
            <a:ext cx="0" cy="486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B928F1-E8DC-68B1-C1F8-570E585DA782}"/>
              </a:ext>
            </a:extLst>
          </p:cNvPr>
          <p:cNvSpPr/>
          <p:nvPr/>
        </p:nvSpPr>
        <p:spPr>
          <a:xfrm>
            <a:off x="5118373" y="5984672"/>
            <a:ext cx="128850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End Game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B089D8-D686-F713-C1A9-1094922617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099208" y="217807"/>
            <a:ext cx="759851" cy="25669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0DD563-A811-DAA9-FAFE-F4F8CB099E1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602761" y="281239"/>
            <a:ext cx="759850" cy="24401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F1C8E5-D0A1-625C-B180-FAC244D30846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2708136" y="2930181"/>
            <a:ext cx="3541995" cy="2566986"/>
          </a:xfrm>
          <a:prstGeom prst="bentConnector3">
            <a:avLst>
              <a:gd name="adj1" fmla="val 79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00F944-1416-0C48-75C1-342A534B838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270769" y="2076912"/>
            <a:ext cx="559107" cy="12906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77C80E-F484-6CDA-3134-A85643A08D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3650639" y="1987677"/>
            <a:ext cx="559106" cy="14691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8A3E000-C063-9670-2CB6-C5FF8DBF243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7202707" y="2178932"/>
            <a:ext cx="736297" cy="12637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E20A65-65AA-9F08-1473-CC6AC482AE0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8371397" y="2274026"/>
            <a:ext cx="736295" cy="10735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DBBE575-6AF0-4665-CE96-43020C2F2493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2623096" y="2845141"/>
            <a:ext cx="2421437" cy="3857623"/>
          </a:xfrm>
          <a:prstGeom prst="bentConnector3">
            <a:avLst>
              <a:gd name="adj1" fmla="val 700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4A931C5-0BEB-4598-BBBB-ABFA08F5D31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16200000" flipH="1">
            <a:off x="4002966" y="4225012"/>
            <a:ext cx="2421438" cy="1097881"/>
          </a:xfrm>
          <a:prstGeom prst="bentConnector3">
            <a:avLst>
              <a:gd name="adj1" fmla="val 70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2D1A4AC-E53B-DCA2-A81E-5CA5042A9D42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5216762" y="4286287"/>
            <a:ext cx="2244250" cy="1152521"/>
          </a:xfrm>
          <a:prstGeom prst="bentConnector3">
            <a:avLst>
              <a:gd name="adj1" fmla="val 67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65195F0-4054-96DC-270A-ED376AEE02F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6397359" y="3105690"/>
            <a:ext cx="2244250" cy="3513715"/>
          </a:xfrm>
          <a:prstGeom prst="bentConnector3">
            <a:avLst>
              <a:gd name="adj1" fmla="val 67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1BCE4D-A86F-EFBB-DCBD-2E54D2B6DCC3}"/>
              </a:ext>
            </a:extLst>
          </p:cNvPr>
          <p:cNvSpPr txBox="1"/>
          <p:nvPr/>
        </p:nvSpPr>
        <p:spPr>
          <a:xfrm>
            <a:off x="2190094" y="684622"/>
            <a:ext cx="140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Client 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FBBE87-B575-2F49-391B-8310B3F2D5A6}"/>
              </a:ext>
            </a:extLst>
          </p:cNvPr>
          <p:cNvSpPr txBox="1"/>
          <p:nvPr/>
        </p:nvSpPr>
        <p:spPr>
          <a:xfrm>
            <a:off x="5138083" y="1208798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8037F2-202F-A5CC-078D-DB676022D9E6}"/>
              </a:ext>
            </a:extLst>
          </p:cNvPr>
          <p:cNvSpPr txBox="1"/>
          <p:nvPr/>
        </p:nvSpPr>
        <p:spPr>
          <a:xfrm>
            <a:off x="2605090" y="2462591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135A57-BE79-5C48-C015-A881C32F115B}"/>
              </a:ext>
            </a:extLst>
          </p:cNvPr>
          <p:cNvSpPr txBox="1"/>
          <p:nvPr/>
        </p:nvSpPr>
        <p:spPr>
          <a:xfrm>
            <a:off x="7553859" y="2521275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D162FA-B8BC-FC28-7C22-E3C79D9740DE}"/>
              </a:ext>
            </a:extLst>
          </p:cNvPr>
          <p:cNvSpPr txBox="1"/>
          <p:nvPr/>
        </p:nvSpPr>
        <p:spPr>
          <a:xfrm>
            <a:off x="5118373" y="5268541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Join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1204F73-E6F6-517D-30A9-C9D19BFE184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5211689" y="2993614"/>
            <a:ext cx="3541996" cy="2440121"/>
          </a:xfrm>
          <a:prstGeom prst="bentConnector3">
            <a:avLst>
              <a:gd name="adj1" fmla="val 79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74DCBF0-55EA-1828-5332-EC64A40F31EF}"/>
              </a:ext>
            </a:extLst>
          </p:cNvPr>
          <p:cNvCxnSpPr>
            <a:cxnSpLocks/>
            <a:stCxn id="12" idx="2"/>
            <a:endCxn id="117" idx="0"/>
          </p:cNvCxnSpPr>
          <p:nvPr/>
        </p:nvCxnSpPr>
        <p:spPr>
          <a:xfrm>
            <a:off x="9276341" y="3740422"/>
            <a:ext cx="1455088" cy="1682007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60EB9CD-ADA8-C4F6-4D04-8473693A29ED}"/>
              </a:ext>
            </a:extLst>
          </p:cNvPr>
          <p:cNvSpPr/>
          <p:nvPr/>
        </p:nvSpPr>
        <p:spPr>
          <a:xfrm>
            <a:off x="9558335" y="5422429"/>
            <a:ext cx="2346188" cy="832463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Share mutex to access a dictionary of egg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B757A3-AB72-7FE8-6713-2A0BEDED1A38}"/>
              </a:ext>
            </a:extLst>
          </p:cNvPr>
          <p:cNvSpPr txBox="1"/>
          <p:nvPr/>
        </p:nvSpPr>
        <p:spPr>
          <a:xfrm>
            <a:off x="9048748" y="680581"/>
            <a:ext cx="140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Server side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374302-C8B0-EFF3-6ECC-CF5297557B81}"/>
              </a:ext>
            </a:extLst>
          </p:cNvPr>
          <p:cNvSpPr txBox="1"/>
          <p:nvPr/>
        </p:nvSpPr>
        <p:spPr>
          <a:xfrm>
            <a:off x="327957" y="104865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Thread Structure</a:t>
            </a:r>
          </a:p>
        </p:txBody>
      </p:sp>
    </p:spTree>
    <p:extLst>
      <p:ext uri="{BB962C8B-B14F-4D97-AF65-F5344CB8AC3E}">
        <p14:creationId xmlns:p14="http://schemas.microsoft.com/office/powerpoint/2010/main" val="233320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D379-C777-2DB2-15AB-66CA9A63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664607"/>
            <a:ext cx="10906126" cy="602194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1 – Pre Game: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Host creates the room (server)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Host send “Invite” notification to clients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Clients accept and access the room (create socket) – send the “Access”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1 – Game Setup: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All players send “Ready” notification to server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send a series of “Setup” notification: board size, series of egg objects, countdown time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2 – In Game/player lock the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Player click on the screen, client received the coordinate of the locked egg and send to server – send “Lock” request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check the egg based “Lock” notification, send the “Success/Fail” notification to all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3 – In Game/player successfully collect the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Player success to obtain the egg, send “Occupy” request to server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send “Success” notification to clients, and send “Update” notification to all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4 – In Game/player fail to collect the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Player fail to collect the egg, send “fail” notification to server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abort the holding egg, send “Update” notification to all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5 – In Game/generate new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generate new egg at random time, send “Egg” data to all clients</a:t>
            </a:r>
            <a:endParaRPr lang="en-CA" sz="1700" dirty="0"/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6 – End Game: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Time expired, server send “End” notification to clients and clients stop sending message (only receiving)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send the “Final” result to clients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4F0B-6D7F-3745-25C5-1056941D17B1}"/>
              </a:ext>
            </a:extLst>
          </p:cNvPr>
          <p:cNvSpPr txBox="1"/>
          <p:nvPr/>
        </p:nvSpPr>
        <p:spPr>
          <a:xfrm>
            <a:off x="246993" y="171450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Communication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32546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D379-C777-2DB2-15AB-66CA9A63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89581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CA" sz="1600" i="1" u="sng" dirty="0"/>
              <a:t>Type of message: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Setup:</a:t>
            </a:r>
            <a:r>
              <a:rPr lang="en-CA" sz="1600" dirty="0"/>
              <a:t> data for game setup: board size, max number of egg, set of initial eggs…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Request:</a:t>
            </a:r>
            <a:r>
              <a:rPr lang="en-CA" sz="1600" dirty="0"/>
              <a:t> (mainly) from clients to server: request to lock, request to occupy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Notification:</a:t>
            </a:r>
            <a:r>
              <a:rPr lang="en-CA" sz="1600" dirty="0"/>
              <a:t> (mainly) update on object status: start the game, success/fail to lock, success/fail to occupy, end of game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Data:</a:t>
            </a:r>
            <a:r>
              <a:rPr lang="en-CA" sz="1600" dirty="0"/>
              <a:t> general data: countdown time to start the game, (egg) objects, final result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CA" sz="1600" i="1" u="sng" dirty="0"/>
              <a:t>Example Messaging Scheme: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“READY” – update the player’s status – connect/not connect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“EGG” – request to update (a dictionary of) egg’s coordinate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“LOCKED” – request to lock the egg</a:t>
            </a:r>
          </a:p>
          <a:p>
            <a:pPr lvl="1">
              <a:lnSpc>
                <a:spcPct val="200000"/>
              </a:lnSpc>
            </a:pPr>
            <a:r>
              <a:rPr lang="en-CA" sz="1600" i="1" dirty="0"/>
              <a:t>“V” – send the egg’s coordinate</a:t>
            </a:r>
            <a:endParaRPr lang="en-C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4F0B-6D7F-3745-25C5-1056941D17B1}"/>
              </a:ext>
            </a:extLst>
          </p:cNvPr>
          <p:cNvSpPr txBox="1"/>
          <p:nvPr/>
        </p:nvSpPr>
        <p:spPr>
          <a:xfrm>
            <a:off x="294618" y="129817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59077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879228-1AD0-7E42-E187-15275958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45588"/>
            <a:ext cx="3752850" cy="480060"/>
          </a:xfrm>
        </p:spPr>
        <p:txBody>
          <a:bodyPr>
            <a:normAutofit/>
          </a:bodyPr>
          <a:lstStyle/>
          <a:p>
            <a:r>
              <a:rPr lang="en-CA" sz="1800" b="1" dirty="0">
                <a:latin typeface="+mn-lt"/>
              </a:rPr>
              <a:t>Lock mechanism – Dictionary of Egg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5DB34E-7200-3C1A-EED7-288B617A9AFE}"/>
              </a:ext>
            </a:extLst>
          </p:cNvPr>
          <p:cNvSpPr/>
          <p:nvPr/>
        </p:nvSpPr>
        <p:spPr>
          <a:xfrm>
            <a:off x="9939337" y="3336471"/>
            <a:ext cx="2085975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of Egg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CB4C5-3C09-7090-FBF5-9C6DDF5AA871}"/>
              </a:ext>
            </a:extLst>
          </p:cNvPr>
          <p:cNvSpPr/>
          <p:nvPr/>
        </p:nvSpPr>
        <p:spPr>
          <a:xfrm>
            <a:off x="2005012" y="1428749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clientService1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6AA326-EF65-A983-6782-0FFA18ABB3AE}"/>
              </a:ext>
            </a:extLst>
          </p:cNvPr>
          <p:cNvSpPr/>
          <p:nvPr/>
        </p:nvSpPr>
        <p:spPr>
          <a:xfrm>
            <a:off x="2005012" y="2614611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clientService2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5B75B1-F3E4-D3D3-3F08-3DA9E1BF16B1}"/>
              </a:ext>
            </a:extLst>
          </p:cNvPr>
          <p:cNvSpPr/>
          <p:nvPr/>
        </p:nvSpPr>
        <p:spPr>
          <a:xfrm>
            <a:off x="2005011" y="3962399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clientService3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BAAF5-C494-FCE2-4BAE-600A4F783BEF}"/>
              </a:ext>
            </a:extLst>
          </p:cNvPr>
          <p:cNvSpPr/>
          <p:nvPr/>
        </p:nvSpPr>
        <p:spPr>
          <a:xfrm>
            <a:off x="2005011" y="5214936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clientService4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392396-4C77-F0DF-C50B-C55D083CF6FA}"/>
              </a:ext>
            </a:extLst>
          </p:cNvPr>
          <p:cNvSpPr/>
          <p:nvPr/>
        </p:nvSpPr>
        <p:spPr>
          <a:xfrm>
            <a:off x="4648200" y="1428750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playerThread1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D5E00-8126-DEEC-DB96-D6EE59A613DE}"/>
              </a:ext>
            </a:extLst>
          </p:cNvPr>
          <p:cNvSpPr/>
          <p:nvPr/>
        </p:nvSpPr>
        <p:spPr>
          <a:xfrm>
            <a:off x="4648200" y="2614612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playerThread1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58A3E3-FFCD-7E99-4355-0039D2877456}"/>
              </a:ext>
            </a:extLst>
          </p:cNvPr>
          <p:cNvSpPr/>
          <p:nvPr/>
        </p:nvSpPr>
        <p:spPr>
          <a:xfrm>
            <a:off x="109537" y="3334089"/>
            <a:ext cx="1152525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DE4EB4-50FA-C76C-8233-1F0A0709E0CA}"/>
              </a:ext>
            </a:extLst>
          </p:cNvPr>
          <p:cNvSpPr/>
          <p:nvPr/>
        </p:nvSpPr>
        <p:spPr>
          <a:xfrm>
            <a:off x="4648200" y="3962400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playerThread1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8ED060-80AB-084A-E242-D3A5FF197C20}"/>
              </a:ext>
            </a:extLst>
          </p:cNvPr>
          <p:cNvSpPr/>
          <p:nvPr/>
        </p:nvSpPr>
        <p:spPr>
          <a:xfrm>
            <a:off x="4648200" y="5214937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playerThread1</a:t>
            </a:r>
            <a:endParaRPr lang="en-CA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026622-EA2B-8A6B-8A4C-18698273B01C}"/>
              </a:ext>
            </a:extLst>
          </p:cNvPr>
          <p:cNvCxnSpPr>
            <a:cxnSpLocks/>
          </p:cNvCxnSpPr>
          <p:nvPr/>
        </p:nvCxnSpPr>
        <p:spPr>
          <a:xfrm>
            <a:off x="4095750" y="847726"/>
            <a:ext cx="0" cy="5667374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A1FA41-2E9B-012E-4712-A42662E4C87F}"/>
              </a:ext>
            </a:extLst>
          </p:cNvPr>
          <p:cNvSpPr/>
          <p:nvPr/>
        </p:nvSpPr>
        <p:spPr>
          <a:xfrm>
            <a:off x="7419974" y="3334090"/>
            <a:ext cx="1471612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semaphore</a:t>
            </a:r>
            <a:endParaRPr lang="en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EF6B9-1E5F-189C-84B9-A7F8263093AF}"/>
              </a:ext>
            </a:extLst>
          </p:cNvPr>
          <p:cNvSpPr/>
          <p:nvPr/>
        </p:nvSpPr>
        <p:spPr>
          <a:xfrm>
            <a:off x="7355680" y="698254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eggAdmin</a:t>
            </a:r>
            <a:endParaRPr lang="en-CA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F9D098-0CAD-EE9A-31B5-506EDFD7AEA5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262062" y="2886074"/>
            <a:ext cx="742950" cy="719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078B27-B33E-4B0A-3FA6-F63DDA69BC4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262062" y="1700212"/>
            <a:ext cx="742950" cy="19053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88619C-73D3-731C-2471-A23F140E77D0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262062" y="3605552"/>
            <a:ext cx="742949" cy="6283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E1F5B-F2B2-FDF9-0E30-8EAACDF23C89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262062" y="3605552"/>
            <a:ext cx="742949" cy="18808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5C6308-7FF1-7E79-8F12-562418AA7ED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605213" y="1700212"/>
            <a:ext cx="104298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D721134-5DA8-F9F4-9A47-29A1D955E8D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605213" y="2886074"/>
            <a:ext cx="104298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7723253-B726-0B3F-56F9-9AC9ADA5B67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05212" y="4233862"/>
            <a:ext cx="10429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F67AEE2-3328-EAEE-6EA3-C490EECC320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605212" y="5486399"/>
            <a:ext cx="10429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2B62B63-B287-FD56-E872-E452CCB0F63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248400" y="1700213"/>
            <a:ext cx="1171574" cy="19053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AD92C4A-4514-E28F-EC57-91F825E4575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248400" y="2886075"/>
            <a:ext cx="1171574" cy="719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9718256-C738-0751-8E08-40D522139397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6248400" y="3605553"/>
            <a:ext cx="1171574" cy="6283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94F61A-0482-396C-5491-97A84BCC0645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6248400" y="3605553"/>
            <a:ext cx="1171574" cy="18808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37EE7E2-C917-3C28-B3BB-D4DB9FFDF320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8891586" y="3605553"/>
            <a:ext cx="1047751" cy="23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96600B-A191-7CA4-DC01-E9FD4B36FEAD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3605213" y="969717"/>
            <a:ext cx="3750467" cy="730495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A14B04-8FFB-031F-BA0C-5A1833AC7AF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>
            <a:off x="3605213" y="969717"/>
            <a:ext cx="3750467" cy="1916357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581FC7-4DD1-A1BB-19C9-DA19CC57B82F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>
            <a:off x="3605212" y="969717"/>
            <a:ext cx="3750468" cy="3264145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201A48-A15C-B73D-CFF3-05351323E679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3605212" y="969717"/>
            <a:ext cx="3750468" cy="4516682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AC0DCF4-FE25-A885-E50F-62C416C5E0A8}"/>
              </a:ext>
            </a:extLst>
          </p:cNvPr>
          <p:cNvSpPr txBox="1"/>
          <p:nvPr/>
        </p:nvSpPr>
        <p:spPr>
          <a:xfrm>
            <a:off x="3500438" y="5460547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D574B9-EDEE-EF7E-F0D3-9ACAA35F0200}"/>
              </a:ext>
            </a:extLst>
          </p:cNvPr>
          <p:cNvSpPr txBox="1"/>
          <p:nvPr/>
        </p:nvSpPr>
        <p:spPr>
          <a:xfrm>
            <a:off x="3500438" y="4171957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67E4CF-4834-1681-A4F3-E2E04B6ED699}"/>
              </a:ext>
            </a:extLst>
          </p:cNvPr>
          <p:cNvSpPr txBox="1"/>
          <p:nvPr/>
        </p:nvSpPr>
        <p:spPr>
          <a:xfrm>
            <a:off x="3500438" y="2837093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0EE2D0-D0F1-B337-77A3-D53FD68F32F3}"/>
              </a:ext>
            </a:extLst>
          </p:cNvPr>
          <p:cNvSpPr txBox="1"/>
          <p:nvPr/>
        </p:nvSpPr>
        <p:spPr>
          <a:xfrm>
            <a:off x="3490914" y="1649186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A20D72-981C-BCEC-2677-B5BB0D846D3E}"/>
              </a:ext>
            </a:extLst>
          </p:cNvPr>
          <p:cNvSpPr txBox="1"/>
          <p:nvPr/>
        </p:nvSpPr>
        <p:spPr>
          <a:xfrm>
            <a:off x="6118622" y="3622224"/>
            <a:ext cx="1545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acquire/release</a:t>
            </a:r>
            <a:endParaRPr lang="en-CA" sz="1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8D91F9-7622-B1B3-3B3F-EBB387FD135E}"/>
              </a:ext>
            </a:extLst>
          </p:cNvPr>
          <p:cNvSpPr txBox="1"/>
          <p:nvPr/>
        </p:nvSpPr>
        <p:spPr>
          <a:xfrm>
            <a:off x="8829672" y="3282386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write/read</a:t>
            </a:r>
            <a:endParaRPr lang="en-CA" sz="1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2AEFB-8245-CB58-E9FD-FC8FBF56CD04}"/>
              </a:ext>
            </a:extLst>
          </p:cNvPr>
          <p:cNvSpPr txBox="1"/>
          <p:nvPr/>
        </p:nvSpPr>
        <p:spPr>
          <a:xfrm>
            <a:off x="1209675" y="3334090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interact</a:t>
            </a:r>
            <a:endParaRPr lang="en-CA" sz="1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E350E65-2913-38AC-D77B-5D7671C60B30}"/>
              </a:ext>
            </a:extLst>
          </p:cNvPr>
          <p:cNvSpPr txBox="1"/>
          <p:nvPr/>
        </p:nvSpPr>
        <p:spPr>
          <a:xfrm>
            <a:off x="10191749" y="2195176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add/remove</a:t>
            </a:r>
            <a:endParaRPr lang="en-CA" sz="15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DC3494-27B0-A37D-8142-04E7A04B4DE1}"/>
              </a:ext>
            </a:extLst>
          </p:cNvPr>
          <p:cNvSpPr txBox="1"/>
          <p:nvPr/>
        </p:nvSpPr>
        <p:spPr>
          <a:xfrm>
            <a:off x="5962649" y="756039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update</a:t>
            </a:r>
            <a:endParaRPr lang="en-CA" sz="1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E878E3-2981-D7DC-E125-DB074CF00AAD}"/>
              </a:ext>
            </a:extLst>
          </p:cNvPr>
          <p:cNvSpPr txBox="1"/>
          <p:nvPr/>
        </p:nvSpPr>
        <p:spPr>
          <a:xfrm>
            <a:off x="7536658" y="6187810"/>
            <a:ext cx="141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 side</a:t>
            </a:r>
            <a:endParaRPr lang="en-CA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07B718-0A0D-59BB-95D2-9BD14F16F92F}"/>
              </a:ext>
            </a:extLst>
          </p:cNvPr>
          <p:cNvSpPr txBox="1"/>
          <p:nvPr/>
        </p:nvSpPr>
        <p:spPr>
          <a:xfrm>
            <a:off x="1578770" y="6267701"/>
            <a:ext cx="164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Client side</a:t>
            </a:r>
            <a:endParaRPr lang="en-CA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267367-E62B-6E77-90E0-CDBE00DBB94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8155780" y="1241179"/>
            <a:ext cx="0" cy="2092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737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CMPT 371 – Final Project Easter Egg Picking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mechanism – Dictionary of Egg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Quang Cung</dc:creator>
  <cp:lastModifiedBy>Quang</cp:lastModifiedBy>
  <cp:revision>198</cp:revision>
  <dcterms:created xsi:type="dcterms:W3CDTF">2022-07-27T15:58:10Z</dcterms:created>
  <dcterms:modified xsi:type="dcterms:W3CDTF">2022-08-03T06:59:45Z</dcterms:modified>
</cp:coreProperties>
</file>