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66" r:id="rId5"/>
    <p:sldId id="259" r:id="rId6"/>
    <p:sldId id="261" r:id="rId7"/>
    <p:sldId id="264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48558E-E188-4D2D-8466-345F1F75614C}" v="38" dt="2022-07-27T17:35:58.7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7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ng Quang Cung" userId="bdc207ed-ed51-47d4-81e7-e2be205d8c0c" providerId="ADAL" clId="{A648558E-E188-4D2D-8466-345F1F75614C}"/>
    <pc:docChg chg="custSel addSld delSld modSld">
      <pc:chgData name="Hong Quang Cung" userId="bdc207ed-ed51-47d4-81e7-e2be205d8c0c" providerId="ADAL" clId="{A648558E-E188-4D2D-8466-345F1F75614C}" dt="2022-07-27T17:38:23.922" v="928" actId="1076"/>
      <pc:docMkLst>
        <pc:docMk/>
      </pc:docMkLst>
      <pc:sldChg chg="delSp modSp mod">
        <pc:chgData name="Hong Quang Cung" userId="bdc207ed-ed51-47d4-81e7-e2be205d8c0c" providerId="ADAL" clId="{A648558E-E188-4D2D-8466-345F1F75614C}" dt="2022-07-27T17:19:21.535" v="268" actId="20577"/>
        <pc:sldMkLst>
          <pc:docMk/>
          <pc:sldMk cId="3203878241" sldId="256"/>
        </pc:sldMkLst>
        <pc:spChg chg="mod">
          <ac:chgData name="Hong Quang Cung" userId="bdc207ed-ed51-47d4-81e7-e2be205d8c0c" providerId="ADAL" clId="{A648558E-E188-4D2D-8466-345F1F75614C}" dt="2022-07-27T17:19:21.535" v="268" actId="20577"/>
          <ac:spMkLst>
            <pc:docMk/>
            <pc:sldMk cId="3203878241" sldId="256"/>
            <ac:spMk id="2" creationId="{F5B12332-1DA0-A6E0-DC5B-CCFECB8B099B}"/>
          </ac:spMkLst>
        </pc:spChg>
        <pc:spChg chg="del">
          <ac:chgData name="Hong Quang Cung" userId="bdc207ed-ed51-47d4-81e7-e2be205d8c0c" providerId="ADAL" clId="{A648558E-E188-4D2D-8466-345F1F75614C}" dt="2022-07-27T17:19:10.639" v="228" actId="478"/>
          <ac:spMkLst>
            <pc:docMk/>
            <pc:sldMk cId="3203878241" sldId="256"/>
            <ac:spMk id="3" creationId="{8C3ABCC3-17E1-AEA1-4D82-61CB16780740}"/>
          </ac:spMkLst>
        </pc:spChg>
      </pc:sldChg>
      <pc:sldChg chg="addSp delSp modSp mod">
        <pc:chgData name="Hong Quang Cung" userId="bdc207ed-ed51-47d4-81e7-e2be205d8c0c" providerId="ADAL" clId="{A648558E-E188-4D2D-8466-345F1F75614C}" dt="2022-07-27T17:38:23.922" v="928" actId="1076"/>
        <pc:sldMkLst>
          <pc:docMk/>
          <pc:sldMk cId="3909786650" sldId="257"/>
        </pc:sldMkLst>
        <pc:spChg chg="del mod">
          <ac:chgData name="Hong Quang Cung" userId="bdc207ed-ed51-47d4-81e7-e2be205d8c0c" providerId="ADAL" clId="{A648558E-E188-4D2D-8466-345F1F75614C}" dt="2022-07-27T17:20:49.746" v="292" actId="478"/>
          <ac:spMkLst>
            <pc:docMk/>
            <pc:sldMk cId="3909786650" sldId="257"/>
            <ac:spMk id="4" creationId="{B3EF80C0-A684-00D2-71AF-9BDCAC18B234}"/>
          </ac:spMkLst>
        </pc:spChg>
        <pc:spChg chg="mod">
          <ac:chgData name="Hong Quang Cung" userId="bdc207ed-ed51-47d4-81e7-e2be205d8c0c" providerId="ADAL" clId="{A648558E-E188-4D2D-8466-345F1F75614C}" dt="2022-07-27T17:05:03.565" v="16" actId="164"/>
          <ac:spMkLst>
            <pc:docMk/>
            <pc:sldMk cId="3909786650" sldId="257"/>
            <ac:spMk id="5" creationId="{6F6CA3B2-8806-EE27-EC94-104D3BA63797}"/>
          </ac:spMkLst>
        </pc:spChg>
        <pc:spChg chg="mod">
          <ac:chgData name="Hong Quang Cung" userId="bdc207ed-ed51-47d4-81e7-e2be205d8c0c" providerId="ADAL" clId="{A648558E-E188-4D2D-8466-345F1F75614C}" dt="2022-07-27T17:05:03.565" v="16" actId="164"/>
          <ac:spMkLst>
            <pc:docMk/>
            <pc:sldMk cId="3909786650" sldId="257"/>
            <ac:spMk id="6" creationId="{946E2274-211D-2B7F-90A8-E95A8416B603}"/>
          </ac:spMkLst>
        </pc:spChg>
        <pc:spChg chg="mod">
          <ac:chgData name="Hong Quang Cung" userId="bdc207ed-ed51-47d4-81e7-e2be205d8c0c" providerId="ADAL" clId="{A648558E-E188-4D2D-8466-345F1F75614C}" dt="2022-07-27T17:05:03.565" v="16" actId="164"/>
          <ac:spMkLst>
            <pc:docMk/>
            <pc:sldMk cId="3909786650" sldId="257"/>
            <ac:spMk id="7" creationId="{C95D09BC-E5F8-CBA1-6FC1-B2660DAB7C35}"/>
          </ac:spMkLst>
        </pc:spChg>
        <pc:spChg chg="add mod">
          <ac:chgData name="Hong Quang Cung" userId="bdc207ed-ed51-47d4-81e7-e2be205d8c0c" providerId="ADAL" clId="{A648558E-E188-4D2D-8466-345F1F75614C}" dt="2022-07-27T17:16:22.992" v="224" actId="1076"/>
          <ac:spMkLst>
            <pc:docMk/>
            <pc:sldMk cId="3909786650" sldId="257"/>
            <ac:spMk id="8" creationId="{4DE8EA0A-5419-6016-F97E-875B7C594721}"/>
          </ac:spMkLst>
        </pc:spChg>
        <pc:spChg chg="add del mod">
          <ac:chgData name="Hong Quang Cung" userId="bdc207ed-ed51-47d4-81e7-e2be205d8c0c" providerId="ADAL" clId="{A648558E-E188-4D2D-8466-345F1F75614C}" dt="2022-07-27T17:06:36.374" v="27" actId="478"/>
          <ac:spMkLst>
            <pc:docMk/>
            <pc:sldMk cId="3909786650" sldId="257"/>
            <ac:spMk id="17" creationId="{3B1E52CF-BD78-6831-3EAF-37263FD2238E}"/>
          </ac:spMkLst>
        </pc:spChg>
        <pc:spChg chg="add mod">
          <ac:chgData name="Hong Quang Cung" userId="bdc207ed-ed51-47d4-81e7-e2be205d8c0c" providerId="ADAL" clId="{A648558E-E188-4D2D-8466-345F1F75614C}" dt="2022-07-27T17:17:26.741" v="225" actId="1076"/>
          <ac:spMkLst>
            <pc:docMk/>
            <pc:sldMk cId="3909786650" sldId="257"/>
            <ac:spMk id="18" creationId="{11404395-8F28-EC71-684D-F592F7EB6075}"/>
          </ac:spMkLst>
        </pc:spChg>
        <pc:spChg chg="add mod">
          <ac:chgData name="Hong Quang Cung" userId="bdc207ed-ed51-47d4-81e7-e2be205d8c0c" providerId="ADAL" clId="{A648558E-E188-4D2D-8466-345F1F75614C}" dt="2022-07-27T17:17:26.741" v="225" actId="1076"/>
          <ac:spMkLst>
            <pc:docMk/>
            <pc:sldMk cId="3909786650" sldId="257"/>
            <ac:spMk id="19" creationId="{1CFF39D3-D1BB-C61C-CF95-F92600668769}"/>
          </ac:spMkLst>
        </pc:spChg>
        <pc:spChg chg="add mod">
          <ac:chgData name="Hong Quang Cung" userId="bdc207ed-ed51-47d4-81e7-e2be205d8c0c" providerId="ADAL" clId="{A648558E-E188-4D2D-8466-345F1F75614C}" dt="2022-07-27T17:38:23.922" v="928" actId="1076"/>
          <ac:spMkLst>
            <pc:docMk/>
            <pc:sldMk cId="3909786650" sldId="257"/>
            <ac:spMk id="28" creationId="{406C6C8D-5C75-2CF8-DA60-64A92A69D4ED}"/>
          </ac:spMkLst>
        </pc:spChg>
        <pc:spChg chg="add del mod">
          <ac:chgData name="Hong Quang Cung" userId="bdc207ed-ed51-47d4-81e7-e2be205d8c0c" providerId="ADAL" clId="{A648558E-E188-4D2D-8466-345F1F75614C}" dt="2022-07-27T17:15:38.260" v="191" actId="478"/>
          <ac:spMkLst>
            <pc:docMk/>
            <pc:sldMk cId="3909786650" sldId="257"/>
            <ac:spMk id="31" creationId="{A9B6D5DE-CB03-AC91-4617-8D8054DA1A44}"/>
          </ac:spMkLst>
        </pc:spChg>
        <pc:spChg chg="add del mod">
          <ac:chgData name="Hong Quang Cung" userId="bdc207ed-ed51-47d4-81e7-e2be205d8c0c" providerId="ADAL" clId="{A648558E-E188-4D2D-8466-345F1F75614C}" dt="2022-07-27T17:15:43.735" v="194" actId="478"/>
          <ac:spMkLst>
            <pc:docMk/>
            <pc:sldMk cId="3909786650" sldId="257"/>
            <ac:spMk id="32" creationId="{CF6881E7-EC00-167C-DF16-75513A19220F}"/>
          </ac:spMkLst>
        </pc:spChg>
        <pc:spChg chg="add mod">
          <ac:chgData name="Hong Quang Cung" userId="bdc207ed-ed51-47d4-81e7-e2be205d8c0c" providerId="ADAL" clId="{A648558E-E188-4D2D-8466-345F1F75614C}" dt="2022-07-27T17:17:26.741" v="225" actId="1076"/>
          <ac:spMkLst>
            <pc:docMk/>
            <pc:sldMk cId="3909786650" sldId="257"/>
            <ac:spMk id="33" creationId="{2DAD642F-6FA9-8181-A43D-6E7B866AFE57}"/>
          </ac:spMkLst>
        </pc:spChg>
        <pc:spChg chg="add mod">
          <ac:chgData name="Hong Quang Cung" userId="bdc207ed-ed51-47d4-81e7-e2be205d8c0c" providerId="ADAL" clId="{A648558E-E188-4D2D-8466-345F1F75614C}" dt="2022-07-27T17:30:19.911" v="786" actId="164"/>
          <ac:spMkLst>
            <pc:docMk/>
            <pc:sldMk cId="3909786650" sldId="257"/>
            <ac:spMk id="34" creationId="{F0BDE654-D60A-F60E-BD99-0754F5CB1F6E}"/>
          </ac:spMkLst>
        </pc:spChg>
        <pc:spChg chg="add mod">
          <ac:chgData name="Hong Quang Cung" userId="bdc207ed-ed51-47d4-81e7-e2be205d8c0c" providerId="ADAL" clId="{A648558E-E188-4D2D-8466-345F1F75614C}" dt="2022-07-27T17:30:24.882" v="787" actId="164"/>
          <ac:spMkLst>
            <pc:docMk/>
            <pc:sldMk cId="3909786650" sldId="257"/>
            <ac:spMk id="35" creationId="{69AB351D-A20C-21EA-DF28-EBE21F6114D2}"/>
          </ac:spMkLst>
        </pc:spChg>
        <pc:spChg chg="add mod">
          <ac:chgData name="Hong Quang Cung" userId="bdc207ed-ed51-47d4-81e7-e2be205d8c0c" providerId="ADAL" clId="{A648558E-E188-4D2D-8466-345F1F75614C}" dt="2022-07-27T17:30:29.812" v="788" actId="164"/>
          <ac:spMkLst>
            <pc:docMk/>
            <pc:sldMk cId="3909786650" sldId="257"/>
            <ac:spMk id="36" creationId="{B9BAAB6C-8C70-F2AE-3CE4-D6166F21ABE6}"/>
          </ac:spMkLst>
        </pc:spChg>
        <pc:spChg chg="add mod">
          <ac:chgData name="Hong Quang Cung" userId="bdc207ed-ed51-47d4-81e7-e2be205d8c0c" providerId="ADAL" clId="{A648558E-E188-4D2D-8466-345F1F75614C}" dt="2022-07-27T17:17:26.741" v="225" actId="1076"/>
          <ac:spMkLst>
            <pc:docMk/>
            <pc:sldMk cId="3909786650" sldId="257"/>
            <ac:spMk id="37" creationId="{21E1DA01-C967-B9A3-EB8C-107DBDB7DB9C}"/>
          </ac:spMkLst>
        </pc:spChg>
        <pc:spChg chg="add mod">
          <ac:chgData name="Hong Quang Cung" userId="bdc207ed-ed51-47d4-81e7-e2be205d8c0c" providerId="ADAL" clId="{A648558E-E188-4D2D-8466-345F1F75614C}" dt="2022-07-27T17:30:37.775" v="789" actId="164"/>
          <ac:spMkLst>
            <pc:docMk/>
            <pc:sldMk cId="3909786650" sldId="257"/>
            <ac:spMk id="40" creationId="{0E79616A-6327-20E6-6ACF-0F16E3FC7704}"/>
          </ac:spMkLst>
        </pc:spChg>
        <pc:spChg chg="add mod">
          <ac:chgData name="Hong Quang Cung" userId="bdc207ed-ed51-47d4-81e7-e2be205d8c0c" providerId="ADAL" clId="{A648558E-E188-4D2D-8466-345F1F75614C}" dt="2022-07-27T17:17:26.741" v="225" actId="1076"/>
          <ac:spMkLst>
            <pc:docMk/>
            <pc:sldMk cId="3909786650" sldId="257"/>
            <ac:spMk id="41" creationId="{A14D7616-F512-BA55-BFA4-262EDE85DE90}"/>
          </ac:spMkLst>
        </pc:spChg>
        <pc:spChg chg="add mod">
          <ac:chgData name="Hong Quang Cung" userId="bdc207ed-ed51-47d4-81e7-e2be205d8c0c" providerId="ADAL" clId="{A648558E-E188-4D2D-8466-345F1F75614C}" dt="2022-07-27T17:30:19.911" v="786" actId="164"/>
          <ac:spMkLst>
            <pc:docMk/>
            <pc:sldMk cId="3909786650" sldId="257"/>
            <ac:spMk id="52" creationId="{4EFB8C3B-9C2E-C1CC-BD16-A4225EE016A9}"/>
          </ac:spMkLst>
        </pc:spChg>
        <pc:spChg chg="add mod">
          <ac:chgData name="Hong Quang Cung" userId="bdc207ed-ed51-47d4-81e7-e2be205d8c0c" providerId="ADAL" clId="{A648558E-E188-4D2D-8466-345F1F75614C}" dt="2022-07-27T17:30:24.882" v="787" actId="164"/>
          <ac:spMkLst>
            <pc:docMk/>
            <pc:sldMk cId="3909786650" sldId="257"/>
            <ac:spMk id="53" creationId="{77CA6468-295D-1CCA-E739-48FEE17818D5}"/>
          </ac:spMkLst>
        </pc:spChg>
        <pc:spChg chg="add mod">
          <ac:chgData name="Hong Quang Cung" userId="bdc207ed-ed51-47d4-81e7-e2be205d8c0c" providerId="ADAL" clId="{A648558E-E188-4D2D-8466-345F1F75614C}" dt="2022-07-27T17:30:29.812" v="788" actId="164"/>
          <ac:spMkLst>
            <pc:docMk/>
            <pc:sldMk cId="3909786650" sldId="257"/>
            <ac:spMk id="54" creationId="{4DB5CB48-E986-673F-00BF-0073F9722651}"/>
          </ac:spMkLst>
        </pc:spChg>
        <pc:spChg chg="add mod">
          <ac:chgData name="Hong Quang Cung" userId="bdc207ed-ed51-47d4-81e7-e2be205d8c0c" providerId="ADAL" clId="{A648558E-E188-4D2D-8466-345F1F75614C}" dt="2022-07-27T17:30:37.775" v="789" actId="164"/>
          <ac:spMkLst>
            <pc:docMk/>
            <pc:sldMk cId="3909786650" sldId="257"/>
            <ac:spMk id="55" creationId="{C41C0DB0-176E-C48F-EA5D-42F3CBF91478}"/>
          </ac:spMkLst>
        </pc:spChg>
        <pc:spChg chg="add mod">
          <ac:chgData name="Hong Quang Cung" userId="bdc207ed-ed51-47d4-81e7-e2be205d8c0c" providerId="ADAL" clId="{A648558E-E188-4D2D-8466-345F1F75614C}" dt="2022-07-27T17:24:16.354" v="584" actId="1076"/>
          <ac:spMkLst>
            <pc:docMk/>
            <pc:sldMk cId="3909786650" sldId="257"/>
            <ac:spMk id="65" creationId="{BD534066-6FC6-7F88-6A3E-4555AA58648C}"/>
          </ac:spMkLst>
        </pc:spChg>
        <pc:spChg chg="add del mod">
          <ac:chgData name="Hong Quang Cung" userId="bdc207ed-ed51-47d4-81e7-e2be205d8c0c" providerId="ADAL" clId="{A648558E-E188-4D2D-8466-345F1F75614C}" dt="2022-07-27T17:15:30.566" v="189" actId="478"/>
          <ac:spMkLst>
            <pc:docMk/>
            <pc:sldMk cId="3909786650" sldId="257"/>
            <ac:spMk id="66" creationId="{4A3CD495-41FB-9BE3-9D8D-F8D2105DA6B5}"/>
          </ac:spMkLst>
        </pc:spChg>
        <pc:spChg chg="add mod">
          <ac:chgData name="Hong Quang Cung" userId="bdc207ed-ed51-47d4-81e7-e2be205d8c0c" providerId="ADAL" clId="{A648558E-E188-4D2D-8466-345F1F75614C}" dt="2022-07-27T17:17:26.741" v="225" actId="1076"/>
          <ac:spMkLst>
            <pc:docMk/>
            <pc:sldMk cId="3909786650" sldId="257"/>
            <ac:spMk id="67" creationId="{55203C6C-3B02-50AB-3F00-E44926D25AC2}"/>
          </ac:spMkLst>
        </pc:spChg>
        <pc:spChg chg="add mod">
          <ac:chgData name="Hong Quang Cung" userId="bdc207ed-ed51-47d4-81e7-e2be205d8c0c" providerId="ADAL" clId="{A648558E-E188-4D2D-8466-345F1F75614C}" dt="2022-07-27T17:38:23.922" v="928" actId="1076"/>
          <ac:spMkLst>
            <pc:docMk/>
            <pc:sldMk cId="3909786650" sldId="257"/>
            <ac:spMk id="68" creationId="{B21B6276-6181-EBE4-03B2-922B07E99925}"/>
          </ac:spMkLst>
        </pc:spChg>
        <pc:spChg chg="add mod">
          <ac:chgData name="Hong Quang Cung" userId="bdc207ed-ed51-47d4-81e7-e2be205d8c0c" providerId="ADAL" clId="{A648558E-E188-4D2D-8466-345F1F75614C}" dt="2022-07-27T17:17:26.741" v="225" actId="1076"/>
          <ac:spMkLst>
            <pc:docMk/>
            <pc:sldMk cId="3909786650" sldId="257"/>
            <ac:spMk id="69" creationId="{A723EE58-C42A-345A-371A-0C662CBA8AAC}"/>
          </ac:spMkLst>
        </pc:spChg>
        <pc:spChg chg="add mod">
          <ac:chgData name="Hong Quang Cung" userId="bdc207ed-ed51-47d4-81e7-e2be205d8c0c" providerId="ADAL" clId="{A648558E-E188-4D2D-8466-345F1F75614C}" dt="2022-07-27T17:21:03.417" v="320" actId="1076"/>
          <ac:spMkLst>
            <pc:docMk/>
            <pc:sldMk cId="3909786650" sldId="257"/>
            <ac:spMk id="72" creationId="{C42A95C6-186C-9B13-9F57-69762D7D6035}"/>
          </ac:spMkLst>
        </pc:spChg>
        <pc:spChg chg="add mod">
          <ac:chgData name="Hong Quang Cung" userId="bdc207ed-ed51-47d4-81e7-e2be205d8c0c" providerId="ADAL" clId="{A648558E-E188-4D2D-8466-345F1F75614C}" dt="2022-07-27T17:36:53.542" v="922" actId="20577"/>
          <ac:spMkLst>
            <pc:docMk/>
            <pc:sldMk cId="3909786650" sldId="257"/>
            <ac:spMk id="75" creationId="{BB9F891E-61A0-6B68-B558-F4A338EA2220}"/>
          </ac:spMkLst>
        </pc:spChg>
        <pc:spChg chg="add mod">
          <ac:chgData name="Hong Quang Cung" userId="bdc207ed-ed51-47d4-81e7-e2be205d8c0c" providerId="ADAL" clId="{A648558E-E188-4D2D-8466-345F1F75614C}" dt="2022-07-27T17:34:22.886" v="824" actId="20577"/>
          <ac:spMkLst>
            <pc:docMk/>
            <pc:sldMk cId="3909786650" sldId="257"/>
            <ac:spMk id="80" creationId="{980D9678-6E72-30A4-78B3-50D59A0D38E1}"/>
          </ac:spMkLst>
        </pc:spChg>
        <pc:spChg chg="add del mod">
          <ac:chgData name="Hong Quang Cung" userId="bdc207ed-ed51-47d4-81e7-e2be205d8c0c" providerId="ADAL" clId="{A648558E-E188-4D2D-8466-345F1F75614C}" dt="2022-07-27T17:32:08.642" v="799" actId="478"/>
          <ac:spMkLst>
            <pc:docMk/>
            <pc:sldMk cId="3909786650" sldId="257"/>
            <ac:spMk id="100" creationId="{86C3F1CF-D27F-1B80-BDDD-15178C0B58A5}"/>
          </ac:spMkLst>
        </pc:spChg>
        <pc:spChg chg="add mod">
          <ac:chgData name="Hong Quang Cung" userId="bdc207ed-ed51-47d4-81e7-e2be205d8c0c" providerId="ADAL" clId="{A648558E-E188-4D2D-8466-345F1F75614C}" dt="2022-07-27T17:32:06.049" v="797" actId="571"/>
          <ac:spMkLst>
            <pc:docMk/>
            <pc:sldMk cId="3909786650" sldId="257"/>
            <ac:spMk id="101" creationId="{F3F53F08-975F-CB0D-AB87-3C4B4039EBBE}"/>
          </ac:spMkLst>
        </pc:spChg>
        <pc:spChg chg="add del mod">
          <ac:chgData name="Hong Quang Cung" userId="bdc207ed-ed51-47d4-81e7-e2be205d8c0c" providerId="ADAL" clId="{A648558E-E188-4D2D-8466-345F1F75614C}" dt="2022-07-27T17:32:17.169" v="803" actId="478"/>
          <ac:spMkLst>
            <pc:docMk/>
            <pc:sldMk cId="3909786650" sldId="257"/>
            <ac:spMk id="103" creationId="{33DA933F-5277-2E68-9290-F7EDCFA0B405}"/>
          </ac:spMkLst>
        </pc:spChg>
        <pc:spChg chg="add del mod">
          <ac:chgData name="Hong Quang Cung" userId="bdc207ed-ed51-47d4-81e7-e2be205d8c0c" providerId="ADAL" clId="{A648558E-E188-4D2D-8466-345F1F75614C}" dt="2022-07-27T17:32:29.158" v="807" actId="478"/>
          <ac:spMkLst>
            <pc:docMk/>
            <pc:sldMk cId="3909786650" sldId="257"/>
            <ac:spMk id="107" creationId="{0C598FD0-D9BE-566E-9B5A-F331074C2C39}"/>
          </ac:spMkLst>
        </pc:spChg>
        <pc:spChg chg="add del mod">
          <ac:chgData name="Hong Quang Cung" userId="bdc207ed-ed51-47d4-81e7-e2be205d8c0c" providerId="ADAL" clId="{A648558E-E188-4D2D-8466-345F1F75614C}" dt="2022-07-27T17:32:33.634" v="809" actId="478"/>
          <ac:spMkLst>
            <pc:docMk/>
            <pc:sldMk cId="3909786650" sldId="257"/>
            <ac:spMk id="109" creationId="{87E660EA-8862-1823-D95D-6B72C74F4460}"/>
          </ac:spMkLst>
        </pc:spChg>
        <pc:spChg chg="mod">
          <ac:chgData name="Hong Quang Cung" userId="bdc207ed-ed51-47d4-81e7-e2be205d8c0c" providerId="ADAL" clId="{A648558E-E188-4D2D-8466-345F1F75614C}" dt="2022-07-27T17:35:52.594" v="881" actId="20577"/>
          <ac:spMkLst>
            <pc:docMk/>
            <pc:sldMk cId="3909786650" sldId="257"/>
            <ac:spMk id="120" creationId="{AFC3E6FB-F6A7-7936-D406-1EC32845045E}"/>
          </ac:spMkLst>
        </pc:spChg>
        <pc:spChg chg="mod">
          <ac:chgData name="Hong Quang Cung" userId="bdc207ed-ed51-47d4-81e7-e2be205d8c0c" providerId="ADAL" clId="{A648558E-E188-4D2D-8466-345F1F75614C}" dt="2022-07-27T17:35:41.692" v="870"/>
          <ac:spMkLst>
            <pc:docMk/>
            <pc:sldMk cId="3909786650" sldId="257"/>
            <ac:spMk id="121" creationId="{266C7877-D982-DC62-6B55-9E1A75465065}"/>
          </ac:spMkLst>
        </pc:spChg>
        <pc:spChg chg="mod">
          <ac:chgData name="Hong Quang Cung" userId="bdc207ed-ed51-47d4-81e7-e2be205d8c0c" providerId="ADAL" clId="{A648558E-E188-4D2D-8466-345F1F75614C}" dt="2022-07-27T17:36:06.999" v="897" actId="20577"/>
          <ac:spMkLst>
            <pc:docMk/>
            <pc:sldMk cId="3909786650" sldId="257"/>
            <ac:spMk id="123" creationId="{E9C8E18C-4336-BD8F-FA58-38532E045390}"/>
          </ac:spMkLst>
        </pc:spChg>
        <pc:spChg chg="mod">
          <ac:chgData name="Hong Quang Cung" userId="bdc207ed-ed51-47d4-81e7-e2be205d8c0c" providerId="ADAL" clId="{A648558E-E188-4D2D-8466-345F1F75614C}" dt="2022-07-27T17:35:58.706" v="883"/>
          <ac:spMkLst>
            <pc:docMk/>
            <pc:sldMk cId="3909786650" sldId="257"/>
            <ac:spMk id="124" creationId="{021EC68E-915A-8F89-6C76-5D47FC99981A}"/>
          </ac:spMkLst>
        </pc:spChg>
        <pc:grpChg chg="add mod">
          <ac:chgData name="Hong Quang Cung" userId="bdc207ed-ed51-47d4-81e7-e2be205d8c0c" providerId="ADAL" clId="{A648558E-E188-4D2D-8466-345F1F75614C}" dt="2022-07-27T17:17:26.741" v="225" actId="1076"/>
          <ac:grpSpMkLst>
            <pc:docMk/>
            <pc:sldMk cId="3909786650" sldId="257"/>
            <ac:grpSpMk id="9" creationId="{84ACF1B9-8A64-580B-C53A-F3CC176D4E10}"/>
          </ac:grpSpMkLst>
        </pc:grpChg>
        <pc:grpChg chg="add mod">
          <ac:chgData name="Hong Quang Cung" userId="bdc207ed-ed51-47d4-81e7-e2be205d8c0c" providerId="ADAL" clId="{A648558E-E188-4D2D-8466-345F1F75614C}" dt="2022-07-27T17:30:19.911" v="786" actId="164"/>
          <ac:grpSpMkLst>
            <pc:docMk/>
            <pc:sldMk cId="3909786650" sldId="257"/>
            <ac:grpSpMk id="93" creationId="{89B9650F-8487-1FB5-4D92-7E951C85790B}"/>
          </ac:grpSpMkLst>
        </pc:grpChg>
        <pc:grpChg chg="add mod">
          <ac:chgData name="Hong Quang Cung" userId="bdc207ed-ed51-47d4-81e7-e2be205d8c0c" providerId="ADAL" clId="{A648558E-E188-4D2D-8466-345F1F75614C}" dt="2022-07-27T17:30:24.882" v="787" actId="164"/>
          <ac:grpSpMkLst>
            <pc:docMk/>
            <pc:sldMk cId="3909786650" sldId="257"/>
            <ac:grpSpMk id="94" creationId="{3E2E225C-A30E-D147-1A6E-8E013D41732D}"/>
          </ac:grpSpMkLst>
        </pc:grpChg>
        <pc:grpChg chg="add mod">
          <ac:chgData name="Hong Quang Cung" userId="bdc207ed-ed51-47d4-81e7-e2be205d8c0c" providerId="ADAL" clId="{A648558E-E188-4D2D-8466-345F1F75614C}" dt="2022-07-27T17:30:29.812" v="788" actId="164"/>
          <ac:grpSpMkLst>
            <pc:docMk/>
            <pc:sldMk cId="3909786650" sldId="257"/>
            <ac:grpSpMk id="95" creationId="{F0FFDF48-E0B1-55A7-A0D5-4126B2D61633}"/>
          </ac:grpSpMkLst>
        </pc:grpChg>
        <pc:grpChg chg="add mod">
          <ac:chgData name="Hong Quang Cung" userId="bdc207ed-ed51-47d4-81e7-e2be205d8c0c" providerId="ADAL" clId="{A648558E-E188-4D2D-8466-345F1F75614C}" dt="2022-07-27T17:30:37.775" v="789" actId="164"/>
          <ac:grpSpMkLst>
            <pc:docMk/>
            <pc:sldMk cId="3909786650" sldId="257"/>
            <ac:grpSpMk id="96" creationId="{F9C67AA6-8B9E-572A-2C86-21CD8D0450E6}"/>
          </ac:grpSpMkLst>
        </pc:grpChg>
        <pc:grpChg chg="add mod">
          <ac:chgData name="Hong Quang Cung" userId="bdc207ed-ed51-47d4-81e7-e2be205d8c0c" providerId="ADAL" clId="{A648558E-E188-4D2D-8466-345F1F75614C}" dt="2022-07-27T17:38:23.922" v="928" actId="1076"/>
          <ac:grpSpMkLst>
            <pc:docMk/>
            <pc:sldMk cId="3909786650" sldId="257"/>
            <ac:grpSpMk id="119" creationId="{C8AAAC1F-86DF-A2E2-6C6D-33A64C59D97E}"/>
          </ac:grpSpMkLst>
        </pc:grpChg>
        <pc:grpChg chg="add mod">
          <ac:chgData name="Hong Quang Cung" userId="bdc207ed-ed51-47d4-81e7-e2be205d8c0c" providerId="ADAL" clId="{A648558E-E188-4D2D-8466-345F1F75614C}" dt="2022-07-27T17:38:23.922" v="928" actId="1076"/>
          <ac:grpSpMkLst>
            <pc:docMk/>
            <pc:sldMk cId="3909786650" sldId="257"/>
            <ac:grpSpMk id="122" creationId="{6A5BD264-E3C1-990C-7DE6-C60B68F63676}"/>
          </ac:grpSpMkLst>
        </pc:grpChg>
        <pc:cxnChg chg="add mod">
          <ac:chgData name="Hong Quang Cung" userId="bdc207ed-ed51-47d4-81e7-e2be205d8c0c" providerId="ADAL" clId="{A648558E-E188-4D2D-8466-345F1F75614C}" dt="2022-07-27T17:21:03.417" v="320" actId="1076"/>
          <ac:cxnSpMkLst>
            <pc:docMk/>
            <pc:sldMk cId="3909786650" sldId="257"/>
            <ac:cxnSpMk id="11" creationId="{A01059BE-5FD0-F1B7-FCBB-48AF41B2D5E2}"/>
          </ac:cxnSpMkLst>
        </pc:cxnChg>
        <pc:cxnChg chg="add del mod">
          <ac:chgData name="Hong Quang Cung" userId="bdc207ed-ed51-47d4-81e7-e2be205d8c0c" providerId="ADAL" clId="{A648558E-E188-4D2D-8466-345F1F75614C}" dt="2022-07-27T17:07:20.528" v="50" actId="478"/>
          <ac:cxnSpMkLst>
            <pc:docMk/>
            <pc:sldMk cId="3909786650" sldId="257"/>
            <ac:cxnSpMk id="13" creationId="{7BEA7492-04BF-777C-0027-9F33F6E531E6}"/>
          </ac:cxnSpMkLst>
        </pc:cxnChg>
        <pc:cxnChg chg="add mod">
          <ac:chgData name="Hong Quang Cung" userId="bdc207ed-ed51-47d4-81e7-e2be205d8c0c" providerId="ADAL" clId="{A648558E-E188-4D2D-8466-345F1F75614C}" dt="2022-07-27T17:38:23.922" v="928" actId="1076"/>
          <ac:cxnSpMkLst>
            <pc:docMk/>
            <pc:sldMk cId="3909786650" sldId="257"/>
            <ac:cxnSpMk id="15" creationId="{D174D48D-9DEC-304A-BD0E-CC6C7A281174}"/>
          </ac:cxnSpMkLst>
        </pc:cxnChg>
        <pc:cxnChg chg="add mod">
          <ac:chgData name="Hong Quang Cung" userId="bdc207ed-ed51-47d4-81e7-e2be205d8c0c" providerId="ADAL" clId="{A648558E-E188-4D2D-8466-345F1F75614C}" dt="2022-07-27T17:17:26.741" v="225" actId="1076"/>
          <ac:cxnSpMkLst>
            <pc:docMk/>
            <pc:sldMk cId="3909786650" sldId="257"/>
            <ac:cxnSpMk id="21" creationId="{2C2327A7-3456-7FD7-56F6-D64975AF6744}"/>
          </ac:cxnSpMkLst>
        </pc:cxnChg>
        <pc:cxnChg chg="add mod">
          <ac:chgData name="Hong Quang Cung" userId="bdc207ed-ed51-47d4-81e7-e2be205d8c0c" providerId="ADAL" clId="{A648558E-E188-4D2D-8466-345F1F75614C}" dt="2022-07-27T17:17:26.741" v="225" actId="1076"/>
          <ac:cxnSpMkLst>
            <pc:docMk/>
            <pc:sldMk cId="3909786650" sldId="257"/>
            <ac:cxnSpMk id="23" creationId="{D93D415C-8DC9-7FB4-CF27-4A917B7EADF4}"/>
          </ac:cxnSpMkLst>
        </pc:cxnChg>
        <pc:cxnChg chg="add mod">
          <ac:chgData name="Hong Quang Cung" userId="bdc207ed-ed51-47d4-81e7-e2be205d8c0c" providerId="ADAL" clId="{A648558E-E188-4D2D-8466-345F1F75614C}" dt="2022-07-27T17:17:41.692" v="226" actId="208"/>
          <ac:cxnSpMkLst>
            <pc:docMk/>
            <pc:sldMk cId="3909786650" sldId="257"/>
            <ac:cxnSpMk id="39" creationId="{D22B100D-35BB-6106-FA53-5E8476C603F1}"/>
          </ac:cxnSpMkLst>
        </pc:cxnChg>
        <pc:cxnChg chg="add mod">
          <ac:chgData name="Hong Quang Cung" userId="bdc207ed-ed51-47d4-81e7-e2be205d8c0c" providerId="ADAL" clId="{A648558E-E188-4D2D-8466-345F1F75614C}" dt="2022-07-27T17:17:41.692" v="226" actId="208"/>
          <ac:cxnSpMkLst>
            <pc:docMk/>
            <pc:sldMk cId="3909786650" sldId="257"/>
            <ac:cxnSpMk id="43" creationId="{193E09C2-8888-22EE-BE52-846EC477B726}"/>
          </ac:cxnSpMkLst>
        </pc:cxnChg>
        <pc:cxnChg chg="add mod">
          <ac:chgData name="Hong Quang Cung" userId="bdc207ed-ed51-47d4-81e7-e2be205d8c0c" providerId="ADAL" clId="{A648558E-E188-4D2D-8466-345F1F75614C}" dt="2022-07-27T17:30:14.643" v="785" actId="1076"/>
          <ac:cxnSpMkLst>
            <pc:docMk/>
            <pc:sldMk cId="3909786650" sldId="257"/>
            <ac:cxnSpMk id="45" creationId="{9B9DEC05-EE98-F60F-A723-86E6AEE7041C}"/>
          </ac:cxnSpMkLst>
        </pc:cxnChg>
        <pc:cxnChg chg="add mod">
          <ac:chgData name="Hong Quang Cung" userId="bdc207ed-ed51-47d4-81e7-e2be205d8c0c" providerId="ADAL" clId="{A648558E-E188-4D2D-8466-345F1F75614C}" dt="2022-07-27T17:30:14.643" v="785" actId="1076"/>
          <ac:cxnSpMkLst>
            <pc:docMk/>
            <pc:sldMk cId="3909786650" sldId="257"/>
            <ac:cxnSpMk id="47" creationId="{A88CC571-E338-DACF-7931-BEC55145E685}"/>
          </ac:cxnSpMkLst>
        </pc:cxnChg>
        <pc:cxnChg chg="add mod">
          <ac:chgData name="Hong Quang Cung" userId="bdc207ed-ed51-47d4-81e7-e2be205d8c0c" providerId="ADAL" clId="{A648558E-E188-4D2D-8466-345F1F75614C}" dt="2022-07-27T17:30:14.643" v="785" actId="1076"/>
          <ac:cxnSpMkLst>
            <pc:docMk/>
            <pc:sldMk cId="3909786650" sldId="257"/>
            <ac:cxnSpMk id="49" creationId="{5B8B66B5-1C2D-E8D3-B294-145EA08EE64D}"/>
          </ac:cxnSpMkLst>
        </pc:cxnChg>
        <pc:cxnChg chg="add mod">
          <ac:chgData name="Hong Quang Cung" userId="bdc207ed-ed51-47d4-81e7-e2be205d8c0c" providerId="ADAL" clId="{A648558E-E188-4D2D-8466-345F1F75614C}" dt="2022-07-27T17:30:14.643" v="785" actId="1076"/>
          <ac:cxnSpMkLst>
            <pc:docMk/>
            <pc:sldMk cId="3909786650" sldId="257"/>
            <ac:cxnSpMk id="51" creationId="{F20C88FE-F146-2D97-F0AE-04D2B55E8CB2}"/>
          </ac:cxnSpMkLst>
        </pc:cxnChg>
        <pc:cxnChg chg="add mod">
          <ac:chgData name="Hong Quang Cung" userId="bdc207ed-ed51-47d4-81e7-e2be205d8c0c" providerId="ADAL" clId="{A648558E-E188-4D2D-8466-345F1F75614C}" dt="2022-07-27T17:28:21.121" v="782" actId="692"/>
          <ac:cxnSpMkLst>
            <pc:docMk/>
            <pc:sldMk cId="3909786650" sldId="257"/>
            <ac:cxnSpMk id="77" creationId="{136E54F8-154A-737E-A7A3-59E83D9BBC74}"/>
          </ac:cxnSpMkLst>
        </pc:cxnChg>
        <pc:cxnChg chg="add del mod">
          <ac:chgData name="Hong Quang Cung" userId="bdc207ed-ed51-47d4-81e7-e2be205d8c0c" providerId="ADAL" clId="{A648558E-E188-4D2D-8466-345F1F75614C}" dt="2022-07-27T17:27:57.682" v="780" actId="478"/>
          <ac:cxnSpMkLst>
            <pc:docMk/>
            <pc:sldMk cId="3909786650" sldId="257"/>
            <ac:cxnSpMk id="84" creationId="{617D4513-1E21-5B81-90FA-BB3D4B75B00E}"/>
          </ac:cxnSpMkLst>
        </pc:cxnChg>
        <pc:cxnChg chg="add mod">
          <ac:chgData name="Hong Quang Cung" userId="bdc207ed-ed51-47d4-81e7-e2be205d8c0c" providerId="ADAL" clId="{A648558E-E188-4D2D-8466-345F1F75614C}" dt="2022-07-27T17:34:30.384" v="826" actId="14100"/>
          <ac:cxnSpMkLst>
            <pc:docMk/>
            <pc:sldMk cId="3909786650" sldId="257"/>
            <ac:cxnSpMk id="86" creationId="{A7B202AB-BA41-7EFC-6126-BD1DF7B27500}"/>
          </ac:cxnSpMkLst>
        </pc:cxnChg>
        <pc:cxnChg chg="add mod">
          <ac:chgData name="Hong Quang Cung" userId="bdc207ed-ed51-47d4-81e7-e2be205d8c0c" providerId="ADAL" clId="{A648558E-E188-4D2D-8466-345F1F75614C}" dt="2022-07-27T17:38:23.922" v="928" actId="1076"/>
          <ac:cxnSpMkLst>
            <pc:docMk/>
            <pc:sldMk cId="3909786650" sldId="257"/>
            <ac:cxnSpMk id="126" creationId="{B33D3039-B4EC-B95B-5219-238042DE3A0A}"/>
          </ac:cxnSpMkLst>
        </pc:cxnChg>
        <pc:cxnChg chg="add mod">
          <ac:chgData name="Hong Quang Cung" userId="bdc207ed-ed51-47d4-81e7-e2be205d8c0c" providerId="ADAL" clId="{A648558E-E188-4D2D-8466-345F1F75614C}" dt="2022-07-27T17:38:23.922" v="928" actId="1076"/>
          <ac:cxnSpMkLst>
            <pc:docMk/>
            <pc:sldMk cId="3909786650" sldId="257"/>
            <ac:cxnSpMk id="129" creationId="{6B3DF2B9-09E4-4C38-B53E-621527BD13E8}"/>
          </ac:cxnSpMkLst>
        </pc:cxnChg>
      </pc:sldChg>
      <pc:sldChg chg="modSp new del mod">
        <pc:chgData name="Hong Quang Cung" userId="bdc207ed-ed51-47d4-81e7-e2be205d8c0c" providerId="ADAL" clId="{A648558E-E188-4D2D-8466-345F1F75614C}" dt="2022-07-27T17:31:31.963" v="791" actId="2696"/>
        <pc:sldMkLst>
          <pc:docMk/>
          <pc:sldMk cId="2827823110" sldId="258"/>
        </pc:sldMkLst>
        <pc:spChg chg="mod">
          <ac:chgData name="Hong Quang Cung" userId="bdc207ed-ed51-47d4-81e7-e2be205d8c0c" providerId="ADAL" clId="{A648558E-E188-4D2D-8466-345F1F75614C}" dt="2022-07-27T17:19:58.505" v="287" actId="1076"/>
          <ac:spMkLst>
            <pc:docMk/>
            <pc:sldMk cId="2827823110" sldId="258"/>
            <ac:spMk id="2" creationId="{50247ECA-FE6D-B8B0-51D7-4464095FEFC8}"/>
          </ac:spMkLst>
        </pc:spChg>
        <pc:spChg chg="mod">
          <ac:chgData name="Hong Quang Cung" userId="bdc207ed-ed51-47d4-81e7-e2be205d8c0c" providerId="ADAL" clId="{A648558E-E188-4D2D-8466-345F1F75614C}" dt="2022-07-27T17:20:00.657" v="288" actId="14100"/>
          <ac:spMkLst>
            <pc:docMk/>
            <pc:sldMk cId="2827823110" sldId="258"/>
            <ac:spMk id="3" creationId="{0B8AD951-C7F0-FBC4-D6A3-FC9F586D940C}"/>
          </ac:spMkLst>
        </pc:spChg>
      </pc:sldChg>
      <pc:sldChg chg="new">
        <pc:chgData name="Hong Quang Cung" userId="bdc207ed-ed51-47d4-81e7-e2be205d8c0c" providerId="ADAL" clId="{A648558E-E188-4D2D-8466-345F1F75614C}" dt="2022-07-27T17:31:27.121" v="790" actId="680"/>
        <pc:sldMkLst>
          <pc:docMk/>
          <pc:sldMk cId="2333200564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AECA4-BE2A-5F54-381F-93FCA7BCCB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2026D1-E208-BE24-9B1A-D6C9B9DB8F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A83A5-A9B5-0E66-5A1E-4FD797D94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876C0-D8CA-4778-A2B2-C920253F3817}" type="datetimeFigureOut">
              <a:rPr lang="en-CA" smtClean="0"/>
              <a:t>2022-07-29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69570-0A72-8FB0-B50E-EB65DFCC8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05A9B-1C8B-22D2-40A0-478108D2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AD345-650C-44CC-873A-7A343F5F67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4269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C442E-2F13-8A2D-71B4-9466B036C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F54D54-DA9B-8140-22FA-D595A199A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749FF-E7AE-33FC-FFE5-924CE716B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876C0-D8CA-4778-A2B2-C920253F3817}" type="datetimeFigureOut">
              <a:rPr lang="en-CA" smtClean="0"/>
              <a:t>2022-07-29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003EE-2757-8AC3-07C4-B672C4E37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30BA4-32E5-0C7C-1770-CAC997A17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AD345-650C-44CC-873A-7A343F5F67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2493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F6FB1D-BEC1-5BB7-BA53-DD3297F620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34773E-0052-EF18-A8E8-7C96C3BF4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2876-7836-0349-F7A7-73364E029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876C0-D8CA-4778-A2B2-C920253F3817}" type="datetimeFigureOut">
              <a:rPr lang="en-CA" smtClean="0"/>
              <a:t>2022-07-29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CDD74-D81C-7471-C365-F272AAB1E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CA1A6-993C-E995-451B-3CA294B41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AD345-650C-44CC-873A-7A343F5F67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5427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17EFD-44B9-D1FE-F493-2AB3CF858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F65CE-B408-E4DE-4770-081CBB229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31D46-9E68-86C5-D3BA-7ADFC89FE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876C0-D8CA-4778-A2B2-C920253F3817}" type="datetimeFigureOut">
              <a:rPr lang="en-CA" smtClean="0"/>
              <a:t>2022-07-29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80607-9F81-863C-96A3-AF5644DAA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300E5-85AB-3198-39E9-015D5C75E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AD345-650C-44CC-873A-7A343F5F67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1865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3490-56CD-28E4-3944-68EE2487D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4ABBC-CBB9-B970-FE8B-2DA3DF97E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7479A-ED08-A52C-505D-E33C10AEB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876C0-D8CA-4778-A2B2-C920253F3817}" type="datetimeFigureOut">
              <a:rPr lang="en-CA" smtClean="0"/>
              <a:t>2022-07-29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A630F-D33C-29F2-1A8C-958B12CEB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BC6C7-A8CE-B84C-25CD-B2573826A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AD345-650C-44CC-873A-7A343F5F67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4790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28498-DBD5-288B-427D-A7A376E3C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881E1-804E-56D8-E44D-D0F1884F21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93DC50-6516-65CC-B07F-31F6BC4B8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BE693-3D6B-0968-A777-98280CBF3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876C0-D8CA-4778-A2B2-C920253F3817}" type="datetimeFigureOut">
              <a:rPr lang="en-CA" smtClean="0"/>
              <a:t>2022-07-29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2E19A3-6AB8-890B-F1C5-C5304E9C7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A56693-6D9A-CE17-EE60-3946625BD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AD345-650C-44CC-873A-7A343F5F67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2823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DA3B4-2B30-6D22-FFD2-147F697FC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4DEEA-6EB1-B429-7194-C515788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16C792-CB8E-0467-7640-99F28AB1F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F763CD-5FAF-07D9-4AA4-E79AE637D8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55A859-785D-74ED-1C80-8DEFB49564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EAEBE2-5F51-D1D5-BE89-721A8106F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876C0-D8CA-4778-A2B2-C920253F3817}" type="datetimeFigureOut">
              <a:rPr lang="en-CA" smtClean="0"/>
              <a:t>2022-07-29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37DF84-B31D-9937-0131-7C17E0361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B2911-02B6-7EE1-A761-340C92630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AD345-650C-44CC-873A-7A343F5F67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3009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FCA58-69D2-458F-A605-C39447FA2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84C956-3F62-5291-5DAC-E7FE48E5C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876C0-D8CA-4778-A2B2-C920253F3817}" type="datetimeFigureOut">
              <a:rPr lang="en-CA" smtClean="0"/>
              <a:t>2022-07-29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173733-6319-6D51-CE25-651BECC5F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469D65-42E5-D549-AA7F-3A745F533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AD345-650C-44CC-873A-7A343F5F67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81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35D638-262B-357C-F87D-F5B85BE46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876C0-D8CA-4778-A2B2-C920253F3817}" type="datetimeFigureOut">
              <a:rPr lang="en-CA" smtClean="0"/>
              <a:t>2022-07-29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FA2C43-3485-ECA9-84F0-E34D6B4BD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793B44-31CA-1102-378D-D01EC8EBD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AD345-650C-44CC-873A-7A343F5F67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6241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9765D-63DB-01AD-2C06-43B5EB7E3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9B4D2-8484-6942-A300-D2FA27D42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A90EB7-0536-0C14-4C58-CEAD147CE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17E826-A14F-5625-0A0D-1FD05B23C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876C0-D8CA-4778-A2B2-C920253F3817}" type="datetimeFigureOut">
              <a:rPr lang="en-CA" smtClean="0"/>
              <a:t>2022-07-29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31998-AFE4-158F-549A-A715B6D43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71AC8-27A7-BAE5-A7A5-B215F0602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AD345-650C-44CC-873A-7A343F5F67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9240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3AB15-8EFD-8E11-C584-8F39C789B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207DAE-9ACF-1556-7131-61F3791425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176A5-7416-9C86-FCAF-A70976DC6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69545-9E24-BCF9-BC75-E0DA4E6DF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876C0-D8CA-4778-A2B2-C920253F3817}" type="datetimeFigureOut">
              <a:rPr lang="en-CA" smtClean="0"/>
              <a:t>2022-07-29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A7046F-2D54-FF4E-906B-29D4EC3BE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80C1B4-83DA-BAF8-6BC6-B1B83E6C5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AD345-650C-44CC-873A-7A343F5F67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8220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020A77-ED56-033D-CE79-475EE34C1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14A79-3030-21A1-1A02-96DC7EF22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88552-A0F2-D00F-C641-C8B67EC0BE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876C0-D8CA-4778-A2B2-C920253F3817}" type="datetimeFigureOut">
              <a:rPr lang="en-CA" smtClean="0"/>
              <a:t>2022-07-29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76005-53DF-DFEA-02D9-9DDE3AAB20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5A533-664A-D82C-6757-EA3B43B406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AD345-650C-44CC-873A-7A343F5F67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0913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12332-1DA0-A6E0-DC5B-CCFECB8B0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52674"/>
            <a:ext cx="9144000" cy="1509713"/>
          </a:xfrm>
        </p:spPr>
        <p:txBody>
          <a:bodyPr>
            <a:normAutofit/>
          </a:bodyPr>
          <a:lstStyle/>
          <a:p>
            <a:r>
              <a:rPr lang="en-US" sz="4000" dirty="0"/>
              <a:t>CMPT 371 – Final Project</a:t>
            </a:r>
            <a:br>
              <a:rPr lang="en-US" b="1" dirty="0"/>
            </a:br>
            <a:r>
              <a:rPr lang="en-US" b="1" dirty="0"/>
              <a:t>Easter Egg Picking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3203878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A45D7-A6AF-9CE9-C120-0660A4F70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5" y="800100"/>
            <a:ext cx="11163300" cy="566737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Naming Convention: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Use </a:t>
            </a:r>
            <a:r>
              <a:rPr lang="en-US" sz="1600" b="1" dirty="0"/>
              <a:t>a meaningful name </a:t>
            </a:r>
            <a:r>
              <a:rPr lang="en-US" sz="1600" dirty="0"/>
              <a:t>for any object/variable/function</a:t>
            </a:r>
          </a:p>
          <a:p>
            <a:pPr lvl="1">
              <a:lnSpc>
                <a:spcPct val="150000"/>
              </a:lnSpc>
            </a:pPr>
            <a:r>
              <a:rPr lang="en-US" sz="1600" b="1" dirty="0"/>
              <a:t>Avoid</a:t>
            </a:r>
            <a:r>
              <a:rPr lang="en-US" sz="1600" dirty="0"/>
              <a:t> short/meaningless name – </a:t>
            </a:r>
            <a:r>
              <a:rPr lang="en-US" sz="1600" i="1" dirty="0"/>
              <a:t>Example: use “position” instead of “pos” 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First char of word – no capitalize, all beginning chars after that – capitalized – </a:t>
            </a:r>
            <a:r>
              <a:rPr lang="en-US" sz="1600" i="1" dirty="0"/>
              <a:t>Example: </a:t>
            </a:r>
            <a:r>
              <a:rPr lang="en-US" sz="1600" i="1" dirty="0" err="1"/>
              <a:t>dictionaryOfEgg</a:t>
            </a:r>
            <a:r>
              <a:rPr lang="en-US" sz="1600" i="1" dirty="0"/>
              <a:t>, </a:t>
            </a:r>
            <a:r>
              <a:rPr lang="en-US" sz="1600" i="1" dirty="0" err="1"/>
              <a:t>isOccupied</a:t>
            </a:r>
            <a:r>
              <a:rPr lang="en-US" sz="1600" i="1" dirty="0"/>
              <a:t>()</a:t>
            </a:r>
          </a:p>
          <a:p>
            <a:pPr lvl="1">
              <a:lnSpc>
                <a:spcPct val="150000"/>
              </a:lnSpc>
            </a:pPr>
            <a:r>
              <a:rPr lang="en-US" sz="1600" b="1" dirty="0"/>
              <a:t>Properties of Class/Global Variable/Major Variable</a:t>
            </a:r>
            <a:r>
              <a:rPr lang="en-US" sz="1600" dirty="0"/>
              <a:t>: all capitalized – </a:t>
            </a:r>
            <a:r>
              <a:rPr lang="en-US" sz="1600" i="1" dirty="0"/>
              <a:t>Example: SERVERADDRESS, SERVERPORT</a:t>
            </a:r>
          </a:p>
          <a:p>
            <a:pPr lvl="1">
              <a:lnSpc>
                <a:spcPct val="150000"/>
              </a:lnSpc>
            </a:pPr>
            <a:r>
              <a:rPr lang="en-US" sz="1600" b="1" dirty="0"/>
              <a:t>Object/Property/class’s name</a:t>
            </a:r>
            <a:r>
              <a:rPr lang="en-US" sz="1600" dirty="0"/>
              <a:t>: start with a noun (avoid plural) – </a:t>
            </a:r>
            <a:r>
              <a:rPr lang="en-US" sz="1600" i="1" dirty="0"/>
              <a:t>Example: </a:t>
            </a:r>
            <a:r>
              <a:rPr lang="en-US" sz="1600" i="1" dirty="0" err="1"/>
              <a:t>eggObject</a:t>
            </a:r>
            <a:r>
              <a:rPr lang="en-US" sz="1600" i="1" dirty="0"/>
              <a:t>, </a:t>
            </a:r>
            <a:r>
              <a:rPr lang="en-US" sz="1600" i="1" dirty="0" err="1"/>
              <a:t>dictionaryOfEgg</a:t>
            </a:r>
            <a:r>
              <a:rPr lang="en-US" sz="1600" i="1" dirty="0"/>
              <a:t>, </a:t>
            </a:r>
            <a:r>
              <a:rPr lang="en-US" sz="1600" i="1" dirty="0" err="1"/>
              <a:t>clientService</a:t>
            </a:r>
            <a:endParaRPr lang="en-US" sz="1600" i="1" dirty="0"/>
          </a:p>
          <a:p>
            <a:pPr lvl="1">
              <a:lnSpc>
                <a:spcPct val="150000"/>
              </a:lnSpc>
            </a:pPr>
            <a:r>
              <a:rPr lang="en-US" sz="1600" b="1" dirty="0"/>
              <a:t>Function/Method’s name</a:t>
            </a:r>
            <a:r>
              <a:rPr lang="en-US" sz="1600" dirty="0"/>
              <a:t>: start with a verb/adjective (avoid plural) – </a:t>
            </a:r>
            <a:r>
              <a:rPr lang="en-US" sz="1600" i="1" dirty="0"/>
              <a:t>Example: </a:t>
            </a:r>
            <a:r>
              <a:rPr lang="en-US" sz="1600" i="1" dirty="0" err="1"/>
              <a:t>generateRandomEgg</a:t>
            </a:r>
            <a:r>
              <a:rPr lang="en-US" sz="1600" i="1" dirty="0"/>
              <a:t>(), </a:t>
            </a:r>
            <a:r>
              <a:rPr lang="en-US" sz="1600" i="1" dirty="0" err="1"/>
              <a:t>isVisible</a:t>
            </a:r>
            <a:r>
              <a:rPr lang="en-US" sz="1600" i="1" dirty="0"/>
              <a:t>(), </a:t>
            </a:r>
            <a:r>
              <a:rPr lang="en-US" sz="1600" i="1" dirty="0" err="1"/>
              <a:t>isLock</a:t>
            </a:r>
            <a:r>
              <a:rPr lang="en-US" sz="1600" i="1" dirty="0"/>
              <a:t>()</a:t>
            </a:r>
          </a:p>
          <a:p>
            <a:pPr>
              <a:lnSpc>
                <a:spcPct val="150000"/>
              </a:lnSpc>
            </a:pPr>
            <a:r>
              <a:rPr lang="en-CA" sz="1600" b="1" dirty="0"/>
              <a:t>Coding Style:</a:t>
            </a:r>
          </a:p>
          <a:p>
            <a:pPr lvl="1">
              <a:lnSpc>
                <a:spcPct val="150000"/>
              </a:lnSpc>
            </a:pPr>
            <a:r>
              <a:rPr lang="en-CA" sz="1600" dirty="0"/>
              <a:t>Try to put inside </a:t>
            </a:r>
            <a:r>
              <a:rPr lang="en-CA" sz="1600" b="1" dirty="0"/>
              <a:t>the class/function/method </a:t>
            </a:r>
            <a:r>
              <a:rPr lang="en-CA" sz="1600" dirty="0"/>
              <a:t>if possible</a:t>
            </a:r>
          </a:p>
          <a:p>
            <a:pPr lvl="1">
              <a:lnSpc>
                <a:spcPct val="150000"/>
              </a:lnSpc>
            </a:pPr>
            <a:r>
              <a:rPr lang="en-CA" sz="1600" dirty="0"/>
              <a:t>Define the </a:t>
            </a:r>
            <a:r>
              <a:rPr lang="en-CA" sz="1600" b="1" dirty="0"/>
              <a:t>key</a:t>
            </a:r>
            <a:r>
              <a:rPr lang="en-CA" sz="1600" dirty="0"/>
              <a:t> object/variable </a:t>
            </a:r>
            <a:r>
              <a:rPr lang="en-CA" sz="1600" b="1" dirty="0"/>
              <a:t>at the beginning </a:t>
            </a:r>
            <a:r>
              <a:rPr lang="en-CA" sz="1600" dirty="0"/>
              <a:t>of the function/class/module</a:t>
            </a:r>
          </a:p>
          <a:p>
            <a:pPr lvl="1">
              <a:lnSpc>
                <a:spcPct val="150000"/>
              </a:lnSpc>
            </a:pPr>
            <a:r>
              <a:rPr lang="en-CA" sz="1600" dirty="0"/>
              <a:t>If function/method </a:t>
            </a:r>
            <a:r>
              <a:rPr lang="en-CA" sz="1600" b="1" dirty="0"/>
              <a:t>is too long </a:t>
            </a:r>
            <a:r>
              <a:rPr lang="en-CA" sz="1600" dirty="0"/>
              <a:t>-&gt; divide tasks into subfunction, each function/method should only execute 1 task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1ED929-8713-D015-7330-56005E09825A}"/>
              </a:ext>
            </a:extLst>
          </p:cNvPr>
          <p:cNvSpPr txBox="1"/>
          <p:nvPr/>
        </p:nvSpPr>
        <p:spPr>
          <a:xfrm>
            <a:off x="327957" y="183118"/>
            <a:ext cx="3996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Coding Style and Naming Convention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1248911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4ACF1B9-8A64-580B-C53A-F3CC176D4E10}"/>
              </a:ext>
            </a:extLst>
          </p:cNvPr>
          <p:cNvGrpSpPr/>
          <p:nvPr/>
        </p:nvGrpSpPr>
        <p:grpSpPr>
          <a:xfrm>
            <a:off x="4733255" y="1660087"/>
            <a:ext cx="1912690" cy="2129405"/>
            <a:chOff x="5139654" y="1528193"/>
            <a:chExt cx="1912690" cy="212940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F6CA3B2-8806-EE27-EC94-104D3BA63797}"/>
                </a:ext>
              </a:extLst>
            </p:cNvPr>
            <p:cNvSpPr/>
            <p:nvPr/>
          </p:nvSpPr>
          <p:spPr>
            <a:xfrm>
              <a:off x="5139654" y="1528193"/>
              <a:ext cx="1912690" cy="212940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6E2274-211D-2B7F-90A8-E95A8416B603}"/>
                </a:ext>
              </a:extLst>
            </p:cNvPr>
            <p:cNvSpPr txBox="1"/>
            <p:nvPr/>
          </p:nvSpPr>
          <p:spPr>
            <a:xfrm>
              <a:off x="5408102" y="2423619"/>
              <a:ext cx="1375795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Create Room</a:t>
              </a:r>
              <a:endParaRPr lang="en-CA" sz="16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95D09BC-E5F8-CBA1-6FC1-B2660DAB7C35}"/>
                </a:ext>
              </a:extLst>
            </p:cNvPr>
            <p:cNvSpPr txBox="1"/>
            <p:nvPr/>
          </p:nvSpPr>
          <p:spPr>
            <a:xfrm>
              <a:off x="5408102" y="3040609"/>
              <a:ext cx="1375795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Join Room</a:t>
              </a:r>
              <a:endParaRPr lang="en-CA" sz="16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DE8EA0A-5419-6016-F97E-875B7C594721}"/>
                </a:ext>
              </a:extLst>
            </p:cNvPr>
            <p:cNvSpPr txBox="1"/>
            <p:nvPr/>
          </p:nvSpPr>
          <p:spPr>
            <a:xfrm>
              <a:off x="5313087" y="1730403"/>
              <a:ext cx="1578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Program Menu</a:t>
              </a:r>
              <a:endParaRPr lang="en-CA" dirty="0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01059BE-5FD0-F1B7-FCBB-48AF41B2D5E2}"/>
              </a:ext>
            </a:extLst>
          </p:cNvPr>
          <p:cNvCxnSpPr>
            <a:cxnSpLocks/>
            <a:stCxn id="72" idx="2"/>
            <a:endCxn id="5" idx="0"/>
          </p:cNvCxnSpPr>
          <p:nvPr/>
        </p:nvCxnSpPr>
        <p:spPr>
          <a:xfrm>
            <a:off x="5689600" y="1166926"/>
            <a:ext cx="0" cy="493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174D48D-9DEC-304A-BD0E-CC6C7A281174}"/>
              </a:ext>
            </a:extLst>
          </p:cNvPr>
          <p:cNvCxnSpPr>
            <a:cxnSpLocks/>
            <a:stCxn id="7" idx="1"/>
            <a:endCxn id="28" idx="3"/>
          </p:cNvCxnSpPr>
          <p:nvPr/>
        </p:nvCxnSpPr>
        <p:spPr>
          <a:xfrm flipH="1">
            <a:off x="2967172" y="3341780"/>
            <a:ext cx="203453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1404395-8F28-EC71-684D-F592F7EB6075}"/>
              </a:ext>
            </a:extLst>
          </p:cNvPr>
          <p:cNvSpPr/>
          <p:nvPr/>
        </p:nvSpPr>
        <p:spPr>
          <a:xfrm>
            <a:off x="7956025" y="3196470"/>
            <a:ext cx="1154884" cy="6291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FF39D3-D1BB-C61C-CF95-F92600668769}"/>
              </a:ext>
            </a:extLst>
          </p:cNvPr>
          <p:cNvSpPr/>
          <p:nvPr/>
        </p:nvSpPr>
        <p:spPr>
          <a:xfrm>
            <a:off x="7956025" y="1660087"/>
            <a:ext cx="1154884" cy="6291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C2327A7-3456-7FD7-56F6-D64975AF6744}"/>
              </a:ext>
            </a:extLst>
          </p:cNvPr>
          <p:cNvCxnSpPr>
            <a:stCxn id="6" idx="3"/>
            <a:endCxn id="19" idx="1"/>
          </p:cNvCxnSpPr>
          <p:nvPr/>
        </p:nvCxnSpPr>
        <p:spPr>
          <a:xfrm flipV="1">
            <a:off x="6377498" y="1974674"/>
            <a:ext cx="1578527" cy="750116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93D415C-8DC9-7FB4-CF27-4A917B7EADF4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>
            <a:off x="6377498" y="2724790"/>
            <a:ext cx="1578527" cy="786267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406C6C8D-5C75-2CF8-DA60-64A92A69D4ED}"/>
              </a:ext>
            </a:extLst>
          </p:cNvPr>
          <p:cNvSpPr/>
          <p:nvPr/>
        </p:nvSpPr>
        <p:spPr>
          <a:xfrm>
            <a:off x="1812288" y="3005995"/>
            <a:ext cx="1154884" cy="6715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DAD642F-6FA9-8181-A43D-6E7B866AFE57}"/>
              </a:ext>
            </a:extLst>
          </p:cNvPr>
          <p:cNvSpPr txBox="1"/>
          <p:nvPr/>
        </p:nvSpPr>
        <p:spPr>
          <a:xfrm>
            <a:off x="7894549" y="1383745"/>
            <a:ext cx="1287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(class/1 thread)</a:t>
            </a:r>
            <a:endParaRPr lang="en-CA" sz="12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1E1DA01-C967-B9A3-EB8C-107DBDB7DB9C}"/>
              </a:ext>
            </a:extLst>
          </p:cNvPr>
          <p:cNvSpPr/>
          <p:nvPr/>
        </p:nvSpPr>
        <p:spPr>
          <a:xfrm>
            <a:off x="9731113" y="4482981"/>
            <a:ext cx="1154884" cy="6291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eggAdmin</a:t>
            </a:r>
            <a:endParaRPr lang="en-US" dirty="0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D22B100D-35BB-6106-FA53-5E8476C603F1}"/>
              </a:ext>
            </a:extLst>
          </p:cNvPr>
          <p:cNvCxnSpPr>
            <a:stCxn id="18" idx="2"/>
            <a:endCxn id="37" idx="0"/>
          </p:cNvCxnSpPr>
          <p:nvPr/>
        </p:nvCxnSpPr>
        <p:spPr>
          <a:xfrm rot="16200000" flipH="1">
            <a:off x="9092343" y="3266768"/>
            <a:ext cx="657337" cy="1775088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A14D7616-F512-BA55-BFA4-262EDE85DE90}"/>
              </a:ext>
            </a:extLst>
          </p:cNvPr>
          <p:cNvSpPr/>
          <p:nvPr/>
        </p:nvSpPr>
        <p:spPr>
          <a:xfrm>
            <a:off x="5657587" y="4482981"/>
            <a:ext cx="1439819" cy="6291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playerAdmin</a:t>
            </a:r>
            <a:endParaRPr lang="en-US" dirty="0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193E09C2-8888-22EE-BE52-846EC477B726}"/>
              </a:ext>
            </a:extLst>
          </p:cNvPr>
          <p:cNvCxnSpPr>
            <a:stCxn id="18" idx="2"/>
            <a:endCxn id="41" idx="0"/>
          </p:cNvCxnSpPr>
          <p:nvPr/>
        </p:nvCxnSpPr>
        <p:spPr>
          <a:xfrm rot="5400000">
            <a:off x="7126814" y="3076327"/>
            <a:ext cx="657337" cy="215597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9B9DEC05-EE98-F60F-A723-86E6AEE7041C}"/>
              </a:ext>
            </a:extLst>
          </p:cNvPr>
          <p:cNvCxnSpPr>
            <a:stCxn id="34" idx="0"/>
            <a:endCxn id="41" idx="2"/>
          </p:cNvCxnSpPr>
          <p:nvPr/>
        </p:nvCxnSpPr>
        <p:spPr>
          <a:xfrm rot="5400000" flipH="1" flipV="1">
            <a:off x="4947558" y="4325755"/>
            <a:ext cx="643538" cy="2216339"/>
          </a:xfrm>
          <a:prstGeom prst="bentConnector3">
            <a:avLst/>
          </a:prstGeom>
          <a:ln w="31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A88CC571-E338-DACF-7931-BEC55145E685}"/>
              </a:ext>
            </a:extLst>
          </p:cNvPr>
          <p:cNvCxnSpPr>
            <a:stCxn id="35" idx="0"/>
            <a:endCxn id="41" idx="2"/>
          </p:cNvCxnSpPr>
          <p:nvPr/>
        </p:nvCxnSpPr>
        <p:spPr>
          <a:xfrm rot="5400000" flipH="1" flipV="1">
            <a:off x="5688061" y="5066258"/>
            <a:ext cx="643538" cy="735333"/>
          </a:xfrm>
          <a:prstGeom prst="bentConnector3">
            <a:avLst/>
          </a:prstGeom>
          <a:ln w="31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5B8B66B5-1C2D-E8D3-B294-145EA08EE64D}"/>
              </a:ext>
            </a:extLst>
          </p:cNvPr>
          <p:cNvCxnSpPr>
            <a:stCxn id="36" idx="0"/>
            <a:endCxn id="41" idx="2"/>
          </p:cNvCxnSpPr>
          <p:nvPr/>
        </p:nvCxnSpPr>
        <p:spPr>
          <a:xfrm rot="16200000" flipV="1">
            <a:off x="6428565" y="5061087"/>
            <a:ext cx="643538" cy="745673"/>
          </a:xfrm>
          <a:prstGeom prst="bentConnector3">
            <a:avLst/>
          </a:prstGeom>
          <a:ln w="31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F20C88FE-F146-2D97-F0AE-04D2B55E8CB2}"/>
              </a:ext>
            </a:extLst>
          </p:cNvPr>
          <p:cNvCxnSpPr>
            <a:stCxn id="40" idx="0"/>
            <a:endCxn id="41" idx="2"/>
          </p:cNvCxnSpPr>
          <p:nvPr/>
        </p:nvCxnSpPr>
        <p:spPr>
          <a:xfrm rot="16200000" flipV="1">
            <a:off x="7169068" y="4320584"/>
            <a:ext cx="643538" cy="2226679"/>
          </a:xfrm>
          <a:prstGeom prst="bentConnector3">
            <a:avLst/>
          </a:prstGeom>
          <a:ln w="31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89B9650F-8487-1FB5-4D92-7E951C85790B}"/>
              </a:ext>
            </a:extLst>
          </p:cNvPr>
          <p:cNvGrpSpPr/>
          <p:nvPr/>
        </p:nvGrpSpPr>
        <p:grpSpPr>
          <a:xfrm>
            <a:off x="3583716" y="5755693"/>
            <a:ext cx="1154884" cy="906173"/>
            <a:chOff x="3583716" y="5755693"/>
            <a:chExt cx="1154884" cy="90617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0BDE654-D60A-F60E-BD99-0754F5CB1F6E}"/>
                </a:ext>
              </a:extLst>
            </p:cNvPr>
            <p:cNvSpPr/>
            <p:nvPr/>
          </p:nvSpPr>
          <p:spPr>
            <a:xfrm>
              <a:off x="3583716" y="5755693"/>
              <a:ext cx="1154884" cy="6291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player1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EFB8C3B-9C2E-C1CC-BD16-A4225EE016A9}"/>
                </a:ext>
              </a:extLst>
            </p:cNvPr>
            <p:cNvSpPr txBox="1"/>
            <p:nvPr/>
          </p:nvSpPr>
          <p:spPr>
            <a:xfrm>
              <a:off x="3703783" y="6384867"/>
              <a:ext cx="8958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(thread)</a:t>
              </a:r>
              <a:endParaRPr lang="en-CA" sz="1200" dirty="0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E2E225C-A30E-D147-1A6E-8E013D41732D}"/>
              </a:ext>
            </a:extLst>
          </p:cNvPr>
          <p:cNvGrpSpPr/>
          <p:nvPr/>
        </p:nvGrpSpPr>
        <p:grpSpPr>
          <a:xfrm>
            <a:off x="5064722" y="5755693"/>
            <a:ext cx="1154884" cy="906173"/>
            <a:chOff x="5064722" y="5755693"/>
            <a:chExt cx="1154884" cy="906173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9AB351D-A20C-21EA-DF28-EBE21F6114D2}"/>
                </a:ext>
              </a:extLst>
            </p:cNvPr>
            <p:cNvSpPr/>
            <p:nvPr/>
          </p:nvSpPr>
          <p:spPr>
            <a:xfrm>
              <a:off x="5064722" y="5755693"/>
              <a:ext cx="1154884" cy="6291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player2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7CA6468-295D-1CCA-E739-48FEE17818D5}"/>
                </a:ext>
              </a:extLst>
            </p:cNvPr>
            <p:cNvSpPr txBox="1"/>
            <p:nvPr/>
          </p:nvSpPr>
          <p:spPr>
            <a:xfrm>
              <a:off x="5256883" y="6384867"/>
              <a:ext cx="8958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(thread)</a:t>
              </a:r>
              <a:endParaRPr lang="en-CA" sz="1200" dirty="0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0FFDF48-E0B1-55A7-A0D5-4126B2D61633}"/>
              </a:ext>
            </a:extLst>
          </p:cNvPr>
          <p:cNvGrpSpPr/>
          <p:nvPr/>
        </p:nvGrpSpPr>
        <p:grpSpPr>
          <a:xfrm>
            <a:off x="6545728" y="5755693"/>
            <a:ext cx="1154884" cy="906173"/>
            <a:chOff x="6545728" y="5755693"/>
            <a:chExt cx="1154884" cy="906173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9BAAB6C-8C70-F2AE-3CE4-D6166F21ABE6}"/>
                </a:ext>
              </a:extLst>
            </p:cNvPr>
            <p:cNvSpPr/>
            <p:nvPr/>
          </p:nvSpPr>
          <p:spPr>
            <a:xfrm>
              <a:off x="6545728" y="5755693"/>
              <a:ext cx="1154884" cy="6291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player3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DB5CB48-E986-673F-00BF-0073F9722651}"/>
                </a:ext>
              </a:extLst>
            </p:cNvPr>
            <p:cNvSpPr txBox="1"/>
            <p:nvPr/>
          </p:nvSpPr>
          <p:spPr>
            <a:xfrm>
              <a:off x="6708657" y="6384867"/>
              <a:ext cx="8958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(thread)</a:t>
              </a:r>
              <a:endParaRPr lang="en-CA" sz="1200" dirty="0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F9C67AA6-8B9E-572A-2C86-21CD8D0450E6}"/>
              </a:ext>
            </a:extLst>
          </p:cNvPr>
          <p:cNvGrpSpPr/>
          <p:nvPr/>
        </p:nvGrpSpPr>
        <p:grpSpPr>
          <a:xfrm>
            <a:off x="8026734" y="5755693"/>
            <a:ext cx="1154884" cy="893472"/>
            <a:chOff x="8026734" y="5755693"/>
            <a:chExt cx="1154884" cy="89347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E79616A-6327-20E6-6ACF-0F16E3FC7704}"/>
                </a:ext>
              </a:extLst>
            </p:cNvPr>
            <p:cNvSpPr/>
            <p:nvPr/>
          </p:nvSpPr>
          <p:spPr>
            <a:xfrm>
              <a:off x="8026734" y="5755693"/>
              <a:ext cx="1154884" cy="6291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player4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41C0DB0-176E-C48F-EA5D-42F3CBF91478}"/>
                </a:ext>
              </a:extLst>
            </p:cNvPr>
            <p:cNvSpPr txBox="1"/>
            <p:nvPr/>
          </p:nvSpPr>
          <p:spPr>
            <a:xfrm>
              <a:off x="8151562" y="6372166"/>
              <a:ext cx="8958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(thread)</a:t>
              </a:r>
              <a:endParaRPr lang="en-CA" sz="1200" dirty="0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BD534066-6FC6-7F88-6A3E-4555AA58648C}"/>
              </a:ext>
            </a:extLst>
          </p:cNvPr>
          <p:cNvSpPr txBox="1"/>
          <p:nvPr/>
        </p:nvSpPr>
        <p:spPr>
          <a:xfrm>
            <a:off x="5458784" y="4240534"/>
            <a:ext cx="895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(class)</a:t>
            </a:r>
            <a:endParaRPr lang="en-CA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5203C6C-3B02-50AB-3F00-E44926D25AC2}"/>
              </a:ext>
            </a:extLst>
          </p:cNvPr>
          <p:cNvSpPr txBox="1"/>
          <p:nvPr/>
        </p:nvSpPr>
        <p:spPr>
          <a:xfrm>
            <a:off x="8527828" y="4691591"/>
            <a:ext cx="1287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(class/1 thread)</a:t>
            </a:r>
            <a:endParaRPr lang="en-CA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21B6276-6181-EBE4-03B2-922B07E99925}"/>
              </a:ext>
            </a:extLst>
          </p:cNvPr>
          <p:cNvSpPr txBox="1"/>
          <p:nvPr/>
        </p:nvSpPr>
        <p:spPr>
          <a:xfrm>
            <a:off x="574929" y="3152001"/>
            <a:ext cx="1287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(class/1 thread)</a:t>
            </a:r>
            <a:endParaRPr lang="en-CA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723EE58-C42A-345A-371A-0C662CBA8AAC}"/>
              </a:ext>
            </a:extLst>
          </p:cNvPr>
          <p:cNvSpPr txBox="1"/>
          <p:nvPr/>
        </p:nvSpPr>
        <p:spPr>
          <a:xfrm>
            <a:off x="7885681" y="2908448"/>
            <a:ext cx="1287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(class/1 thread)</a:t>
            </a:r>
            <a:endParaRPr lang="en-CA" sz="1200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42A95C6-186C-9B13-9F57-69762D7D6035}"/>
              </a:ext>
            </a:extLst>
          </p:cNvPr>
          <p:cNvSpPr/>
          <p:nvPr/>
        </p:nvSpPr>
        <p:spPr>
          <a:xfrm>
            <a:off x="5112158" y="537752"/>
            <a:ext cx="1154884" cy="6291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Program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B9F891E-61A0-6B68-B558-F4A338EA2220}"/>
              </a:ext>
            </a:extLst>
          </p:cNvPr>
          <p:cNvSpPr txBox="1"/>
          <p:nvPr/>
        </p:nvSpPr>
        <p:spPr>
          <a:xfrm>
            <a:off x="293154" y="4135848"/>
            <a:ext cx="3232662" cy="132343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185738" indent="-185738">
              <a:buFontTx/>
              <a:buChar char="-"/>
            </a:pPr>
            <a:r>
              <a:rPr lang="en-US" sz="1600" dirty="0"/>
              <a:t>Control communication between [</a:t>
            </a:r>
            <a:r>
              <a:rPr lang="en-US" sz="1600" dirty="0" err="1"/>
              <a:t>clientService</a:t>
            </a:r>
            <a:r>
              <a:rPr lang="en-US" sz="1600" dirty="0"/>
              <a:t>] – [Server]</a:t>
            </a:r>
          </a:p>
          <a:p>
            <a:pPr marL="185738" indent="-185738">
              <a:buFontTx/>
              <a:buChar char="-"/>
            </a:pPr>
            <a:r>
              <a:rPr lang="en-US" sz="1600" dirty="0"/>
              <a:t>Receive request to make change on [</a:t>
            </a:r>
            <a:r>
              <a:rPr lang="en-US" sz="1600" dirty="0" err="1"/>
              <a:t>DictOfEggs</a:t>
            </a:r>
            <a:r>
              <a:rPr lang="en-US" sz="1600" dirty="0"/>
              <a:t>] (on Server)</a:t>
            </a:r>
          </a:p>
          <a:p>
            <a:pPr marL="185738" indent="-185738">
              <a:buFontTx/>
              <a:buChar char="-"/>
            </a:pPr>
            <a:r>
              <a:rPr lang="en-CA" sz="1600" dirty="0"/>
              <a:t>Use mutex to access [</a:t>
            </a:r>
            <a:r>
              <a:rPr lang="en-CA" sz="1600" dirty="0" err="1"/>
              <a:t>DictOfEgg</a:t>
            </a:r>
            <a:r>
              <a:rPr lang="en-CA" sz="1600" dirty="0"/>
              <a:t>]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36E54F8-154A-737E-A7A3-59E83D9BBC74}"/>
              </a:ext>
            </a:extLst>
          </p:cNvPr>
          <p:cNvCxnSpPr>
            <a:cxnSpLocks/>
            <a:stCxn id="75" idx="3"/>
            <a:endCxn id="41" idx="1"/>
          </p:cNvCxnSpPr>
          <p:nvPr/>
        </p:nvCxnSpPr>
        <p:spPr>
          <a:xfrm>
            <a:off x="3525816" y="4797568"/>
            <a:ext cx="2131771" cy="0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980D9678-6E72-30A4-78B3-50D59A0D38E1}"/>
              </a:ext>
            </a:extLst>
          </p:cNvPr>
          <p:cNvSpPr txBox="1"/>
          <p:nvPr/>
        </p:nvSpPr>
        <p:spPr>
          <a:xfrm>
            <a:off x="9421011" y="2377251"/>
            <a:ext cx="2509662" cy="83099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185738" indent="-185738">
              <a:buFontTx/>
              <a:buChar char="-"/>
            </a:pPr>
            <a:r>
              <a:rPr lang="en-US" sz="1600" dirty="0"/>
              <a:t>create &amp; add new [egg] objects into [</a:t>
            </a:r>
            <a:r>
              <a:rPr lang="en-US" sz="1600" dirty="0" err="1"/>
              <a:t>DictOfEgg</a:t>
            </a:r>
            <a:r>
              <a:rPr lang="en-US" sz="1600" dirty="0"/>
              <a:t>]</a:t>
            </a:r>
          </a:p>
          <a:p>
            <a:pPr marL="185738" indent="-185738">
              <a:buFontTx/>
              <a:buChar char="-"/>
            </a:pPr>
            <a:r>
              <a:rPr lang="en-US" sz="1600" dirty="0"/>
              <a:t>Send new [egg] to clients</a:t>
            </a:r>
            <a:endParaRPr lang="en-CA" sz="1600" dirty="0"/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A7B202AB-BA41-7EFC-6126-BD1DF7B27500}"/>
              </a:ext>
            </a:extLst>
          </p:cNvPr>
          <p:cNvCxnSpPr>
            <a:cxnSpLocks/>
            <a:stCxn id="80" idx="2"/>
            <a:endCxn id="37" idx="3"/>
          </p:cNvCxnSpPr>
          <p:nvPr/>
        </p:nvCxnSpPr>
        <p:spPr>
          <a:xfrm rot="16200000" flipH="1">
            <a:off x="9986259" y="3897830"/>
            <a:ext cx="1589320" cy="210155"/>
          </a:xfrm>
          <a:prstGeom prst="bentConnector4">
            <a:avLst>
              <a:gd name="adj1" fmla="val 40103"/>
              <a:gd name="adj2" fmla="val 289685"/>
            </a:avLst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C8AAAC1F-86DF-A2E2-6C6D-33A64C59D97E}"/>
              </a:ext>
            </a:extLst>
          </p:cNvPr>
          <p:cNvGrpSpPr/>
          <p:nvPr/>
        </p:nvGrpSpPr>
        <p:grpSpPr>
          <a:xfrm>
            <a:off x="785944" y="1315876"/>
            <a:ext cx="1287067" cy="906173"/>
            <a:chOff x="3583716" y="5755693"/>
            <a:chExt cx="1154884" cy="906173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AFC3E6FB-F6A7-7936-D406-1EC32845045E}"/>
                </a:ext>
              </a:extLst>
            </p:cNvPr>
            <p:cNvSpPr/>
            <p:nvPr/>
          </p:nvSpPr>
          <p:spPr>
            <a:xfrm>
              <a:off x="3583716" y="5755693"/>
              <a:ext cx="1154884" cy="6291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clientGame</a:t>
              </a:r>
              <a:endParaRPr lang="en-US" dirty="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266C7877-D982-DC62-6B55-9E1A75465065}"/>
                </a:ext>
              </a:extLst>
            </p:cNvPr>
            <p:cNvSpPr txBox="1"/>
            <p:nvPr/>
          </p:nvSpPr>
          <p:spPr>
            <a:xfrm>
              <a:off x="3703783" y="6384867"/>
              <a:ext cx="8958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(thread)</a:t>
              </a:r>
              <a:endParaRPr lang="en-CA" sz="1200" dirty="0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6A5BD264-E3C1-990C-7DE6-C60B68F63676}"/>
              </a:ext>
            </a:extLst>
          </p:cNvPr>
          <p:cNvGrpSpPr/>
          <p:nvPr/>
        </p:nvGrpSpPr>
        <p:grpSpPr>
          <a:xfrm>
            <a:off x="2568313" y="1315876"/>
            <a:ext cx="1453930" cy="906173"/>
            <a:chOff x="3583716" y="5755693"/>
            <a:chExt cx="1154884" cy="906173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E9C8E18C-4336-BD8F-FA58-38532E045390}"/>
                </a:ext>
              </a:extLst>
            </p:cNvPr>
            <p:cNvSpPr/>
            <p:nvPr/>
          </p:nvSpPr>
          <p:spPr>
            <a:xfrm>
              <a:off x="3583716" y="5755693"/>
              <a:ext cx="1154884" cy="6291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clientService</a:t>
              </a:r>
              <a:endParaRPr lang="en-US" dirty="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021EC68E-915A-8F89-6C76-5D47FC99981A}"/>
                </a:ext>
              </a:extLst>
            </p:cNvPr>
            <p:cNvSpPr txBox="1"/>
            <p:nvPr/>
          </p:nvSpPr>
          <p:spPr>
            <a:xfrm>
              <a:off x="3703783" y="6384867"/>
              <a:ext cx="8958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(thread)</a:t>
              </a:r>
              <a:endParaRPr lang="en-CA" sz="1200" dirty="0"/>
            </a:p>
          </p:txBody>
        </p:sp>
      </p:grp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B33D3039-B4EC-B95B-5219-238042DE3A0A}"/>
              </a:ext>
            </a:extLst>
          </p:cNvPr>
          <p:cNvCxnSpPr>
            <a:cxnSpLocks/>
            <a:stCxn id="121" idx="2"/>
            <a:endCxn id="28" idx="0"/>
          </p:cNvCxnSpPr>
          <p:nvPr/>
        </p:nvCxnSpPr>
        <p:spPr>
          <a:xfrm rot="16200000" flipH="1">
            <a:off x="1512371" y="2128636"/>
            <a:ext cx="783946" cy="97077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6B3DF2B9-09E4-4C38-B53E-621527BD13E8}"/>
              </a:ext>
            </a:extLst>
          </p:cNvPr>
          <p:cNvCxnSpPr>
            <a:stCxn id="28" idx="0"/>
            <a:endCxn id="124" idx="2"/>
          </p:cNvCxnSpPr>
          <p:nvPr/>
        </p:nvCxnSpPr>
        <p:spPr>
          <a:xfrm rot="5400000" flipH="1" flipV="1">
            <a:off x="2444590" y="2167189"/>
            <a:ext cx="783946" cy="893666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975B041-D680-038A-7D62-8B166A8B4EA7}"/>
              </a:ext>
            </a:extLst>
          </p:cNvPr>
          <p:cNvSpPr txBox="1"/>
          <p:nvPr/>
        </p:nvSpPr>
        <p:spPr>
          <a:xfrm>
            <a:off x="459409" y="192278"/>
            <a:ext cx="2705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Program Structure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B861528-7E32-856D-2CC9-E5BBE9E1F813}"/>
              </a:ext>
            </a:extLst>
          </p:cNvPr>
          <p:cNvCxnSpPr>
            <a:stCxn id="75" idx="0"/>
            <a:endCxn id="28" idx="2"/>
          </p:cNvCxnSpPr>
          <p:nvPr/>
        </p:nvCxnSpPr>
        <p:spPr>
          <a:xfrm flipV="1">
            <a:off x="1909485" y="3677564"/>
            <a:ext cx="480245" cy="45828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8A75D30-0820-A2BD-8232-2F58570B217A}"/>
              </a:ext>
            </a:extLst>
          </p:cNvPr>
          <p:cNvSpPr txBox="1"/>
          <p:nvPr/>
        </p:nvSpPr>
        <p:spPr>
          <a:xfrm>
            <a:off x="4885335" y="242159"/>
            <a:ext cx="1599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(class/main thread)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3909786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A45D7-A6AF-9CE9-C120-0660A4F70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778668"/>
            <a:ext cx="10515600" cy="551735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CA" sz="1600" b="1" dirty="0"/>
              <a:t>Main Class:</a:t>
            </a:r>
          </a:p>
          <a:p>
            <a:pPr lvl="1">
              <a:lnSpc>
                <a:spcPct val="150000"/>
              </a:lnSpc>
            </a:pPr>
            <a:r>
              <a:rPr lang="en-CA" sz="1600" i="1" u="sng" dirty="0" err="1"/>
              <a:t>ProgramMaster</a:t>
            </a:r>
            <a:r>
              <a:rPr lang="en-CA" sz="1600" i="1" u="sng" dirty="0"/>
              <a:t>:</a:t>
            </a:r>
            <a:r>
              <a:rPr lang="en-CA" sz="1600" dirty="0"/>
              <a:t> Manage the operation of the game, display/monitor the main menu, create client/server thread</a:t>
            </a:r>
            <a:endParaRPr lang="en-CA" sz="1600" i="1" u="sng" dirty="0"/>
          </a:p>
          <a:p>
            <a:pPr lvl="1">
              <a:lnSpc>
                <a:spcPct val="150000"/>
              </a:lnSpc>
            </a:pPr>
            <a:r>
              <a:rPr lang="en-CA" sz="1600" i="1" u="sng" dirty="0"/>
              <a:t>Client:</a:t>
            </a:r>
            <a:r>
              <a:rPr lang="en-CA" sz="1600" dirty="0"/>
              <a:t> create/manage/kill instances of the “</a:t>
            </a:r>
            <a:r>
              <a:rPr lang="en-CA" sz="1600" dirty="0" err="1"/>
              <a:t>clientGame</a:t>
            </a:r>
            <a:r>
              <a:rPr lang="en-CA" sz="1600" dirty="0"/>
              <a:t>” and “</a:t>
            </a:r>
            <a:r>
              <a:rPr lang="en-CA" sz="1600" dirty="0" err="1"/>
              <a:t>clientService</a:t>
            </a:r>
            <a:r>
              <a:rPr lang="en-CA" sz="1600" dirty="0"/>
              <a:t>” class</a:t>
            </a:r>
            <a:endParaRPr lang="en-CA" sz="1600" i="1" u="sng" dirty="0"/>
          </a:p>
          <a:p>
            <a:pPr lvl="1">
              <a:lnSpc>
                <a:spcPct val="150000"/>
              </a:lnSpc>
            </a:pPr>
            <a:r>
              <a:rPr lang="en-CA" sz="1600" i="1" u="sng" dirty="0"/>
              <a:t>Server:</a:t>
            </a:r>
            <a:r>
              <a:rPr lang="en-CA" sz="1600" dirty="0"/>
              <a:t> create/manage/kill instances of the “</a:t>
            </a:r>
            <a:r>
              <a:rPr lang="en-CA" sz="1600" dirty="0" err="1"/>
              <a:t>playerAdmin</a:t>
            </a:r>
            <a:r>
              <a:rPr lang="en-CA" sz="1600" dirty="0"/>
              <a:t>” and “</a:t>
            </a:r>
            <a:r>
              <a:rPr lang="en-CA" sz="1600" dirty="0" err="1"/>
              <a:t>eggAdmin</a:t>
            </a:r>
            <a:r>
              <a:rPr lang="en-CA" sz="1600" dirty="0"/>
              <a:t>” class</a:t>
            </a:r>
            <a:endParaRPr lang="en-CA" sz="1600" i="1" u="sng" dirty="0"/>
          </a:p>
          <a:p>
            <a:pPr lvl="1">
              <a:lnSpc>
                <a:spcPct val="150000"/>
              </a:lnSpc>
            </a:pPr>
            <a:r>
              <a:rPr lang="en-CA" sz="1600" i="1" u="sng" dirty="0"/>
              <a:t>Egg:</a:t>
            </a:r>
            <a:r>
              <a:rPr lang="en-CA" sz="1600" dirty="0"/>
              <a:t> contain the data of the main reward object in game: coordinate, </a:t>
            </a:r>
            <a:r>
              <a:rPr lang="en-CA" sz="1600" dirty="0" err="1"/>
              <a:t>visibleState</a:t>
            </a:r>
            <a:r>
              <a:rPr lang="en-CA" sz="1600" dirty="0"/>
              <a:t>, </a:t>
            </a:r>
            <a:r>
              <a:rPr lang="en-CA" sz="1600" dirty="0" err="1"/>
              <a:t>lockState</a:t>
            </a:r>
            <a:r>
              <a:rPr lang="en-CA" sz="1600" dirty="0"/>
              <a:t>, </a:t>
            </a:r>
            <a:r>
              <a:rPr lang="en-CA" sz="1600" dirty="0" err="1"/>
              <a:t>occupyState</a:t>
            </a:r>
            <a:r>
              <a:rPr lang="en-CA" sz="1600" dirty="0"/>
              <a:t>, </a:t>
            </a:r>
            <a:r>
              <a:rPr lang="en-CA" sz="1600" dirty="0" err="1"/>
              <a:t>owerID</a:t>
            </a:r>
            <a:endParaRPr lang="en-CA" sz="1600" i="1" u="sng" dirty="0"/>
          </a:p>
          <a:p>
            <a:pPr>
              <a:lnSpc>
                <a:spcPct val="150000"/>
              </a:lnSpc>
            </a:pPr>
            <a:r>
              <a:rPr lang="en-CA" sz="1600" b="1" dirty="0"/>
              <a:t>Sub Class:</a:t>
            </a:r>
          </a:p>
          <a:p>
            <a:pPr lvl="1">
              <a:lnSpc>
                <a:spcPct val="150000"/>
              </a:lnSpc>
            </a:pPr>
            <a:r>
              <a:rPr lang="en-CA" sz="1600" i="1" u="sng" dirty="0" err="1"/>
              <a:t>ClientGame</a:t>
            </a:r>
            <a:r>
              <a:rPr lang="en-CA" sz="1600" i="1" u="sng" dirty="0"/>
              <a:t>:</a:t>
            </a:r>
            <a:r>
              <a:rPr lang="en-CA" sz="1600" dirty="0"/>
              <a:t> control the user-interface, draw/display the board game, monitor logic of the game</a:t>
            </a:r>
            <a:endParaRPr lang="en-CA" sz="1600" i="1" u="sng" dirty="0"/>
          </a:p>
          <a:p>
            <a:pPr lvl="1">
              <a:lnSpc>
                <a:spcPct val="150000"/>
              </a:lnSpc>
            </a:pPr>
            <a:r>
              <a:rPr lang="en-CA" sz="1600" i="1" u="sng" dirty="0" err="1"/>
              <a:t>ClientService</a:t>
            </a:r>
            <a:r>
              <a:rPr lang="en-CA" sz="1600" i="1" u="sng" dirty="0"/>
              <a:t>: </a:t>
            </a:r>
            <a:r>
              <a:rPr lang="en-CA" sz="1600" dirty="0"/>
              <a:t>communicate to server; response to player’s interaction; react to player’s action; manage the dictionary egg (client side)</a:t>
            </a:r>
            <a:endParaRPr lang="en-CA" sz="1600" i="1" u="sng" dirty="0"/>
          </a:p>
          <a:p>
            <a:pPr lvl="1">
              <a:lnSpc>
                <a:spcPct val="150000"/>
              </a:lnSpc>
            </a:pPr>
            <a:r>
              <a:rPr lang="en-CA" sz="1600" i="1" u="sng" dirty="0" err="1"/>
              <a:t>EggAdmin</a:t>
            </a:r>
            <a:r>
              <a:rPr lang="en-CA" sz="1600" i="1" u="sng" dirty="0"/>
              <a:t>:</a:t>
            </a:r>
            <a:r>
              <a:rPr lang="en-CA" sz="1600" dirty="0"/>
              <a:t> create/add new thread to dictionary of egg, send new egg object to client; manage the dictionary egg (server side)</a:t>
            </a:r>
            <a:endParaRPr lang="en-CA" sz="1600" i="1" u="sng" dirty="0"/>
          </a:p>
          <a:p>
            <a:pPr lvl="1">
              <a:lnSpc>
                <a:spcPct val="150000"/>
              </a:lnSpc>
            </a:pPr>
            <a:r>
              <a:rPr lang="en-CA" sz="1600" i="1" u="sng" dirty="0" err="1"/>
              <a:t>PlayerAdmin</a:t>
            </a:r>
            <a:r>
              <a:rPr lang="en-CA" sz="1600" i="1" u="sng" dirty="0"/>
              <a:t>: </a:t>
            </a:r>
            <a:r>
              <a:rPr lang="en-CA" sz="1600" dirty="0"/>
              <a:t>maintain communication with server, execute clients’ request (on server side)</a:t>
            </a:r>
            <a:endParaRPr lang="en-CA" sz="1600" i="1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1ED929-8713-D015-7330-56005E09825A}"/>
              </a:ext>
            </a:extLst>
          </p:cNvPr>
          <p:cNvSpPr txBox="1"/>
          <p:nvPr/>
        </p:nvSpPr>
        <p:spPr>
          <a:xfrm>
            <a:off x="327957" y="183118"/>
            <a:ext cx="2705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Class Description</a:t>
            </a:r>
          </a:p>
        </p:txBody>
      </p:sp>
    </p:spTree>
    <p:extLst>
      <p:ext uri="{BB962C8B-B14F-4D97-AF65-F5344CB8AC3E}">
        <p14:creationId xmlns:p14="http://schemas.microsoft.com/office/powerpoint/2010/main" val="3426073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B8ED70-5B9F-5847-58FD-8AB1F07C1A9B}"/>
              </a:ext>
            </a:extLst>
          </p:cNvPr>
          <p:cNvSpPr/>
          <p:nvPr/>
        </p:nvSpPr>
        <p:spPr>
          <a:xfrm>
            <a:off x="4918347" y="474198"/>
            <a:ext cx="1288505" cy="56145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/>
              <a:t>Main Thread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AC65350-874E-C086-99C5-E51DC29C0AAC}"/>
              </a:ext>
            </a:extLst>
          </p:cNvPr>
          <p:cNvSpPr/>
          <p:nvPr/>
        </p:nvSpPr>
        <p:spPr>
          <a:xfrm>
            <a:off x="2295526" y="1795500"/>
            <a:ext cx="1400175" cy="56145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/>
              <a:t>Client Thread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3A8B5DC-5535-555D-C479-7742D4916BF2}"/>
              </a:ext>
            </a:extLst>
          </p:cNvPr>
          <p:cNvSpPr/>
          <p:nvPr/>
        </p:nvSpPr>
        <p:spPr>
          <a:xfrm>
            <a:off x="7302633" y="1795499"/>
            <a:ext cx="1400175" cy="56145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/>
              <a:t>Server Thread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EBBB3FA-D426-09F8-F4A8-02D1E62A822A}"/>
              </a:ext>
            </a:extLst>
          </p:cNvPr>
          <p:cNvSpPr/>
          <p:nvPr/>
        </p:nvSpPr>
        <p:spPr>
          <a:xfrm>
            <a:off x="1004889" y="2916058"/>
            <a:ext cx="1400175" cy="56145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 err="1"/>
              <a:t>ClientGame</a:t>
            </a:r>
            <a:r>
              <a:rPr lang="en-CA" sz="1600" dirty="0"/>
              <a:t> Thread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8690C1C-60C5-B312-8DB5-12395618CFE1}"/>
              </a:ext>
            </a:extLst>
          </p:cNvPr>
          <p:cNvSpPr/>
          <p:nvPr/>
        </p:nvSpPr>
        <p:spPr>
          <a:xfrm>
            <a:off x="3764631" y="2916057"/>
            <a:ext cx="1400175" cy="56145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 err="1"/>
              <a:t>ClientService</a:t>
            </a:r>
            <a:r>
              <a:rPr lang="en-CA" sz="1600" dirty="0"/>
              <a:t> Thread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2546C84-5881-026F-CDA9-E2D8CE618888}"/>
              </a:ext>
            </a:extLst>
          </p:cNvPr>
          <p:cNvSpPr/>
          <p:nvPr/>
        </p:nvSpPr>
        <p:spPr>
          <a:xfrm>
            <a:off x="6038848" y="3093247"/>
            <a:ext cx="1400175" cy="56145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 err="1"/>
              <a:t>EggAdmin</a:t>
            </a:r>
            <a:r>
              <a:rPr lang="en-CA" sz="1600" dirty="0"/>
              <a:t> Thread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2DE96E2-3955-D1DF-812E-157BF163931F}"/>
              </a:ext>
            </a:extLst>
          </p:cNvPr>
          <p:cNvSpPr/>
          <p:nvPr/>
        </p:nvSpPr>
        <p:spPr>
          <a:xfrm>
            <a:off x="10140389" y="3099866"/>
            <a:ext cx="1502894" cy="56145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/>
              <a:t>PlayerAdmin2</a:t>
            </a:r>
          </a:p>
          <a:p>
            <a:pPr algn="ctr"/>
            <a:r>
              <a:rPr lang="en-CA" sz="1600" dirty="0"/>
              <a:t>Thread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70D0F25-ED88-C24E-70CF-83543848F624}"/>
              </a:ext>
            </a:extLst>
          </p:cNvPr>
          <p:cNvSpPr/>
          <p:nvPr/>
        </p:nvSpPr>
        <p:spPr>
          <a:xfrm>
            <a:off x="8392569" y="3093245"/>
            <a:ext cx="1367491" cy="56145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/>
              <a:t>PlayerAdmin1 Thread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6DDCA02-97F8-74C2-BDC1-86127C017175}"/>
              </a:ext>
            </a:extLst>
          </p:cNvPr>
          <p:cNvCxnSpPr>
            <a:cxnSpLocks/>
            <a:stCxn id="5" idx="2"/>
            <a:endCxn id="17" idx="0"/>
          </p:cNvCxnSpPr>
          <p:nvPr/>
        </p:nvCxnSpPr>
        <p:spPr>
          <a:xfrm>
            <a:off x="5562600" y="1035649"/>
            <a:ext cx="0" cy="4863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5B928F1-E8DC-68B1-C1F8-570E585DA782}"/>
              </a:ext>
            </a:extLst>
          </p:cNvPr>
          <p:cNvSpPr/>
          <p:nvPr/>
        </p:nvSpPr>
        <p:spPr>
          <a:xfrm>
            <a:off x="4918347" y="5898946"/>
            <a:ext cx="1288505" cy="56145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/>
              <a:t>End Game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2B089D8-D686-F713-C1A9-10949226176C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3899182" y="132081"/>
            <a:ext cx="759851" cy="256698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A80DD563-A811-DAA9-FAFE-F4F8CB099E1E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16200000" flipH="1">
            <a:off x="6402735" y="195513"/>
            <a:ext cx="759850" cy="244012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57F1C8E5-D0A1-625C-B180-FAC244D30846}"/>
              </a:ext>
            </a:extLst>
          </p:cNvPr>
          <p:cNvCxnSpPr>
            <a:stCxn id="6" idx="2"/>
            <a:endCxn id="17" idx="0"/>
          </p:cNvCxnSpPr>
          <p:nvPr/>
        </p:nvCxnSpPr>
        <p:spPr>
          <a:xfrm rot="16200000" flipH="1">
            <a:off x="2508110" y="2844455"/>
            <a:ext cx="3541995" cy="2566986"/>
          </a:xfrm>
          <a:prstGeom prst="bentConnector3">
            <a:avLst>
              <a:gd name="adj1" fmla="val 795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BF00F944-1416-0C48-75C1-342A534B8380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5400000">
            <a:off x="2070743" y="1991186"/>
            <a:ext cx="559107" cy="129063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8F77C80E-F484-6CDA-3134-A85643A08DF1}"/>
              </a:ext>
            </a:extLst>
          </p:cNvPr>
          <p:cNvCxnSpPr>
            <a:stCxn id="6" idx="2"/>
            <a:endCxn id="9" idx="0"/>
          </p:cNvCxnSpPr>
          <p:nvPr/>
        </p:nvCxnSpPr>
        <p:spPr>
          <a:xfrm rot="16200000" flipH="1">
            <a:off x="3450613" y="1901951"/>
            <a:ext cx="559106" cy="146910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68A3E000-C063-9670-2CB6-C5FF8DBF2435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rot="5400000">
            <a:off x="7002681" y="2093206"/>
            <a:ext cx="736297" cy="126378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95E20A65-65AA-9F08-1473-CC6AC482AE00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 rot="16200000" flipH="1">
            <a:off x="8171371" y="2188300"/>
            <a:ext cx="736295" cy="107359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9CF8CC44-22B0-5DC1-D9DC-4A25ECEE9269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rot="16200000" flipH="1">
            <a:off x="9075820" y="1283850"/>
            <a:ext cx="742916" cy="288911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0DBBE575-6AF0-4665-CE96-43020C2F2493}"/>
              </a:ext>
            </a:extLst>
          </p:cNvPr>
          <p:cNvCxnSpPr>
            <a:stCxn id="8" idx="2"/>
            <a:endCxn id="17" idx="0"/>
          </p:cNvCxnSpPr>
          <p:nvPr/>
        </p:nvCxnSpPr>
        <p:spPr>
          <a:xfrm rot="16200000" flipH="1">
            <a:off x="2423070" y="2759415"/>
            <a:ext cx="2421437" cy="3857623"/>
          </a:xfrm>
          <a:prstGeom prst="bentConnector3">
            <a:avLst>
              <a:gd name="adj1" fmla="val 7006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34A931C5-0BEB-4598-BBBB-ABFA08F5D31C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rot="16200000" flipH="1">
            <a:off x="3802940" y="4139286"/>
            <a:ext cx="2421438" cy="1097881"/>
          </a:xfrm>
          <a:prstGeom prst="bentConnector3">
            <a:avLst>
              <a:gd name="adj1" fmla="val 7006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82D1A4AC-E53B-DCA2-A81E-5CA5042A9D42}"/>
              </a:ext>
            </a:extLst>
          </p:cNvPr>
          <p:cNvCxnSpPr>
            <a:cxnSpLocks/>
            <a:endCxn id="17" idx="0"/>
          </p:cNvCxnSpPr>
          <p:nvPr/>
        </p:nvCxnSpPr>
        <p:spPr>
          <a:xfrm rot="5400000">
            <a:off x="5016736" y="4200561"/>
            <a:ext cx="2244250" cy="1152521"/>
          </a:xfrm>
          <a:prstGeom prst="bentConnector3">
            <a:avLst>
              <a:gd name="adj1" fmla="val 674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E65195F0-4054-96DC-270A-ED376AEE02F8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>
          <a:xfrm rot="5400000">
            <a:off x="6197333" y="3019964"/>
            <a:ext cx="2244250" cy="3513715"/>
          </a:xfrm>
          <a:prstGeom prst="bentConnector3">
            <a:avLst>
              <a:gd name="adj1" fmla="val 6731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F4823B94-0608-063F-15E8-C5606A660345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 rot="5400000">
            <a:off x="7108404" y="2115513"/>
            <a:ext cx="2237629" cy="5329236"/>
          </a:xfrm>
          <a:prstGeom prst="bentConnector3">
            <a:avLst>
              <a:gd name="adj1" fmla="val 6745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D21BCE4D-A86F-EFBB-DCBD-2E54D2B6DCC3}"/>
              </a:ext>
            </a:extLst>
          </p:cNvPr>
          <p:cNvSpPr txBox="1"/>
          <p:nvPr/>
        </p:nvSpPr>
        <p:spPr>
          <a:xfrm>
            <a:off x="1990068" y="598896"/>
            <a:ext cx="1400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Client side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8FBBE87-B575-2F49-391B-8310B3F2D5A6}"/>
              </a:ext>
            </a:extLst>
          </p:cNvPr>
          <p:cNvSpPr txBox="1"/>
          <p:nvPr/>
        </p:nvSpPr>
        <p:spPr>
          <a:xfrm>
            <a:off x="4938057" y="1123072"/>
            <a:ext cx="733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Fork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68037F2-202F-A5CC-078D-DB676022D9E6}"/>
              </a:ext>
            </a:extLst>
          </p:cNvPr>
          <p:cNvSpPr txBox="1"/>
          <p:nvPr/>
        </p:nvSpPr>
        <p:spPr>
          <a:xfrm>
            <a:off x="2405064" y="2376865"/>
            <a:ext cx="733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Fork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D135A57-BE79-5C48-C015-A881C32F115B}"/>
              </a:ext>
            </a:extLst>
          </p:cNvPr>
          <p:cNvSpPr txBox="1"/>
          <p:nvPr/>
        </p:nvSpPr>
        <p:spPr>
          <a:xfrm>
            <a:off x="7353833" y="2435549"/>
            <a:ext cx="733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Fork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AD162FA-B8BC-FC28-7C22-E3C79D9740DE}"/>
              </a:ext>
            </a:extLst>
          </p:cNvPr>
          <p:cNvSpPr txBox="1"/>
          <p:nvPr/>
        </p:nvSpPr>
        <p:spPr>
          <a:xfrm>
            <a:off x="4918347" y="5182815"/>
            <a:ext cx="733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Join</a:t>
            </a:r>
          </a:p>
        </p:txBody>
      </p: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81204F73-E6F6-517D-30A9-C9D19BFE1840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 rot="5400000">
            <a:off x="5011663" y="2907888"/>
            <a:ext cx="3541996" cy="2440121"/>
          </a:xfrm>
          <a:prstGeom prst="bentConnector3">
            <a:avLst>
              <a:gd name="adj1" fmla="val 795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74DCBF0-55EA-1828-5332-EC64A40F31EF}"/>
              </a:ext>
            </a:extLst>
          </p:cNvPr>
          <p:cNvCxnSpPr>
            <a:cxnSpLocks/>
            <a:stCxn id="12" idx="2"/>
            <a:endCxn id="117" idx="0"/>
          </p:cNvCxnSpPr>
          <p:nvPr/>
        </p:nvCxnSpPr>
        <p:spPr>
          <a:xfrm>
            <a:off x="9076315" y="3654696"/>
            <a:ext cx="281994" cy="1959481"/>
          </a:xfrm>
          <a:prstGeom prst="straightConnector1">
            <a:avLst/>
          </a:prstGeom>
          <a:ln>
            <a:solidFill>
              <a:srgbClr val="FF0000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B9531F7-0319-E322-2DBF-13C7B613DE18}"/>
              </a:ext>
            </a:extLst>
          </p:cNvPr>
          <p:cNvCxnSpPr>
            <a:cxnSpLocks/>
            <a:stCxn id="11" idx="2"/>
            <a:endCxn id="117" idx="0"/>
          </p:cNvCxnSpPr>
          <p:nvPr/>
        </p:nvCxnSpPr>
        <p:spPr>
          <a:xfrm flipH="1">
            <a:off x="9358309" y="3661317"/>
            <a:ext cx="1533527" cy="1952860"/>
          </a:xfrm>
          <a:prstGeom prst="straightConnector1">
            <a:avLst/>
          </a:prstGeom>
          <a:ln>
            <a:solidFill>
              <a:srgbClr val="FF0000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560EB9CD-ADA8-C4F6-4D04-8473693A29ED}"/>
              </a:ext>
            </a:extLst>
          </p:cNvPr>
          <p:cNvSpPr/>
          <p:nvPr/>
        </p:nvSpPr>
        <p:spPr>
          <a:xfrm>
            <a:off x="8185215" y="5614177"/>
            <a:ext cx="2346188" cy="832463"/>
          </a:xfrm>
          <a:prstGeom prst="round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/>
              <a:t>Share mutex to access a dictionary of egg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E0B757A3-AB72-7FE8-6713-2A0BEDED1A38}"/>
              </a:ext>
            </a:extLst>
          </p:cNvPr>
          <p:cNvSpPr txBox="1"/>
          <p:nvPr/>
        </p:nvSpPr>
        <p:spPr>
          <a:xfrm>
            <a:off x="8848722" y="594855"/>
            <a:ext cx="1400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Server side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D4175B38-F761-2098-975E-D3A1F62E57AF}"/>
              </a:ext>
            </a:extLst>
          </p:cNvPr>
          <p:cNvCxnSpPr>
            <a:cxnSpLocks/>
          </p:cNvCxnSpPr>
          <p:nvPr/>
        </p:nvCxnSpPr>
        <p:spPr>
          <a:xfrm>
            <a:off x="5562599" y="172332"/>
            <a:ext cx="0" cy="6610350"/>
          </a:xfrm>
          <a:prstGeom prst="line">
            <a:avLst/>
          </a:prstGeom>
          <a:ln w="19050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80374302-C8B0-EFF3-6ECC-CF5297557B81}"/>
              </a:ext>
            </a:extLst>
          </p:cNvPr>
          <p:cNvSpPr txBox="1"/>
          <p:nvPr/>
        </p:nvSpPr>
        <p:spPr>
          <a:xfrm>
            <a:off x="327957" y="104865"/>
            <a:ext cx="2705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Thread Structure</a:t>
            </a:r>
          </a:p>
        </p:txBody>
      </p:sp>
    </p:spTree>
    <p:extLst>
      <p:ext uri="{BB962C8B-B14F-4D97-AF65-F5344CB8AC3E}">
        <p14:creationId xmlns:p14="http://schemas.microsoft.com/office/powerpoint/2010/main" val="2333200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4D379-C777-2DB2-15AB-66CA9A63E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7" y="664607"/>
            <a:ext cx="10906126" cy="6021943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CA" sz="1600" i="1" u="sng" dirty="0"/>
              <a:t>Scenario 1 – Pre Game:</a:t>
            </a:r>
          </a:p>
          <a:p>
            <a:pPr lvl="1">
              <a:spcBef>
                <a:spcPts val="1000"/>
              </a:spcBef>
            </a:pPr>
            <a:r>
              <a:rPr lang="en-CA" sz="1600" dirty="0"/>
              <a:t>Host creates the room (server)</a:t>
            </a:r>
          </a:p>
          <a:p>
            <a:pPr lvl="1">
              <a:spcBef>
                <a:spcPts val="1000"/>
              </a:spcBef>
            </a:pPr>
            <a:r>
              <a:rPr lang="en-CA" sz="1600" dirty="0"/>
              <a:t>Host send “Invite” notification to clients</a:t>
            </a:r>
          </a:p>
          <a:p>
            <a:pPr lvl="1">
              <a:spcBef>
                <a:spcPts val="1000"/>
              </a:spcBef>
            </a:pPr>
            <a:r>
              <a:rPr lang="en-CA" sz="1600" dirty="0"/>
              <a:t>Clients accept and access the room (create socket) – send the “Access” notification</a:t>
            </a:r>
          </a:p>
          <a:p>
            <a:pPr marL="342900" indent="-342900">
              <a:buFont typeface="+mj-lt"/>
              <a:buAutoNum type="arabicPeriod"/>
            </a:pPr>
            <a:r>
              <a:rPr lang="en-CA" sz="1600" i="1" u="sng" dirty="0"/>
              <a:t>Scenario 1 – Game Setup:</a:t>
            </a:r>
          </a:p>
          <a:p>
            <a:pPr lvl="1">
              <a:spcBef>
                <a:spcPts val="1000"/>
              </a:spcBef>
            </a:pPr>
            <a:r>
              <a:rPr lang="en-CA" sz="1600" dirty="0"/>
              <a:t>All players send “Ready” notification to server</a:t>
            </a:r>
          </a:p>
          <a:p>
            <a:pPr lvl="1">
              <a:spcBef>
                <a:spcPts val="1000"/>
              </a:spcBef>
            </a:pPr>
            <a:r>
              <a:rPr lang="en-CA" sz="1600" dirty="0"/>
              <a:t>Server send a series of “Setup” notification: board size, series of egg objects, countdown time to start</a:t>
            </a:r>
          </a:p>
          <a:p>
            <a:pPr marL="342900" indent="-342900">
              <a:buFont typeface="+mj-lt"/>
              <a:buAutoNum type="arabicPeriod"/>
            </a:pPr>
            <a:r>
              <a:rPr lang="en-CA" sz="1600" i="1" u="sng" dirty="0"/>
              <a:t>Scenario 2 – In Game/player lock the egg:</a:t>
            </a:r>
          </a:p>
          <a:p>
            <a:pPr lvl="1">
              <a:spcBef>
                <a:spcPts val="1000"/>
              </a:spcBef>
            </a:pPr>
            <a:r>
              <a:rPr lang="en-CA" sz="1600" dirty="0"/>
              <a:t>Player click on the screen, client received the coordinate of the locked egg and send to server – send “Lock” request</a:t>
            </a:r>
          </a:p>
          <a:p>
            <a:pPr lvl="1">
              <a:spcBef>
                <a:spcPts val="1000"/>
              </a:spcBef>
            </a:pPr>
            <a:r>
              <a:rPr lang="en-CA" sz="1600" dirty="0"/>
              <a:t>Server check the egg based “Lock” notification, send the “Success/Fail” notification to all clients</a:t>
            </a:r>
          </a:p>
          <a:p>
            <a:pPr marL="342900" indent="-342900">
              <a:buFont typeface="+mj-lt"/>
              <a:buAutoNum type="arabicPeriod"/>
            </a:pPr>
            <a:r>
              <a:rPr lang="en-CA" sz="1600" i="1" u="sng" dirty="0"/>
              <a:t>Scenario 3 – In Game/player successfully collect the egg:</a:t>
            </a:r>
          </a:p>
          <a:p>
            <a:pPr lvl="1">
              <a:spcBef>
                <a:spcPts val="1000"/>
              </a:spcBef>
            </a:pPr>
            <a:r>
              <a:rPr lang="en-CA" sz="1600" dirty="0"/>
              <a:t>Player success to obtain the egg, send “Occupy” request to server</a:t>
            </a:r>
          </a:p>
          <a:p>
            <a:pPr lvl="1">
              <a:spcBef>
                <a:spcPts val="1000"/>
              </a:spcBef>
            </a:pPr>
            <a:r>
              <a:rPr lang="en-CA" sz="1600" dirty="0"/>
              <a:t>Server send “Success” notification to clients, and send “Update” notification to all clients</a:t>
            </a:r>
          </a:p>
          <a:p>
            <a:pPr marL="342900" indent="-342900">
              <a:buFont typeface="+mj-lt"/>
              <a:buAutoNum type="arabicPeriod"/>
            </a:pPr>
            <a:r>
              <a:rPr lang="en-CA" sz="1600" i="1" u="sng" dirty="0"/>
              <a:t>Scenario 4 – In Game/player fail to collect the egg:</a:t>
            </a:r>
          </a:p>
          <a:p>
            <a:pPr lvl="1">
              <a:spcBef>
                <a:spcPts val="1000"/>
              </a:spcBef>
            </a:pPr>
            <a:r>
              <a:rPr lang="en-CA" sz="1600" dirty="0"/>
              <a:t>Player fail to collect the egg, send “fail” notification to server</a:t>
            </a:r>
          </a:p>
          <a:p>
            <a:pPr lvl="1">
              <a:spcBef>
                <a:spcPts val="1000"/>
              </a:spcBef>
            </a:pPr>
            <a:r>
              <a:rPr lang="en-CA" sz="1600" dirty="0"/>
              <a:t>Server abort the holding egg, send “Update” notification to all clients</a:t>
            </a:r>
          </a:p>
          <a:p>
            <a:pPr marL="342900" indent="-342900">
              <a:buFont typeface="+mj-lt"/>
              <a:buAutoNum type="arabicPeriod"/>
            </a:pPr>
            <a:r>
              <a:rPr lang="en-CA" sz="1600" i="1" u="sng" dirty="0"/>
              <a:t>Scenario 5 – In Game/generate new egg:</a:t>
            </a:r>
          </a:p>
          <a:p>
            <a:pPr lvl="1">
              <a:spcBef>
                <a:spcPts val="1000"/>
              </a:spcBef>
            </a:pPr>
            <a:r>
              <a:rPr lang="en-CA" sz="1600" dirty="0"/>
              <a:t>Server generate new egg at random time, send “Egg” data to all clients</a:t>
            </a:r>
            <a:endParaRPr lang="en-CA" sz="1700" dirty="0"/>
          </a:p>
          <a:p>
            <a:pPr marL="342900" indent="-342900">
              <a:buFont typeface="+mj-lt"/>
              <a:buAutoNum type="arabicPeriod"/>
            </a:pPr>
            <a:r>
              <a:rPr lang="en-CA" sz="1600" i="1" u="sng" dirty="0"/>
              <a:t>Scenario 6 – End Game:</a:t>
            </a:r>
          </a:p>
          <a:p>
            <a:pPr lvl="1">
              <a:spcBef>
                <a:spcPts val="1000"/>
              </a:spcBef>
            </a:pPr>
            <a:r>
              <a:rPr lang="en-CA" sz="1600" dirty="0"/>
              <a:t>Time expired, server send “End” notification to clients and clients stop sending message (only receiving)</a:t>
            </a:r>
          </a:p>
          <a:p>
            <a:pPr lvl="1">
              <a:spcBef>
                <a:spcPts val="1000"/>
              </a:spcBef>
            </a:pPr>
            <a:r>
              <a:rPr lang="en-CA" sz="1600" dirty="0"/>
              <a:t>Server send the “Final” result to clients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894F0B-6D7F-3745-25C5-1056941D17B1}"/>
              </a:ext>
            </a:extLst>
          </p:cNvPr>
          <p:cNvSpPr txBox="1"/>
          <p:nvPr/>
        </p:nvSpPr>
        <p:spPr>
          <a:xfrm>
            <a:off x="246993" y="171450"/>
            <a:ext cx="2705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Communication Scenarios</a:t>
            </a:r>
          </a:p>
        </p:txBody>
      </p:sp>
    </p:spTree>
    <p:extLst>
      <p:ext uri="{BB962C8B-B14F-4D97-AF65-F5344CB8AC3E}">
        <p14:creationId xmlns:p14="http://schemas.microsoft.com/office/powerpoint/2010/main" val="3254620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4D379-C777-2DB2-15AB-66CA9A63E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7700"/>
            <a:ext cx="10515600" cy="5895817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CA" sz="1600" i="1" u="sng" dirty="0"/>
              <a:t>Type of message:</a:t>
            </a:r>
          </a:p>
          <a:p>
            <a:pPr lvl="1">
              <a:lnSpc>
                <a:spcPct val="150000"/>
              </a:lnSpc>
            </a:pPr>
            <a:r>
              <a:rPr lang="en-CA" sz="1600" i="1" dirty="0"/>
              <a:t>Setup:</a:t>
            </a:r>
            <a:r>
              <a:rPr lang="en-CA" sz="1600" dirty="0"/>
              <a:t> data for game setup: board size, max number of egg, set of initial eggs…</a:t>
            </a:r>
          </a:p>
          <a:p>
            <a:pPr lvl="1">
              <a:lnSpc>
                <a:spcPct val="150000"/>
              </a:lnSpc>
            </a:pPr>
            <a:r>
              <a:rPr lang="en-CA" sz="1600" i="1" dirty="0"/>
              <a:t>Request:</a:t>
            </a:r>
            <a:r>
              <a:rPr lang="en-CA" sz="1600" dirty="0"/>
              <a:t> (mainly) from clients to server: request to lock, request to occupy</a:t>
            </a:r>
          </a:p>
          <a:p>
            <a:pPr lvl="1">
              <a:lnSpc>
                <a:spcPct val="150000"/>
              </a:lnSpc>
            </a:pPr>
            <a:r>
              <a:rPr lang="en-CA" sz="1600" i="1" dirty="0"/>
              <a:t>Notification:</a:t>
            </a:r>
            <a:r>
              <a:rPr lang="en-CA" sz="1600" dirty="0"/>
              <a:t> (mainly) update on object status: start the game, success/fail to lock, success/fail to occupy, end of game</a:t>
            </a:r>
          </a:p>
          <a:p>
            <a:pPr lvl="1">
              <a:lnSpc>
                <a:spcPct val="150000"/>
              </a:lnSpc>
            </a:pPr>
            <a:r>
              <a:rPr lang="en-CA" sz="1600" i="1" dirty="0"/>
              <a:t>Data:</a:t>
            </a:r>
            <a:r>
              <a:rPr lang="en-CA" sz="1600" dirty="0"/>
              <a:t> general data: countdown time to start the game, (egg) objects, final result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CA" sz="1600" i="1" u="sng" dirty="0"/>
              <a:t>Message Structure:</a:t>
            </a:r>
          </a:p>
          <a:p>
            <a:pPr lvl="1">
              <a:lnSpc>
                <a:spcPct val="150000"/>
              </a:lnSpc>
            </a:pPr>
            <a:r>
              <a:rPr lang="en-CA" sz="1600" i="1" dirty="0"/>
              <a:t>Format:</a:t>
            </a:r>
            <a:r>
              <a:rPr lang="en-CA" sz="1600" dirty="0"/>
              <a:t> </a:t>
            </a:r>
            <a:r>
              <a:rPr lang="en-CA" sz="1600" dirty="0" err="1"/>
              <a:t>json</a:t>
            </a:r>
            <a:endParaRPr lang="en-CA" sz="1600" dirty="0"/>
          </a:p>
          <a:p>
            <a:pPr lvl="1">
              <a:lnSpc>
                <a:spcPct val="150000"/>
              </a:lnSpc>
            </a:pPr>
            <a:r>
              <a:rPr lang="en-CA" sz="1600" i="1" dirty="0"/>
              <a:t>General Syntax:</a:t>
            </a:r>
            <a:r>
              <a:rPr lang="en-CA" sz="1600" dirty="0"/>
              <a:t> 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CA" sz="1600" dirty="0"/>
              <a:t>{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CA" sz="1600" dirty="0"/>
              <a:t>	type: setup/request/notification/data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CA" sz="1600" dirty="0"/>
              <a:t>	object: setup/egg/result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CA" sz="1600" dirty="0"/>
              <a:t>	data: data/&lt;object data&gt;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CA" sz="1600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894F0B-6D7F-3745-25C5-1056941D17B1}"/>
              </a:ext>
            </a:extLst>
          </p:cNvPr>
          <p:cNvSpPr txBox="1"/>
          <p:nvPr/>
        </p:nvSpPr>
        <p:spPr>
          <a:xfrm>
            <a:off x="294618" y="129817"/>
            <a:ext cx="2705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Communication Protocol</a:t>
            </a:r>
          </a:p>
        </p:txBody>
      </p:sp>
    </p:spTree>
    <p:extLst>
      <p:ext uri="{BB962C8B-B14F-4D97-AF65-F5344CB8AC3E}">
        <p14:creationId xmlns:p14="http://schemas.microsoft.com/office/powerpoint/2010/main" val="3590770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8879228-1AD0-7E42-E187-152759584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145588"/>
            <a:ext cx="3752850" cy="480060"/>
          </a:xfrm>
        </p:spPr>
        <p:txBody>
          <a:bodyPr>
            <a:normAutofit/>
          </a:bodyPr>
          <a:lstStyle/>
          <a:p>
            <a:r>
              <a:rPr lang="en-CA" sz="1800" b="1" dirty="0">
                <a:latin typeface="+mn-lt"/>
              </a:rPr>
              <a:t>Lock mechanism – Dictionary of Egg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5DB34E-7200-3C1A-EED7-288B617A9AFE}"/>
              </a:ext>
            </a:extLst>
          </p:cNvPr>
          <p:cNvSpPr/>
          <p:nvPr/>
        </p:nvSpPr>
        <p:spPr>
          <a:xfrm>
            <a:off x="9629774" y="3336471"/>
            <a:ext cx="2085975" cy="5429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Dictionary of Egg</a:t>
            </a:r>
            <a:endParaRPr lang="en-CA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9FCB4C5-3C09-7090-FBF5-9C6DDF5AA871}"/>
              </a:ext>
            </a:extLst>
          </p:cNvPr>
          <p:cNvSpPr/>
          <p:nvPr/>
        </p:nvSpPr>
        <p:spPr>
          <a:xfrm>
            <a:off x="2005012" y="1428749"/>
            <a:ext cx="1600201" cy="5429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clientService1</a:t>
            </a:r>
            <a:endParaRPr lang="en-CA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E6AA326-EF65-A983-6782-0FFA18ABB3AE}"/>
              </a:ext>
            </a:extLst>
          </p:cNvPr>
          <p:cNvSpPr/>
          <p:nvPr/>
        </p:nvSpPr>
        <p:spPr>
          <a:xfrm>
            <a:off x="2005012" y="2614611"/>
            <a:ext cx="1600201" cy="5429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clientService2</a:t>
            </a:r>
            <a:endParaRPr lang="en-CA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35B75B1-F3E4-D3D3-3F08-3DA9E1BF16B1}"/>
              </a:ext>
            </a:extLst>
          </p:cNvPr>
          <p:cNvSpPr/>
          <p:nvPr/>
        </p:nvSpPr>
        <p:spPr>
          <a:xfrm>
            <a:off x="2005011" y="3962399"/>
            <a:ext cx="1600201" cy="5429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clientService3</a:t>
            </a:r>
            <a:endParaRPr lang="en-CA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A7BAAF5-C494-FCE2-4BAE-600A4F783BEF}"/>
              </a:ext>
            </a:extLst>
          </p:cNvPr>
          <p:cNvSpPr/>
          <p:nvPr/>
        </p:nvSpPr>
        <p:spPr>
          <a:xfrm>
            <a:off x="2005011" y="5214936"/>
            <a:ext cx="1600201" cy="5429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clientService4</a:t>
            </a:r>
            <a:endParaRPr lang="en-CA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3392396-4C77-F0DF-C50B-C55D083CF6FA}"/>
              </a:ext>
            </a:extLst>
          </p:cNvPr>
          <p:cNvSpPr/>
          <p:nvPr/>
        </p:nvSpPr>
        <p:spPr>
          <a:xfrm>
            <a:off x="4648200" y="1428750"/>
            <a:ext cx="1600200" cy="5429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playerAdmin1</a:t>
            </a:r>
            <a:endParaRPr lang="en-CA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21D5E00-8126-DEEC-DB96-D6EE59A613DE}"/>
              </a:ext>
            </a:extLst>
          </p:cNvPr>
          <p:cNvSpPr/>
          <p:nvPr/>
        </p:nvSpPr>
        <p:spPr>
          <a:xfrm>
            <a:off x="4648200" y="2614612"/>
            <a:ext cx="1600200" cy="5429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playerAdmin2</a:t>
            </a:r>
            <a:endParaRPr lang="en-CA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258A3E3-FFCD-7E99-4355-0039D2877456}"/>
              </a:ext>
            </a:extLst>
          </p:cNvPr>
          <p:cNvSpPr/>
          <p:nvPr/>
        </p:nvSpPr>
        <p:spPr>
          <a:xfrm>
            <a:off x="109537" y="3334089"/>
            <a:ext cx="1152525" cy="5429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  <a:endParaRPr lang="en-CA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8DE4EB4-50FA-C76C-8233-1F0A0709E0CA}"/>
              </a:ext>
            </a:extLst>
          </p:cNvPr>
          <p:cNvSpPr/>
          <p:nvPr/>
        </p:nvSpPr>
        <p:spPr>
          <a:xfrm>
            <a:off x="4648200" y="3962400"/>
            <a:ext cx="1600200" cy="5429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playerAdmin3</a:t>
            </a:r>
            <a:endParaRPr lang="en-CA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38ED060-80AB-084A-E242-D3A5FF197C20}"/>
              </a:ext>
            </a:extLst>
          </p:cNvPr>
          <p:cNvSpPr/>
          <p:nvPr/>
        </p:nvSpPr>
        <p:spPr>
          <a:xfrm>
            <a:off x="4648200" y="5214937"/>
            <a:ext cx="1600200" cy="5429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playerAdmin4</a:t>
            </a:r>
            <a:endParaRPr lang="en-CA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026622-EA2B-8A6B-8A4C-18698273B01C}"/>
              </a:ext>
            </a:extLst>
          </p:cNvPr>
          <p:cNvCxnSpPr>
            <a:cxnSpLocks/>
          </p:cNvCxnSpPr>
          <p:nvPr/>
        </p:nvCxnSpPr>
        <p:spPr>
          <a:xfrm>
            <a:off x="4095750" y="847726"/>
            <a:ext cx="0" cy="5667374"/>
          </a:xfrm>
          <a:prstGeom prst="line">
            <a:avLst/>
          </a:prstGeom>
          <a:ln w="28575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5A1FA41-2E9B-012E-4712-A42662E4C87F}"/>
              </a:ext>
            </a:extLst>
          </p:cNvPr>
          <p:cNvSpPr/>
          <p:nvPr/>
        </p:nvSpPr>
        <p:spPr>
          <a:xfrm>
            <a:off x="7419974" y="3334090"/>
            <a:ext cx="1152525" cy="5429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mutex</a:t>
            </a:r>
            <a:endParaRPr lang="en-CA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D9EF6B9-1E5F-189C-84B9-A7F8263093AF}"/>
              </a:ext>
            </a:extLst>
          </p:cNvPr>
          <p:cNvSpPr/>
          <p:nvPr/>
        </p:nvSpPr>
        <p:spPr>
          <a:xfrm>
            <a:off x="9872661" y="885824"/>
            <a:ext cx="1600200" cy="5429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eggAdmin</a:t>
            </a:r>
            <a:endParaRPr lang="en-CA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DF9D098-0CAD-EE9A-31B5-506EDFD7AEA5}"/>
              </a:ext>
            </a:extLst>
          </p:cNvPr>
          <p:cNvCxnSpPr>
            <a:cxnSpLocks/>
            <a:stCxn id="12" idx="3"/>
            <a:endCxn id="7" idx="1"/>
          </p:cNvCxnSpPr>
          <p:nvPr/>
        </p:nvCxnSpPr>
        <p:spPr>
          <a:xfrm flipV="1">
            <a:off x="1262062" y="2886074"/>
            <a:ext cx="742950" cy="71947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75078B27-B33E-4B0A-3FA6-F63DDA69BC41}"/>
              </a:ext>
            </a:extLst>
          </p:cNvPr>
          <p:cNvCxnSpPr>
            <a:cxnSpLocks/>
            <a:stCxn id="12" idx="3"/>
            <a:endCxn id="6" idx="1"/>
          </p:cNvCxnSpPr>
          <p:nvPr/>
        </p:nvCxnSpPr>
        <p:spPr>
          <a:xfrm flipV="1">
            <a:off x="1262062" y="1700212"/>
            <a:ext cx="742950" cy="190534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C088619C-73D3-731C-2471-A23F140E77D0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1262062" y="3605552"/>
            <a:ext cx="742949" cy="62831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13E1F5B-F2B2-FDF9-0E30-8EAACDF23C89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>
            <a:off x="1262062" y="3605552"/>
            <a:ext cx="742949" cy="188084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4F5C6308-7FF1-7E79-8F12-562418AA7ED9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3605213" y="1700212"/>
            <a:ext cx="1042987" cy="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4D721134-5DA8-F9F4-9A47-29A1D955E8D3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3605213" y="2886074"/>
            <a:ext cx="1042987" cy="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B7723253-B726-0B3F-56F9-9AC9ADA5B67D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>
            <a:off x="3605212" y="4233862"/>
            <a:ext cx="1042988" cy="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DF67AEE2-3328-EAEE-6EA3-C490EECC3203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>
            <a:off x="3605212" y="5486399"/>
            <a:ext cx="1042988" cy="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C2B62B63-B287-FD56-E872-E452CCB0F639}"/>
              </a:ext>
            </a:extLst>
          </p:cNvPr>
          <p:cNvCxnSpPr>
            <a:stCxn id="10" idx="3"/>
            <a:endCxn id="19" idx="1"/>
          </p:cNvCxnSpPr>
          <p:nvPr/>
        </p:nvCxnSpPr>
        <p:spPr>
          <a:xfrm>
            <a:off x="6248400" y="1700213"/>
            <a:ext cx="1171574" cy="190534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CAD92C4A-4514-E28F-EC57-91F825E45754}"/>
              </a:ext>
            </a:extLst>
          </p:cNvPr>
          <p:cNvCxnSpPr>
            <a:stCxn id="11" idx="3"/>
            <a:endCxn id="19" idx="1"/>
          </p:cNvCxnSpPr>
          <p:nvPr/>
        </p:nvCxnSpPr>
        <p:spPr>
          <a:xfrm>
            <a:off x="6248400" y="2886075"/>
            <a:ext cx="1171574" cy="71947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59718256-C738-0751-8E08-40D522139397}"/>
              </a:ext>
            </a:extLst>
          </p:cNvPr>
          <p:cNvCxnSpPr>
            <a:stCxn id="13" idx="3"/>
            <a:endCxn id="19" idx="1"/>
          </p:cNvCxnSpPr>
          <p:nvPr/>
        </p:nvCxnSpPr>
        <p:spPr>
          <a:xfrm flipV="1">
            <a:off x="6248400" y="3605553"/>
            <a:ext cx="1171574" cy="62831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ED94F61A-0482-396C-5491-97A84BCC0645}"/>
              </a:ext>
            </a:extLst>
          </p:cNvPr>
          <p:cNvCxnSpPr>
            <a:stCxn id="14" idx="3"/>
            <a:endCxn id="19" idx="1"/>
          </p:cNvCxnSpPr>
          <p:nvPr/>
        </p:nvCxnSpPr>
        <p:spPr>
          <a:xfrm flipV="1">
            <a:off x="6248400" y="3605553"/>
            <a:ext cx="1171574" cy="188084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537EE7E2-C917-3C28-B3BB-D4DB9FFDF320}"/>
              </a:ext>
            </a:extLst>
          </p:cNvPr>
          <p:cNvCxnSpPr>
            <a:stCxn id="19" idx="3"/>
            <a:endCxn id="5" idx="1"/>
          </p:cNvCxnSpPr>
          <p:nvPr/>
        </p:nvCxnSpPr>
        <p:spPr>
          <a:xfrm>
            <a:off x="8572499" y="3605553"/>
            <a:ext cx="1057275" cy="238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A3FD5543-65CB-04B9-663A-1AA53367A34E}"/>
              </a:ext>
            </a:extLst>
          </p:cNvPr>
          <p:cNvCxnSpPr>
            <a:cxnSpLocks/>
            <a:stCxn id="20" idx="2"/>
            <a:endCxn id="5" idx="0"/>
          </p:cNvCxnSpPr>
          <p:nvPr/>
        </p:nvCxnSpPr>
        <p:spPr>
          <a:xfrm rot="16200000" flipH="1">
            <a:off x="9718900" y="2382609"/>
            <a:ext cx="1907722" cy="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B96600B-A191-7CA4-DC01-E9FD4B36FEAD}"/>
              </a:ext>
            </a:extLst>
          </p:cNvPr>
          <p:cNvCxnSpPr>
            <a:cxnSpLocks/>
            <a:stCxn id="20" idx="1"/>
            <a:endCxn id="6" idx="3"/>
          </p:cNvCxnSpPr>
          <p:nvPr/>
        </p:nvCxnSpPr>
        <p:spPr>
          <a:xfrm flipH="1">
            <a:off x="3605213" y="1157287"/>
            <a:ext cx="6267448" cy="542925"/>
          </a:xfrm>
          <a:prstGeom prst="straightConnector1">
            <a:avLst/>
          </a:prstGeom>
          <a:ln>
            <a:solidFill>
              <a:srgbClr val="FF0000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3A14B04-8FFB-031F-BA0C-5A1833AC7AF3}"/>
              </a:ext>
            </a:extLst>
          </p:cNvPr>
          <p:cNvCxnSpPr>
            <a:cxnSpLocks/>
            <a:stCxn id="20" idx="1"/>
            <a:endCxn id="7" idx="3"/>
          </p:cNvCxnSpPr>
          <p:nvPr/>
        </p:nvCxnSpPr>
        <p:spPr>
          <a:xfrm flipH="1">
            <a:off x="3605213" y="1157287"/>
            <a:ext cx="6267448" cy="1728787"/>
          </a:xfrm>
          <a:prstGeom prst="straightConnector1">
            <a:avLst/>
          </a:prstGeom>
          <a:ln>
            <a:solidFill>
              <a:srgbClr val="FF0000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F581FC7-4DD1-A1BB-19C9-DA19CC57B82F}"/>
              </a:ext>
            </a:extLst>
          </p:cNvPr>
          <p:cNvCxnSpPr>
            <a:cxnSpLocks/>
            <a:stCxn id="20" idx="1"/>
            <a:endCxn id="8" idx="3"/>
          </p:cNvCxnSpPr>
          <p:nvPr/>
        </p:nvCxnSpPr>
        <p:spPr>
          <a:xfrm flipH="1">
            <a:off x="3605212" y="1157287"/>
            <a:ext cx="6267449" cy="3076575"/>
          </a:xfrm>
          <a:prstGeom prst="straightConnector1">
            <a:avLst/>
          </a:prstGeom>
          <a:ln>
            <a:solidFill>
              <a:srgbClr val="FF0000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C201A48-A15C-B73D-CFF3-05351323E679}"/>
              </a:ext>
            </a:extLst>
          </p:cNvPr>
          <p:cNvCxnSpPr>
            <a:cxnSpLocks/>
            <a:stCxn id="20" idx="1"/>
            <a:endCxn id="9" idx="3"/>
          </p:cNvCxnSpPr>
          <p:nvPr/>
        </p:nvCxnSpPr>
        <p:spPr>
          <a:xfrm flipH="1">
            <a:off x="3605212" y="1157287"/>
            <a:ext cx="6267449" cy="4329112"/>
          </a:xfrm>
          <a:prstGeom prst="straightConnector1">
            <a:avLst/>
          </a:prstGeom>
          <a:ln>
            <a:solidFill>
              <a:srgbClr val="FF0000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0AC0DCF4-FE25-A885-E50F-62C416C5E0A8}"/>
              </a:ext>
            </a:extLst>
          </p:cNvPr>
          <p:cNvSpPr txBox="1"/>
          <p:nvPr/>
        </p:nvSpPr>
        <p:spPr>
          <a:xfrm>
            <a:off x="3500438" y="5460547"/>
            <a:ext cx="11906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request</a:t>
            </a:r>
            <a:endParaRPr lang="en-CA" sz="15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4D574B9-EDEE-EF7E-F0D3-9ACAA35F0200}"/>
              </a:ext>
            </a:extLst>
          </p:cNvPr>
          <p:cNvSpPr txBox="1"/>
          <p:nvPr/>
        </p:nvSpPr>
        <p:spPr>
          <a:xfrm>
            <a:off x="3500438" y="4171957"/>
            <a:ext cx="11906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request</a:t>
            </a:r>
            <a:endParaRPr lang="en-CA" sz="15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167E4CF-4834-1681-A4F3-E2E04B6ED699}"/>
              </a:ext>
            </a:extLst>
          </p:cNvPr>
          <p:cNvSpPr txBox="1"/>
          <p:nvPr/>
        </p:nvSpPr>
        <p:spPr>
          <a:xfrm>
            <a:off x="3500438" y="2837093"/>
            <a:ext cx="11906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request</a:t>
            </a:r>
            <a:endParaRPr lang="en-CA" sz="15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80EE2D0-D0F1-B337-77A3-D53FD68F32F3}"/>
              </a:ext>
            </a:extLst>
          </p:cNvPr>
          <p:cNvSpPr txBox="1"/>
          <p:nvPr/>
        </p:nvSpPr>
        <p:spPr>
          <a:xfrm>
            <a:off x="3490914" y="1649186"/>
            <a:ext cx="11906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request</a:t>
            </a:r>
            <a:endParaRPr lang="en-CA" sz="15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5A20D72-981C-BCEC-2677-B5BB0D846D3E}"/>
              </a:ext>
            </a:extLst>
          </p:cNvPr>
          <p:cNvSpPr txBox="1"/>
          <p:nvPr/>
        </p:nvSpPr>
        <p:spPr>
          <a:xfrm>
            <a:off x="6118622" y="3622224"/>
            <a:ext cx="154543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acquire/release</a:t>
            </a:r>
            <a:endParaRPr lang="en-CA" sz="15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D8D91F9-7622-B1B3-3B3F-EBB387FD135E}"/>
              </a:ext>
            </a:extLst>
          </p:cNvPr>
          <p:cNvSpPr txBox="1"/>
          <p:nvPr/>
        </p:nvSpPr>
        <p:spPr>
          <a:xfrm>
            <a:off x="8482012" y="3291570"/>
            <a:ext cx="11906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write/read</a:t>
            </a:r>
            <a:endParaRPr lang="en-CA" sz="15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3A2AEFB-8245-CB58-E9FD-FC8FBF56CD04}"/>
              </a:ext>
            </a:extLst>
          </p:cNvPr>
          <p:cNvSpPr txBox="1"/>
          <p:nvPr/>
        </p:nvSpPr>
        <p:spPr>
          <a:xfrm>
            <a:off x="1209675" y="3334090"/>
            <a:ext cx="11906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interact</a:t>
            </a:r>
            <a:endParaRPr lang="en-CA" sz="15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E350E65-2913-38AC-D77B-5D7671C60B30}"/>
              </a:ext>
            </a:extLst>
          </p:cNvPr>
          <p:cNvSpPr txBox="1"/>
          <p:nvPr/>
        </p:nvSpPr>
        <p:spPr>
          <a:xfrm>
            <a:off x="10191749" y="2195176"/>
            <a:ext cx="11906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add/remove</a:t>
            </a:r>
            <a:endParaRPr lang="en-CA" sz="15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6DC3494-27B0-A37D-8142-04E7A04B4DE1}"/>
              </a:ext>
            </a:extLst>
          </p:cNvPr>
          <p:cNvSpPr txBox="1"/>
          <p:nvPr/>
        </p:nvSpPr>
        <p:spPr>
          <a:xfrm>
            <a:off x="8362948" y="892626"/>
            <a:ext cx="11906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update</a:t>
            </a:r>
            <a:endParaRPr lang="en-CA" sz="15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6E878E3-2981-D7DC-E125-DB074CF00AAD}"/>
              </a:ext>
            </a:extLst>
          </p:cNvPr>
          <p:cNvSpPr txBox="1"/>
          <p:nvPr/>
        </p:nvSpPr>
        <p:spPr>
          <a:xfrm>
            <a:off x="7286625" y="6083035"/>
            <a:ext cx="141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Server side</a:t>
            </a:r>
            <a:endParaRPr lang="en-CA" b="1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207B718-0A0D-59BB-95D2-9BD14F16F92F}"/>
              </a:ext>
            </a:extLst>
          </p:cNvPr>
          <p:cNvSpPr txBox="1"/>
          <p:nvPr/>
        </p:nvSpPr>
        <p:spPr>
          <a:xfrm>
            <a:off x="757240" y="6076770"/>
            <a:ext cx="1643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Client side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1551172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959</Words>
  <Application>Microsoft Office PowerPoint</Application>
  <PresentationFormat>Widescreen</PresentationFormat>
  <Paragraphs>135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CMPT 371 – Final Project Easter Egg Picking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Lock mechanism – Dictionary of Egg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Hong Quang Cung</dc:creator>
  <cp:lastModifiedBy>Quang</cp:lastModifiedBy>
  <cp:revision>183</cp:revision>
  <dcterms:created xsi:type="dcterms:W3CDTF">2022-07-27T15:58:10Z</dcterms:created>
  <dcterms:modified xsi:type="dcterms:W3CDTF">2022-07-29T15:17:22Z</dcterms:modified>
</cp:coreProperties>
</file>