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3"/>
  </p:notesMasterIdLst>
  <p:sldIdLst>
    <p:sldId id="256" r:id="rId3"/>
    <p:sldId id="257" r:id="rId4"/>
    <p:sldId id="258" r:id="rId5"/>
    <p:sldId id="293" r:id="rId6"/>
    <p:sldId id="280" r:id="rId7"/>
    <p:sldId id="295" r:id="rId8"/>
    <p:sldId id="282" r:id="rId9"/>
    <p:sldId id="294" r:id="rId10"/>
    <p:sldId id="292" r:id="rId11"/>
    <p:sldId id="287" r:id="rId12"/>
    <p:sldId id="277" r:id="rId13"/>
    <p:sldId id="276" r:id="rId14"/>
    <p:sldId id="285" r:id="rId15"/>
    <p:sldId id="262" r:id="rId16"/>
    <p:sldId id="263" r:id="rId17"/>
    <p:sldId id="264" r:id="rId18"/>
    <p:sldId id="265" r:id="rId19"/>
    <p:sldId id="266" r:id="rId20"/>
    <p:sldId id="267" r:id="rId21"/>
    <p:sldId id="268"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FF00"/>
    <a:srgbClr val="FF3300"/>
    <a:srgbClr val="FF0000"/>
    <a:srgbClr val="000066"/>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300" autoAdjust="0"/>
    <p:restoredTop sz="97323" autoAdjust="0"/>
  </p:normalViewPr>
  <p:slideViewPr>
    <p:cSldViewPr snapToGrid="0" snapToObjects="1">
      <p:cViewPr>
        <p:scale>
          <a:sx n="70" d="100"/>
          <a:sy n="70" d="100"/>
        </p:scale>
        <p:origin x="-1584"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1DAA49-B72F-4AF7-A3BD-E8524692B92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81301F5-FE05-4AC1-B938-E2B055F6A6EA}" type="slidenum">
              <a:rPr lang="en-US" smtClean="0"/>
              <a:pPr/>
              <a:t>1</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E7F7AC5-CA59-4A4E-9612-C5BDDEE7BEAF}" type="slidenum">
              <a:rPr lang="en-US" smtClean="0"/>
              <a:pPr/>
              <a:t>18</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7493B24-E8B2-44EF-9113-5F8F7721C45E}" type="slidenum">
              <a:rPr lang="en-US" smtClean="0"/>
              <a:pPr/>
              <a:t>19</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C7C2E91-B54F-4429-B8EF-66531DD24924}" type="slidenum">
              <a:rPr lang="en-US" smtClean="0"/>
              <a:pPr/>
              <a:t>20</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A1AD586-617E-4562-8B16-DD179BB05BDD}" type="slidenum">
              <a:rPr lang="en-US" smtClean="0"/>
              <a:pPr/>
              <a:t>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6D6B4A1-75B9-4213-BF78-0BA10F00F48E}" type="slidenum">
              <a:rPr lang="en-US" smtClean="0"/>
              <a:pPr/>
              <a:t>3</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24FA9A7-25EA-4FC1-B4B5-94275C5951A6}" type="slidenum">
              <a:rPr lang="en-US" smtClean="0"/>
              <a:pPr/>
              <a:t>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632C51C-44A6-4FCB-A0FE-143DA1FCCE10}" type="slidenum">
              <a:rPr lang="en-US" smtClean="0"/>
              <a:pPr/>
              <a:t>6</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27C9EE-AD52-4F6B-A048-5676EBC1CF9E}" type="slidenum">
              <a:rPr lang="en-US" smtClean="0"/>
              <a:pPr/>
              <a:t>14</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FD901B6-4BE8-4A60-9E9B-65E42F9B62D4}" type="slidenum">
              <a:rPr lang="en-US" smtClean="0"/>
              <a:pPr/>
              <a:t>15</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B1527DB-599B-4845-B9E2-1C5174D38DF1}" type="slidenum">
              <a:rPr lang="en-US" smtClean="0"/>
              <a:pPr/>
              <a:t>16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C70A9F1-6DCC-4BE8-99F3-1566F21D2562}" type="slidenum">
              <a:rPr lang="en-US" smtClean="0"/>
              <a:pPr/>
              <a:t>17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F07878-CB1A-43FD-9E95-F0687ADB421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886EF7-36D3-4A5C-B5E4-A40C76AAF3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1ABA05-72EE-42FA-90C2-0B959AC6CB2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4E3C03-D525-40C4-BB75-1DBEDE3C288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32123E-C97A-4CD2-A2BC-116401C495F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C3C209-0D11-4A11-87F0-9382E73473E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5FD988D-C586-4CCA-A2EB-0AE2656AFF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E5CFAF4-EB9F-451A-9B22-2CAAB965681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3084AA6-8F24-41EF-A7E1-4B1C6998063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04F1B9-5864-4052-A033-92EAF41AE33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46167F-90DB-477D-A1CD-93F7C8A392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01B25A9-5D05-4E20-981D-BCCC9C615D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423" name="Text Box 7"/>
          <p:cNvSpPr txBox="1">
            <a:spLocks noChangeArrowheads="1"/>
          </p:cNvSpPr>
          <p:nvPr userDrawn="1"/>
        </p:nvSpPr>
        <p:spPr bwMode="auto">
          <a:xfrm>
            <a:off x="0" y="0"/>
            <a:ext cx="9144000" cy="336550"/>
          </a:xfrm>
          <a:prstGeom prst="rect">
            <a:avLst/>
          </a:prstGeom>
          <a:solidFill>
            <a:srgbClr val="FFFF99"/>
          </a:solidFill>
          <a:ln w="9525">
            <a:noFill/>
            <a:miter lim="800000"/>
            <a:headEnd/>
            <a:tailEnd/>
          </a:ln>
          <a:effectLst/>
        </p:spPr>
        <p:txBody>
          <a:bodyPr>
            <a:spAutoFit/>
          </a:bodyPr>
          <a:lstStyle/>
          <a:p>
            <a:pPr>
              <a:spcBef>
                <a:spcPct val="50000"/>
              </a:spcBef>
              <a:defRPr/>
            </a:pPr>
            <a:endParaRPr lang="en-US" sz="1600"/>
          </a:p>
        </p:txBody>
      </p:sp>
      <p:sp>
        <p:nvSpPr>
          <p:cNvPr id="60424" name="Line 8"/>
          <p:cNvSpPr>
            <a:spLocks noChangeShapeType="1"/>
          </p:cNvSpPr>
          <p:nvPr userDrawn="1"/>
        </p:nvSpPr>
        <p:spPr bwMode="auto">
          <a:xfrm>
            <a:off x="673100" y="4330700"/>
            <a:ext cx="8001000" cy="0"/>
          </a:xfrm>
          <a:prstGeom prst="line">
            <a:avLst/>
          </a:prstGeom>
          <a:noFill/>
          <a:ln w="9525">
            <a:solidFill>
              <a:srgbClr val="00CCFF"/>
            </a:solidFill>
            <a:round/>
            <a:headEnd/>
            <a:tailEnd/>
          </a:ln>
          <a:effectLst/>
        </p:spPr>
        <p:txBody>
          <a:bodyPr/>
          <a:lstStyle/>
          <a:p>
            <a:pPr>
              <a:defRPr/>
            </a:pPr>
            <a:endParaRPr lang="en-IN"/>
          </a:p>
        </p:txBody>
      </p:sp>
      <p:sp>
        <p:nvSpPr>
          <p:cNvPr id="60425" name="Text Box 9"/>
          <p:cNvSpPr txBox="1">
            <a:spLocks noChangeArrowheads="1"/>
          </p:cNvSpPr>
          <p:nvPr userDrawn="1"/>
        </p:nvSpPr>
        <p:spPr bwMode="auto">
          <a:xfrm>
            <a:off x="203200" y="4146550"/>
            <a:ext cx="469900" cy="366713"/>
          </a:xfrm>
          <a:prstGeom prst="rect">
            <a:avLst/>
          </a:prstGeom>
          <a:noFill/>
          <a:ln w="9525">
            <a:noFill/>
            <a:miter lim="800000"/>
            <a:headEnd/>
            <a:tailEnd/>
          </a:ln>
          <a:effectLst/>
        </p:spPr>
        <p:txBody>
          <a:bodyPr>
            <a:spAutoFit/>
          </a:bodyPr>
          <a:lstStyle/>
          <a:p>
            <a:pPr>
              <a:spcBef>
                <a:spcPct val="50000"/>
              </a:spcBef>
              <a:defRPr/>
            </a:pPr>
            <a:r>
              <a:rPr lang="en-US"/>
              <a:t>X</a:t>
            </a:r>
          </a:p>
        </p:txBody>
      </p:sp>
      <p:sp>
        <p:nvSpPr>
          <p:cNvPr id="60426" name="Text Box 10"/>
          <p:cNvSpPr txBox="1">
            <a:spLocks noChangeArrowheads="1"/>
          </p:cNvSpPr>
          <p:nvPr userDrawn="1"/>
        </p:nvSpPr>
        <p:spPr bwMode="auto">
          <a:xfrm>
            <a:off x="8674100" y="4114800"/>
            <a:ext cx="469900" cy="366713"/>
          </a:xfrm>
          <a:prstGeom prst="rect">
            <a:avLst/>
          </a:prstGeom>
          <a:noFill/>
          <a:ln w="9525">
            <a:noFill/>
            <a:miter lim="800000"/>
            <a:headEnd/>
            <a:tailEnd/>
          </a:ln>
          <a:effectLst/>
        </p:spPr>
        <p:txBody>
          <a:bodyPr>
            <a:spAutoFit/>
          </a:bodyPr>
          <a:lstStyle/>
          <a:p>
            <a:pPr>
              <a:spcBef>
                <a:spcPct val="50000"/>
              </a:spcBef>
              <a:defRPr/>
            </a:pPr>
            <a:r>
              <a:rPr lang="en-US"/>
              <a:t>Y</a:t>
            </a:r>
          </a:p>
        </p:txBody>
      </p:sp>
      <p:sp>
        <p:nvSpPr>
          <p:cNvPr id="60427" name="Text Box 11"/>
          <p:cNvSpPr txBox="1">
            <a:spLocks noChangeArrowheads="1"/>
          </p:cNvSpPr>
          <p:nvPr userDrawn="1"/>
        </p:nvSpPr>
        <p:spPr bwMode="auto">
          <a:xfrm>
            <a:off x="368300" y="917575"/>
            <a:ext cx="2146300" cy="336550"/>
          </a:xfrm>
          <a:prstGeom prst="rect">
            <a:avLst/>
          </a:prstGeom>
          <a:solidFill>
            <a:srgbClr val="FFFF00"/>
          </a:solidFill>
          <a:ln w="9525">
            <a:noFill/>
            <a:miter lim="800000"/>
            <a:headEnd/>
            <a:tailEnd/>
          </a:ln>
          <a:effectLst/>
        </p:spPr>
        <p:txBody>
          <a:bodyPr>
            <a:spAutoFit/>
          </a:bodyPr>
          <a:lstStyle/>
          <a:p>
            <a:pPr>
              <a:spcBef>
                <a:spcPct val="50000"/>
              </a:spcBef>
              <a:defRPr/>
            </a:pPr>
            <a:endParaRPr lang="en-US" sz="1600"/>
          </a:p>
        </p:txBody>
      </p:sp>
      <p:sp>
        <p:nvSpPr>
          <p:cNvPr id="60428" name="Text Box 12"/>
          <p:cNvSpPr txBox="1">
            <a:spLocks noChangeArrowheads="1"/>
          </p:cNvSpPr>
          <p:nvPr userDrawn="1"/>
        </p:nvSpPr>
        <p:spPr bwMode="auto">
          <a:xfrm>
            <a:off x="3276600" y="901700"/>
            <a:ext cx="2146300" cy="336550"/>
          </a:xfrm>
          <a:prstGeom prst="rect">
            <a:avLst/>
          </a:prstGeom>
          <a:solidFill>
            <a:srgbClr val="FFFF00"/>
          </a:solidFill>
          <a:ln w="9525">
            <a:noFill/>
            <a:miter lim="800000"/>
            <a:headEnd/>
            <a:tailEnd/>
          </a:ln>
          <a:effectLst/>
        </p:spPr>
        <p:txBody>
          <a:bodyPr>
            <a:spAutoFit/>
          </a:bodyPr>
          <a:lstStyle/>
          <a:p>
            <a:pPr>
              <a:spcBef>
                <a:spcPct val="50000"/>
              </a:spcBef>
              <a:defRPr/>
            </a:pPr>
            <a:endParaRPr lang="en-US" sz="1600"/>
          </a:p>
        </p:txBody>
      </p:sp>
      <p:sp>
        <p:nvSpPr>
          <p:cNvPr id="60429" name="Text Box 13"/>
          <p:cNvSpPr txBox="1">
            <a:spLocks noChangeArrowheads="1"/>
          </p:cNvSpPr>
          <p:nvPr userDrawn="1"/>
        </p:nvSpPr>
        <p:spPr bwMode="auto">
          <a:xfrm>
            <a:off x="6273800" y="901700"/>
            <a:ext cx="2146300" cy="336550"/>
          </a:xfrm>
          <a:prstGeom prst="rect">
            <a:avLst/>
          </a:prstGeom>
          <a:solidFill>
            <a:srgbClr val="FFFF00"/>
          </a:solidFill>
          <a:ln w="9525">
            <a:noFill/>
            <a:miter lim="800000"/>
            <a:headEnd/>
            <a:tailEnd/>
          </a:ln>
          <a:effectLst/>
        </p:spPr>
        <p:txBody>
          <a:bodyPr>
            <a:spAutoFit/>
          </a:bodyPr>
          <a:lstStyle/>
          <a:p>
            <a:pPr>
              <a:spcBef>
                <a:spcPct val="50000"/>
              </a:spcBef>
              <a:defRPr/>
            </a:pPr>
            <a:endParaRPr lang="en-US" sz="16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4"/>
                                        </p:tgtEl>
                                        <p:attrNameLst>
                                          <p:attrName>style.visibility</p:attrName>
                                        </p:attrNameLst>
                                      </p:cBhvr>
                                      <p:to>
                                        <p:strVal val="visible"/>
                                      </p:to>
                                    </p:set>
                                    <p:animEffect transition="in" filter="wipe(left)">
                                      <p:cBhvr>
                                        <p:cTn id="7" dur="2000"/>
                                        <p:tgtEl>
                                          <p:spTgt spid="604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0425"/>
                                        </p:tgtEl>
                                        <p:attrNameLst>
                                          <p:attrName>style.visibility</p:attrName>
                                        </p:attrNameLst>
                                      </p:cBhvr>
                                      <p:to>
                                        <p:strVal val="visible"/>
                                      </p:to>
                                    </p:set>
                                    <p:animEffect transition="in" filter="wipe(down)">
                                      <p:cBhvr>
                                        <p:cTn id="12" dur="500"/>
                                        <p:tgtEl>
                                          <p:spTgt spid="604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0426"/>
                                        </p:tgtEl>
                                        <p:attrNameLst>
                                          <p:attrName>style.visibility</p:attrName>
                                        </p:attrNameLst>
                                      </p:cBhvr>
                                      <p:to>
                                        <p:strVal val="visible"/>
                                      </p:to>
                                    </p:set>
                                    <p:animEffect transition="in" filter="wipe(down)">
                                      <p:cBhvr>
                                        <p:cTn id="17" dur="500"/>
                                        <p:tgtEl>
                                          <p:spTgt spid="6042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60427"/>
                                        </p:tgtEl>
                                        <p:attrNameLst>
                                          <p:attrName>style.visibility</p:attrName>
                                        </p:attrNameLst>
                                      </p:cBhvr>
                                      <p:to>
                                        <p:strVal val="visible"/>
                                      </p:to>
                                    </p:set>
                                    <p:anim calcmode="lin" valueType="num">
                                      <p:cBhvr>
                                        <p:cTn id="22" dur="500" fill="hold"/>
                                        <p:tgtEl>
                                          <p:spTgt spid="60427"/>
                                        </p:tgtEl>
                                        <p:attrNameLst>
                                          <p:attrName>ppt_w</p:attrName>
                                        </p:attrNameLst>
                                      </p:cBhvr>
                                      <p:tavLst>
                                        <p:tav tm="0">
                                          <p:val>
                                            <p:fltVal val="0"/>
                                          </p:val>
                                        </p:tav>
                                        <p:tav tm="100000">
                                          <p:val>
                                            <p:strVal val="#ppt_w"/>
                                          </p:val>
                                        </p:tav>
                                      </p:tavLst>
                                    </p:anim>
                                    <p:anim calcmode="lin" valueType="num">
                                      <p:cBhvr>
                                        <p:cTn id="23" dur="500" fill="hold"/>
                                        <p:tgtEl>
                                          <p:spTgt spid="60427"/>
                                        </p:tgtEl>
                                        <p:attrNameLst>
                                          <p:attrName>ppt_h</p:attrName>
                                        </p:attrNameLst>
                                      </p:cBhvr>
                                      <p:tavLst>
                                        <p:tav tm="0">
                                          <p:val>
                                            <p:fltVal val="0"/>
                                          </p:val>
                                        </p:tav>
                                        <p:tav tm="100000">
                                          <p:val>
                                            <p:strVal val="#ppt_h"/>
                                          </p:val>
                                        </p:tav>
                                      </p:tavLst>
                                    </p:anim>
                                    <p:animEffect transition="in" filter="fade">
                                      <p:cBhvr>
                                        <p:cTn id="24" dur="5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animBg="1"/>
      <p:bldP spid="60425" grpId="0"/>
      <p:bldP spid="60426" grpId="0"/>
      <p:bldP spid="60427"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jpeg"/><Relationship Id="rId11" Type="http://schemas.openxmlformats.org/officeDocument/2006/relationships/slide" Target="slide6.xml"/><Relationship Id="rId5" Type="http://schemas.openxmlformats.org/officeDocument/2006/relationships/oleObject" Target="../embeddings/oleObject2.bin"/><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228600" y="74613"/>
            <a:ext cx="9067800" cy="5837237"/>
            <a:chOff x="144" y="47"/>
            <a:chExt cx="5712" cy="3677"/>
          </a:xfrm>
        </p:grpSpPr>
        <p:sp>
          <p:nvSpPr>
            <p:cNvPr id="5123" name="Text Box 3"/>
            <p:cNvSpPr txBox="1">
              <a:spLocks noChangeArrowheads="1"/>
            </p:cNvSpPr>
            <p:nvPr/>
          </p:nvSpPr>
          <p:spPr bwMode="auto">
            <a:xfrm>
              <a:off x="1584" y="47"/>
              <a:ext cx="2643" cy="288"/>
            </a:xfrm>
            <a:prstGeom prst="rect">
              <a:avLst/>
            </a:prstGeom>
            <a:noFill/>
            <a:ln w="9525">
              <a:noFill/>
              <a:miter lim="800000"/>
              <a:headEnd/>
              <a:tailEnd/>
            </a:ln>
          </p:spPr>
          <p:txBody>
            <a:bodyPr wrap="none">
              <a:spAutoFit/>
            </a:bodyPr>
            <a:lstStyle/>
            <a:p>
              <a:r>
                <a:rPr lang="en-US" sz="2400" b="1"/>
                <a:t>PROJECTIONS OF PLANES</a:t>
              </a:r>
            </a:p>
          </p:txBody>
        </p:sp>
        <p:sp>
          <p:nvSpPr>
            <p:cNvPr id="5124" name="Text Box 4"/>
            <p:cNvSpPr txBox="1">
              <a:spLocks noChangeArrowheads="1"/>
            </p:cNvSpPr>
            <p:nvPr/>
          </p:nvSpPr>
          <p:spPr bwMode="auto">
            <a:xfrm>
              <a:off x="845" y="336"/>
              <a:ext cx="4170" cy="288"/>
            </a:xfrm>
            <a:prstGeom prst="rect">
              <a:avLst/>
            </a:prstGeom>
            <a:noFill/>
            <a:ln w="9525">
              <a:noFill/>
              <a:miter lim="800000"/>
              <a:headEnd/>
              <a:tailEnd/>
            </a:ln>
          </p:spPr>
          <p:txBody>
            <a:bodyPr wrap="none">
              <a:spAutoFit/>
            </a:bodyPr>
            <a:lstStyle/>
            <a:p>
              <a:pPr algn="ctr"/>
              <a:r>
                <a:rPr lang="en-US" sz="2000" b="1">
                  <a:solidFill>
                    <a:schemeClr val="tx2"/>
                  </a:solidFill>
                  <a:latin typeface="Tahoma" pitchFamily="34" charset="0"/>
                </a:rPr>
                <a:t>In this topic various plane figures are the objects.</a:t>
              </a:r>
              <a:r>
                <a:rPr lang="en-US" sz="2400" b="1">
                  <a:solidFill>
                    <a:srgbClr val="FF3300"/>
                  </a:solidFill>
                  <a:latin typeface="Tahoma" pitchFamily="34" charset="0"/>
                </a:rPr>
                <a:t> </a:t>
              </a:r>
            </a:p>
          </p:txBody>
        </p:sp>
        <p:grpSp>
          <p:nvGrpSpPr>
            <p:cNvPr id="5125" name="Group 5"/>
            <p:cNvGrpSpPr>
              <a:grpSpLocks/>
            </p:cNvGrpSpPr>
            <p:nvPr/>
          </p:nvGrpSpPr>
          <p:grpSpPr bwMode="auto">
            <a:xfrm>
              <a:off x="240" y="1488"/>
              <a:ext cx="3360" cy="336"/>
              <a:chOff x="240" y="1536"/>
              <a:chExt cx="3360" cy="336"/>
            </a:xfrm>
          </p:grpSpPr>
          <p:sp>
            <p:nvSpPr>
              <p:cNvPr id="5138" name="AutoShape 6"/>
              <p:cNvSpPr>
                <a:spLocks noChangeArrowheads="1"/>
              </p:cNvSpPr>
              <p:nvPr/>
            </p:nvSpPr>
            <p:spPr bwMode="auto">
              <a:xfrm>
                <a:off x="240" y="1536"/>
                <a:ext cx="3360" cy="336"/>
              </a:xfrm>
              <a:prstGeom prst="wedgeRoundRectCallout">
                <a:avLst>
                  <a:gd name="adj1" fmla="val 78153"/>
                  <a:gd name="adj2" fmla="val 56250"/>
                  <a:gd name="adj3" fmla="val 16667"/>
                </a:avLst>
              </a:prstGeom>
              <a:solidFill>
                <a:schemeClr val="hlink"/>
              </a:solidFill>
              <a:ln w="9525">
                <a:solidFill>
                  <a:schemeClr val="tx1"/>
                </a:solidFill>
                <a:miter lim="800000"/>
                <a:headEnd/>
                <a:tailEnd/>
              </a:ln>
            </p:spPr>
            <p:txBody>
              <a:bodyPr anchor="ctr"/>
              <a:lstStyle/>
              <a:p>
                <a:pPr algn="ctr"/>
                <a:endParaRPr lang="en-US" sz="2400">
                  <a:latin typeface="Times New Roman" pitchFamily="18" charset="0"/>
                </a:endParaRPr>
              </a:p>
            </p:txBody>
          </p:sp>
          <p:sp>
            <p:nvSpPr>
              <p:cNvPr id="5139" name="Text Box 7"/>
              <p:cNvSpPr txBox="1">
                <a:spLocks noChangeArrowheads="1"/>
              </p:cNvSpPr>
              <p:nvPr/>
            </p:nvSpPr>
            <p:spPr bwMode="auto">
              <a:xfrm>
                <a:off x="288" y="1579"/>
                <a:ext cx="3062" cy="288"/>
              </a:xfrm>
              <a:prstGeom prst="rect">
                <a:avLst/>
              </a:prstGeom>
              <a:noFill/>
              <a:ln w="9525">
                <a:noFill/>
                <a:miter lim="800000"/>
                <a:headEnd/>
                <a:tailEnd/>
              </a:ln>
            </p:spPr>
            <p:txBody>
              <a:bodyPr wrap="none">
                <a:spAutoFit/>
              </a:bodyPr>
              <a:lstStyle/>
              <a:p>
                <a:r>
                  <a:rPr lang="en-US" sz="2400">
                    <a:latin typeface="Tahoma" pitchFamily="34" charset="0"/>
                  </a:rPr>
                  <a:t>What will be given in the problem?</a:t>
                </a:r>
              </a:p>
            </p:txBody>
          </p:sp>
        </p:grpSp>
        <p:sp>
          <p:nvSpPr>
            <p:cNvPr id="5126" name="Text Box 8"/>
            <p:cNvSpPr txBox="1">
              <a:spLocks noChangeArrowheads="1"/>
            </p:cNvSpPr>
            <p:nvPr/>
          </p:nvSpPr>
          <p:spPr bwMode="auto">
            <a:xfrm>
              <a:off x="1706" y="1920"/>
              <a:ext cx="2806" cy="518"/>
            </a:xfrm>
            <a:prstGeom prst="rect">
              <a:avLst/>
            </a:prstGeom>
            <a:noFill/>
            <a:ln w="9525">
              <a:noFill/>
              <a:miter lim="800000"/>
              <a:headEnd/>
              <a:tailEnd/>
            </a:ln>
          </p:spPr>
          <p:txBody>
            <a:bodyPr wrap="none">
              <a:spAutoFit/>
            </a:bodyPr>
            <a:lstStyle/>
            <a:p>
              <a:pPr marL="457200" indent="-457200">
                <a:buFontTx/>
                <a:buAutoNum type="arabicPeriod"/>
              </a:pPr>
              <a:r>
                <a:rPr lang="en-US" sz="2400">
                  <a:latin typeface="Times New Roman" pitchFamily="18" charset="0"/>
                </a:rPr>
                <a:t>Description of the plane figure.</a:t>
              </a:r>
            </a:p>
            <a:p>
              <a:pPr marL="457200" indent="-457200">
                <a:buFontTx/>
                <a:buAutoNum type="arabicPeriod"/>
              </a:pPr>
              <a:r>
                <a:rPr lang="en-US" sz="2400">
                  <a:latin typeface="Times New Roman" pitchFamily="18" charset="0"/>
                </a:rPr>
                <a:t>It’s position with HP and VP.</a:t>
              </a:r>
            </a:p>
          </p:txBody>
        </p:sp>
        <p:grpSp>
          <p:nvGrpSpPr>
            <p:cNvPr id="5127" name="Group 9"/>
            <p:cNvGrpSpPr>
              <a:grpSpLocks/>
            </p:cNvGrpSpPr>
            <p:nvPr/>
          </p:nvGrpSpPr>
          <p:grpSpPr bwMode="auto">
            <a:xfrm>
              <a:off x="144" y="2544"/>
              <a:ext cx="5332" cy="336"/>
              <a:chOff x="240" y="2736"/>
              <a:chExt cx="5332" cy="336"/>
            </a:xfrm>
          </p:grpSpPr>
          <p:sp>
            <p:nvSpPr>
              <p:cNvPr id="5136" name="AutoShape 10"/>
              <p:cNvSpPr>
                <a:spLocks noChangeArrowheads="1"/>
              </p:cNvSpPr>
              <p:nvPr/>
            </p:nvSpPr>
            <p:spPr bwMode="auto">
              <a:xfrm>
                <a:off x="240" y="2736"/>
                <a:ext cx="5280" cy="336"/>
              </a:xfrm>
              <a:prstGeom prst="wedgeRoundRectCallout">
                <a:avLst>
                  <a:gd name="adj1" fmla="val 52009"/>
                  <a:gd name="adj2" fmla="val 102681"/>
                  <a:gd name="adj3" fmla="val 16667"/>
                </a:avLst>
              </a:prstGeom>
              <a:solidFill>
                <a:schemeClr val="hlink"/>
              </a:solidFill>
              <a:ln w="9525">
                <a:solidFill>
                  <a:schemeClr val="tx1"/>
                </a:solidFill>
                <a:miter lim="800000"/>
                <a:headEnd/>
                <a:tailEnd/>
              </a:ln>
            </p:spPr>
            <p:txBody>
              <a:bodyPr anchor="ctr"/>
              <a:lstStyle/>
              <a:p>
                <a:pPr algn="ctr"/>
                <a:endParaRPr lang="en-US" sz="2400">
                  <a:latin typeface="Times New Roman" pitchFamily="18" charset="0"/>
                </a:endParaRPr>
              </a:p>
            </p:txBody>
          </p:sp>
          <p:sp>
            <p:nvSpPr>
              <p:cNvPr id="5137" name="Text Box 11"/>
              <p:cNvSpPr txBox="1">
                <a:spLocks noChangeArrowheads="1"/>
              </p:cNvSpPr>
              <p:nvPr/>
            </p:nvSpPr>
            <p:spPr bwMode="auto">
              <a:xfrm>
                <a:off x="288" y="2736"/>
                <a:ext cx="5284" cy="288"/>
              </a:xfrm>
              <a:prstGeom prst="rect">
                <a:avLst/>
              </a:prstGeom>
              <a:noFill/>
              <a:ln w="9525">
                <a:noFill/>
                <a:miter lim="800000"/>
                <a:headEnd/>
                <a:tailEnd/>
              </a:ln>
            </p:spPr>
            <p:txBody>
              <a:bodyPr wrap="none">
                <a:spAutoFit/>
              </a:bodyPr>
              <a:lstStyle/>
              <a:p>
                <a:r>
                  <a:rPr lang="en-US" sz="2400" b="1">
                    <a:latin typeface="Times New Roman" pitchFamily="18" charset="0"/>
                  </a:rPr>
                  <a:t>In which manner it’s position with HP &amp; VP will be described?</a:t>
                </a:r>
              </a:p>
            </p:txBody>
          </p:sp>
        </p:grpSp>
        <p:sp>
          <p:nvSpPr>
            <p:cNvPr id="5128" name="Text Box 12"/>
            <p:cNvSpPr txBox="1">
              <a:spLocks noChangeArrowheads="1"/>
            </p:cNvSpPr>
            <p:nvPr/>
          </p:nvSpPr>
          <p:spPr bwMode="auto">
            <a:xfrm>
              <a:off x="144" y="2976"/>
              <a:ext cx="5619" cy="748"/>
            </a:xfrm>
            <a:prstGeom prst="rect">
              <a:avLst/>
            </a:prstGeom>
            <a:noFill/>
            <a:ln w="9525">
              <a:noFill/>
              <a:miter lim="800000"/>
              <a:headEnd/>
              <a:tailEnd/>
            </a:ln>
          </p:spPr>
          <p:txBody>
            <a:bodyPr wrap="none">
              <a:spAutoFit/>
            </a:bodyPr>
            <a:lstStyle/>
            <a:p>
              <a:r>
                <a:rPr lang="en-US" sz="2400">
                  <a:latin typeface="Times New Roman" pitchFamily="18" charset="0"/>
                </a:rPr>
                <a:t>1.</a:t>
              </a:r>
              <a:r>
                <a:rPr lang="en-US" b="1">
                  <a:solidFill>
                    <a:schemeClr val="accent2"/>
                  </a:solidFill>
                  <a:latin typeface="Tahoma" pitchFamily="34" charset="0"/>
                </a:rPr>
                <a:t>Inclination of it’s </a:t>
              </a:r>
              <a:r>
                <a:rPr lang="en-US" b="1">
                  <a:solidFill>
                    <a:schemeClr val="tx2"/>
                  </a:solidFill>
                </a:rPr>
                <a:t>SURFACE</a:t>
              </a:r>
              <a:r>
                <a:rPr lang="en-US" b="1">
                  <a:solidFill>
                    <a:schemeClr val="tx2"/>
                  </a:solidFill>
                  <a:latin typeface="Tahoma" pitchFamily="34" charset="0"/>
                </a:rPr>
                <a:t> </a:t>
              </a:r>
              <a:r>
                <a:rPr lang="en-US" b="1">
                  <a:solidFill>
                    <a:schemeClr val="accent2"/>
                  </a:solidFill>
                  <a:latin typeface="Tahoma" pitchFamily="34" charset="0"/>
                </a:rPr>
                <a:t>with one of the reference planes will be given</a:t>
              </a:r>
              <a:r>
                <a:rPr lang="en-US" sz="2400" b="1">
                  <a:solidFill>
                    <a:schemeClr val="accent2"/>
                  </a:solidFill>
                  <a:latin typeface="Times New Roman" pitchFamily="18" charset="0"/>
                </a:rPr>
                <a:t>.</a:t>
              </a:r>
            </a:p>
            <a:p>
              <a:r>
                <a:rPr lang="en-US" sz="2000">
                  <a:latin typeface="Times New Roman" pitchFamily="18" charset="0"/>
                </a:rPr>
                <a:t>2.</a:t>
              </a:r>
              <a:r>
                <a:rPr lang="en-US" sz="2400">
                  <a:latin typeface="Times New Roman" pitchFamily="18" charset="0"/>
                </a:rPr>
                <a:t> </a:t>
              </a:r>
              <a:r>
                <a:rPr lang="en-US" sz="2000">
                  <a:solidFill>
                    <a:schemeClr val="tx2"/>
                  </a:solidFill>
                  <a:latin typeface="Tahoma" pitchFamily="34" charset="0"/>
                </a:rPr>
                <a:t>Inclination of one of it’s</a:t>
              </a:r>
              <a:r>
                <a:rPr lang="en-US" sz="2000">
                  <a:latin typeface="Tahoma" pitchFamily="34" charset="0"/>
                </a:rPr>
                <a:t> </a:t>
              </a:r>
              <a:r>
                <a:rPr lang="en-US" sz="2000">
                  <a:solidFill>
                    <a:schemeClr val="accent2"/>
                  </a:solidFill>
                  <a:latin typeface="Tahoma" pitchFamily="34" charset="0"/>
                </a:rPr>
                <a:t>EDGES</a:t>
              </a:r>
              <a:r>
                <a:rPr lang="en-US" sz="2000">
                  <a:latin typeface="Tahoma" pitchFamily="34" charset="0"/>
                </a:rPr>
                <a:t> </a:t>
              </a:r>
              <a:r>
                <a:rPr lang="en-US" sz="2000">
                  <a:solidFill>
                    <a:schemeClr val="tx2"/>
                  </a:solidFill>
                  <a:latin typeface="Tahoma" pitchFamily="34" charset="0"/>
                </a:rPr>
                <a:t>with</a:t>
              </a:r>
              <a:r>
                <a:rPr lang="en-US" sz="2000">
                  <a:latin typeface="Tahoma" pitchFamily="34" charset="0"/>
                </a:rPr>
                <a:t> </a:t>
              </a:r>
              <a:r>
                <a:rPr lang="en-US" sz="2000">
                  <a:solidFill>
                    <a:schemeClr val="accent2"/>
                  </a:solidFill>
                  <a:latin typeface="Tahoma" pitchFamily="34" charset="0"/>
                </a:rPr>
                <a:t>other</a:t>
              </a:r>
              <a:r>
                <a:rPr lang="en-US" sz="2000">
                  <a:latin typeface="Tahoma" pitchFamily="34" charset="0"/>
                </a:rPr>
                <a:t> </a:t>
              </a:r>
              <a:r>
                <a:rPr lang="en-US" sz="2000">
                  <a:solidFill>
                    <a:schemeClr val="tx2"/>
                  </a:solidFill>
                  <a:latin typeface="Tahoma" pitchFamily="34" charset="0"/>
                </a:rPr>
                <a:t>reference plane will be given</a:t>
              </a:r>
            </a:p>
            <a:p>
              <a:r>
                <a:rPr lang="en-US" sz="2400">
                  <a:latin typeface="Times New Roman" pitchFamily="18" charset="0"/>
                </a:rPr>
                <a:t>     </a:t>
              </a:r>
              <a:r>
                <a:rPr lang="en-US" sz="2000">
                  <a:solidFill>
                    <a:srgbClr val="00FF99"/>
                  </a:solidFill>
                </a:rPr>
                <a:t>(Hence this will be a case of an object inclined to both reference Planes.)</a:t>
              </a:r>
            </a:p>
          </p:txBody>
        </p:sp>
        <p:sp>
          <p:nvSpPr>
            <p:cNvPr id="5129" name="Text Box 13"/>
            <p:cNvSpPr txBox="1">
              <a:spLocks noChangeArrowheads="1"/>
            </p:cNvSpPr>
            <p:nvPr/>
          </p:nvSpPr>
          <p:spPr bwMode="auto">
            <a:xfrm>
              <a:off x="1344" y="1074"/>
              <a:ext cx="4512" cy="288"/>
            </a:xfrm>
            <a:prstGeom prst="rect">
              <a:avLst/>
            </a:prstGeom>
            <a:noFill/>
            <a:ln w="9525">
              <a:noFill/>
              <a:miter lim="800000"/>
              <a:headEnd/>
              <a:tailEnd/>
            </a:ln>
          </p:spPr>
          <p:txBody>
            <a:bodyPr>
              <a:spAutoFit/>
            </a:bodyPr>
            <a:lstStyle/>
            <a:p>
              <a:r>
                <a:rPr lang="en-US" sz="2400">
                  <a:latin typeface="Tahoma" pitchFamily="34" charset="0"/>
                </a:rPr>
                <a:t>To draw their projections means F.V,  T.V. &amp;  S.V.</a:t>
              </a:r>
            </a:p>
          </p:txBody>
        </p:sp>
        <p:grpSp>
          <p:nvGrpSpPr>
            <p:cNvPr id="5130" name="Group 14"/>
            <p:cNvGrpSpPr>
              <a:grpSpLocks/>
            </p:cNvGrpSpPr>
            <p:nvPr/>
          </p:nvGrpSpPr>
          <p:grpSpPr bwMode="auto">
            <a:xfrm>
              <a:off x="288" y="672"/>
              <a:ext cx="3168" cy="336"/>
              <a:chOff x="288" y="720"/>
              <a:chExt cx="3168" cy="336"/>
            </a:xfrm>
          </p:grpSpPr>
          <p:sp>
            <p:nvSpPr>
              <p:cNvPr id="5134" name="AutoShape 15"/>
              <p:cNvSpPr>
                <a:spLocks noChangeArrowheads="1"/>
              </p:cNvSpPr>
              <p:nvPr/>
            </p:nvSpPr>
            <p:spPr bwMode="auto">
              <a:xfrm>
                <a:off x="288" y="720"/>
                <a:ext cx="3168" cy="336"/>
              </a:xfrm>
              <a:prstGeom prst="wedgeRoundRectCallout">
                <a:avLst>
                  <a:gd name="adj1" fmla="val 69097"/>
                  <a:gd name="adj2" fmla="val 39880"/>
                  <a:gd name="adj3" fmla="val 16667"/>
                </a:avLst>
              </a:prstGeom>
              <a:solidFill>
                <a:schemeClr val="hlink"/>
              </a:solidFill>
              <a:ln w="9525">
                <a:solidFill>
                  <a:schemeClr val="tx1"/>
                </a:solidFill>
                <a:miter lim="800000"/>
                <a:headEnd/>
                <a:tailEnd/>
              </a:ln>
            </p:spPr>
            <p:txBody>
              <a:bodyPr anchor="ctr"/>
              <a:lstStyle/>
              <a:p>
                <a:pPr algn="ctr"/>
                <a:endParaRPr lang="en-US" sz="2400">
                  <a:latin typeface="Times New Roman" pitchFamily="18" charset="0"/>
                </a:endParaRPr>
              </a:p>
            </p:txBody>
          </p:sp>
          <p:sp>
            <p:nvSpPr>
              <p:cNvPr id="5135" name="Text Box 16"/>
              <p:cNvSpPr txBox="1">
                <a:spLocks noChangeArrowheads="1"/>
              </p:cNvSpPr>
              <p:nvPr/>
            </p:nvSpPr>
            <p:spPr bwMode="auto">
              <a:xfrm>
                <a:off x="333" y="768"/>
                <a:ext cx="3045" cy="288"/>
              </a:xfrm>
              <a:prstGeom prst="rect">
                <a:avLst/>
              </a:prstGeom>
              <a:noFill/>
              <a:ln w="9525">
                <a:noFill/>
                <a:miter lim="800000"/>
                <a:headEnd/>
                <a:tailEnd/>
              </a:ln>
            </p:spPr>
            <p:txBody>
              <a:bodyPr wrap="none">
                <a:spAutoFit/>
              </a:bodyPr>
              <a:lstStyle/>
              <a:p>
                <a:pPr algn="ctr"/>
                <a:r>
                  <a:rPr lang="en-US" sz="2400" dirty="0">
                    <a:latin typeface="Times New Roman" pitchFamily="18" charset="0"/>
                  </a:rPr>
                  <a:t>What is usually asked in the problem?</a:t>
                </a:r>
              </a:p>
            </p:txBody>
          </p:sp>
        </p:gr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0"/>
            <a:ext cx="9144000" cy="825500"/>
          </a:xfrm>
          <a:prstGeom prst="rect">
            <a:avLst/>
          </a:prstGeom>
          <a:solidFill>
            <a:srgbClr val="00FFFF"/>
          </a:solidFill>
          <a:ln w="9525">
            <a:noFill/>
            <a:miter lim="800000"/>
            <a:headEnd/>
            <a:tailEnd/>
          </a:ln>
        </p:spPr>
        <p:txBody>
          <a:bodyPr>
            <a:spAutoFit/>
          </a:bodyPr>
          <a:lstStyle/>
          <a:p>
            <a:pPr>
              <a:spcBef>
                <a:spcPct val="50000"/>
              </a:spcBef>
            </a:pPr>
            <a:r>
              <a:rPr lang="en-US" sz="1600" b="1"/>
              <a:t>Q4: Draw projections of a rhombus having diagonals 125 mm and 50 mm long, the smaller diagonal of which is parallel to both the principal planes, while the other is inclined at 30</a:t>
            </a:r>
            <a:r>
              <a:rPr lang="en-US" sz="1600" b="1">
                <a:cs typeface="Arial" charset="0"/>
              </a:rPr>
              <a:t>º to the H.P.</a:t>
            </a:r>
          </a:p>
        </p:txBody>
      </p:sp>
      <p:sp>
        <p:nvSpPr>
          <p:cNvPr id="65539" name="Text Box 3"/>
          <p:cNvSpPr txBox="1">
            <a:spLocks noChangeArrowheads="1"/>
          </p:cNvSpPr>
          <p:nvPr/>
        </p:nvSpPr>
        <p:spPr bwMode="auto">
          <a:xfrm>
            <a:off x="211138" y="3346450"/>
            <a:ext cx="423862" cy="304800"/>
          </a:xfrm>
          <a:prstGeom prst="rect">
            <a:avLst/>
          </a:prstGeom>
          <a:noFill/>
          <a:ln w="9525">
            <a:noFill/>
            <a:miter lim="800000"/>
            <a:headEnd/>
            <a:tailEnd/>
          </a:ln>
        </p:spPr>
        <p:txBody>
          <a:bodyPr>
            <a:spAutoFit/>
          </a:bodyPr>
          <a:lstStyle/>
          <a:p>
            <a:pPr>
              <a:spcBef>
                <a:spcPct val="50000"/>
              </a:spcBef>
            </a:pPr>
            <a:r>
              <a:rPr lang="en-US" sz="1400" b="1"/>
              <a:t>X</a:t>
            </a:r>
          </a:p>
        </p:txBody>
      </p:sp>
      <p:sp>
        <p:nvSpPr>
          <p:cNvPr id="65540" name="Line 4"/>
          <p:cNvSpPr>
            <a:spLocks noChangeShapeType="1"/>
          </p:cNvSpPr>
          <p:nvPr/>
        </p:nvSpPr>
        <p:spPr bwMode="auto">
          <a:xfrm flipV="1">
            <a:off x="492125" y="3522663"/>
            <a:ext cx="7627938" cy="0"/>
          </a:xfrm>
          <a:prstGeom prst="line">
            <a:avLst/>
          </a:prstGeom>
          <a:noFill/>
          <a:ln w="12700">
            <a:solidFill>
              <a:srgbClr val="00FFFF"/>
            </a:solidFill>
            <a:round/>
            <a:headEnd/>
            <a:tailEnd/>
          </a:ln>
        </p:spPr>
        <p:txBody>
          <a:bodyPr/>
          <a:lstStyle/>
          <a:p>
            <a:endParaRPr lang="en-IN"/>
          </a:p>
        </p:txBody>
      </p:sp>
      <p:sp>
        <p:nvSpPr>
          <p:cNvPr id="65541" name="Text Box 5"/>
          <p:cNvSpPr txBox="1">
            <a:spLocks noChangeArrowheads="1"/>
          </p:cNvSpPr>
          <p:nvPr/>
        </p:nvSpPr>
        <p:spPr bwMode="auto">
          <a:xfrm>
            <a:off x="8532813" y="3365500"/>
            <a:ext cx="277812" cy="304800"/>
          </a:xfrm>
          <a:prstGeom prst="rect">
            <a:avLst/>
          </a:prstGeom>
          <a:noFill/>
          <a:ln w="9525">
            <a:noFill/>
            <a:miter lim="800000"/>
            <a:headEnd/>
            <a:tailEnd/>
          </a:ln>
        </p:spPr>
        <p:txBody>
          <a:bodyPr>
            <a:spAutoFit/>
          </a:bodyPr>
          <a:lstStyle/>
          <a:p>
            <a:pPr>
              <a:spcBef>
                <a:spcPct val="50000"/>
              </a:spcBef>
            </a:pPr>
            <a:r>
              <a:rPr lang="en-US" sz="1400" b="1"/>
              <a:t>Y</a:t>
            </a:r>
          </a:p>
        </p:txBody>
      </p:sp>
      <p:sp>
        <p:nvSpPr>
          <p:cNvPr id="65542" name="AutoShape 6"/>
          <p:cNvSpPr>
            <a:spLocks noChangeArrowheads="1"/>
          </p:cNvSpPr>
          <p:nvPr/>
        </p:nvSpPr>
        <p:spPr bwMode="auto">
          <a:xfrm>
            <a:off x="1011238" y="4406900"/>
            <a:ext cx="2249487" cy="895350"/>
          </a:xfrm>
          <a:prstGeom prst="diamond">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65543" name="Text Box 7"/>
          <p:cNvSpPr txBox="1">
            <a:spLocks noChangeArrowheads="1"/>
          </p:cNvSpPr>
          <p:nvPr/>
        </p:nvSpPr>
        <p:spPr bwMode="auto">
          <a:xfrm>
            <a:off x="635000" y="4714875"/>
            <a:ext cx="373063" cy="304800"/>
          </a:xfrm>
          <a:prstGeom prst="rect">
            <a:avLst/>
          </a:prstGeom>
          <a:noFill/>
          <a:ln w="9525">
            <a:noFill/>
            <a:miter lim="800000"/>
            <a:headEnd/>
            <a:tailEnd/>
          </a:ln>
        </p:spPr>
        <p:txBody>
          <a:bodyPr>
            <a:spAutoFit/>
          </a:bodyPr>
          <a:lstStyle/>
          <a:p>
            <a:pPr>
              <a:spcBef>
                <a:spcPct val="50000"/>
              </a:spcBef>
            </a:pPr>
            <a:r>
              <a:rPr lang="en-US" sz="1400"/>
              <a:t>a</a:t>
            </a:r>
          </a:p>
        </p:txBody>
      </p:sp>
      <p:sp>
        <p:nvSpPr>
          <p:cNvPr id="65544" name="Text Box 8"/>
          <p:cNvSpPr txBox="1">
            <a:spLocks noChangeArrowheads="1"/>
          </p:cNvSpPr>
          <p:nvPr/>
        </p:nvSpPr>
        <p:spPr bwMode="auto">
          <a:xfrm>
            <a:off x="1900238" y="4144963"/>
            <a:ext cx="373062" cy="304800"/>
          </a:xfrm>
          <a:prstGeom prst="rect">
            <a:avLst/>
          </a:prstGeom>
          <a:noFill/>
          <a:ln w="9525">
            <a:noFill/>
            <a:miter lim="800000"/>
            <a:headEnd/>
            <a:tailEnd/>
          </a:ln>
        </p:spPr>
        <p:txBody>
          <a:bodyPr>
            <a:spAutoFit/>
          </a:bodyPr>
          <a:lstStyle/>
          <a:p>
            <a:pPr>
              <a:spcBef>
                <a:spcPct val="50000"/>
              </a:spcBef>
            </a:pPr>
            <a:r>
              <a:rPr lang="en-US" sz="1400"/>
              <a:t>b</a:t>
            </a:r>
          </a:p>
        </p:txBody>
      </p:sp>
      <p:sp>
        <p:nvSpPr>
          <p:cNvPr id="65545" name="Text Box 9"/>
          <p:cNvSpPr txBox="1">
            <a:spLocks noChangeArrowheads="1"/>
          </p:cNvSpPr>
          <p:nvPr/>
        </p:nvSpPr>
        <p:spPr bwMode="auto">
          <a:xfrm>
            <a:off x="3257550" y="4714875"/>
            <a:ext cx="373063" cy="304800"/>
          </a:xfrm>
          <a:prstGeom prst="rect">
            <a:avLst/>
          </a:prstGeom>
          <a:noFill/>
          <a:ln w="9525">
            <a:noFill/>
            <a:miter lim="800000"/>
            <a:headEnd/>
            <a:tailEnd/>
          </a:ln>
        </p:spPr>
        <p:txBody>
          <a:bodyPr>
            <a:spAutoFit/>
          </a:bodyPr>
          <a:lstStyle/>
          <a:p>
            <a:pPr>
              <a:spcBef>
                <a:spcPct val="50000"/>
              </a:spcBef>
            </a:pPr>
            <a:r>
              <a:rPr lang="en-US" sz="1400"/>
              <a:t>c</a:t>
            </a:r>
          </a:p>
        </p:txBody>
      </p:sp>
      <p:sp>
        <p:nvSpPr>
          <p:cNvPr id="65546" name="Text Box 10"/>
          <p:cNvSpPr txBox="1">
            <a:spLocks noChangeArrowheads="1"/>
          </p:cNvSpPr>
          <p:nvPr/>
        </p:nvSpPr>
        <p:spPr bwMode="auto">
          <a:xfrm>
            <a:off x="1998663" y="5243513"/>
            <a:ext cx="295275" cy="304800"/>
          </a:xfrm>
          <a:prstGeom prst="rect">
            <a:avLst/>
          </a:prstGeom>
          <a:noFill/>
          <a:ln w="9525">
            <a:noFill/>
            <a:miter lim="800000"/>
            <a:headEnd/>
            <a:tailEnd/>
          </a:ln>
        </p:spPr>
        <p:txBody>
          <a:bodyPr>
            <a:spAutoFit/>
          </a:bodyPr>
          <a:lstStyle/>
          <a:p>
            <a:pPr>
              <a:spcBef>
                <a:spcPct val="50000"/>
              </a:spcBef>
            </a:pPr>
            <a:r>
              <a:rPr lang="en-US" sz="1400"/>
              <a:t>d</a:t>
            </a:r>
          </a:p>
        </p:txBody>
      </p:sp>
      <p:sp>
        <p:nvSpPr>
          <p:cNvPr id="65550" name="Line 14"/>
          <p:cNvSpPr>
            <a:spLocks noChangeShapeType="1"/>
          </p:cNvSpPr>
          <p:nvPr/>
        </p:nvSpPr>
        <p:spPr bwMode="auto">
          <a:xfrm flipV="1">
            <a:off x="1014413" y="3516313"/>
            <a:ext cx="0" cy="1338262"/>
          </a:xfrm>
          <a:prstGeom prst="line">
            <a:avLst/>
          </a:prstGeom>
          <a:noFill/>
          <a:ln w="9525">
            <a:solidFill>
              <a:schemeClr val="bg2"/>
            </a:solidFill>
            <a:round/>
            <a:headEnd/>
            <a:tailEnd/>
          </a:ln>
        </p:spPr>
        <p:txBody>
          <a:bodyPr/>
          <a:lstStyle/>
          <a:p>
            <a:endParaRPr lang="en-IN"/>
          </a:p>
        </p:txBody>
      </p:sp>
      <p:sp>
        <p:nvSpPr>
          <p:cNvPr id="65551" name="Line 15"/>
          <p:cNvSpPr>
            <a:spLocks noChangeShapeType="1"/>
          </p:cNvSpPr>
          <p:nvPr/>
        </p:nvSpPr>
        <p:spPr bwMode="auto">
          <a:xfrm flipV="1">
            <a:off x="3248025" y="3516313"/>
            <a:ext cx="0" cy="1338262"/>
          </a:xfrm>
          <a:prstGeom prst="line">
            <a:avLst/>
          </a:prstGeom>
          <a:noFill/>
          <a:ln w="9525">
            <a:solidFill>
              <a:schemeClr val="bg2"/>
            </a:solidFill>
            <a:round/>
            <a:headEnd/>
            <a:tailEnd/>
          </a:ln>
        </p:spPr>
        <p:txBody>
          <a:bodyPr/>
          <a:lstStyle/>
          <a:p>
            <a:endParaRPr lang="en-IN"/>
          </a:p>
        </p:txBody>
      </p:sp>
      <p:sp>
        <p:nvSpPr>
          <p:cNvPr id="65552" name="Line 16"/>
          <p:cNvSpPr>
            <a:spLocks noChangeShapeType="1"/>
          </p:cNvSpPr>
          <p:nvPr/>
        </p:nvSpPr>
        <p:spPr bwMode="auto">
          <a:xfrm flipV="1">
            <a:off x="2135188" y="3532188"/>
            <a:ext cx="0" cy="1774825"/>
          </a:xfrm>
          <a:prstGeom prst="line">
            <a:avLst/>
          </a:prstGeom>
          <a:noFill/>
          <a:ln w="9525">
            <a:solidFill>
              <a:schemeClr val="bg2"/>
            </a:solidFill>
            <a:round/>
            <a:headEnd/>
            <a:tailEnd/>
          </a:ln>
        </p:spPr>
        <p:txBody>
          <a:bodyPr/>
          <a:lstStyle/>
          <a:p>
            <a:endParaRPr lang="en-IN"/>
          </a:p>
        </p:txBody>
      </p:sp>
      <p:sp>
        <p:nvSpPr>
          <p:cNvPr id="65555" name="Text Box 19"/>
          <p:cNvSpPr txBox="1">
            <a:spLocks noChangeArrowheads="1"/>
          </p:cNvSpPr>
          <p:nvPr/>
        </p:nvSpPr>
        <p:spPr bwMode="auto">
          <a:xfrm>
            <a:off x="1900238" y="3670300"/>
            <a:ext cx="581025" cy="336550"/>
          </a:xfrm>
          <a:prstGeom prst="rect">
            <a:avLst/>
          </a:prstGeom>
          <a:noFill/>
          <a:ln w="9525">
            <a:noFill/>
            <a:miter lim="800000"/>
            <a:headEnd/>
            <a:tailEnd/>
          </a:ln>
        </p:spPr>
        <p:txBody>
          <a:bodyPr>
            <a:spAutoFit/>
          </a:bodyPr>
          <a:lstStyle/>
          <a:p>
            <a:pPr>
              <a:spcBef>
                <a:spcPct val="50000"/>
              </a:spcBef>
            </a:pPr>
            <a:r>
              <a:rPr lang="en-US" sz="1600"/>
              <a:t>125</a:t>
            </a:r>
          </a:p>
        </p:txBody>
      </p:sp>
      <p:sp>
        <p:nvSpPr>
          <p:cNvPr id="65556" name="Line 20"/>
          <p:cNvSpPr>
            <a:spLocks noChangeShapeType="1"/>
          </p:cNvSpPr>
          <p:nvPr/>
        </p:nvSpPr>
        <p:spPr bwMode="auto">
          <a:xfrm>
            <a:off x="1008063" y="3516313"/>
            <a:ext cx="2249487" cy="6350"/>
          </a:xfrm>
          <a:prstGeom prst="line">
            <a:avLst/>
          </a:prstGeom>
          <a:noFill/>
          <a:ln w="22225">
            <a:solidFill>
              <a:schemeClr val="tx1"/>
            </a:solidFill>
            <a:round/>
            <a:headEnd/>
            <a:tailEnd/>
          </a:ln>
        </p:spPr>
        <p:txBody>
          <a:bodyPr/>
          <a:lstStyle/>
          <a:p>
            <a:endParaRPr lang="en-IN"/>
          </a:p>
        </p:txBody>
      </p:sp>
      <p:sp>
        <p:nvSpPr>
          <p:cNvPr id="65557" name="Oval 21"/>
          <p:cNvSpPr>
            <a:spLocks noChangeArrowheads="1"/>
          </p:cNvSpPr>
          <p:nvPr/>
        </p:nvSpPr>
        <p:spPr bwMode="auto">
          <a:xfrm>
            <a:off x="992188" y="349885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5558" name="Text Box 22"/>
          <p:cNvSpPr txBox="1">
            <a:spLocks noChangeArrowheads="1"/>
          </p:cNvSpPr>
          <p:nvPr/>
        </p:nvSpPr>
        <p:spPr bwMode="auto">
          <a:xfrm>
            <a:off x="863600" y="3251200"/>
            <a:ext cx="381000" cy="304800"/>
          </a:xfrm>
          <a:prstGeom prst="rect">
            <a:avLst/>
          </a:prstGeom>
          <a:noFill/>
          <a:ln w="9525">
            <a:noFill/>
            <a:miter lim="800000"/>
            <a:headEnd/>
            <a:tailEnd/>
          </a:ln>
        </p:spPr>
        <p:txBody>
          <a:bodyPr>
            <a:spAutoFit/>
          </a:bodyPr>
          <a:lstStyle/>
          <a:p>
            <a:r>
              <a:rPr lang="en-US" sz="1400"/>
              <a:t>a’</a:t>
            </a:r>
            <a:endParaRPr lang="en-US"/>
          </a:p>
        </p:txBody>
      </p:sp>
      <p:sp>
        <p:nvSpPr>
          <p:cNvPr id="65559" name="Oval 23"/>
          <p:cNvSpPr>
            <a:spLocks noChangeArrowheads="1"/>
          </p:cNvSpPr>
          <p:nvPr/>
        </p:nvSpPr>
        <p:spPr bwMode="auto">
          <a:xfrm>
            <a:off x="2111375" y="350043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5560" name="Text Box 24"/>
          <p:cNvSpPr txBox="1">
            <a:spLocks noChangeArrowheads="1"/>
          </p:cNvSpPr>
          <p:nvPr/>
        </p:nvSpPr>
        <p:spPr bwMode="auto">
          <a:xfrm>
            <a:off x="1944688" y="2936875"/>
            <a:ext cx="381000" cy="517525"/>
          </a:xfrm>
          <a:prstGeom prst="rect">
            <a:avLst/>
          </a:prstGeom>
          <a:noFill/>
          <a:ln w="9525">
            <a:noFill/>
            <a:miter lim="800000"/>
            <a:headEnd/>
            <a:tailEnd/>
          </a:ln>
        </p:spPr>
        <p:txBody>
          <a:bodyPr>
            <a:spAutoFit/>
          </a:bodyPr>
          <a:lstStyle/>
          <a:p>
            <a:pPr>
              <a:spcBef>
                <a:spcPct val="50000"/>
              </a:spcBef>
            </a:pPr>
            <a:r>
              <a:rPr lang="en-US" sz="1400"/>
              <a:t>b’d’</a:t>
            </a:r>
          </a:p>
        </p:txBody>
      </p:sp>
      <p:sp>
        <p:nvSpPr>
          <p:cNvPr id="65561" name="Oval 25"/>
          <p:cNvSpPr>
            <a:spLocks noChangeArrowheads="1"/>
          </p:cNvSpPr>
          <p:nvPr/>
        </p:nvSpPr>
        <p:spPr bwMode="auto">
          <a:xfrm>
            <a:off x="3221038" y="349567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5562" name="Text Box 26"/>
          <p:cNvSpPr txBox="1">
            <a:spLocks noChangeArrowheads="1"/>
          </p:cNvSpPr>
          <p:nvPr/>
        </p:nvSpPr>
        <p:spPr bwMode="auto">
          <a:xfrm>
            <a:off x="3076575" y="3225800"/>
            <a:ext cx="381000" cy="304800"/>
          </a:xfrm>
          <a:prstGeom prst="rect">
            <a:avLst/>
          </a:prstGeom>
          <a:noFill/>
          <a:ln w="9525">
            <a:noFill/>
            <a:miter lim="800000"/>
            <a:headEnd/>
            <a:tailEnd/>
          </a:ln>
        </p:spPr>
        <p:txBody>
          <a:bodyPr>
            <a:spAutoFit/>
          </a:bodyPr>
          <a:lstStyle/>
          <a:p>
            <a:r>
              <a:rPr lang="en-US" sz="1400"/>
              <a:t>c’</a:t>
            </a:r>
            <a:endParaRPr lang="en-US"/>
          </a:p>
        </p:txBody>
      </p:sp>
      <p:sp>
        <p:nvSpPr>
          <p:cNvPr id="65577" name="Line 41"/>
          <p:cNvSpPr>
            <a:spLocks noChangeShapeType="1"/>
          </p:cNvSpPr>
          <p:nvPr/>
        </p:nvSpPr>
        <p:spPr bwMode="auto">
          <a:xfrm>
            <a:off x="992188" y="4854575"/>
            <a:ext cx="4927600" cy="0"/>
          </a:xfrm>
          <a:prstGeom prst="line">
            <a:avLst/>
          </a:prstGeom>
          <a:noFill/>
          <a:ln w="9525">
            <a:solidFill>
              <a:schemeClr val="bg2"/>
            </a:solidFill>
            <a:round/>
            <a:headEnd/>
            <a:tailEnd/>
          </a:ln>
        </p:spPr>
        <p:txBody>
          <a:bodyPr/>
          <a:lstStyle/>
          <a:p>
            <a:endParaRPr lang="en-IN"/>
          </a:p>
        </p:txBody>
      </p:sp>
      <p:sp>
        <p:nvSpPr>
          <p:cNvPr id="65582" name="Line 46"/>
          <p:cNvSpPr>
            <a:spLocks noChangeShapeType="1"/>
          </p:cNvSpPr>
          <p:nvPr/>
        </p:nvSpPr>
        <p:spPr bwMode="auto">
          <a:xfrm>
            <a:off x="2146300" y="4406900"/>
            <a:ext cx="2809875" cy="0"/>
          </a:xfrm>
          <a:prstGeom prst="line">
            <a:avLst/>
          </a:prstGeom>
          <a:noFill/>
          <a:ln w="9525">
            <a:solidFill>
              <a:schemeClr val="bg2"/>
            </a:solidFill>
            <a:round/>
            <a:headEnd/>
            <a:tailEnd/>
          </a:ln>
        </p:spPr>
        <p:txBody>
          <a:bodyPr/>
          <a:lstStyle/>
          <a:p>
            <a:endParaRPr lang="en-IN"/>
          </a:p>
        </p:txBody>
      </p:sp>
      <p:sp>
        <p:nvSpPr>
          <p:cNvPr id="65583" name="Line 47"/>
          <p:cNvSpPr>
            <a:spLocks noChangeShapeType="1"/>
          </p:cNvSpPr>
          <p:nvPr/>
        </p:nvSpPr>
        <p:spPr bwMode="auto">
          <a:xfrm>
            <a:off x="2157413" y="5307013"/>
            <a:ext cx="2798762" cy="0"/>
          </a:xfrm>
          <a:prstGeom prst="line">
            <a:avLst/>
          </a:prstGeom>
          <a:noFill/>
          <a:ln w="9525">
            <a:solidFill>
              <a:schemeClr val="bg2"/>
            </a:solidFill>
            <a:round/>
            <a:headEnd/>
            <a:tailEnd/>
          </a:ln>
        </p:spPr>
        <p:txBody>
          <a:bodyPr/>
          <a:lstStyle/>
          <a:p>
            <a:endParaRPr lang="en-IN"/>
          </a:p>
        </p:txBody>
      </p:sp>
      <p:sp>
        <p:nvSpPr>
          <p:cNvPr id="65620" name="Text Box 84"/>
          <p:cNvSpPr txBox="1">
            <a:spLocks noChangeArrowheads="1"/>
          </p:cNvSpPr>
          <p:nvPr/>
        </p:nvSpPr>
        <p:spPr bwMode="auto">
          <a:xfrm>
            <a:off x="211138" y="1143000"/>
            <a:ext cx="2849562" cy="1368425"/>
          </a:xfrm>
          <a:prstGeom prst="rect">
            <a:avLst/>
          </a:prstGeom>
          <a:solidFill>
            <a:srgbClr val="FFCC00"/>
          </a:solidFill>
          <a:ln w="9525">
            <a:noFill/>
            <a:miter lim="800000"/>
            <a:headEnd/>
            <a:tailEnd/>
          </a:ln>
        </p:spPr>
        <p:txBody>
          <a:bodyPr>
            <a:spAutoFit/>
          </a:bodyPr>
          <a:lstStyle/>
          <a:p>
            <a:pPr>
              <a:spcBef>
                <a:spcPct val="50000"/>
              </a:spcBef>
            </a:pPr>
            <a:r>
              <a:rPr lang="en-US" sz="1400" b="1">
                <a:solidFill>
                  <a:schemeClr val="accent2"/>
                </a:solidFill>
              </a:rPr>
              <a:t>Keep AC parallel to the H.P. &amp; BD perpendicular to V.P. (considering inclination of AC as inclination of the plane and inclination of BD as inclination of edge)</a:t>
            </a:r>
          </a:p>
        </p:txBody>
      </p:sp>
      <p:sp>
        <p:nvSpPr>
          <p:cNvPr id="65621" name="Text Box 85"/>
          <p:cNvSpPr txBox="1">
            <a:spLocks noChangeArrowheads="1"/>
          </p:cNvSpPr>
          <p:nvPr/>
        </p:nvSpPr>
        <p:spPr bwMode="auto">
          <a:xfrm>
            <a:off x="3232150" y="1143000"/>
            <a:ext cx="2849563" cy="336550"/>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Incline AC at 30</a:t>
            </a:r>
            <a:r>
              <a:rPr lang="en-US" sz="1600" b="1">
                <a:solidFill>
                  <a:schemeClr val="accent2"/>
                </a:solidFill>
                <a:cs typeface="Arial" charset="0"/>
              </a:rPr>
              <a:t>º to the H.P.</a:t>
            </a:r>
          </a:p>
        </p:txBody>
      </p:sp>
      <p:sp>
        <p:nvSpPr>
          <p:cNvPr id="65622" name="Text Box 86"/>
          <p:cNvSpPr txBox="1">
            <a:spLocks noChangeArrowheads="1"/>
          </p:cNvSpPr>
          <p:nvPr/>
        </p:nvSpPr>
        <p:spPr bwMode="auto">
          <a:xfrm>
            <a:off x="6149975" y="1208088"/>
            <a:ext cx="2849563" cy="336550"/>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Make BD parallel to XY</a:t>
            </a:r>
            <a:endParaRPr lang="en-US" sz="1600" b="1">
              <a:solidFill>
                <a:schemeClr val="accent2"/>
              </a:solidFill>
              <a:cs typeface="Arial" charset="0"/>
            </a:endParaRPr>
          </a:p>
        </p:txBody>
      </p:sp>
      <p:sp>
        <p:nvSpPr>
          <p:cNvPr id="65624" name="Line 88"/>
          <p:cNvSpPr>
            <a:spLocks noChangeShapeType="1"/>
          </p:cNvSpPr>
          <p:nvPr/>
        </p:nvSpPr>
        <p:spPr bwMode="auto">
          <a:xfrm>
            <a:off x="1008063" y="3925888"/>
            <a:ext cx="2233612" cy="0"/>
          </a:xfrm>
          <a:prstGeom prst="line">
            <a:avLst/>
          </a:prstGeom>
          <a:noFill/>
          <a:ln w="9525">
            <a:solidFill>
              <a:schemeClr val="tx1"/>
            </a:solidFill>
            <a:round/>
            <a:headEnd type="triangle" w="med" len="med"/>
            <a:tailEnd type="triangle" w="med" len="med"/>
          </a:ln>
        </p:spPr>
        <p:txBody>
          <a:bodyPr/>
          <a:lstStyle/>
          <a:p>
            <a:endParaRPr lang="en-IN"/>
          </a:p>
        </p:txBody>
      </p:sp>
      <p:grpSp>
        <p:nvGrpSpPr>
          <p:cNvPr id="2" name="Group 97"/>
          <p:cNvGrpSpPr>
            <a:grpSpLocks/>
          </p:cNvGrpSpPr>
          <p:nvPr/>
        </p:nvGrpSpPr>
        <p:grpSpPr bwMode="auto">
          <a:xfrm rot="-1803453">
            <a:off x="3492500" y="2362200"/>
            <a:ext cx="2657475" cy="619125"/>
            <a:chOff x="2391" y="1642"/>
            <a:chExt cx="1674" cy="390"/>
          </a:xfrm>
        </p:grpSpPr>
        <p:sp>
          <p:nvSpPr>
            <p:cNvPr id="15433" name="Line 89"/>
            <p:cNvSpPr>
              <a:spLocks noChangeShapeType="1"/>
            </p:cNvSpPr>
            <p:nvPr/>
          </p:nvSpPr>
          <p:spPr bwMode="auto">
            <a:xfrm>
              <a:off x="2450" y="2007"/>
              <a:ext cx="1417" cy="4"/>
            </a:xfrm>
            <a:prstGeom prst="line">
              <a:avLst/>
            </a:prstGeom>
            <a:noFill/>
            <a:ln w="22225">
              <a:solidFill>
                <a:schemeClr val="tx1"/>
              </a:solidFill>
              <a:round/>
              <a:headEnd/>
              <a:tailEnd/>
            </a:ln>
          </p:spPr>
          <p:txBody>
            <a:bodyPr/>
            <a:lstStyle/>
            <a:p>
              <a:endParaRPr lang="en-IN"/>
            </a:p>
          </p:txBody>
        </p:sp>
        <p:sp>
          <p:nvSpPr>
            <p:cNvPr id="15434" name="Oval 90"/>
            <p:cNvSpPr>
              <a:spLocks noChangeArrowheads="1"/>
            </p:cNvSpPr>
            <p:nvPr/>
          </p:nvSpPr>
          <p:spPr bwMode="auto">
            <a:xfrm>
              <a:off x="2440" y="1996"/>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5435" name="Text Box 91"/>
            <p:cNvSpPr txBox="1">
              <a:spLocks noChangeArrowheads="1"/>
            </p:cNvSpPr>
            <p:nvPr/>
          </p:nvSpPr>
          <p:spPr bwMode="auto">
            <a:xfrm rot="1800000">
              <a:off x="2391" y="1840"/>
              <a:ext cx="240" cy="192"/>
            </a:xfrm>
            <a:prstGeom prst="rect">
              <a:avLst/>
            </a:prstGeom>
            <a:noFill/>
            <a:ln w="9525">
              <a:noFill/>
              <a:miter lim="800000"/>
              <a:headEnd/>
              <a:tailEnd/>
            </a:ln>
          </p:spPr>
          <p:txBody>
            <a:bodyPr>
              <a:spAutoFit/>
            </a:bodyPr>
            <a:lstStyle/>
            <a:p>
              <a:r>
                <a:rPr lang="en-US" sz="1400"/>
                <a:t>a’</a:t>
              </a:r>
              <a:endParaRPr lang="en-US"/>
            </a:p>
          </p:txBody>
        </p:sp>
        <p:sp>
          <p:nvSpPr>
            <p:cNvPr id="15436" name="Oval 92"/>
            <p:cNvSpPr>
              <a:spLocks noChangeArrowheads="1"/>
            </p:cNvSpPr>
            <p:nvPr/>
          </p:nvSpPr>
          <p:spPr bwMode="auto">
            <a:xfrm>
              <a:off x="3145" y="1997"/>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5437" name="Text Box 93"/>
            <p:cNvSpPr txBox="1">
              <a:spLocks noChangeArrowheads="1"/>
            </p:cNvSpPr>
            <p:nvPr/>
          </p:nvSpPr>
          <p:spPr bwMode="auto">
            <a:xfrm rot="1800000">
              <a:off x="3144" y="1642"/>
              <a:ext cx="240" cy="326"/>
            </a:xfrm>
            <a:prstGeom prst="rect">
              <a:avLst/>
            </a:prstGeom>
            <a:noFill/>
            <a:ln w="9525">
              <a:noFill/>
              <a:miter lim="800000"/>
              <a:headEnd/>
              <a:tailEnd/>
            </a:ln>
          </p:spPr>
          <p:txBody>
            <a:bodyPr>
              <a:spAutoFit/>
            </a:bodyPr>
            <a:lstStyle/>
            <a:p>
              <a:pPr>
                <a:spcBef>
                  <a:spcPct val="50000"/>
                </a:spcBef>
              </a:pPr>
              <a:r>
                <a:rPr lang="en-US" sz="1400"/>
                <a:t>b’d’</a:t>
              </a:r>
            </a:p>
          </p:txBody>
        </p:sp>
        <p:sp>
          <p:nvSpPr>
            <p:cNvPr id="15438" name="Oval 94"/>
            <p:cNvSpPr>
              <a:spLocks noChangeArrowheads="1"/>
            </p:cNvSpPr>
            <p:nvPr/>
          </p:nvSpPr>
          <p:spPr bwMode="auto">
            <a:xfrm>
              <a:off x="3844" y="1994"/>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5439" name="Text Box 95"/>
            <p:cNvSpPr txBox="1">
              <a:spLocks noChangeArrowheads="1"/>
            </p:cNvSpPr>
            <p:nvPr/>
          </p:nvSpPr>
          <p:spPr bwMode="auto">
            <a:xfrm rot="1800000">
              <a:off x="3825" y="1824"/>
              <a:ext cx="240" cy="192"/>
            </a:xfrm>
            <a:prstGeom prst="rect">
              <a:avLst/>
            </a:prstGeom>
            <a:noFill/>
            <a:ln w="9525">
              <a:noFill/>
              <a:miter lim="800000"/>
              <a:headEnd/>
              <a:tailEnd/>
            </a:ln>
          </p:spPr>
          <p:txBody>
            <a:bodyPr>
              <a:spAutoFit/>
            </a:bodyPr>
            <a:lstStyle/>
            <a:p>
              <a:r>
                <a:rPr lang="en-US" sz="1400"/>
                <a:t>c’</a:t>
              </a:r>
              <a:endParaRPr lang="en-US"/>
            </a:p>
          </p:txBody>
        </p:sp>
      </p:grpSp>
      <p:sp>
        <p:nvSpPr>
          <p:cNvPr id="65634" name="Text Box 98"/>
          <p:cNvSpPr txBox="1">
            <a:spLocks noChangeArrowheads="1"/>
          </p:cNvSpPr>
          <p:nvPr/>
        </p:nvSpPr>
        <p:spPr bwMode="auto">
          <a:xfrm>
            <a:off x="4322763" y="3254375"/>
            <a:ext cx="498475" cy="304800"/>
          </a:xfrm>
          <a:prstGeom prst="rect">
            <a:avLst/>
          </a:prstGeom>
          <a:noFill/>
          <a:ln w="9525">
            <a:noFill/>
            <a:miter lim="800000"/>
            <a:headEnd/>
            <a:tailEnd/>
          </a:ln>
        </p:spPr>
        <p:txBody>
          <a:bodyPr>
            <a:spAutoFit/>
          </a:bodyPr>
          <a:lstStyle/>
          <a:p>
            <a:pPr>
              <a:spcBef>
                <a:spcPct val="50000"/>
              </a:spcBef>
            </a:pPr>
            <a:r>
              <a:rPr lang="en-US" sz="1400"/>
              <a:t>30</a:t>
            </a:r>
            <a:r>
              <a:rPr lang="en-US" sz="1400">
                <a:cs typeface="Arial" charset="0"/>
              </a:rPr>
              <a:t>º</a:t>
            </a:r>
          </a:p>
        </p:txBody>
      </p:sp>
      <p:sp>
        <p:nvSpPr>
          <p:cNvPr id="65635" name="Arc 99"/>
          <p:cNvSpPr>
            <a:spLocks/>
          </p:cNvSpPr>
          <p:nvPr/>
        </p:nvSpPr>
        <p:spPr bwMode="auto">
          <a:xfrm rot="5627706" flipH="1">
            <a:off x="4111625" y="3357563"/>
            <a:ext cx="161925" cy="152400"/>
          </a:xfrm>
          <a:custGeom>
            <a:avLst/>
            <a:gdLst>
              <a:gd name="T0" fmla="*/ 0 w 18811"/>
              <a:gd name="T1" fmla="*/ 0 h 21600"/>
              <a:gd name="T2" fmla="*/ 1393850 w 18811"/>
              <a:gd name="T3" fmla="*/ 546742 h 21600"/>
              <a:gd name="T4" fmla="*/ 0 w 18811"/>
              <a:gd name="T5" fmla="*/ 1075267 h 21600"/>
              <a:gd name="T6" fmla="*/ 0 60000 65536"/>
              <a:gd name="T7" fmla="*/ 0 60000 65536"/>
              <a:gd name="T8" fmla="*/ 0 60000 65536"/>
              <a:gd name="T9" fmla="*/ 0 w 18811"/>
              <a:gd name="T10" fmla="*/ 0 h 21600"/>
              <a:gd name="T11" fmla="*/ 18811 w 18811"/>
              <a:gd name="T12" fmla="*/ 21600 h 21600"/>
            </a:gdLst>
            <a:ahLst/>
            <a:cxnLst>
              <a:cxn ang="T6">
                <a:pos x="T0" y="T1"/>
              </a:cxn>
              <a:cxn ang="T7">
                <a:pos x="T2" y="T3"/>
              </a:cxn>
              <a:cxn ang="T8">
                <a:pos x="T4" y="T5"/>
              </a:cxn>
            </a:cxnLst>
            <a:rect l="T9" t="T10" r="T11" b="T12"/>
            <a:pathLst>
              <a:path w="18811" h="21600" fill="none" extrusionOk="0">
                <a:moveTo>
                  <a:pt x="-1" y="0"/>
                </a:moveTo>
                <a:cubicBezTo>
                  <a:pt x="7792" y="0"/>
                  <a:pt x="14980" y="4197"/>
                  <a:pt x="18810" y="10983"/>
                </a:cubicBezTo>
              </a:path>
              <a:path w="18811" h="21600" stroke="0" extrusionOk="0">
                <a:moveTo>
                  <a:pt x="-1" y="0"/>
                </a:moveTo>
                <a:cubicBezTo>
                  <a:pt x="7792" y="0"/>
                  <a:pt x="14980" y="4197"/>
                  <a:pt x="18810" y="10983"/>
                </a:cubicBezTo>
                <a:lnTo>
                  <a:pt x="0" y="21600"/>
                </a:lnTo>
                <a:close/>
              </a:path>
            </a:pathLst>
          </a:custGeom>
          <a:noFill/>
          <a:ln w="9525">
            <a:solidFill>
              <a:schemeClr val="bg2"/>
            </a:solidFill>
            <a:round/>
            <a:headEnd/>
            <a:tailEnd/>
          </a:ln>
        </p:spPr>
        <p:txBody>
          <a:bodyPr wrap="none" anchor="ctr"/>
          <a:lstStyle/>
          <a:p>
            <a:endParaRPr lang="en-IN"/>
          </a:p>
        </p:txBody>
      </p:sp>
      <p:sp>
        <p:nvSpPr>
          <p:cNvPr id="65636" name="Line 100"/>
          <p:cNvSpPr>
            <a:spLocks noChangeShapeType="1"/>
          </p:cNvSpPr>
          <p:nvPr/>
        </p:nvSpPr>
        <p:spPr bwMode="auto">
          <a:xfrm>
            <a:off x="3889375" y="3522663"/>
            <a:ext cx="0" cy="1416050"/>
          </a:xfrm>
          <a:prstGeom prst="line">
            <a:avLst/>
          </a:prstGeom>
          <a:noFill/>
          <a:ln w="9525">
            <a:solidFill>
              <a:schemeClr val="bg2"/>
            </a:solidFill>
            <a:round/>
            <a:headEnd/>
            <a:tailEnd/>
          </a:ln>
        </p:spPr>
        <p:txBody>
          <a:bodyPr/>
          <a:lstStyle/>
          <a:p>
            <a:endParaRPr lang="en-IN"/>
          </a:p>
        </p:txBody>
      </p:sp>
      <p:sp>
        <p:nvSpPr>
          <p:cNvPr id="65637" name="Line 101"/>
          <p:cNvSpPr>
            <a:spLocks noChangeShapeType="1"/>
          </p:cNvSpPr>
          <p:nvPr/>
        </p:nvSpPr>
        <p:spPr bwMode="auto">
          <a:xfrm>
            <a:off x="4864100" y="2967038"/>
            <a:ext cx="0" cy="2452687"/>
          </a:xfrm>
          <a:prstGeom prst="line">
            <a:avLst/>
          </a:prstGeom>
          <a:noFill/>
          <a:ln w="9525">
            <a:solidFill>
              <a:schemeClr val="bg2"/>
            </a:solidFill>
            <a:round/>
            <a:headEnd/>
            <a:tailEnd/>
          </a:ln>
        </p:spPr>
        <p:txBody>
          <a:bodyPr/>
          <a:lstStyle/>
          <a:p>
            <a:endParaRPr lang="en-IN"/>
          </a:p>
        </p:txBody>
      </p:sp>
      <p:sp>
        <p:nvSpPr>
          <p:cNvPr id="65638" name="Line 102"/>
          <p:cNvSpPr>
            <a:spLocks noChangeShapeType="1"/>
          </p:cNvSpPr>
          <p:nvPr/>
        </p:nvSpPr>
        <p:spPr bwMode="auto">
          <a:xfrm>
            <a:off x="5824538" y="2408238"/>
            <a:ext cx="0" cy="2611437"/>
          </a:xfrm>
          <a:prstGeom prst="line">
            <a:avLst/>
          </a:prstGeom>
          <a:noFill/>
          <a:ln w="9525">
            <a:solidFill>
              <a:schemeClr val="bg2"/>
            </a:solidFill>
            <a:round/>
            <a:headEnd/>
            <a:tailEnd/>
          </a:ln>
        </p:spPr>
        <p:txBody>
          <a:bodyPr/>
          <a:lstStyle/>
          <a:p>
            <a:endParaRPr lang="en-IN"/>
          </a:p>
        </p:txBody>
      </p:sp>
      <p:sp>
        <p:nvSpPr>
          <p:cNvPr id="65639" name="AutoShape 103"/>
          <p:cNvSpPr>
            <a:spLocks noChangeArrowheads="1"/>
          </p:cNvSpPr>
          <p:nvPr/>
        </p:nvSpPr>
        <p:spPr bwMode="auto">
          <a:xfrm>
            <a:off x="3895725" y="4406900"/>
            <a:ext cx="1928813" cy="895350"/>
          </a:xfrm>
          <a:prstGeom prst="diamond">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65640" name="Oval 104"/>
          <p:cNvSpPr>
            <a:spLocks noChangeArrowheads="1"/>
          </p:cNvSpPr>
          <p:nvPr/>
        </p:nvSpPr>
        <p:spPr bwMode="auto">
          <a:xfrm>
            <a:off x="3868738" y="4830763"/>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5641" name="Oval 105"/>
          <p:cNvSpPr>
            <a:spLocks noChangeArrowheads="1"/>
          </p:cNvSpPr>
          <p:nvPr/>
        </p:nvSpPr>
        <p:spPr bwMode="auto">
          <a:xfrm>
            <a:off x="4840288" y="437515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5642" name="Text Box 106"/>
          <p:cNvSpPr txBox="1">
            <a:spLocks noChangeArrowheads="1"/>
          </p:cNvSpPr>
          <p:nvPr/>
        </p:nvSpPr>
        <p:spPr bwMode="auto">
          <a:xfrm>
            <a:off x="3549650" y="4633913"/>
            <a:ext cx="373063" cy="304800"/>
          </a:xfrm>
          <a:prstGeom prst="rect">
            <a:avLst/>
          </a:prstGeom>
          <a:noFill/>
          <a:ln w="9525">
            <a:noFill/>
            <a:miter lim="800000"/>
            <a:headEnd/>
            <a:tailEnd/>
          </a:ln>
        </p:spPr>
        <p:txBody>
          <a:bodyPr>
            <a:spAutoFit/>
          </a:bodyPr>
          <a:lstStyle/>
          <a:p>
            <a:pPr>
              <a:spcBef>
                <a:spcPct val="50000"/>
              </a:spcBef>
            </a:pPr>
            <a:r>
              <a:rPr lang="en-US" sz="1400"/>
              <a:t>a</a:t>
            </a:r>
            <a:r>
              <a:rPr lang="en-US" sz="1400" baseline="-25000"/>
              <a:t>1</a:t>
            </a:r>
          </a:p>
        </p:txBody>
      </p:sp>
      <p:sp>
        <p:nvSpPr>
          <p:cNvPr id="65643" name="Text Box 107"/>
          <p:cNvSpPr txBox="1">
            <a:spLocks noChangeArrowheads="1"/>
          </p:cNvSpPr>
          <p:nvPr/>
        </p:nvSpPr>
        <p:spPr bwMode="auto">
          <a:xfrm>
            <a:off x="4676775" y="4070350"/>
            <a:ext cx="373063" cy="304800"/>
          </a:xfrm>
          <a:prstGeom prst="rect">
            <a:avLst/>
          </a:prstGeom>
          <a:noFill/>
          <a:ln w="9525">
            <a:noFill/>
            <a:miter lim="800000"/>
            <a:headEnd/>
            <a:tailEnd/>
          </a:ln>
        </p:spPr>
        <p:txBody>
          <a:bodyPr>
            <a:spAutoFit/>
          </a:bodyPr>
          <a:lstStyle/>
          <a:p>
            <a:pPr>
              <a:spcBef>
                <a:spcPct val="50000"/>
              </a:spcBef>
            </a:pPr>
            <a:r>
              <a:rPr lang="en-US" sz="1400"/>
              <a:t>b</a:t>
            </a:r>
            <a:r>
              <a:rPr lang="en-US" sz="1400" baseline="-25000"/>
              <a:t>1</a:t>
            </a:r>
          </a:p>
        </p:txBody>
      </p:sp>
      <p:sp>
        <p:nvSpPr>
          <p:cNvPr id="65644" name="Text Box 108"/>
          <p:cNvSpPr txBox="1">
            <a:spLocks noChangeArrowheads="1"/>
          </p:cNvSpPr>
          <p:nvPr/>
        </p:nvSpPr>
        <p:spPr bwMode="auto">
          <a:xfrm>
            <a:off x="5776913" y="4481513"/>
            <a:ext cx="373062" cy="304800"/>
          </a:xfrm>
          <a:prstGeom prst="rect">
            <a:avLst/>
          </a:prstGeom>
          <a:noFill/>
          <a:ln w="9525">
            <a:noFill/>
            <a:miter lim="800000"/>
            <a:headEnd/>
            <a:tailEnd/>
          </a:ln>
        </p:spPr>
        <p:txBody>
          <a:bodyPr>
            <a:spAutoFit/>
          </a:bodyPr>
          <a:lstStyle/>
          <a:p>
            <a:pPr>
              <a:spcBef>
                <a:spcPct val="50000"/>
              </a:spcBef>
            </a:pPr>
            <a:r>
              <a:rPr lang="en-US" sz="1400"/>
              <a:t>c</a:t>
            </a:r>
            <a:r>
              <a:rPr lang="en-US" sz="1400" baseline="-25000"/>
              <a:t>1</a:t>
            </a:r>
          </a:p>
        </p:txBody>
      </p:sp>
      <p:sp>
        <p:nvSpPr>
          <p:cNvPr id="65645" name="Oval 109"/>
          <p:cNvSpPr>
            <a:spLocks noChangeArrowheads="1"/>
          </p:cNvSpPr>
          <p:nvPr/>
        </p:nvSpPr>
        <p:spPr bwMode="auto">
          <a:xfrm>
            <a:off x="5800725" y="4830763"/>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5646" name="Text Box 110"/>
          <p:cNvSpPr txBox="1">
            <a:spLocks noChangeArrowheads="1"/>
          </p:cNvSpPr>
          <p:nvPr/>
        </p:nvSpPr>
        <p:spPr bwMode="auto">
          <a:xfrm>
            <a:off x="4700588" y="5419725"/>
            <a:ext cx="373062" cy="304800"/>
          </a:xfrm>
          <a:prstGeom prst="rect">
            <a:avLst/>
          </a:prstGeom>
          <a:noFill/>
          <a:ln w="9525">
            <a:noFill/>
            <a:miter lim="800000"/>
            <a:headEnd/>
            <a:tailEnd/>
          </a:ln>
        </p:spPr>
        <p:txBody>
          <a:bodyPr>
            <a:spAutoFit/>
          </a:bodyPr>
          <a:lstStyle/>
          <a:p>
            <a:pPr>
              <a:spcBef>
                <a:spcPct val="50000"/>
              </a:spcBef>
            </a:pPr>
            <a:r>
              <a:rPr lang="en-US" sz="1400"/>
              <a:t>d</a:t>
            </a:r>
            <a:r>
              <a:rPr lang="en-US" sz="1400" baseline="-25000"/>
              <a:t>1</a:t>
            </a:r>
          </a:p>
        </p:txBody>
      </p:sp>
      <p:sp>
        <p:nvSpPr>
          <p:cNvPr id="65647" name="Oval 111"/>
          <p:cNvSpPr>
            <a:spLocks noChangeArrowheads="1"/>
          </p:cNvSpPr>
          <p:nvPr/>
        </p:nvSpPr>
        <p:spPr bwMode="auto">
          <a:xfrm>
            <a:off x="4840288" y="5278438"/>
            <a:ext cx="46037" cy="46037"/>
          </a:xfrm>
          <a:prstGeom prst="ellipse">
            <a:avLst/>
          </a:prstGeom>
          <a:solidFill>
            <a:srgbClr val="FFFF00"/>
          </a:solidFill>
          <a:ln w="9525">
            <a:solidFill>
              <a:schemeClr val="tx1"/>
            </a:solidFill>
            <a:round/>
            <a:headEnd/>
            <a:tailEnd/>
          </a:ln>
        </p:spPr>
        <p:txBody>
          <a:bodyPr wrap="none" anchor="ctr"/>
          <a:lstStyle/>
          <a:p>
            <a:endParaRPr lang="en-IN"/>
          </a:p>
        </p:txBody>
      </p:sp>
      <p:grpSp>
        <p:nvGrpSpPr>
          <p:cNvPr id="3" name="Group 121"/>
          <p:cNvGrpSpPr>
            <a:grpSpLocks/>
          </p:cNvGrpSpPr>
          <p:nvPr/>
        </p:nvGrpSpPr>
        <p:grpSpPr bwMode="auto">
          <a:xfrm>
            <a:off x="5986463" y="4187825"/>
            <a:ext cx="2614612" cy="1662113"/>
            <a:chOff x="3771" y="2638"/>
            <a:chExt cx="1647" cy="1047"/>
          </a:xfrm>
        </p:grpSpPr>
        <p:sp>
          <p:nvSpPr>
            <p:cNvPr id="15424" name="AutoShape 112"/>
            <p:cNvSpPr>
              <a:spLocks noChangeArrowheads="1"/>
            </p:cNvSpPr>
            <p:nvPr/>
          </p:nvSpPr>
          <p:spPr bwMode="auto">
            <a:xfrm>
              <a:off x="3997" y="2872"/>
              <a:ext cx="1215" cy="564"/>
            </a:xfrm>
            <a:prstGeom prst="diamond">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15425" name="Oval 113"/>
            <p:cNvSpPr>
              <a:spLocks noChangeArrowheads="1"/>
            </p:cNvSpPr>
            <p:nvPr/>
          </p:nvSpPr>
          <p:spPr bwMode="auto">
            <a:xfrm>
              <a:off x="3980" y="3139"/>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5426" name="Oval 114"/>
            <p:cNvSpPr>
              <a:spLocks noChangeArrowheads="1"/>
            </p:cNvSpPr>
            <p:nvPr/>
          </p:nvSpPr>
          <p:spPr bwMode="auto">
            <a:xfrm>
              <a:off x="4592" y="2852"/>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5427" name="Text Box 115"/>
            <p:cNvSpPr txBox="1">
              <a:spLocks noChangeArrowheads="1"/>
            </p:cNvSpPr>
            <p:nvPr/>
          </p:nvSpPr>
          <p:spPr bwMode="auto">
            <a:xfrm rot="-5400000">
              <a:off x="3749" y="3043"/>
              <a:ext cx="235" cy="192"/>
            </a:xfrm>
            <a:prstGeom prst="rect">
              <a:avLst/>
            </a:prstGeom>
            <a:noFill/>
            <a:ln w="9525">
              <a:noFill/>
              <a:miter lim="800000"/>
              <a:headEnd/>
              <a:tailEnd/>
            </a:ln>
          </p:spPr>
          <p:txBody>
            <a:bodyPr>
              <a:spAutoFit/>
            </a:bodyPr>
            <a:lstStyle/>
            <a:p>
              <a:pPr>
                <a:spcBef>
                  <a:spcPct val="50000"/>
                </a:spcBef>
              </a:pPr>
              <a:r>
                <a:rPr lang="en-US" sz="1400"/>
                <a:t>a</a:t>
              </a:r>
              <a:r>
                <a:rPr lang="en-US" sz="1400" baseline="-25000"/>
                <a:t>1</a:t>
              </a:r>
            </a:p>
          </p:txBody>
        </p:sp>
        <p:sp>
          <p:nvSpPr>
            <p:cNvPr id="15428" name="Text Box 116"/>
            <p:cNvSpPr txBox="1">
              <a:spLocks noChangeArrowheads="1"/>
            </p:cNvSpPr>
            <p:nvPr/>
          </p:nvSpPr>
          <p:spPr bwMode="auto">
            <a:xfrm rot="-5400000">
              <a:off x="4489" y="2660"/>
              <a:ext cx="235" cy="192"/>
            </a:xfrm>
            <a:prstGeom prst="rect">
              <a:avLst/>
            </a:prstGeom>
            <a:noFill/>
            <a:ln w="9525">
              <a:noFill/>
              <a:miter lim="800000"/>
              <a:headEnd/>
              <a:tailEnd/>
            </a:ln>
          </p:spPr>
          <p:txBody>
            <a:bodyPr>
              <a:spAutoFit/>
            </a:bodyPr>
            <a:lstStyle/>
            <a:p>
              <a:pPr>
                <a:spcBef>
                  <a:spcPct val="50000"/>
                </a:spcBef>
              </a:pPr>
              <a:r>
                <a:rPr lang="en-US" sz="1400"/>
                <a:t>b</a:t>
              </a:r>
              <a:r>
                <a:rPr lang="en-US" sz="1400" baseline="-25000"/>
                <a:t>1</a:t>
              </a:r>
            </a:p>
          </p:txBody>
        </p:sp>
        <p:sp>
          <p:nvSpPr>
            <p:cNvPr id="15429" name="Text Box 117"/>
            <p:cNvSpPr txBox="1">
              <a:spLocks noChangeArrowheads="1"/>
            </p:cNvSpPr>
            <p:nvPr/>
          </p:nvSpPr>
          <p:spPr bwMode="auto">
            <a:xfrm rot="-5400000">
              <a:off x="5204" y="3015"/>
              <a:ext cx="235" cy="192"/>
            </a:xfrm>
            <a:prstGeom prst="rect">
              <a:avLst/>
            </a:prstGeom>
            <a:noFill/>
            <a:ln w="9525">
              <a:noFill/>
              <a:miter lim="800000"/>
              <a:headEnd/>
              <a:tailEnd/>
            </a:ln>
          </p:spPr>
          <p:txBody>
            <a:bodyPr>
              <a:spAutoFit/>
            </a:bodyPr>
            <a:lstStyle/>
            <a:p>
              <a:pPr>
                <a:spcBef>
                  <a:spcPct val="50000"/>
                </a:spcBef>
              </a:pPr>
              <a:r>
                <a:rPr lang="en-US" sz="1400"/>
                <a:t>c</a:t>
              </a:r>
              <a:r>
                <a:rPr lang="en-US" sz="1400" baseline="-25000"/>
                <a:t>1</a:t>
              </a:r>
            </a:p>
          </p:txBody>
        </p:sp>
        <p:sp>
          <p:nvSpPr>
            <p:cNvPr id="15430" name="Oval 118"/>
            <p:cNvSpPr>
              <a:spLocks noChangeArrowheads="1"/>
            </p:cNvSpPr>
            <p:nvPr/>
          </p:nvSpPr>
          <p:spPr bwMode="auto">
            <a:xfrm>
              <a:off x="5197" y="3139"/>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5431" name="Text Box 119"/>
            <p:cNvSpPr txBox="1">
              <a:spLocks noChangeArrowheads="1"/>
            </p:cNvSpPr>
            <p:nvPr/>
          </p:nvSpPr>
          <p:spPr bwMode="auto">
            <a:xfrm rot="-5400000">
              <a:off x="4408" y="3472"/>
              <a:ext cx="235" cy="192"/>
            </a:xfrm>
            <a:prstGeom prst="rect">
              <a:avLst/>
            </a:prstGeom>
            <a:noFill/>
            <a:ln w="9525">
              <a:noFill/>
              <a:miter lim="800000"/>
              <a:headEnd/>
              <a:tailEnd/>
            </a:ln>
          </p:spPr>
          <p:txBody>
            <a:bodyPr>
              <a:spAutoFit/>
            </a:bodyPr>
            <a:lstStyle/>
            <a:p>
              <a:pPr>
                <a:spcBef>
                  <a:spcPct val="50000"/>
                </a:spcBef>
              </a:pPr>
              <a:r>
                <a:rPr lang="en-US" sz="1400"/>
                <a:t>d</a:t>
              </a:r>
              <a:r>
                <a:rPr lang="en-US" sz="1400" baseline="-25000"/>
                <a:t>1</a:t>
              </a:r>
            </a:p>
          </p:txBody>
        </p:sp>
        <p:sp>
          <p:nvSpPr>
            <p:cNvPr id="15432" name="Oval 120"/>
            <p:cNvSpPr>
              <a:spLocks noChangeArrowheads="1"/>
            </p:cNvSpPr>
            <p:nvPr/>
          </p:nvSpPr>
          <p:spPr bwMode="auto">
            <a:xfrm>
              <a:off x="4592" y="3421"/>
              <a:ext cx="29" cy="29"/>
            </a:xfrm>
            <a:prstGeom prst="ellipse">
              <a:avLst/>
            </a:prstGeom>
            <a:solidFill>
              <a:srgbClr val="FFFF00"/>
            </a:solidFill>
            <a:ln w="9525">
              <a:solidFill>
                <a:schemeClr val="tx1"/>
              </a:solidFill>
              <a:round/>
              <a:headEnd/>
              <a:tailEnd/>
            </a:ln>
          </p:spPr>
          <p:txBody>
            <a:bodyPr wrap="none" anchor="ctr"/>
            <a:lstStyle/>
            <a:p>
              <a:endParaRPr lang="en-IN"/>
            </a:p>
          </p:txBody>
        </p:sp>
      </p:grpSp>
      <p:sp>
        <p:nvSpPr>
          <p:cNvPr id="65658" name="Line 122"/>
          <p:cNvSpPr>
            <a:spLocks noChangeShapeType="1"/>
          </p:cNvSpPr>
          <p:nvPr/>
        </p:nvSpPr>
        <p:spPr bwMode="auto">
          <a:xfrm>
            <a:off x="6854825" y="2857500"/>
            <a:ext cx="0" cy="2182813"/>
          </a:xfrm>
          <a:prstGeom prst="line">
            <a:avLst/>
          </a:prstGeom>
          <a:noFill/>
          <a:ln w="9525">
            <a:solidFill>
              <a:schemeClr val="bg2"/>
            </a:solidFill>
            <a:round/>
            <a:headEnd/>
            <a:tailEnd/>
          </a:ln>
        </p:spPr>
        <p:txBody>
          <a:bodyPr/>
          <a:lstStyle/>
          <a:p>
            <a:endParaRPr lang="en-IN"/>
          </a:p>
        </p:txBody>
      </p:sp>
      <p:sp>
        <p:nvSpPr>
          <p:cNvPr id="65659" name="Line 123"/>
          <p:cNvSpPr>
            <a:spLocks noChangeShapeType="1"/>
          </p:cNvSpPr>
          <p:nvPr/>
        </p:nvSpPr>
        <p:spPr bwMode="auto">
          <a:xfrm>
            <a:off x="7307263" y="2339975"/>
            <a:ext cx="0" cy="3681413"/>
          </a:xfrm>
          <a:prstGeom prst="line">
            <a:avLst/>
          </a:prstGeom>
          <a:noFill/>
          <a:ln w="9525">
            <a:solidFill>
              <a:schemeClr val="bg2"/>
            </a:solidFill>
            <a:round/>
            <a:headEnd/>
            <a:tailEnd/>
          </a:ln>
        </p:spPr>
        <p:txBody>
          <a:bodyPr/>
          <a:lstStyle/>
          <a:p>
            <a:endParaRPr lang="en-IN"/>
          </a:p>
        </p:txBody>
      </p:sp>
      <p:sp>
        <p:nvSpPr>
          <p:cNvPr id="65660" name="Line 124"/>
          <p:cNvSpPr>
            <a:spLocks noChangeShapeType="1"/>
          </p:cNvSpPr>
          <p:nvPr/>
        </p:nvSpPr>
        <p:spPr bwMode="auto">
          <a:xfrm>
            <a:off x="7754938" y="2762250"/>
            <a:ext cx="7937" cy="2276475"/>
          </a:xfrm>
          <a:prstGeom prst="line">
            <a:avLst/>
          </a:prstGeom>
          <a:noFill/>
          <a:ln w="9525">
            <a:solidFill>
              <a:schemeClr val="bg2"/>
            </a:solidFill>
            <a:round/>
            <a:headEnd/>
            <a:tailEnd/>
          </a:ln>
        </p:spPr>
        <p:txBody>
          <a:bodyPr/>
          <a:lstStyle/>
          <a:p>
            <a:endParaRPr lang="en-IN"/>
          </a:p>
        </p:txBody>
      </p:sp>
      <p:sp>
        <p:nvSpPr>
          <p:cNvPr id="65661" name="Line 125"/>
          <p:cNvSpPr>
            <a:spLocks noChangeShapeType="1"/>
          </p:cNvSpPr>
          <p:nvPr/>
        </p:nvSpPr>
        <p:spPr bwMode="auto">
          <a:xfrm>
            <a:off x="5824538" y="2408238"/>
            <a:ext cx="1504950" cy="0"/>
          </a:xfrm>
          <a:prstGeom prst="line">
            <a:avLst/>
          </a:prstGeom>
          <a:noFill/>
          <a:ln w="9525">
            <a:solidFill>
              <a:schemeClr val="bg2"/>
            </a:solidFill>
            <a:round/>
            <a:headEnd/>
            <a:tailEnd/>
          </a:ln>
        </p:spPr>
        <p:txBody>
          <a:bodyPr/>
          <a:lstStyle/>
          <a:p>
            <a:endParaRPr lang="en-IN"/>
          </a:p>
        </p:txBody>
      </p:sp>
      <p:sp>
        <p:nvSpPr>
          <p:cNvPr id="65662" name="Line 126"/>
          <p:cNvSpPr>
            <a:spLocks noChangeShapeType="1"/>
          </p:cNvSpPr>
          <p:nvPr/>
        </p:nvSpPr>
        <p:spPr bwMode="auto">
          <a:xfrm>
            <a:off x="4864100" y="2965450"/>
            <a:ext cx="2921000" cy="0"/>
          </a:xfrm>
          <a:prstGeom prst="line">
            <a:avLst/>
          </a:prstGeom>
          <a:noFill/>
          <a:ln w="9525">
            <a:solidFill>
              <a:schemeClr val="bg2"/>
            </a:solidFill>
            <a:round/>
            <a:headEnd/>
            <a:tailEnd/>
          </a:ln>
        </p:spPr>
        <p:txBody>
          <a:bodyPr/>
          <a:lstStyle/>
          <a:p>
            <a:endParaRPr lang="en-IN"/>
          </a:p>
        </p:txBody>
      </p:sp>
      <p:sp>
        <p:nvSpPr>
          <p:cNvPr id="65663" name="Line 127"/>
          <p:cNvSpPr>
            <a:spLocks noChangeShapeType="1"/>
          </p:cNvSpPr>
          <p:nvPr/>
        </p:nvSpPr>
        <p:spPr bwMode="auto">
          <a:xfrm flipV="1">
            <a:off x="3895725" y="3522663"/>
            <a:ext cx="3665538" cy="0"/>
          </a:xfrm>
          <a:prstGeom prst="line">
            <a:avLst/>
          </a:prstGeom>
          <a:noFill/>
          <a:ln w="9525">
            <a:solidFill>
              <a:schemeClr val="bg2"/>
            </a:solidFill>
            <a:round/>
            <a:headEnd/>
            <a:tailEnd/>
          </a:ln>
        </p:spPr>
        <p:txBody>
          <a:bodyPr/>
          <a:lstStyle/>
          <a:p>
            <a:endParaRPr lang="en-IN"/>
          </a:p>
        </p:txBody>
      </p:sp>
      <p:sp>
        <p:nvSpPr>
          <p:cNvPr id="65664" name="Oval 128"/>
          <p:cNvSpPr>
            <a:spLocks noChangeArrowheads="1"/>
          </p:cNvSpPr>
          <p:nvPr/>
        </p:nvSpPr>
        <p:spPr bwMode="auto">
          <a:xfrm>
            <a:off x="7283450" y="3482975"/>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5665" name="Text Box 129"/>
          <p:cNvSpPr txBox="1">
            <a:spLocks noChangeArrowheads="1"/>
          </p:cNvSpPr>
          <p:nvPr/>
        </p:nvSpPr>
        <p:spPr bwMode="auto">
          <a:xfrm>
            <a:off x="7167563" y="3449638"/>
            <a:ext cx="420687" cy="304800"/>
          </a:xfrm>
          <a:prstGeom prst="rect">
            <a:avLst/>
          </a:prstGeom>
          <a:noFill/>
          <a:ln w="9525">
            <a:noFill/>
            <a:miter lim="800000"/>
            <a:headEnd/>
            <a:tailEnd/>
          </a:ln>
        </p:spPr>
        <p:txBody>
          <a:bodyPr>
            <a:spAutoFit/>
          </a:bodyPr>
          <a:lstStyle/>
          <a:p>
            <a:r>
              <a:rPr lang="en-US" sz="1400"/>
              <a:t>a</a:t>
            </a:r>
            <a:r>
              <a:rPr lang="en-US" sz="1400" baseline="-25000"/>
              <a:t>1</a:t>
            </a:r>
            <a:r>
              <a:rPr lang="en-US" sz="1400"/>
              <a:t>’</a:t>
            </a:r>
            <a:endParaRPr lang="en-US"/>
          </a:p>
        </p:txBody>
      </p:sp>
      <p:sp>
        <p:nvSpPr>
          <p:cNvPr id="65666" name="Oval 130"/>
          <p:cNvSpPr>
            <a:spLocks noChangeArrowheads="1"/>
          </p:cNvSpPr>
          <p:nvPr/>
        </p:nvSpPr>
        <p:spPr bwMode="auto">
          <a:xfrm>
            <a:off x="7731125" y="2943225"/>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5667" name="Text Box 131"/>
          <p:cNvSpPr txBox="1">
            <a:spLocks noChangeArrowheads="1"/>
          </p:cNvSpPr>
          <p:nvPr/>
        </p:nvSpPr>
        <p:spPr bwMode="auto">
          <a:xfrm>
            <a:off x="7731125" y="2813050"/>
            <a:ext cx="420688" cy="304800"/>
          </a:xfrm>
          <a:prstGeom prst="rect">
            <a:avLst/>
          </a:prstGeom>
          <a:noFill/>
          <a:ln w="9525">
            <a:noFill/>
            <a:miter lim="800000"/>
            <a:headEnd/>
            <a:tailEnd/>
          </a:ln>
        </p:spPr>
        <p:txBody>
          <a:bodyPr>
            <a:spAutoFit/>
          </a:bodyPr>
          <a:lstStyle/>
          <a:p>
            <a:r>
              <a:rPr lang="en-US" sz="1400"/>
              <a:t>b</a:t>
            </a:r>
            <a:r>
              <a:rPr lang="en-US" sz="1400" baseline="-25000"/>
              <a:t>1</a:t>
            </a:r>
            <a:r>
              <a:rPr lang="en-US" sz="1400"/>
              <a:t>’</a:t>
            </a:r>
            <a:endParaRPr lang="en-US"/>
          </a:p>
        </p:txBody>
      </p:sp>
      <p:sp>
        <p:nvSpPr>
          <p:cNvPr id="65668" name="Oval 132"/>
          <p:cNvSpPr>
            <a:spLocks noChangeArrowheads="1"/>
          </p:cNvSpPr>
          <p:nvPr/>
        </p:nvSpPr>
        <p:spPr bwMode="auto">
          <a:xfrm>
            <a:off x="7283450" y="238125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5669" name="Text Box 133"/>
          <p:cNvSpPr txBox="1">
            <a:spLocks noChangeArrowheads="1"/>
          </p:cNvSpPr>
          <p:nvPr/>
        </p:nvSpPr>
        <p:spPr bwMode="auto">
          <a:xfrm>
            <a:off x="7143750" y="2122488"/>
            <a:ext cx="420688" cy="304800"/>
          </a:xfrm>
          <a:prstGeom prst="rect">
            <a:avLst/>
          </a:prstGeom>
          <a:noFill/>
          <a:ln w="9525">
            <a:noFill/>
            <a:miter lim="800000"/>
            <a:headEnd/>
            <a:tailEnd/>
          </a:ln>
        </p:spPr>
        <p:txBody>
          <a:bodyPr>
            <a:spAutoFit/>
          </a:bodyPr>
          <a:lstStyle/>
          <a:p>
            <a:r>
              <a:rPr lang="en-US" sz="1400"/>
              <a:t>c</a:t>
            </a:r>
            <a:r>
              <a:rPr lang="en-US" sz="1400" baseline="-25000"/>
              <a:t>1</a:t>
            </a:r>
            <a:r>
              <a:rPr lang="en-US" sz="1400"/>
              <a:t>’</a:t>
            </a:r>
            <a:endParaRPr lang="en-US"/>
          </a:p>
        </p:txBody>
      </p:sp>
      <p:sp>
        <p:nvSpPr>
          <p:cNvPr id="65670" name="Oval 134"/>
          <p:cNvSpPr>
            <a:spLocks noChangeArrowheads="1"/>
          </p:cNvSpPr>
          <p:nvPr/>
        </p:nvSpPr>
        <p:spPr bwMode="auto">
          <a:xfrm>
            <a:off x="6831013" y="2957513"/>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5671" name="Text Box 135"/>
          <p:cNvSpPr txBox="1">
            <a:spLocks noChangeArrowheads="1"/>
          </p:cNvSpPr>
          <p:nvPr/>
        </p:nvSpPr>
        <p:spPr bwMode="auto">
          <a:xfrm>
            <a:off x="6570663" y="2790825"/>
            <a:ext cx="420687" cy="304800"/>
          </a:xfrm>
          <a:prstGeom prst="rect">
            <a:avLst/>
          </a:prstGeom>
          <a:noFill/>
          <a:ln w="9525">
            <a:noFill/>
            <a:miter lim="800000"/>
            <a:headEnd/>
            <a:tailEnd/>
          </a:ln>
        </p:spPr>
        <p:txBody>
          <a:bodyPr>
            <a:spAutoFit/>
          </a:bodyPr>
          <a:lstStyle/>
          <a:p>
            <a:r>
              <a:rPr lang="en-US" sz="1400"/>
              <a:t>d</a:t>
            </a:r>
            <a:r>
              <a:rPr lang="en-US" sz="1400" baseline="-25000"/>
              <a:t>1</a:t>
            </a:r>
            <a:r>
              <a:rPr lang="en-US" sz="1400"/>
              <a:t>’</a:t>
            </a:r>
            <a:endParaRPr lang="en-US"/>
          </a:p>
        </p:txBody>
      </p:sp>
      <p:sp>
        <p:nvSpPr>
          <p:cNvPr id="65672" name="AutoShape 136"/>
          <p:cNvSpPr>
            <a:spLocks noChangeArrowheads="1"/>
          </p:cNvSpPr>
          <p:nvPr/>
        </p:nvSpPr>
        <p:spPr bwMode="auto">
          <a:xfrm>
            <a:off x="6854825" y="2408238"/>
            <a:ext cx="896938" cy="1114425"/>
          </a:xfrm>
          <a:prstGeom prst="diamond">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65673" name="Line 137"/>
          <p:cNvSpPr>
            <a:spLocks noChangeShapeType="1"/>
          </p:cNvSpPr>
          <p:nvPr/>
        </p:nvSpPr>
        <p:spPr bwMode="auto">
          <a:xfrm flipH="1">
            <a:off x="492125" y="4406900"/>
            <a:ext cx="1643063" cy="0"/>
          </a:xfrm>
          <a:prstGeom prst="line">
            <a:avLst/>
          </a:prstGeom>
          <a:noFill/>
          <a:ln w="9525">
            <a:solidFill>
              <a:schemeClr val="bg2"/>
            </a:solidFill>
            <a:round/>
            <a:headEnd/>
            <a:tailEnd/>
          </a:ln>
        </p:spPr>
        <p:txBody>
          <a:bodyPr/>
          <a:lstStyle/>
          <a:p>
            <a:endParaRPr lang="en-IN"/>
          </a:p>
        </p:txBody>
      </p:sp>
      <p:sp>
        <p:nvSpPr>
          <p:cNvPr id="65674" name="Line 138"/>
          <p:cNvSpPr>
            <a:spLocks noChangeShapeType="1"/>
          </p:cNvSpPr>
          <p:nvPr/>
        </p:nvSpPr>
        <p:spPr bwMode="auto">
          <a:xfrm flipH="1">
            <a:off x="492125" y="5302250"/>
            <a:ext cx="1643063" cy="0"/>
          </a:xfrm>
          <a:prstGeom prst="line">
            <a:avLst/>
          </a:prstGeom>
          <a:noFill/>
          <a:ln w="9525">
            <a:solidFill>
              <a:schemeClr val="bg2"/>
            </a:solidFill>
            <a:round/>
            <a:headEnd/>
            <a:tailEnd/>
          </a:ln>
        </p:spPr>
        <p:txBody>
          <a:bodyPr/>
          <a:lstStyle/>
          <a:p>
            <a:endParaRPr lang="en-IN"/>
          </a:p>
        </p:txBody>
      </p:sp>
      <p:sp>
        <p:nvSpPr>
          <p:cNvPr id="65675" name="Line 139"/>
          <p:cNvSpPr>
            <a:spLocks noChangeShapeType="1"/>
          </p:cNvSpPr>
          <p:nvPr/>
        </p:nvSpPr>
        <p:spPr bwMode="auto">
          <a:xfrm>
            <a:off x="561975" y="4406900"/>
            <a:ext cx="0" cy="895350"/>
          </a:xfrm>
          <a:prstGeom prst="line">
            <a:avLst/>
          </a:prstGeom>
          <a:noFill/>
          <a:ln w="9525">
            <a:solidFill>
              <a:schemeClr val="tx1"/>
            </a:solidFill>
            <a:round/>
            <a:headEnd type="triangle" w="med" len="med"/>
            <a:tailEnd type="triangle" w="med" len="med"/>
          </a:ln>
        </p:spPr>
        <p:txBody>
          <a:bodyPr/>
          <a:lstStyle/>
          <a:p>
            <a:endParaRPr lang="en-IN"/>
          </a:p>
        </p:txBody>
      </p:sp>
      <p:sp>
        <p:nvSpPr>
          <p:cNvPr id="65676" name="Text Box 140"/>
          <p:cNvSpPr txBox="1">
            <a:spLocks noChangeArrowheads="1"/>
          </p:cNvSpPr>
          <p:nvPr/>
        </p:nvSpPr>
        <p:spPr bwMode="auto">
          <a:xfrm rot="-5400000">
            <a:off x="176212" y="4633913"/>
            <a:ext cx="581025" cy="336550"/>
          </a:xfrm>
          <a:prstGeom prst="rect">
            <a:avLst/>
          </a:prstGeom>
          <a:noFill/>
          <a:ln w="9525">
            <a:noFill/>
            <a:miter lim="800000"/>
            <a:headEnd/>
            <a:tailEnd/>
          </a:ln>
        </p:spPr>
        <p:txBody>
          <a:bodyPr>
            <a:spAutoFit/>
          </a:bodyPr>
          <a:lstStyle/>
          <a:p>
            <a:pPr>
              <a:spcBef>
                <a:spcPct val="50000"/>
              </a:spcBef>
            </a:pPr>
            <a:r>
              <a:rPr lang="en-US" sz="1600"/>
              <a:t>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p:cTn id="7" dur="500" fill="hold"/>
                                        <p:tgtEl>
                                          <p:spTgt spid="65539"/>
                                        </p:tgtEl>
                                        <p:attrNameLst>
                                          <p:attrName>ppt_w</p:attrName>
                                        </p:attrNameLst>
                                      </p:cBhvr>
                                      <p:tavLst>
                                        <p:tav tm="0">
                                          <p:val>
                                            <p:fltVal val="0"/>
                                          </p:val>
                                        </p:tav>
                                        <p:tav tm="100000">
                                          <p:val>
                                            <p:strVal val="#ppt_w"/>
                                          </p:val>
                                        </p:tav>
                                      </p:tavLst>
                                    </p:anim>
                                    <p:anim calcmode="lin" valueType="num">
                                      <p:cBhvr>
                                        <p:cTn id="8" dur="500" fill="hold"/>
                                        <p:tgtEl>
                                          <p:spTgt spid="6553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5540"/>
                                        </p:tgtEl>
                                        <p:attrNameLst>
                                          <p:attrName>style.visibility</p:attrName>
                                        </p:attrNameLst>
                                      </p:cBhvr>
                                      <p:to>
                                        <p:strVal val="visible"/>
                                      </p:to>
                                    </p:set>
                                    <p:animEffect transition="in" filter="wipe(left)">
                                      <p:cBhvr>
                                        <p:cTn id="13" dur="500"/>
                                        <p:tgtEl>
                                          <p:spTgt spid="6554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5541"/>
                                        </p:tgtEl>
                                        <p:attrNameLst>
                                          <p:attrName>style.visibility</p:attrName>
                                        </p:attrNameLst>
                                      </p:cBhvr>
                                      <p:to>
                                        <p:strVal val="visible"/>
                                      </p:to>
                                    </p:set>
                                    <p:anim calcmode="lin" valueType="num">
                                      <p:cBhvr>
                                        <p:cTn id="18" dur="500" fill="hold"/>
                                        <p:tgtEl>
                                          <p:spTgt spid="65541"/>
                                        </p:tgtEl>
                                        <p:attrNameLst>
                                          <p:attrName>ppt_w</p:attrName>
                                        </p:attrNameLst>
                                      </p:cBhvr>
                                      <p:tavLst>
                                        <p:tav tm="0">
                                          <p:val>
                                            <p:fltVal val="0"/>
                                          </p:val>
                                        </p:tav>
                                        <p:tav tm="100000">
                                          <p:val>
                                            <p:strVal val="#ppt_w"/>
                                          </p:val>
                                        </p:tav>
                                      </p:tavLst>
                                    </p:anim>
                                    <p:anim calcmode="lin" valueType="num">
                                      <p:cBhvr>
                                        <p:cTn id="19" dur="500" fill="hold"/>
                                        <p:tgtEl>
                                          <p:spTgt spid="65541"/>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iterate type="lt">
                                    <p:tmPct val="5000"/>
                                  </p:iterate>
                                  <p:childTnLst>
                                    <p:set>
                                      <p:cBhvr>
                                        <p:cTn id="23" dur="1" fill="hold">
                                          <p:stCondLst>
                                            <p:cond delay="0"/>
                                          </p:stCondLst>
                                        </p:cTn>
                                        <p:tgtEl>
                                          <p:spTgt spid="65620"/>
                                        </p:tgtEl>
                                        <p:attrNameLst>
                                          <p:attrName>style.visibility</p:attrName>
                                        </p:attrNameLst>
                                      </p:cBhvr>
                                      <p:to>
                                        <p:strVal val="visible"/>
                                      </p:to>
                                    </p:set>
                                    <p:anim calcmode="lin" valueType="num">
                                      <p:cBhvr>
                                        <p:cTn id="24" dur="1000" fill="hold"/>
                                        <p:tgtEl>
                                          <p:spTgt spid="65620"/>
                                        </p:tgtEl>
                                        <p:attrNameLst>
                                          <p:attrName>ppt_w</p:attrName>
                                        </p:attrNameLst>
                                      </p:cBhvr>
                                      <p:tavLst>
                                        <p:tav tm="0">
                                          <p:val>
                                            <p:fltVal val="0"/>
                                          </p:val>
                                        </p:tav>
                                        <p:tav tm="100000">
                                          <p:val>
                                            <p:strVal val="#ppt_w"/>
                                          </p:val>
                                        </p:tav>
                                      </p:tavLst>
                                    </p:anim>
                                    <p:anim calcmode="lin" valueType="num">
                                      <p:cBhvr>
                                        <p:cTn id="25" dur="1000" fill="hold"/>
                                        <p:tgtEl>
                                          <p:spTgt spid="65620"/>
                                        </p:tgtEl>
                                        <p:attrNameLst>
                                          <p:attrName>ppt_h</p:attrName>
                                        </p:attrNameLst>
                                      </p:cBhvr>
                                      <p:tavLst>
                                        <p:tav tm="0">
                                          <p:val>
                                            <p:fltVal val="0"/>
                                          </p:val>
                                        </p:tav>
                                        <p:tav tm="100000">
                                          <p:val>
                                            <p:strVal val="#ppt_h"/>
                                          </p:val>
                                        </p:tav>
                                      </p:tavLst>
                                    </p:anim>
                                    <p:anim calcmode="lin" valueType="num">
                                      <p:cBhvr>
                                        <p:cTn id="26" dur="1000" fill="hold"/>
                                        <p:tgtEl>
                                          <p:spTgt spid="65620"/>
                                        </p:tgtEl>
                                        <p:attrNameLst>
                                          <p:attrName>style.rotation</p:attrName>
                                        </p:attrNameLst>
                                      </p:cBhvr>
                                      <p:tavLst>
                                        <p:tav tm="0">
                                          <p:val>
                                            <p:fltVal val="90"/>
                                          </p:val>
                                        </p:tav>
                                        <p:tav tm="100000">
                                          <p:val>
                                            <p:fltVal val="0"/>
                                          </p:val>
                                        </p:tav>
                                      </p:tavLst>
                                    </p:anim>
                                    <p:animEffect transition="in" filter="fade">
                                      <p:cBhvr>
                                        <p:cTn id="27" dur="1000"/>
                                        <p:tgtEl>
                                          <p:spTgt spid="656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542"/>
                                        </p:tgtEl>
                                        <p:attrNameLst>
                                          <p:attrName>style.visibility</p:attrName>
                                        </p:attrNameLst>
                                      </p:cBhvr>
                                      <p:to>
                                        <p:strVal val="visible"/>
                                      </p:to>
                                    </p:set>
                                    <p:animEffect transition="in" filter="wipe(up)">
                                      <p:cBhvr>
                                        <p:cTn id="32" dur="500"/>
                                        <p:tgtEl>
                                          <p:spTgt spid="655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5543"/>
                                        </p:tgtEl>
                                        <p:attrNameLst>
                                          <p:attrName>style.visibility</p:attrName>
                                        </p:attrNameLst>
                                      </p:cBhvr>
                                      <p:to>
                                        <p:strVal val="visible"/>
                                      </p:to>
                                    </p:set>
                                    <p:animEffect transition="in" filter="wipe(down)">
                                      <p:cBhvr>
                                        <p:cTn id="37" dur="500"/>
                                        <p:tgtEl>
                                          <p:spTgt spid="655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5544"/>
                                        </p:tgtEl>
                                        <p:attrNameLst>
                                          <p:attrName>style.visibility</p:attrName>
                                        </p:attrNameLst>
                                      </p:cBhvr>
                                      <p:to>
                                        <p:strVal val="visible"/>
                                      </p:to>
                                    </p:set>
                                    <p:animEffect transition="in" filter="wipe(down)">
                                      <p:cBhvr>
                                        <p:cTn id="42" dur="500"/>
                                        <p:tgtEl>
                                          <p:spTgt spid="655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5545"/>
                                        </p:tgtEl>
                                        <p:attrNameLst>
                                          <p:attrName>style.visibility</p:attrName>
                                        </p:attrNameLst>
                                      </p:cBhvr>
                                      <p:to>
                                        <p:strVal val="visible"/>
                                      </p:to>
                                    </p:set>
                                    <p:animEffect transition="in" filter="wipe(down)">
                                      <p:cBhvr>
                                        <p:cTn id="47" dur="500"/>
                                        <p:tgtEl>
                                          <p:spTgt spid="655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5546"/>
                                        </p:tgtEl>
                                        <p:attrNameLst>
                                          <p:attrName>style.visibility</p:attrName>
                                        </p:attrNameLst>
                                      </p:cBhvr>
                                      <p:to>
                                        <p:strVal val="visible"/>
                                      </p:to>
                                    </p:set>
                                    <p:animEffect transition="in" filter="wipe(down)">
                                      <p:cBhvr>
                                        <p:cTn id="52" dur="500"/>
                                        <p:tgtEl>
                                          <p:spTgt spid="655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5550"/>
                                        </p:tgtEl>
                                        <p:attrNameLst>
                                          <p:attrName>style.visibility</p:attrName>
                                        </p:attrNameLst>
                                      </p:cBhvr>
                                      <p:to>
                                        <p:strVal val="visible"/>
                                      </p:to>
                                    </p:set>
                                    <p:animEffect transition="in" filter="wipe(down)">
                                      <p:cBhvr>
                                        <p:cTn id="57" dur="500"/>
                                        <p:tgtEl>
                                          <p:spTgt spid="655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5552"/>
                                        </p:tgtEl>
                                        <p:attrNameLst>
                                          <p:attrName>style.visibility</p:attrName>
                                        </p:attrNameLst>
                                      </p:cBhvr>
                                      <p:to>
                                        <p:strVal val="visible"/>
                                      </p:to>
                                    </p:set>
                                    <p:animEffect transition="in" filter="wipe(down)">
                                      <p:cBhvr>
                                        <p:cTn id="62" dur="500"/>
                                        <p:tgtEl>
                                          <p:spTgt spid="655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5551"/>
                                        </p:tgtEl>
                                        <p:attrNameLst>
                                          <p:attrName>style.visibility</p:attrName>
                                        </p:attrNameLst>
                                      </p:cBhvr>
                                      <p:to>
                                        <p:strVal val="visible"/>
                                      </p:to>
                                    </p:set>
                                    <p:animEffect transition="in" filter="wipe(down)">
                                      <p:cBhvr>
                                        <p:cTn id="67" dur="500"/>
                                        <p:tgtEl>
                                          <p:spTgt spid="6555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5556"/>
                                        </p:tgtEl>
                                        <p:attrNameLst>
                                          <p:attrName>style.visibility</p:attrName>
                                        </p:attrNameLst>
                                      </p:cBhvr>
                                      <p:to>
                                        <p:strVal val="visible"/>
                                      </p:to>
                                    </p:set>
                                    <p:animEffect transition="in" filter="wipe(left)">
                                      <p:cBhvr>
                                        <p:cTn id="72" dur="500"/>
                                        <p:tgtEl>
                                          <p:spTgt spid="6555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65557"/>
                                        </p:tgtEl>
                                        <p:attrNameLst>
                                          <p:attrName>style.visibility</p:attrName>
                                        </p:attrNameLst>
                                      </p:cBhvr>
                                      <p:to>
                                        <p:strVal val="visible"/>
                                      </p:to>
                                    </p:set>
                                    <p:animEffect transition="in" filter="wipe(down)">
                                      <p:cBhvr>
                                        <p:cTn id="77" dur="500"/>
                                        <p:tgtEl>
                                          <p:spTgt spid="6555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65558"/>
                                        </p:tgtEl>
                                        <p:attrNameLst>
                                          <p:attrName>style.visibility</p:attrName>
                                        </p:attrNameLst>
                                      </p:cBhvr>
                                      <p:to>
                                        <p:strVal val="visible"/>
                                      </p:to>
                                    </p:set>
                                    <p:animEffect transition="in" filter="wipe(down)">
                                      <p:cBhvr>
                                        <p:cTn id="82" dur="500"/>
                                        <p:tgtEl>
                                          <p:spTgt spid="6555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65559"/>
                                        </p:tgtEl>
                                        <p:attrNameLst>
                                          <p:attrName>style.visibility</p:attrName>
                                        </p:attrNameLst>
                                      </p:cBhvr>
                                      <p:to>
                                        <p:strVal val="visible"/>
                                      </p:to>
                                    </p:set>
                                    <p:animEffect transition="in" filter="wipe(down)">
                                      <p:cBhvr>
                                        <p:cTn id="87" dur="500"/>
                                        <p:tgtEl>
                                          <p:spTgt spid="6555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5560"/>
                                        </p:tgtEl>
                                        <p:attrNameLst>
                                          <p:attrName>style.visibility</p:attrName>
                                        </p:attrNameLst>
                                      </p:cBhvr>
                                      <p:to>
                                        <p:strVal val="visible"/>
                                      </p:to>
                                    </p:set>
                                    <p:animEffect transition="in" filter="wipe(down)">
                                      <p:cBhvr>
                                        <p:cTn id="92" dur="500"/>
                                        <p:tgtEl>
                                          <p:spTgt spid="6556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5561"/>
                                        </p:tgtEl>
                                        <p:attrNameLst>
                                          <p:attrName>style.visibility</p:attrName>
                                        </p:attrNameLst>
                                      </p:cBhvr>
                                      <p:to>
                                        <p:strVal val="visible"/>
                                      </p:to>
                                    </p:set>
                                    <p:animEffect transition="in" filter="wipe(down)">
                                      <p:cBhvr>
                                        <p:cTn id="97" dur="500"/>
                                        <p:tgtEl>
                                          <p:spTgt spid="6556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65562"/>
                                        </p:tgtEl>
                                        <p:attrNameLst>
                                          <p:attrName>style.visibility</p:attrName>
                                        </p:attrNameLst>
                                      </p:cBhvr>
                                      <p:to>
                                        <p:strVal val="visible"/>
                                      </p:to>
                                    </p:set>
                                    <p:animEffect transition="in" filter="wipe(down)">
                                      <p:cBhvr>
                                        <p:cTn id="102" dur="500"/>
                                        <p:tgtEl>
                                          <p:spTgt spid="6556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65624"/>
                                        </p:tgtEl>
                                        <p:attrNameLst>
                                          <p:attrName>style.visibility</p:attrName>
                                        </p:attrNameLst>
                                      </p:cBhvr>
                                      <p:to>
                                        <p:strVal val="visible"/>
                                      </p:to>
                                    </p:set>
                                    <p:animEffect transition="in" filter="wipe(left)">
                                      <p:cBhvr>
                                        <p:cTn id="107" dur="500"/>
                                        <p:tgtEl>
                                          <p:spTgt spid="6562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65555"/>
                                        </p:tgtEl>
                                        <p:attrNameLst>
                                          <p:attrName>style.visibility</p:attrName>
                                        </p:attrNameLst>
                                      </p:cBhvr>
                                      <p:to>
                                        <p:strVal val="visible"/>
                                      </p:to>
                                    </p:set>
                                    <p:animEffect transition="in" filter="wipe(down)">
                                      <p:cBhvr>
                                        <p:cTn id="112" dur="500"/>
                                        <p:tgtEl>
                                          <p:spTgt spid="6555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65673"/>
                                        </p:tgtEl>
                                        <p:attrNameLst>
                                          <p:attrName>style.visibility</p:attrName>
                                        </p:attrNameLst>
                                      </p:cBhvr>
                                      <p:to>
                                        <p:strVal val="visible"/>
                                      </p:to>
                                    </p:set>
                                    <p:animEffect transition="in" filter="wipe(right)">
                                      <p:cBhvr>
                                        <p:cTn id="117" dur="500"/>
                                        <p:tgtEl>
                                          <p:spTgt spid="6567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65674"/>
                                        </p:tgtEl>
                                        <p:attrNameLst>
                                          <p:attrName>style.visibility</p:attrName>
                                        </p:attrNameLst>
                                      </p:cBhvr>
                                      <p:to>
                                        <p:strVal val="visible"/>
                                      </p:to>
                                    </p:set>
                                    <p:animEffect transition="in" filter="wipe(right)">
                                      <p:cBhvr>
                                        <p:cTn id="122" dur="500"/>
                                        <p:tgtEl>
                                          <p:spTgt spid="6567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65675"/>
                                        </p:tgtEl>
                                        <p:attrNameLst>
                                          <p:attrName>style.visibility</p:attrName>
                                        </p:attrNameLst>
                                      </p:cBhvr>
                                      <p:to>
                                        <p:strVal val="visible"/>
                                      </p:to>
                                    </p:set>
                                    <p:animEffect transition="in" filter="wipe(down)">
                                      <p:cBhvr>
                                        <p:cTn id="127" dur="500"/>
                                        <p:tgtEl>
                                          <p:spTgt spid="6567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65676"/>
                                        </p:tgtEl>
                                        <p:attrNameLst>
                                          <p:attrName>style.visibility</p:attrName>
                                        </p:attrNameLst>
                                      </p:cBhvr>
                                      <p:to>
                                        <p:strVal val="visible"/>
                                      </p:to>
                                    </p:set>
                                    <p:animEffect transition="in" filter="wipe(down)">
                                      <p:cBhvr>
                                        <p:cTn id="132" dur="500"/>
                                        <p:tgtEl>
                                          <p:spTgt spid="65676"/>
                                        </p:tgtEl>
                                      </p:cBhvr>
                                    </p:animEffect>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iterate type="lt">
                                    <p:tmPct val="5000"/>
                                  </p:iterate>
                                  <p:childTnLst>
                                    <p:set>
                                      <p:cBhvr>
                                        <p:cTn id="136" dur="1" fill="hold">
                                          <p:stCondLst>
                                            <p:cond delay="0"/>
                                          </p:stCondLst>
                                        </p:cTn>
                                        <p:tgtEl>
                                          <p:spTgt spid="65621"/>
                                        </p:tgtEl>
                                        <p:attrNameLst>
                                          <p:attrName>style.visibility</p:attrName>
                                        </p:attrNameLst>
                                      </p:cBhvr>
                                      <p:to>
                                        <p:strVal val="visible"/>
                                      </p:to>
                                    </p:set>
                                    <p:anim calcmode="lin" valueType="num">
                                      <p:cBhvr>
                                        <p:cTn id="137" dur="1000" fill="hold"/>
                                        <p:tgtEl>
                                          <p:spTgt spid="65621"/>
                                        </p:tgtEl>
                                        <p:attrNameLst>
                                          <p:attrName>ppt_w</p:attrName>
                                        </p:attrNameLst>
                                      </p:cBhvr>
                                      <p:tavLst>
                                        <p:tav tm="0">
                                          <p:val>
                                            <p:fltVal val="0"/>
                                          </p:val>
                                        </p:tav>
                                        <p:tav tm="100000">
                                          <p:val>
                                            <p:strVal val="#ppt_w"/>
                                          </p:val>
                                        </p:tav>
                                      </p:tavLst>
                                    </p:anim>
                                    <p:anim calcmode="lin" valueType="num">
                                      <p:cBhvr>
                                        <p:cTn id="138" dur="1000" fill="hold"/>
                                        <p:tgtEl>
                                          <p:spTgt spid="65621"/>
                                        </p:tgtEl>
                                        <p:attrNameLst>
                                          <p:attrName>ppt_h</p:attrName>
                                        </p:attrNameLst>
                                      </p:cBhvr>
                                      <p:tavLst>
                                        <p:tav tm="0">
                                          <p:val>
                                            <p:fltVal val="0"/>
                                          </p:val>
                                        </p:tav>
                                        <p:tav tm="100000">
                                          <p:val>
                                            <p:strVal val="#ppt_h"/>
                                          </p:val>
                                        </p:tav>
                                      </p:tavLst>
                                    </p:anim>
                                    <p:anim calcmode="lin" valueType="num">
                                      <p:cBhvr>
                                        <p:cTn id="139" dur="1000" fill="hold"/>
                                        <p:tgtEl>
                                          <p:spTgt spid="65621"/>
                                        </p:tgtEl>
                                        <p:attrNameLst>
                                          <p:attrName>style.rotation</p:attrName>
                                        </p:attrNameLst>
                                      </p:cBhvr>
                                      <p:tavLst>
                                        <p:tav tm="0">
                                          <p:val>
                                            <p:fltVal val="90"/>
                                          </p:val>
                                        </p:tav>
                                        <p:tav tm="100000">
                                          <p:val>
                                            <p:fltVal val="0"/>
                                          </p:val>
                                        </p:tav>
                                      </p:tavLst>
                                    </p:anim>
                                    <p:animEffect transition="in" filter="fade">
                                      <p:cBhvr>
                                        <p:cTn id="140" dur="1000"/>
                                        <p:tgtEl>
                                          <p:spTgt spid="6562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65635"/>
                                        </p:tgtEl>
                                        <p:attrNameLst>
                                          <p:attrName>style.visibility</p:attrName>
                                        </p:attrNameLst>
                                      </p:cBhvr>
                                      <p:to>
                                        <p:strVal val="visible"/>
                                      </p:to>
                                    </p:set>
                                    <p:animEffect transition="in" filter="wipe(down)">
                                      <p:cBhvr>
                                        <p:cTn id="145" dur="500"/>
                                        <p:tgtEl>
                                          <p:spTgt spid="65635"/>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65634"/>
                                        </p:tgtEl>
                                        <p:attrNameLst>
                                          <p:attrName>style.visibility</p:attrName>
                                        </p:attrNameLst>
                                      </p:cBhvr>
                                      <p:to>
                                        <p:strVal val="visible"/>
                                      </p:to>
                                    </p:set>
                                    <p:animEffect transition="in" filter="wipe(down)">
                                      <p:cBhvr>
                                        <p:cTn id="150" dur="500"/>
                                        <p:tgtEl>
                                          <p:spTgt spid="65634"/>
                                        </p:tgtEl>
                                      </p:cBhvr>
                                    </p:animEffect>
                                  </p:childTnLst>
                                </p:cTn>
                              </p:par>
                            </p:childTnLst>
                          </p:cTn>
                        </p:par>
                      </p:childTnLst>
                    </p:cTn>
                  </p:par>
                  <p:par>
                    <p:cTn id="151" fill="hold">
                      <p:stCondLst>
                        <p:cond delay="indefinite"/>
                      </p:stCondLst>
                      <p:childTnLst>
                        <p:par>
                          <p:cTn id="152" fill="hold">
                            <p:stCondLst>
                              <p:cond delay="0"/>
                            </p:stCondLst>
                            <p:childTnLst>
                              <p:par>
                                <p:cTn id="153" presetID="31" presetClass="entr" presetSubtype="0" fill="hold" nodeType="clickEffect">
                                  <p:stCondLst>
                                    <p:cond delay="0"/>
                                  </p:stCondLst>
                                  <p:iterate type="lt">
                                    <p:tmPct val="5000"/>
                                  </p:iterate>
                                  <p:childTnLst>
                                    <p:set>
                                      <p:cBhvr>
                                        <p:cTn id="154" dur="1" fill="hold">
                                          <p:stCondLst>
                                            <p:cond delay="0"/>
                                          </p:stCondLst>
                                        </p:cTn>
                                        <p:tgtEl>
                                          <p:spTgt spid="2"/>
                                        </p:tgtEl>
                                        <p:attrNameLst>
                                          <p:attrName>style.visibility</p:attrName>
                                        </p:attrNameLst>
                                      </p:cBhvr>
                                      <p:to>
                                        <p:strVal val="visible"/>
                                      </p:to>
                                    </p:set>
                                    <p:anim calcmode="lin" valueType="num">
                                      <p:cBhvr>
                                        <p:cTn id="155" dur="1000" fill="hold"/>
                                        <p:tgtEl>
                                          <p:spTgt spid="2"/>
                                        </p:tgtEl>
                                        <p:attrNameLst>
                                          <p:attrName>ppt_w</p:attrName>
                                        </p:attrNameLst>
                                      </p:cBhvr>
                                      <p:tavLst>
                                        <p:tav tm="0">
                                          <p:val>
                                            <p:fltVal val="0"/>
                                          </p:val>
                                        </p:tav>
                                        <p:tav tm="100000">
                                          <p:val>
                                            <p:strVal val="#ppt_w"/>
                                          </p:val>
                                        </p:tav>
                                      </p:tavLst>
                                    </p:anim>
                                    <p:anim calcmode="lin" valueType="num">
                                      <p:cBhvr>
                                        <p:cTn id="156" dur="1000" fill="hold"/>
                                        <p:tgtEl>
                                          <p:spTgt spid="2"/>
                                        </p:tgtEl>
                                        <p:attrNameLst>
                                          <p:attrName>ppt_h</p:attrName>
                                        </p:attrNameLst>
                                      </p:cBhvr>
                                      <p:tavLst>
                                        <p:tav tm="0">
                                          <p:val>
                                            <p:fltVal val="0"/>
                                          </p:val>
                                        </p:tav>
                                        <p:tav tm="100000">
                                          <p:val>
                                            <p:strVal val="#ppt_h"/>
                                          </p:val>
                                        </p:tav>
                                      </p:tavLst>
                                    </p:anim>
                                    <p:anim calcmode="lin" valueType="num">
                                      <p:cBhvr>
                                        <p:cTn id="157" dur="1000" fill="hold"/>
                                        <p:tgtEl>
                                          <p:spTgt spid="2"/>
                                        </p:tgtEl>
                                        <p:attrNameLst>
                                          <p:attrName>style.rotation</p:attrName>
                                        </p:attrNameLst>
                                      </p:cBhvr>
                                      <p:tavLst>
                                        <p:tav tm="0">
                                          <p:val>
                                            <p:fltVal val="90"/>
                                          </p:val>
                                        </p:tav>
                                        <p:tav tm="100000">
                                          <p:val>
                                            <p:fltVal val="0"/>
                                          </p:val>
                                        </p:tav>
                                      </p:tavLst>
                                    </p:anim>
                                    <p:animEffect transition="in" filter="fade">
                                      <p:cBhvr>
                                        <p:cTn id="158" dur="1000"/>
                                        <p:tgtEl>
                                          <p:spTgt spid="2"/>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65577"/>
                                        </p:tgtEl>
                                        <p:attrNameLst>
                                          <p:attrName>style.visibility</p:attrName>
                                        </p:attrNameLst>
                                      </p:cBhvr>
                                      <p:to>
                                        <p:strVal val="visible"/>
                                      </p:to>
                                    </p:set>
                                    <p:animEffect transition="in" filter="wipe(left)">
                                      <p:cBhvr>
                                        <p:cTn id="163" dur="500"/>
                                        <p:tgtEl>
                                          <p:spTgt spid="65577"/>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65582"/>
                                        </p:tgtEl>
                                        <p:attrNameLst>
                                          <p:attrName>style.visibility</p:attrName>
                                        </p:attrNameLst>
                                      </p:cBhvr>
                                      <p:to>
                                        <p:strVal val="visible"/>
                                      </p:to>
                                    </p:set>
                                    <p:animEffect transition="in" filter="wipe(left)">
                                      <p:cBhvr>
                                        <p:cTn id="168" dur="500"/>
                                        <p:tgtEl>
                                          <p:spTgt spid="65582"/>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65583"/>
                                        </p:tgtEl>
                                        <p:attrNameLst>
                                          <p:attrName>style.visibility</p:attrName>
                                        </p:attrNameLst>
                                      </p:cBhvr>
                                      <p:to>
                                        <p:strVal val="visible"/>
                                      </p:to>
                                    </p:set>
                                    <p:animEffect transition="in" filter="wipe(left)">
                                      <p:cBhvr>
                                        <p:cTn id="173" dur="500"/>
                                        <p:tgtEl>
                                          <p:spTgt spid="65583"/>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1" fill="hold" grpId="0" nodeType="clickEffect">
                                  <p:stCondLst>
                                    <p:cond delay="0"/>
                                  </p:stCondLst>
                                  <p:childTnLst>
                                    <p:set>
                                      <p:cBhvr>
                                        <p:cTn id="177" dur="1" fill="hold">
                                          <p:stCondLst>
                                            <p:cond delay="0"/>
                                          </p:stCondLst>
                                        </p:cTn>
                                        <p:tgtEl>
                                          <p:spTgt spid="65636"/>
                                        </p:tgtEl>
                                        <p:attrNameLst>
                                          <p:attrName>style.visibility</p:attrName>
                                        </p:attrNameLst>
                                      </p:cBhvr>
                                      <p:to>
                                        <p:strVal val="visible"/>
                                      </p:to>
                                    </p:set>
                                    <p:animEffect transition="in" filter="wipe(up)">
                                      <p:cBhvr>
                                        <p:cTn id="178" dur="500"/>
                                        <p:tgtEl>
                                          <p:spTgt spid="65636"/>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grpId="0" nodeType="clickEffect">
                                  <p:stCondLst>
                                    <p:cond delay="0"/>
                                  </p:stCondLst>
                                  <p:childTnLst>
                                    <p:set>
                                      <p:cBhvr>
                                        <p:cTn id="182" dur="1" fill="hold">
                                          <p:stCondLst>
                                            <p:cond delay="0"/>
                                          </p:stCondLst>
                                        </p:cTn>
                                        <p:tgtEl>
                                          <p:spTgt spid="65637"/>
                                        </p:tgtEl>
                                        <p:attrNameLst>
                                          <p:attrName>style.visibility</p:attrName>
                                        </p:attrNameLst>
                                      </p:cBhvr>
                                      <p:to>
                                        <p:strVal val="visible"/>
                                      </p:to>
                                    </p:set>
                                    <p:animEffect transition="in" filter="wipe(up)">
                                      <p:cBhvr>
                                        <p:cTn id="183" dur="500"/>
                                        <p:tgtEl>
                                          <p:spTgt spid="6563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65638"/>
                                        </p:tgtEl>
                                        <p:attrNameLst>
                                          <p:attrName>style.visibility</p:attrName>
                                        </p:attrNameLst>
                                      </p:cBhvr>
                                      <p:to>
                                        <p:strVal val="visible"/>
                                      </p:to>
                                    </p:set>
                                    <p:animEffect transition="in" filter="wipe(up)">
                                      <p:cBhvr>
                                        <p:cTn id="188" dur="500"/>
                                        <p:tgtEl>
                                          <p:spTgt spid="65638"/>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65640"/>
                                        </p:tgtEl>
                                        <p:attrNameLst>
                                          <p:attrName>style.visibility</p:attrName>
                                        </p:attrNameLst>
                                      </p:cBhvr>
                                      <p:to>
                                        <p:strVal val="visible"/>
                                      </p:to>
                                    </p:set>
                                    <p:animEffect transition="in" filter="wipe(down)">
                                      <p:cBhvr>
                                        <p:cTn id="193" dur="500"/>
                                        <p:tgtEl>
                                          <p:spTgt spid="65640"/>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65642"/>
                                        </p:tgtEl>
                                        <p:attrNameLst>
                                          <p:attrName>style.visibility</p:attrName>
                                        </p:attrNameLst>
                                      </p:cBhvr>
                                      <p:to>
                                        <p:strVal val="visible"/>
                                      </p:to>
                                    </p:set>
                                    <p:animEffect transition="in" filter="wipe(down)">
                                      <p:cBhvr>
                                        <p:cTn id="196" dur="500"/>
                                        <p:tgtEl>
                                          <p:spTgt spid="65642"/>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65641"/>
                                        </p:tgtEl>
                                        <p:attrNameLst>
                                          <p:attrName>style.visibility</p:attrName>
                                        </p:attrNameLst>
                                      </p:cBhvr>
                                      <p:to>
                                        <p:strVal val="visible"/>
                                      </p:to>
                                    </p:set>
                                    <p:animEffect transition="in" filter="wipe(down)">
                                      <p:cBhvr>
                                        <p:cTn id="199" dur="500"/>
                                        <p:tgtEl>
                                          <p:spTgt spid="65641"/>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65643"/>
                                        </p:tgtEl>
                                        <p:attrNameLst>
                                          <p:attrName>style.visibility</p:attrName>
                                        </p:attrNameLst>
                                      </p:cBhvr>
                                      <p:to>
                                        <p:strVal val="visible"/>
                                      </p:to>
                                    </p:set>
                                    <p:animEffect transition="in" filter="wipe(down)">
                                      <p:cBhvr>
                                        <p:cTn id="202" dur="500"/>
                                        <p:tgtEl>
                                          <p:spTgt spid="65643"/>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65645"/>
                                        </p:tgtEl>
                                        <p:attrNameLst>
                                          <p:attrName>style.visibility</p:attrName>
                                        </p:attrNameLst>
                                      </p:cBhvr>
                                      <p:to>
                                        <p:strVal val="visible"/>
                                      </p:to>
                                    </p:set>
                                    <p:animEffect transition="in" filter="wipe(down)">
                                      <p:cBhvr>
                                        <p:cTn id="205" dur="500"/>
                                        <p:tgtEl>
                                          <p:spTgt spid="65645"/>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65644"/>
                                        </p:tgtEl>
                                        <p:attrNameLst>
                                          <p:attrName>style.visibility</p:attrName>
                                        </p:attrNameLst>
                                      </p:cBhvr>
                                      <p:to>
                                        <p:strVal val="visible"/>
                                      </p:to>
                                    </p:set>
                                    <p:animEffect transition="in" filter="wipe(down)">
                                      <p:cBhvr>
                                        <p:cTn id="208" dur="500"/>
                                        <p:tgtEl>
                                          <p:spTgt spid="65644"/>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65647"/>
                                        </p:tgtEl>
                                        <p:attrNameLst>
                                          <p:attrName>style.visibility</p:attrName>
                                        </p:attrNameLst>
                                      </p:cBhvr>
                                      <p:to>
                                        <p:strVal val="visible"/>
                                      </p:to>
                                    </p:set>
                                    <p:animEffect transition="in" filter="wipe(down)">
                                      <p:cBhvr>
                                        <p:cTn id="211" dur="500"/>
                                        <p:tgtEl>
                                          <p:spTgt spid="65647"/>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65646"/>
                                        </p:tgtEl>
                                        <p:attrNameLst>
                                          <p:attrName>style.visibility</p:attrName>
                                        </p:attrNameLst>
                                      </p:cBhvr>
                                      <p:to>
                                        <p:strVal val="visible"/>
                                      </p:to>
                                    </p:set>
                                    <p:animEffect transition="in" filter="wipe(down)">
                                      <p:cBhvr>
                                        <p:cTn id="214" dur="500"/>
                                        <p:tgtEl>
                                          <p:spTgt spid="65646"/>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1" fill="hold" grpId="0" nodeType="clickEffect">
                                  <p:stCondLst>
                                    <p:cond delay="0"/>
                                  </p:stCondLst>
                                  <p:childTnLst>
                                    <p:set>
                                      <p:cBhvr>
                                        <p:cTn id="218" dur="1" fill="hold">
                                          <p:stCondLst>
                                            <p:cond delay="0"/>
                                          </p:stCondLst>
                                        </p:cTn>
                                        <p:tgtEl>
                                          <p:spTgt spid="65639"/>
                                        </p:tgtEl>
                                        <p:attrNameLst>
                                          <p:attrName>style.visibility</p:attrName>
                                        </p:attrNameLst>
                                      </p:cBhvr>
                                      <p:to>
                                        <p:strVal val="visible"/>
                                      </p:to>
                                    </p:set>
                                    <p:animEffect transition="in" filter="wipe(up)">
                                      <p:cBhvr>
                                        <p:cTn id="219" dur="500"/>
                                        <p:tgtEl>
                                          <p:spTgt spid="65639"/>
                                        </p:tgtEl>
                                      </p:cBhvr>
                                    </p:animEffect>
                                  </p:childTnLst>
                                </p:cTn>
                              </p:par>
                            </p:childTnLst>
                          </p:cTn>
                        </p:par>
                      </p:childTnLst>
                    </p:cTn>
                  </p:par>
                  <p:par>
                    <p:cTn id="220" fill="hold">
                      <p:stCondLst>
                        <p:cond delay="indefinite"/>
                      </p:stCondLst>
                      <p:childTnLst>
                        <p:par>
                          <p:cTn id="221" fill="hold">
                            <p:stCondLst>
                              <p:cond delay="0"/>
                            </p:stCondLst>
                            <p:childTnLst>
                              <p:par>
                                <p:cTn id="222" presetID="31" presetClass="entr" presetSubtype="0" fill="hold" grpId="0" nodeType="clickEffect">
                                  <p:stCondLst>
                                    <p:cond delay="0"/>
                                  </p:stCondLst>
                                  <p:iterate type="lt">
                                    <p:tmPct val="5000"/>
                                  </p:iterate>
                                  <p:childTnLst>
                                    <p:set>
                                      <p:cBhvr>
                                        <p:cTn id="223" dur="1" fill="hold">
                                          <p:stCondLst>
                                            <p:cond delay="0"/>
                                          </p:stCondLst>
                                        </p:cTn>
                                        <p:tgtEl>
                                          <p:spTgt spid="65622"/>
                                        </p:tgtEl>
                                        <p:attrNameLst>
                                          <p:attrName>style.visibility</p:attrName>
                                        </p:attrNameLst>
                                      </p:cBhvr>
                                      <p:to>
                                        <p:strVal val="visible"/>
                                      </p:to>
                                    </p:set>
                                    <p:anim calcmode="lin" valueType="num">
                                      <p:cBhvr>
                                        <p:cTn id="224" dur="1000" fill="hold"/>
                                        <p:tgtEl>
                                          <p:spTgt spid="65622"/>
                                        </p:tgtEl>
                                        <p:attrNameLst>
                                          <p:attrName>ppt_w</p:attrName>
                                        </p:attrNameLst>
                                      </p:cBhvr>
                                      <p:tavLst>
                                        <p:tav tm="0">
                                          <p:val>
                                            <p:fltVal val="0"/>
                                          </p:val>
                                        </p:tav>
                                        <p:tav tm="100000">
                                          <p:val>
                                            <p:strVal val="#ppt_w"/>
                                          </p:val>
                                        </p:tav>
                                      </p:tavLst>
                                    </p:anim>
                                    <p:anim calcmode="lin" valueType="num">
                                      <p:cBhvr>
                                        <p:cTn id="225" dur="1000" fill="hold"/>
                                        <p:tgtEl>
                                          <p:spTgt spid="65622"/>
                                        </p:tgtEl>
                                        <p:attrNameLst>
                                          <p:attrName>ppt_h</p:attrName>
                                        </p:attrNameLst>
                                      </p:cBhvr>
                                      <p:tavLst>
                                        <p:tav tm="0">
                                          <p:val>
                                            <p:fltVal val="0"/>
                                          </p:val>
                                        </p:tav>
                                        <p:tav tm="100000">
                                          <p:val>
                                            <p:strVal val="#ppt_h"/>
                                          </p:val>
                                        </p:tav>
                                      </p:tavLst>
                                    </p:anim>
                                    <p:anim calcmode="lin" valueType="num">
                                      <p:cBhvr>
                                        <p:cTn id="226" dur="1000" fill="hold"/>
                                        <p:tgtEl>
                                          <p:spTgt spid="65622"/>
                                        </p:tgtEl>
                                        <p:attrNameLst>
                                          <p:attrName>style.rotation</p:attrName>
                                        </p:attrNameLst>
                                      </p:cBhvr>
                                      <p:tavLst>
                                        <p:tav tm="0">
                                          <p:val>
                                            <p:fltVal val="90"/>
                                          </p:val>
                                        </p:tav>
                                        <p:tav tm="100000">
                                          <p:val>
                                            <p:fltVal val="0"/>
                                          </p:val>
                                        </p:tav>
                                      </p:tavLst>
                                    </p:anim>
                                    <p:animEffect transition="in" filter="fade">
                                      <p:cBhvr>
                                        <p:cTn id="227" dur="1000"/>
                                        <p:tgtEl>
                                          <p:spTgt spid="65622"/>
                                        </p:tgtEl>
                                      </p:cBhvr>
                                    </p:animEffect>
                                  </p:childTnLst>
                                </p:cTn>
                              </p:par>
                            </p:childTnLst>
                          </p:cTn>
                        </p:par>
                      </p:childTnLst>
                    </p:cTn>
                  </p:par>
                  <p:par>
                    <p:cTn id="228" fill="hold">
                      <p:stCondLst>
                        <p:cond delay="indefinite"/>
                      </p:stCondLst>
                      <p:childTnLst>
                        <p:par>
                          <p:cTn id="229" fill="hold">
                            <p:stCondLst>
                              <p:cond delay="0"/>
                            </p:stCondLst>
                            <p:childTnLst>
                              <p:par>
                                <p:cTn id="230" presetID="29" presetClass="entr" presetSubtype="0" fill="hold" nodeType="clickEffect">
                                  <p:stCondLst>
                                    <p:cond delay="0"/>
                                  </p:stCondLst>
                                  <p:childTnLst>
                                    <p:set>
                                      <p:cBhvr>
                                        <p:cTn id="231" dur="1" fill="hold">
                                          <p:stCondLst>
                                            <p:cond delay="0"/>
                                          </p:stCondLst>
                                        </p:cTn>
                                        <p:tgtEl>
                                          <p:spTgt spid="3"/>
                                        </p:tgtEl>
                                        <p:attrNameLst>
                                          <p:attrName>style.visibility</p:attrName>
                                        </p:attrNameLst>
                                      </p:cBhvr>
                                      <p:to>
                                        <p:strVal val="visible"/>
                                      </p:to>
                                    </p:set>
                                    <p:anim calcmode="lin" valueType="num">
                                      <p:cBhvr>
                                        <p:cTn id="232" dur="1000" fill="hold"/>
                                        <p:tgtEl>
                                          <p:spTgt spid="3"/>
                                        </p:tgtEl>
                                        <p:attrNameLst>
                                          <p:attrName>ppt_x</p:attrName>
                                        </p:attrNameLst>
                                      </p:cBhvr>
                                      <p:tavLst>
                                        <p:tav tm="0">
                                          <p:val>
                                            <p:strVal val="#ppt_x-.2"/>
                                          </p:val>
                                        </p:tav>
                                        <p:tav tm="100000">
                                          <p:val>
                                            <p:strVal val="#ppt_x"/>
                                          </p:val>
                                        </p:tav>
                                      </p:tavLst>
                                    </p:anim>
                                    <p:anim calcmode="lin" valueType="num">
                                      <p:cBhvr>
                                        <p:cTn id="23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34" dur="1000"/>
                                        <p:tgtEl>
                                          <p:spTgt spid="3"/>
                                        </p:tgtEl>
                                      </p:cBhvr>
                                    </p:animEffect>
                                  </p:childTnLst>
                                </p:cTn>
                              </p:par>
                            </p:childTnLst>
                          </p:cTn>
                        </p:par>
                      </p:childTnLst>
                    </p:cTn>
                  </p:par>
                  <p:par>
                    <p:cTn id="235" fill="hold">
                      <p:stCondLst>
                        <p:cond delay="indefinite"/>
                      </p:stCondLst>
                      <p:childTnLst>
                        <p:par>
                          <p:cTn id="236" fill="hold">
                            <p:stCondLst>
                              <p:cond delay="0"/>
                            </p:stCondLst>
                            <p:childTnLst>
                              <p:par>
                                <p:cTn id="237" presetID="8" presetClass="emph" presetSubtype="0" fill="hold" nodeType="clickEffect">
                                  <p:stCondLst>
                                    <p:cond delay="0"/>
                                  </p:stCondLst>
                                  <p:childTnLst>
                                    <p:animRot by="5400000">
                                      <p:cBhvr>
                                        <p:cTn id="238" dur="2000" fill="hold"/>
                                        <p:tgtEl>
                                          <p:spTgt spid="3"/>
                                        </p:tgtEl>
                                        <p:attrNameLst>
                                          <p:attrName>r</p:attrName>
                                        </p:attrNameLst>
                                      </p:cBhvr>
                                    </p:animRo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grpId="0" nodeType="clickEffect">
                                  <p:stCondLst>
                                    <p:cond delay="0"/>
                                  </p:stCondLst>
                                  <p:childTnLst>
                                    <p:set>
                                      <p:cBhvr>
                                        <p:cTn id="242" dur="1" fill="hold">
                                          <p:stCondLst>
                                            <p:cond delay="0"/>
                                          </p:stCondLst>
                                        </p:cTn>
                                        <p:tgtEl>
                                          <p:spTgt spid="65658"/>
                                        </p:tgtEl>
                                        <p:attrNameLst>
                                          <p:attrName>style.visibility</p:attrName>
                                        </p:attrNameLst>
                                      </p:cBhvr>
                                      <p:to>
                                        <p:strVal val="visible"/>
                                      </p:to>
                                    </p:set>
                                    <p:animEffect transition="in" filter="wipe(down)">
                                      <p:cBhvr>
                                        <p:cTn id="243" dur="500"/>
                                        <p:tgtEl>
                                          <p:spTgt spid="65658"/>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grpId="0" nodeType="clickEffect">
                                  <p:stCondLst>
                                    <p:cond delay="0"/>
                                  </p:stCondLst>
                                  <p:childTnLst>
                                    <p:set>
                                      <p:cBhvr>
                                        <p:cTn id="247" dur="1" fill="hold">
                                          <p:stCondLst>
                                            <p:cond delay="0"/>
                                          </p:stCondLst>
                                        </p:cTn>
                                        <p:tgtEl>
                                          <p:spTgt spid="65659"/>
                                        </p:tgtEl>
                                        <p:attrNameLst>
                                          <p:attrName>style.visibility</p:attrName>
                                        </p:attrNameLst>
                                      </p:cBhvr>
                                      <p:to>
                                        <p:strVal val="visible"/>
                                      </p:to>
                                    </p:set>
                                    <p:animEffect transition="in" filter="wipe(down)">
                                      <p:cBhvr>
                                        <p:cTn id="248" dur="500"/>
                                        <p:tgtEl>
                                          <p:spTgt spid="65659"/>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4" fill="hold" grpId="0" nodeType="clickEffect">
                                  <p:stCondLst>
                                    <p:cond delay="0"/>
                                  </p:stCondLst>
                                  <p:childTnLst>
                                    <p:set>
                                      <p:cBhvr>
                                        <p:cTn id="252" dur="1" fill="hold">
                                          <p:stCondLst>
                                            <p:cond delay="0"/>
                                          </p:stCondLst>
                                        </p:cTn>
                                        <p:tgtEl>
                                          <p:spTgt spid="65660"/>
                                        </p:tgtEl>
                                        <p:attrNameLst>
                                          <p:attrName>style.visibility</p:attrName>
                                        </p:attrNameLst>
                                      </p:cBhvr>
                                      <p:to>
                                        <p:strVal val="visible"/>
                                      </p:to>
                                    </p:set>
                                    <p:animEffect transition="in" filter="wipe(down)">
                                      <p:cBhvr>
                                        <p:cTn id="253" dur="500"/>
                                        <p:tgtEl>
                                          <p:spTgt spid="65660"/>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65661"/>
                                        </p:tgtEl>
                                        <p:attrNameLst>
                                          <p:attrName>style.visibility</p:attrName>
                                        </p:attrNameLst>
                                      </p:cBhvr>
                                      <p:to>
                                        <p:strVal val="visible"/>
                                      </p:to>
                                    </p:set>
                                    <p:animEffect transition="in" filter="wipe(left)">
                                      <p:cBhvr>
                                        <p:cTn id="258" dur="500"/>
                                        <p:tgtEl>
                                          <p:spTgt spid="65661"/>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65662"/>
                                        </p:tgtEl>
                                        <p:attrNameLst>
                                          <p:attrName>style.visibility</p:attrName>
                                        </p:attrNameLst>
                                      </p:cBhvr>
                                      <p:to>
                                        <p:strVal val="visible"/>
                                      </p:to>
                                    </p:set>
                                    <p:animEffect transition="in" filter="wipe(left)">
                                      <p:cBhvr>
                                        <p:cTn id="263" dur="500"/>
                                        <p:tgtEl>
                                          <p:spTgt spid="65662"/>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65663"/>
                                        </p:tgtEl>
                                        <p:attrNameLst>
                                          <p:attrName>style.visibility</p:attrName>
                                        </p:attrNameLst>
                                      </p:cBhvr>
                                      <p:to>
                                        <p:strVal val="visible"/>
                                      </p:to>
                                    </p:set>
                                    <p:animEffect transition="in" filter="wipe(left)">
                                      <p:cBhvr>
                                        <p:cTn id="268" dur="500"/>
                                        <p:tgtEl>
                                          <p:spTgt spid="65663"/>
                                        </p:tgtEl>
                                      </p:cBhvr>
                                    </p:animEffect>
                                  </p:childTnLst>
                                </p:cTn>
                              </p:par>
                              <p:par>
                                <p:cTn id="269" presetID="22" presetClass="entr" presetSubtype="4" fill="hold" grpId="0" nodeType="withEffect">
                                  <p:stCondLst>
                                    <p:cond delay="0"/>
                                  </p:stCondLst>
                                  <p:childTnLst>
                                    <p:set>
                                      <p:cBhvr>
                                        <p:cTn id="270" dur="1" fill="hold">
                                          <p:stCondLst>
                                            <p:cond delay="0"/>
                                          </p:stCondLst>
                                        </p:cTn>
                                        <p:tgtEl>
                                          <p:spTgt spid="65664"/>
                                        </p:tgtEl>
                                        <p:attrNameLst>
                                          <p:attrName>style.visibility</p:attrName>
                                        </p:attrNameLst>
                                      </p:cBhvr>
                                      <p:to>
                                        <p:strVal val="visible"/>
                                      </p:to>
                                    </p:set>
                                    <p:animEffect transition="in" filter="wipe(down)">
                                      <p:cBhvr>
                                        <p:cTn id="271" dur="500"/>
                                        <p:tgtEl>
                                          <p:spTgt spid="65664"/>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grpId="0" nodeType="clickEffect">
                                  <p:stCondLst>
                                    <p:cond delay="0"/>
                                  </p:stCondLst>
                                  <p:childTnLst>
                                    <p:set>
                                      <p:cBhvr>
                                        <p:cTn id="275" dur="1" fill="hold">
                                          <p:stCondLst>
                                            <p:cond delay="0"/>
                                          </p:stCondLst>
                                        </p:cTn>
                                        <p:tgtEl>
                                          <p:spTgt spid="65665"/>
                                        </p:tgtEl>
                                        <p:attrNameLst>
                                          <p:attrName>style.visibility</p:attrName>
                                        </p:attrNameLst>
                                      </p:cBhvr>
                                      <p:to>
                                        <p:strVal val="visible"/>
                                      </p:to>
                                    </p:set>
                                    <p:animEffect transition="in" filter="wipe(down)">
                                      <p:cBhvr>
                                        <p:cTn id="276" dur="500"/>
                                        <p:tgtEl>
                                          <p:spTgt spid="65665"/>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65666"/>
                                        </p:tgtEl>
                                        <p:attrNameLst>
                                          <p:attrName>style.visibility</p:attrName>
                                        </p:attrNameLst>
                                      </p:cBhvr>
                                      <p:to>
                                        <p:strVal val="visible"/>
                                      </p:to>
                                    </p:set>
                                    <p:animEffect transition="in" filter="wipe(down)">
                                      <p:cBhvr>
                                        <p:cTn id="279" dur="500"/>
                                        <p:tgtEl>
                                          <p:spTgt spid="65666"/>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4" fill="hold" grpId="0" nodeType="clickEffect">
                                  <p:stCondLst>
                                    <p:cond delay="0"/>
                                  </p:stCondLst>
                                  <p:childTnLst>
                                    <p:set>
                                      <p:cBhvr>
                                        <p:cTn id="283" dur="1" fill="hold">
                                          <p:stCondLst>
                                            <p:cond delay="0"/>
                                          </p:stCondLst>
                                        </p:cTn>
                                        <p:tgtEl>
                                          <p:spTgt spid="65667"/>
                                        </p:tgtEl>
                                        <p:attrNameLst>
                                          <p:attrName>style.visibility</p:attrName>
                                        </p:attrNameLst>
                                      </p:cBhvr>
                                      <p:to>
                                        <p:strVal val="visible"/>
                                      </p:to>
                                    </p:set>
                                    <p:animEffect transition="in" filter="wipe(down)">
                                      <p:cBhvr>
                                        <p:cTn id="284" dur="500"/>
                                        <p:tgtEl>
                                          <p:spTgt spid="65667"/>
                                        </p:tgtEl>
                                      </p:cBhvr>
                                    </p:animEffect>
                                  </p:childTnLst>
                                </p:cTn>
                              </p:par>
                              <p:par>
                                <p:cTn id="285" presetID="22" presetClass="entr" presetSubtype="4" fill="hold" grpId="0" nodeType="withEffect">
                                  <p:stCondLst>
                                    <p:cond delay="0"/>
                                  </p:stCondLst>
                                  <p:childTnLst>
                                    <p:set>
                                      <p:cBhvr>
                                        <p:cTn id="286" dur="1" fill="hold">
                                          <p:stCondLst>
                                            <p:cond delay="0"/>
                                          </p:stCondLst>
                                        </p:cTn>
                                        <p:tgtEl>
                                          <p:spTgt spid="65668"/>
                                        </p:tgtEl>
                                        <p:attrNameLst>
                                          <p:attrName>style.visibility</p:attrName>
                                        </p:attrNameLst>
                                      </p:cBhvr>
                                      <p:to>
                                        <p:strVal val="visible"/>
                                      </p:to>
                                    </p:set>
                                    <p:animEffect transition="in" filter="wipe(down)">
                                      <p:cBhvr>
                                        <p:cTn id="287" dur="500"/>
                                        <p:tgtEl>
                                          <p:spTgt spid="65668"/>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4" fill="hold" grpId="0" nodeType="clickEffect">
                                  <p:stCondLst>
                                    <p:cond delay="0"/>
                                  </p:stCondLst>
                                  <p:childTnLst>
                                    <p:set>
                                      <p:cBhvr>
                                        <p:cTn id="291" dur="1" fill="hold">
                                          <p:stCondLst>
                                            <p:cond delay="0"/>
                                          </p:stCondLst>
                                        </p:cTn>
                                        <p:tgtEl>
                                          <p:spTgt spid="65669"/>
                                        </p:tgtEl>
                                        <p:attrNameLst>
                                          <p:attrName>style.visibility</p:attrName>
                                        </p:attrNameLst>
                                      </p:cBhvr>
                                      <p:to>
                                        <p:strVal val="visible"/>
                                      </p:to>
                                    </p:set>
                                    <p:animEffect transition="in" filter="wipe(down)">
                                      <p:cBhvr>
                                        <p:cTn id="292" dur="500"/>
                                        <p:tgtEl>
                                          <p:spTgt spid="65669"/>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65670"/>
                                        </p:tgtEl>
                                        <p:attrNameLst>
                                          <p:attrName>style.visibility</p:attrName>
                                        </p:attrNameLst>
                                      </p:cBhvr>
                                      <p:to>
                                        <p:strVal val="visible"/>
                                      </p:to>
                                    </p:set>
                                    <p:animEffect transition="in" filter="wipe(down)">
                                      <p:cBhvr>
                                        <p:cTn id="295" dur="500"/>
                                        <p:tgtEl>
                                          <p:spTgt spid="65670"/>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4" fill="hold" grpId="0" nodeType="clickEffect">
                                  <p:stCondLst>
                                    <p:cond delay="0"/>
                                  </p:stCondLst>
                                  <p:childTnLst>
                                    <p:set>
                                      <p:cBhvr>
                                        <p:cTn id="299" dur="1" fill="hold">
                                          <p:stCondLst>
                                            <p:cond delay="0"/>
                                          </p:stCondLst>
                                        </p:cTn>
                                        <p:tgtEl>
                                          <p:spTgt spid="65671"/>
                                        </p:tgtEl>
                                        <p:attrNameLst>
                                          <p:attrName>style.visibility</p:attrName>
                                        </p:attrNameLst>
                                      </p:cBhvr>
                                      <p:to>
                                        <p:strVal val="visible"/>
                                      </p:to>
                                    </p:set>
                                    <p:animEffect transition="in" filter="wipe(down)">
                                      <p:cBhvr>
                                        <p:cTn id="300" dur="500"/>
                                        <p:tgtEl>
                                          <p:spTgt spid="65671"/>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grpId="0" nodeType="clickEffect">
                                  <p:stCondLst>
                                    <p:cond delay="0"/>
                                  </p:stCondLst>
                                  <p:childTnLst>
                                    <p:set>
                                      <p:cBhvr>
                                        <p:cTn id="304" dur="1" fill="hold">
                                          <p:stCondLst>
                                            <p:cond delay="0"/>
                                          </p:stCondLst>
                                        </p:cTn>
                                        <p:tgtEl>
                                          <p:spTgt spid="65672"/>
                                        </p:tgtEl>
                                        <p:attrNameLst>
                                          <p:attrName>style.visibility</p:attrName>
                                        </p:attrNameLst>
                                      </p:cBhvr>
                                      <p:to>
                                        <p:strVal val="visible"/>
                                      </p:to>
                                    </p:set>
                                    <p:animEffect transition="in" filter="wipe(down)">
                                      <p:cBhvr>
                                        <p:cTn id="305" dur="500"/>
                                        <p:tgtEl>
                                          <p:spTgt spid="65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40" grpId="0" animBg="1"/>
      <p:bldP spid="65541" grpId="0"/>
      <p:bldP spid="65542" grpId="0" animBg="1"/>
      <p:bldP spid="65543" grpId="0"/>
      <p:bldP spid="65544" grpId="0"/>
      <p:bldP spid="65545" grpId="0"/>
      <p:bldP spid="65546" grpId="0"/>
      <p:bldP spid="65550" grpId="0" animBg="1"/>
      <p:bldP spid="65551" grpId="0" animBg="1"/>
      <p:bldP spid="65552" grpId="0" animBg="1"/>
      <p:bldP spid="65555" grpId="0"/>
      <p:bldP spid="65556" grpId="0" animBg="1"/>
      <p:bldP spid="65557" grpId="0" animBg="1"/>
      <p:bldP spid="65558" grpId="0"/>
      <p:bldP spid="65559" grpId="0" animBg="1"/>
      <p:bldP spid="65560" grpId="0"/>
      <p:bldP spid="65561" grpId="0" animBg="1"/>
      <p:bldP spid="65562" grpId="0"/>
      <p:bldP spid="65577" grpId="0" animBg="1"/>
      <p:bldP spid="65582" grpId="0" animBg="1"/>
      <p:bldP spid="65583" grpId="0" animBg="1"/>
      <p:bldP spid="65620" grpId="0" animBg="1"/>
      <p:bldP spid="65621" grpId="0" animBg="1"/>
      <p:bldP spid="65622" grpId="0" animBg="1"/>
      <p:bldP spid="65624" grpId="0" animBg="1"/>
      <p:bldP spid="65634" grpId="0"/>
      <p:bldP spid="65635" grpId="0" animBg="1"/>
      <p:bldP spid="65636" grpId="0" animBg="1"/>
      <p:bldP spid="65637" grpId="0" animBg="1"/>
      <p:bldP spid="65638" grpId="0" animBg="1"/>
      <p:bldP spid="65639" grpId="0" animBg="1"/>
      <p:bldP spid="65640" grpId="0" animBg="1"/>
      <p:bldP spid="65641" grpId="0" animBg="1"/>
      <p:bldP spid="65642" grpId="0"/>
      <p:bldP spid="65643" grpId="0"/>
      <p:bldP spid="65644" grpId="0"/>
      <p:bldP spid="65645" grpId="0" animBg="1"/>
      <p:bldP spid="65646" grpId="0"/>
      <p:bldP spid="65647" grpId="0" animBg="1"/>
      <p:bldP spid="65658" grpId="0" animBg="1"/>
      <p:bldP spid="65659" grpId="0" animBg="1"/>
      <p:bldP spid="65660" grpId="0" animBg="1"/>
      <p:bldP spid="65661" grpId="0" animBg="1"/>
      <p:bldP spid="65662" grpId="0" animBg="1"/>
      <p:bldP spid="65663" grpId="0" animBg="1"/>
      <p:bldP spid="65664" grpId="0" animBg="1"/>
      <p:bldP spid="65665" grpId="0"/>
      <p:bldP spid="65666" grpId="0" animBg="1"/>
      <p:bldP spid="65667" grpId="0"/>
      <p:bldP spid="65668" grpId="0" animBg="1"/>
      <p:bldP spid="65669" grpId="0"/>
      <p:bldP spid="65670" grpId="0" animBg="1"/>
      <p:bldP spid="65671" grpId="0"/>
      <p:bldP spid="65672" grpId="0" animBg="1"/>
      <p:bldP spid="65673" grpId="0" animBg="1"/>
      <p:bldP spid="65674" grpId="0" animBg="1"/>
      <p:bldP spid="65675" grpId="0" animBg="1"/>
      <p:bldP spid="656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2066925" y="4352925"/>
            <a:ext cx="1714500" cy="1485900"/>
          </a:xfrm>
          <a:prstGeom prst="hexagon">
            <a:avLst>
              <a:gd name="adj" fmla="val 28846"/>
              <a:gd name="vf" fmla="val 115470"/>
            </a:avLst>
          </a:prstGeom>
          <a:solidFill>
            <a:schemeClr val="bg1"/>
          </a:solidFill>
          <a:ln w="22225">
            <a:solidFill>
              <a:schemeClr val="tx1"/>
            </a:solidFill>
            <a:miter lim="800000"/>
            <a:headEnd/>
            <a:tailEnd/>
          </a:ln>
        </p:spPr>
        <p:txBody>
          <a:bodyPr wrap="none" anchor="ctr"/>
          <a:lstStyle/>
          <a:p>
            <a:endParaRPr lang="en-IN"/>
          </a:p>
        </p:txBody>
      </p:sp>
      <p:sp>
        <p:nvSpPr>
          <p:cNvPr id="45059" name="Line 3"/>
          <p:cNvSpPr>
            <a:spLocks noChangeShapeType="1"/>
          </p:cNvSpPr>
          <p:nvPr/>
        </p:nvSpPr>
        <p:spPr bwMode="auto">
          <a:xfrm flipV="1">
            <a:off x="2066925" y="3860800"/>
            <a:ext cx="0" cy="1204913"/>
          </a:xfrm>
          <a:prstGeom prst="line">
            <a:avLst/>
          </a:prstGeom>
          <a:noFill/>
          <a:ln w="3175">
            <a:solidFill>
              <a:schemeClr val="tx1"/>
            </a:solidFill>
            <a:round/>
            <a:headEnd/>
            <a:tailEnd type="triangle" w="med" len="med"/>
          </a:ln>
        </p:spPr>
        <p:txBody>
          <a:bodyPr/>
          <a:lstStyle/>
          <a:p>
            <a:endParaRPr lang="en-IN"/>
          </a:p>
        </p:txBody>
      </p:sp>
      <p:sp>
        <p:nvSpPr>
          <p:cNvPr id="45060" name="Line 4"/>
          <p:cNvSpPr>
            <a:spLocks noChangeShapeType="1"/>
          </p:cNvSpPr>
          <p:nvPr/>
        </p:nvSpPr>
        <p:spPr bwMode="auto">
          <a:xfrm flipV="1">
            <a:off x="2511425" y="3860800"/>
            <a:ext cx="0" cy="1978025"/>
          </a:xfrm>
          <a:prstGeom prst="line">
            <a:avLst/>
          </a:prstGeom>
          <a:noFill/>
          <a:ln w="3175">
            <a:solidFill>
              <a:schemeClr val="tx1"/>
            </a:solidFill>
            <a:round/>
            <a:headEnd/>
            <a:tailEnd type="triangle" w="med" len="med"/>
          </a:ln>
        </p:spPr>
        <p:txBody>
          <a:bodyPr/>
          <a:lstStyle/>
          <a:p>
            <a:endParaRPr lang="en-IN"/>
          </a:p>
        </p:txBody>
      </p:sp>
      <p:sp>
        <p:nvSpPr>
          <p:cNvPr id="45061" name="Line 5"/>
          <p:cNvSpPr>
            <a:spLocks noChangeShapeType="1"/>
          </p:cNvSpPr>
          <p:nvPr/>
        </p:nvSpPr>
        <p:spPr bwMode="auto">
          <a:xfrm flipV="1">
            <a:off x="3352800" y="3860800"/>
            <a:ext cx="0" cy="1978025"/>
          </a:xfrm>
          <a:prstGeom prst="line">
            <a:avLst/>
          </a:prstGeom>
          <a:noFill/>
          <a:ln w="3175">
            <a:solidFill>
              <a:schemeClr val="tx1"/>
            </a:solidFill>
            <a:round/>
            <a:headEnd/>
            <a:tailEnd type="triangle" w="med" len="med"/>
          </a:ln>
        </p:spPr>
        <p:txBody>
          <a:bodyPr/>
          <a:lstStyle/>
          <a:p>
            <a:endParaRPr lang="en-IN"/>
          </a:p>
        </p:txBody>
      </p:sp>
      <p:sp>
        <p:nvSpPr>
          <p:cNvPr id="45062" name="Line 6"/>
          <p:cNvSpPr>
            <a:spLocks noChangeShapeType="1"/>
          </p:cNvSpPr>
          <p:nvPr/>
        </p:nvSpPr>
        <p:spPr bwMode="auto">
          <a:xfrm flipV="1">
            <a:off x="3781425" y="3875088"/>
            <a:ext cx="0" cy="1190625"/>
          </a:xfrm>
          <a:prstGeom prst="line">
            <a:avLst/>
          </a:prstGeom>
          <a:noFill/>
          <a:ln w="3175">
            <a:solidFill>
              <a:schemeClr val="tx1"/>
            </a:solidFill>
            <a:round/>
            <a:headEnd/>
            <a:tailEnd type="triangle" w="med" len="med"/>
          </a:ln>
        </p:spPr>
        <p:txBody>
          <a:bodyPr/>
          <a:lstStyle/>
          <a:p>
            <a:endParaRPr lang="en-IN"/>
          </a:p>
        </p:txBody>
      </p:sp>
      <p:sp>
        <p:nvSpPr>
          <p:cNvPr id="45063" name="Line 7"/>
          <p:cNvSpPr>
            <a:spLocks noChangeShapeType="1"/>
          </p:cNvSpPr>
          <p:nvPr/>
        </p:nvSpPr>
        <p:spPr bwMode="auto">
          <a:xfrm>
            <a:off x="2066925" y="3875088"/>
            <a:ext cx="1714500" cy="0"/>
          </a:xfrm>
          <a:prstGeom prst="line">
            <a:avLst/>
          </a:prstGeom>
          <a:noFill/>
          <a:ln w="22225">
            <a:solidFill>
              <a:schemeClr val="tx1"/>
            </a:solidFill>
            <a:round/>
            <a:headEnd/>
            <a:tailEnd/>
          </a:ln>
        </p:spPr>
        <p:txBody>
          <a:bodyPr/>
          <a:lstStyle/>
          <a:p>
            <a:endParaRPr lang="en-IN"/>
          </a:p>
        </p:txBody>
      </p:sp>
      <p:sp>
        <p:nvSpPr>
          <p:cNvPr id="45064" name="Text Box 8"/>
          <p:cNvSpPr txBox="1">
            <a:spLocks noChangeArrowheads="1"/>
          </p:cNvSpPr>
          <p:nvPr/>
        </p:nvSpPr>
        <p:spPr bwMode="auto">
          <a:xfrm>
            <a:off x="1863725" y="4957763"/>
            <a:ext cx="406400" cy="214312"/>
          </a:xfrm>
          <a:prstGeom prst="rect">
            <a:avLst/>
          </a:prstGeom>
          <a:noFill/>
          <a:ln w="9525">
            <a:noFill/>
            <a:miter lim="800000"/>
            <a:headEnd/>
            <a:tailEnd/>
          </a:ln>
        </p:spPr>
        <p:txBody>
          <a:bodyPr>
            <a:spAutoFit/>
          </a:bodyPr>
          <a:lstStyle/>
          <a:p>
            <a:pPr>
              <a:spcBef>
                <a:spcPct val="50000"/>
              </a:spcBef>
            </a:pPr>
            <a:r>
              <a:rPr lang="en-US" sz="800"/>
              <a:t>a</a:t>
            </a:r>
          </a:p>
        </p:txBody>
      </p:sp>
      <p:sp>
        <p:nvSpPr>
          <p:cNvPr id="45065" name="Text Box 9"/>
          <p:cNvSpPr txBox="1">
            <a:spLocks noChangeArrowheads="1"/>
          </p:cNvSpPr>
          <p:nvPr/>
        </p:nvSpPr>
        <p:spPr bwMode="auto">
          <a:xfrm>
            <a:off x="2270125" y="5730875"/>
            <a:ext cx="342900" cy="214313"/>
          </a:xfrm>
          <a:prstGeom prst="rect">
            <a:avLst/>
          </a:prstGeom>
          <a:noFill/>
          <a:ln w="9525">
            <a:noFill/>
            <a:miter lim="800000"/>
            <a:headEnd/>
            <a:tailEnd/>
          </a:ln>
        </p:spPr>
        <p:txBody>
          <a:bodyPr>
            <a:spAutoFit/>
          </a:bodyPr>
          <a:lstStyle/>
          <a:p>
            <a:pPr>
              <a:spcBef>
                <a:spcPct val="50000"/>
              </a:spcBef>
            </a:pPr>
            <a:r>
              <a:rPr lang="en-US" sz="800"/>
              <a:t>b</a:t>
            </a:r>
          </a:p>
        </p:txBody>
      </p:sp>
      <p:sp>
        <p:nvSpPr>
          <p:cNvPr id="45066" name="Text Box 10"/>
          <p:cNvSpPr txBox="1">
            <a:spLocks noChangeArrowheads="1"/>
          </p:cNvSpPr>
          <p:nvPr/>
        </p:nvSpPr>
        <p:spPr bwMode="auto">
          <a:xfrm>
            <a:off x="3276600" y="5730875"/>
            <a:ext cx="304800" cy="214313"/>
          </a:xfrm>
          <a:prstGeom prst="rect">
            <a:avLst/>
          </a:prstGeom>
          <a:noFill/>
          <a:ln w="9525">
            <a:noFill/>
            <a:miter lim="800000"/>
            <a:headEnd/>
            <a:tailEnd/>
          </a:ln>
        </p:spPr>
        <p:txBody>
          <a:bodyPr>
            <a:spAutoFit/>
          </a:bodyPr>
          <a:lstStyle/>
          <a:p>
            <a:pPr>
              <a:spcBef>
                <a:spcPct val="50000"/>
              </a:spcBef>
            </a:pPr>
            <a:r>
              <a:rPr lang="en-US" sz="800"/>
              <a:t>c</a:t>
            </a:r>
          </a:p>
        </p:txBody>
      </p:sp>
      <p:sp>
        <p:nvSpPr>
          <p:cNvPr id="45067" name="Text Box 11"/>
          <p:cNvSpPr txBox="1">
            <a:spLocks noChangeArrowheads="1"/>
          </p:cNvSpPr>
          <p:nvPr/>
        </p:nvSpPr>
        <p:spPr bwMode="auto">
          <a:xfrm>
            <a:off x="3781425" y="4957763"/>
            <a:ext cx="228600" cy="214312"/>
          </a:xfrm>
          <a:prstGeom prst="rect">
            <a:avLst/>
          </a:prstGeom>
          <a:noFill/>
          <a:ln w="9525">
            <a:noFill/>
            <a:miter lim="800000"/>
            <a:headEnd/>
            <a:tailEnd/>
          </a:ln>
        </p:spPr>
        <p:txBody>
          <a:bodyPr>
            <a:spAutoFit/>
          </a:bodyPr>
          <a:lstStyle/>
          <a:p>
            <a:pPr>
              <a:spcBef>
                <a:spcPct val="50000"/>
              </a:spcBef>
            </a:pPr>
            <a:r>
              <a:rPr lang="en-US" sz="800"/>
              <a:t>d</a:t>
            </a:r>
          </a:p>
        </p:txBody>
      </p:sp>
      <p:sp>
        <p:nvSpPr>
          <p:cNvPr id="45068" name="Text Box 12"/>
          <p:cNvSpPr txBox="1">
            <a:spLocks noChangeArrowheads="1"/>
          </p:cNvSpPr>
          <p:nvPr/>
        </p:nvSpPr>
        <p:spPr bwMode="auto">
          <a:xfrm>
            <a:off x="3289300" y="4244975"/>
            <a:ext cx="292100" cy="214313"/>
          </a:xfrm>
          <a:prstGeom prst="rect">
            <a:avLst/>
          </a:prstGeom>
          <a:noFill/>
          <a:ln w="9525">
            <a:noFill/>
            <a:miter lim="800000"/>
            <a:headEnd/>
            <a:tailEnd/>
          </a:ln>
        </p:spPr>
        <p:txBody>
          <a:bodyPr>
            <a:spAutoFit/>
          </a:bodyPr>
          <a:lstStyle/>
          <a:p>
            <a:pPr>
              <a:spcBef>
                <a:spcPct val="50000"/>
              </a:spcBef>
            </a:pPr>
            <a:r>
              <a:rPr lang="en-US" sz="800"/>
              <a:t>e</a:t>
            </a:r>
          </a:p>
        </p:txBody>
      </p:sp>
      <p:sp>
        <p:nvSpPr>
          <p:cNvPr id="45069" name="Text Box 13"/>
          <p:cNvSpPr txBox="1">
            <a:spLocks noChangeArrowheads="1"/>
          </p:cNvSpPr>
          <p:nvPr/>
        </p:nvSpPr>
        <p:spPr bwMode="auto">
          <a:xfrm>
            <a:off x="2276475" y="4244975"/>
            <a:ext cx="234950" cy="214313"/>
          </a:xfrm>
          <a:prstGeom prst="rect">
            <a:avLst/>
          </a:prstGeom>
          <a:noFill/>
          <a:ln w="9525">
            <a:noFill/>
            <a:miter lim="800000"/>
            <a:headEnd/>
            <a:tailEnd/>
          </a:ln>
        </p:spPr>
        <p:txBody>
          <a:bodyPr>
            <a:spAutoFit/>
          </a:bodyPr>
          <a:lstStyle/>
          <a:p>
            <a:pPr>
              <a:spcBef>
                <a:spcPct val="50000"/>
              </a:spcBef>
            </a:pPr>
            <a:r>
              <a:rPr lang="en-US" sz="800"/>
              <a:t>f</a:t>
            </a:r>
          </a:p>
        </p:txBody>
      </p:sp>
      <p:sp>
        <p:nvSpPr>
          <p:cNvPr id="45070" name="Text Box 14"/>
          <p:cNvSpPr txBox="1">
            <a:spLocks noChangeArrowheads="1"/>
          </p:cNvSpPr>
          <p:nvPr/>
        </p:nvSpPr>
        <p:spPr bwMode="auto">
          <a:xfrm>
            <a:off x="1933575" y="3646488"/>
            <a:ext cx="266700" cy="214312"/>
          </a:xfrm>
          <a:prstGeom prst="rect">
            <a:avLst/>
          </a:prstGeom>
          <a:noFill/>
          <a:ln w="9525">
            <a:noFill/>
            <a:miter lim="800000"/>
            <a:headEnd/>
            <a:tailEnd/>
          </a:ln>
        </p:spPr>
        <p:txBody>
          <a:bodyPr>
            <a:spAutoFit/>
          </a:bodyPr>
          <a:lstStyle/>
          <a:p>
            <a:pPr>
              <a:spcBef>
                <a:spcPct val="50000"/>
              </a:spcBef>
            </a:pPr>
            <a:r>
              <a:rPr lang="en-US" sz="800"/>
              <a:t>a’</a:t>
            </a:r>
          </a:p>
        </p:txBody>
      </p:sp>
      <p:sp>
        <p:nvSpPr>
          <p:cNvPr id="45071" name="Text Box 15"/>
          <p:cNvSpPr txBox="1">
            <a:spLocks noChangeArrowheads="1"/>
          </p:cNvSpPr>
          <p:nvPr/>
        </p:nvSpPr>
        <p:spPr bwMode="auto">
          <a:xfrm>
            <a:off x="2352675" y="3538538"/>
            <a:ext cx="317500" cy="336550"/>
          </a:xfrm>
          <a:prstGeom prst="rect">
            <a:avLst/>
          </a:prstGeom>
          <a:noFill/>
          <a:ln w="9525">
            <a:noFill/>
            <a:miter lim="800000"/>
            <a:headEnd/>
            <a:tailEnd/>
          </a:ln>
        </p:spPr>
        <p:txBody>
          <a:bodyPr>
            <a:spAutoFit/>
          </a:bodyPr>
          <a:lstStyle/>
          <a:p>
            <a:pPr>
              <a:spcBef>
                <a:spcPct val="50000"/>
              </a:spcBef>
            </a:pPr>
            <a:r>
              <a:rPr lang="en-US" sz="800"/>
              <a:t>b’ f’</a:t>
            </a:r>
          </a:p>
        </p:txBody>
      </p:sp>
      <p:sp>
        <p:nvSpPr>
          <p:cNvPr id="45072" name="Text Box 16"/>
          <p:cNvSpPr txBox="1">
            <a:spLocks noChangeArrowheads="1"/>
          </p:cNvSpPr>
          <p:nvPr/>
        </p:nvSpPr>
        <p:spPr bwMode="auto">
          <a:xfrm>
            <a:off x="3219450" y="3538538"/>
            <a:ext cx="266700" cy="336550"/>
          </a:xfrm>
          <a:prstGeom prst="rect">
            <a:avLst/>
          </a:prstGeom>
          <a:noFill/>
          <a:ln w="9525">
            <a:noFill/>
            <a:miter lim="800000"/>
            <a:headEnd/>
            <a:tailEnd/>
          </a:ln>
        </p:spPr>
        <p:txBody>
          <a:bodyPr>
            <a:spAutoFit/>
          </a:bodyPr>
          <a:lstStyle/>
          <a:p>
            <a:pPr>
              <a:spcBef>
                <a:spcPct val="50000"/>
              </a:spcBef>
            </a:pPr>
            <a:r>
              <a:rPr lang="en-US" sz="800"/>
              <a:t>c’ e’</a:t>
            </a:r>
          </a:p>
        </p:txBody>
      </p:sp>
      <p:sp>
        <p:nvSpPr>
          <p:cNvPr id="45073" name="Text Box 17"/>
          <p:cNvSpPr txBox="1">
            <a:spLocks noChangeArrowheads="1"/>
          </p:cNvSpPr>
          <p:nvPr/>
        </p:nvSpPr>
        <p:spPr bwMode="auto">
          <a:xfrm>
            <a:off x="3622675" y="3660775"/>
            <a:ext cx="317500" cy="214313"/>
          </a:xfrm>
          <a:prstGeom prst="rect">
            <a:avLst/>
          </a:prstGeom>
          <a:noFill/>
          <a:ln w="9525">
            <a:noFill/>
            <a:miter lim="800000"/>
            <a:headEnd/>
            <a:tailEnd/>
          </a:ln>
        </p:spPr>
        <p:txBody>
          <a:bodyPr>
            <a:spAutoFit/>
          </a:bodyPr>
          <a:lstStyle/>
          <a:p>
            <a:pPr>
              <a:spcBef>
                <a:spcPct val="50000"/>
              </a:spcBef>
            </a:pPr>
            <a:r>
              <a:rPr lang="en-US" sz="800"/>
              <a:t>d’</a:t>
            </a:r>
          </a:p>
        </p:txBody>
      </p:sp>
      <p:sp>
        <p:nvSpPr>
          <p:cNvPr id="45074" name="Line 18"/>
          <p:cNvSpPr>
            <a:spLocks noChangeShapeType="1"/>
          </p:cNvSpPr>
          <p:nvPr/>
        </p:nvSpPr>
        <p:spPr bwMode="auto">
          <a:xfrm flipV="1">
            <a:off x="4564063" y="2546350"/>
            <a:ext cx="1314450" cy="1328738"/>
          </a:xfrm>
          <a:prstGeom prst="line">
            <a:avLst/>
          </a:prstGeom>
          <a:noFill/>
          <a:ln w="22225">
            <a:solidFill>
              <a:schemeClr val="tx1"/>
            </a:solidFill>
            <a:round/>
            <a:headEnd/>
            <a:tailEnd/>
          </a:ln>
        </p:spPr>
        <p:txBody>
          <a:bodyPr/>
          <a:lstStyle/>
          <a:p>
            <a:endParaRPr lang="en-IN"/>
          </a:p>
        </p:txBody>
      </p:sp>
      <p:sp>
        <p:nvSpPr>
          <p:cNvPr id="45075" name="Text Box 19"/>
          <p:cNvSpPr txBox="1">
            <a:spLocks noChangeArrowheads="1"/>
          </p:cNvSpPr>
          <p:nvPr/>
        </p:nvSpPr>
        <p:spPr bwMode="auto">
          <a:xfrm rot="-2855975">
            <a:off x="4322763" y="3563938"/>
            <a:ext cx="266700" cy="215900"/>
          </a:xfrm>
          <a:prstGeom prst="rect">
            <a:avLst/>
          </a:prstGeom>
          <a:noFill/>
          <a:ln w="9525">
            <a:noFill/>
            <a:miter lim="800000"/>
            <a:headEnd/>
            <a:tailEnd/>
          </a:ln>
        </p:spPr>
        <p:txBody>
          <a:bodyPr>
            <a:spAutoFit/>
          </a:bodyPr>
          <a:lstStyle/>
          <a:p>
            <a:pPr>
              <a:spcBef>
                <a:spcPct val="50000"/>
              </a:spcBef>
            </a:pPr>
            <a:r>
              <a:rPr lang="en-US" sz="800"/>
              <a:t>a’</a:t>
            </a:r>
          </a:p>
        </p:txBody>
      </p:sp>
      <p:sp>
        <p:nvSpPr>
          <p:cNvPr id="45076" name="Text Box 20"/>
          <p:cNvSpPr txBox="1">
            <a:spLocks noChangeArrowheads="1"/>
          </p:cNvSpPr>
          <p:nvPr/>
        </p:nvSpPr>
        <p:spPr bwMode="auto">
          <a:xfrm rot="-2519143">
            <a:off x="4648200" y="3275013"/>
            <a:ext cx="339725" cy="336550"/>
          </a:xfrm>
          <a:prstGeom prst="rect">
            <a:avLst/>
          </a:prstGeom>
          <a:noFill/>
          <a:ln w="9525">
            <a:noFill/>
            <a:miter lim="800000"/>
            <a:headEnd/>
            <a:tailEnd/>
          </a:ln>
        </p:spPr>
        <p:txBody>
          <a:bodyPr>
            <a:spAutoFit/>
          </a:bodyPr>
          <a:lstStyle/>
          <a:p>
            <a:pPr>
              <a:spcBef>
                <a:spcPct val="50000"/>
              </a:spcBef>
            </a:pPr>
            <a:r>
              <a:rPr lang="en-US" sz="800"/>
              <a:t>b’ f’</a:t>
            </a:r>
          </a:p>
        </p:txBody>
      </p:sp>
      <p:sp>
        <p:nvSpPr>
          <p:cNvPr id="45077" name="Text Box 21"/>
          <p:cNvSpPr txBox="1">
            <a:spLocks noChangeArrowheads="1"/>
          </p:cNvSpPr>
          <p:nvPr/>
        </p:nvSpPr>
        <p:spPr bwMode="auto">
          <a:xfrm rot="-2625665">
            <a:off x="5302250" y="2584450"/>
            <a:ext cx="346075" cy="336550"/>
          </a:xfrm>
          <a:prstGeom prst="rect">
            <a:avLst/>
          </a:prstGeom>
          <a:noFill/>
          <a:ln w="9525">
            <a:noFill/>
            <a:miter lim="800000"/>
            <a:headEnd/>
            <a:tailEnd/>
          </a:ln>
        </p:spPr>
        <p:txBody>
          <a:bodyPr>
            <a:spAutoFit/>
          </a:bodyPr>
          <a:lstStyle/>
          <a:p>
            <a:pPr>
              <a:spcBef>
                <a:spcPct val="50000"/>
              </a:spcBef>
            </a:pPr>
            <a:r>
              <a:rPr lang="en-US" sz="800"/>
              <a:t>c’ e’</a:t>
            </a:r>
          </a:p>
        </p:txBody>
      </p:sp>
      <p:sp>
        <p:nvSpPr>
          <p:cNvPr id="45078" name="Text Box 22"/>
          <p:cNvSpPr txBox="1">
            <a:spLocks noChangeArrowheads="1"/>
          </p:cNvSpPr>
          <p:nvPr/>
        </p:nvSpPr>
        <p:spPr bwMode="auto">
          <a:xfrm rot="-2495856">
            <a:off x="5686425" y="2314575"/>
            <a:ext cx="295275" cy="214313"/>
          </a:xfrm>
          <a:prstGeom prst="rect">
            <a:avLst/>
          </a:prstGeom>
          <a:noFill/>
          <a:ln w="9525">
            <a:noFill/>
            <a:miter lim="800000"/>
            <a:headEnd/>
            <a:tailEnd/>
          </a:ln>
        </p:spPr>
        <p:txBody>
          <a:bodyPr>
            <a:spAutoFit/>
          </a:bodyPr>
          <a:lstStyle/>
          <a:p>
            <a:pPr>
              <a:spcBef>
                <a:spcPct val="50000"/>
              </a:spcBef>
            </a:pPr>
            <a:r>
              <a:rPr lang="en-US" sz="800"/>
              <a:t>d’</a:t>
            </a:r>
          </a:p>
        </p:txBody>
      </p:sp>
      <p:sp>
        <p:nvSpPr>
          <p:cNvPr id="45079" name="Oval 23"/>
          <p:cNvSpPr>
            <a:spLocks noChangeArrowheads="1"/>
          </p:cNvSpPr>
          <p:nvPr/>
        </p:nvSpPr>
        <p:spPr bwMode="auto">
          <a:xfrm>
            <a:off x="4862513" y="3521075"/>
            <a:ext cx="46037" cy="46038"/>
          </a:xfrm>
          <a:prstGeom prst="ellipse">
            <a:avLst/>
          </a:prstGeom>
          <a:solidFill>
            <a:srgbClr val="FFFF00"/>
          </a:solidFill>
          <a:ln w="6350" algn="ctr">
            <a:solidFill>
              <a:schemeClr val="tx1"/>
            </a:solidFill>
            <a:round/>
            <a:headEnd/>
            <a:tailEnd/>
          </a:ln>
        </p:spPr>
        <p:txBody>
          <a:bodyPr wrap="none" anchor="ctr"/>
          <a:lstStyle/>
          <a:p>
            <a:endParaRPr lang="en-IN"/>
          </a:p>
        </p:txBody>
      </p:sp>
      <p:sp>
        <p:nvSpPr>
          <p:cNvPr id="45080" name="Oval 24"/>
          <p:cNvSpPr>
            <a:spLocks noChangeArrowheads="1"/>
          </p:cNvSpPr>
          <p:nvPr/>
        </p:nvSpPr>
        <p:spPr bwMode="auto">
          <a:xfrm>
            <a:off x="5508625" y="2874963"/>
            <a:ext cx="46038" cy="46037"/>
          </a:xfrm>
          <a:prstGeom prst="ellipse">
            <a:avLst/>
          </a:prstGeom>
          <a:solidFill>
            <a:srgbClr val="FFFF00"/>
          </a:solidFill>
          <a:ln w="6350">
            <a:solidFill>
              <a:schemeClr val="tx1"/>
            </a:solidFill>
            <a:round/>
            <a:headEnd/>
            <a:tailEnd/>
          </a:ln>
        </p:spPr>
        <p:txBody>
          <a:bodyPr wrap="none" anchor="ctr"/>
          <a:lstStyle/>
          <a:p>
            <a:endParaRPr lang="en-IN"/>
          </a:p>
        </p:txBody>
      </p:sp>
      <p:sp>
        <p:nvSpPr>
          <p:cNvPr id="45081" name="AutoShape 25"/>
          <p:cNvSpPr>
            <a:spLocks noChangeArrowheads="1"/>
          </p:cNvSpPr>
          <p:nvPr/>
        </p:nvSpPr>
        <p:spPr bwMode="auto">
          <a:xfrm>
            <a:off x="4564063" y="4352925"/>
            <a:ext cx="1303337" cy="1485900"/>
          </a:xfrm>
          <a:prstGeom prst="hexagon">
            <a:avLst>
              <a:gd name="adj" fmla="val 25000"/>
              <a:gd name="vf" fmla="val 115470"/>
            </a:avLst>
          </a:prstGeom>
          <a:solidFill>
            <a:schemeClr val="bg1"/>
          </a:solidFill>
          <a:ln w="22225">
            <a:solidFill>
              <a:schemeClr val="tx1"/>
            </a:solidFill>
            <a:miter lim="800000"/>
            <a:headEnd/>
            <a:tailEnd/>
          </a:ln>
        </p:spPr>
        <p:txBody>
          <a:bodyPr wrap="none" anchor="ctr"/>
          <a:lstStyle/>
          <a:p>
            <a:endParaRPr lang="en-IN"/>
          </a:p>
        </p:txBody>
      </p:sp>
      <p:sp>
        <p:nvSpPr>
          <p:cNvPr id="45082" name="Line 26"/>
          <p:cNvSpPr>
            <a:spLocks noChangeShapeType="1"/>
          </p:cNvSpPr>
          <p:nvPr/>
        </p:nvSpPr>
        <p:spPr bwMode="auto">
          <a:xfrm flipV="1">
            <a:off x="4883150" y="3557588"/>
            <a:ext cx="0" cy="795337"/>
          </a:xfrm>
          <a:prstGeom prst="line">
            <a:avLst/>
          </a:prstGeom>
          <a:noFill/>
          <a:ln w="9525">
            <a:solidFill>
              <a:schemeClr val="hlink"/>
            </a:solidFill>
            <a:round/>
            <a:headEnd/>
            <a:tailEnd/>
          </a:ln>
        </p:spPr>
        <p:txBody>
          <a:bodyPr/>
          <a:lstStyle/>
          <a:p>
            <a:endParaRPr lang="en-IN"/>
          </a:p>
        </p:txBody>
      </p:sp>
      <p:sp>
        <p:nvSpPr>
          <p:cNvPr id="45083" name="Line 27"/>
          <p:cNvSpPr>
            <a:spLocks noChangeShapeType="1"/>
          </p:cNvSpPr>
          <p:nvPr/>
        </p:nvSpPr>
        <p:spPr bwMode="auto">
          <a:xfrm flipV="1">
            <a:off x="5532438" y="2890838"/>
            <a:ext cx="0" cy="1481137"/>
          </a:xfrm>
          <a:prstGeom prst="line">
            <a:avLst/>
          </a:prstGeom>
          <a:noFill/>
          <a:ln w="9525">
            <a:solidFill>
              <a:schemeClr val="tx1"/>
            </a:solidFill>
            <a:round/>
            <a:headEnd/>
            <a:tailEnd/>
          </a:ln>
        </p:spPr>
        <p:txBody>
          <a:bodyPr/>
          <a:lstStyle/>
          <a:p>
            <a:endParaRPr lang="en-IN"/>
          </a:p>
        </p:txBody>
      </p:sp>
      <p:sp>
        <p:nvSpPr>
          <p:cNvPr id="45084" name="Line 28"/>
          <p:cNvSpPr>
            <a:spLocks noChangeShapeType="1"/>
          </p:cNvSpPr>
          <p:nvPr/>
        </p:nvSpPr>
        <p:spPr bwMode="auto">
          <a:xfrm flipV="1">
            <a:off x="5878513" y="2546350"/>
            <a:ext cx="0" cy="2533650"/>
          </a:xfrm>
          <a:prstGeom prst="line">
            <a:avLst/>
          </a:prstGeom>
          <a:noFill/>
          <a:ln w="9525">
            <a:solidFill>
              <a:schemeClr val="tx1"/>
            </a:solidFill>
            <a:round/>
            <a:headEnd/>
            <a:tailEnd/>
          </a:ln>
        </p:spPr>
        <p:txBody>
          <a:bodyPr/>
          <a:lstStyle/>
          <a:p>
            <a:endParaRPr lang="en-IN"/>
          </a:p>
        </p:txBody>
      </p:sp>
      <p:sp>
        <p:nvSpPr>
          <p:cNvPr id="45085" name="Line 29"/>
          <p:cNvSpPr>
            <a:spLocks noChangeShapeType="1"/>
          </p:cNvSpPr>
          <p:nvPr/>
        </p:nvSpPr>
        <p:spPr bwMode="auto">
          <a:xfrm>
            <a:off x="4572000" y="3889375"/>
            <a:ext cx="0" cy="1190625"/>
          </a:xfrm>
          <a:prstGeom prst="line">
            <a:avLst/>
          </a:prstGeom>
          <a:noFill/>
          <a:ln w="9525">
            <a:solidFill>
              <a:srgbClr val="FF0066"/>
            </a:solidFill>
            <a:round/>
            <a:headEnd/>
            <a:tailEnd/>
          </a:ln>
        </p:spPr>
        <p:txBody>
          <a:bodyPr/>
          <a:lstStyle/>
          <a:p>
            <a:endParaRPr lang="en-IN"/>
          </a:p>
        </p:txBody>
      </p:sp>
      <p:sp>
        <p:nvSpPr>
          <p:cNvPr id="45086" name="Arc 30"/>
          <p:cNvSpPr>
            <a:spLocks/>
          </p:cNvSpPr>
          <p:nvPr/>
        </p:nvSpPr>
        <p:spPr bwMode="auto">
          <a:xfrm rot="637180">
            <a:off x="4692650" y="3738563"/>
            <a:ext cx="114300" cy="114300"/>
          </a:xfrm>
          <a:custGeom>
            <a:avLst/>
            <a:gdLst>
              <a:gd name="T0" fmla="*/ 0 w 21582"/>
              <a:gd name="T1" fmla="*/ 0 h 21600"/>
              <a:gd name="T2" fmla="*/ 605342 w 21582"/>
              <a:gd name="T3" fmla="*/ 579887 h 21600"/>
              <a:gd name="T4" fmla="*/ 0 w 21582"/>
              <a:gd name="T5" fmla="*/ 604837 h 21600"/>
              <a:gd name="T6" fmla="*/ 0 60000 65536"/>
              <a:gd name="T7" fmla="*/ 0 60000 65536"/>
              <a:gd name="T8" fmla="*/ 0 60000 65536"/>
              <a:gd name="T9" fmla="*/ 0 w 21582"/>
              <a:gd name="T10" fmla="*/ 0 h 21600"/>
              <a:gd name="T11" fmla="*/ 21582 w 21582"/>
              <a:gd name="T12" fmla="*/ 21600 h 21600"/>
            </a:gdLst>
            <a:ahLst/>
            <a:cxnLst>
              <a:cxn ang="T6">
                <a:pos x="T0" y="T1"/>
              </a:cxn>
              <a:cxn ang="T7">
                <a:pos x="T2" y="T3"/>
              </a:cxn>
              <a:cxn ang="T8">
                <a:pos x="T4" y="T5"/>
              </a:cxn>
            </a:cxnLst>
            <a:rect l="T9" t="T10" r="T11" b="T12"/>
            <a:pathLst>
              <a:path w="21582" h="21600" fill="none" extrusionOk="0">
                <a:moveTo>
                  <a:pt x="-1" y="0"/>
                </a:moveTo>
                <a:cubicBezTo>
                  <a:pt x="11582" y="0"/>
                  <a:pt x="21103" y="9136"/>
                  <a:pt x="21581" y="20709"/>
                </a:cubicBezTo>
              </a:path>
              <a:path w="21582" h="21600" stroke="0" extrusionOk="0">
                <a:moveTo>
                  <a:pt x="-1" y="0"/>
                </a:moveTo>
                <a:cubicBezTo>
                  <a:pt x="11582" y="0"/>
                  <a:pt x="21103" y="9136"/>
                  <a:pt x="21581" y="20709"/>
                </a:cubicBezTo>
                <a:lnTo>
                  <a:pt x="0" y="21600"/>
                </a:lnTo>
                <a:close/>
              </a:path>
            </a:pathLst>
          </a:custGeom>
          <a:noFill/>
          <a:ln w="9525">
            <a:solidFill>
              <a:schemeClr val="tx1"/>
            </a:solidFill>
            <a:round/>
            <a:headEnd/>
            <a:tailEnd/>
          </a:ln>
        </p:spPr>
        <p:txBody>
          <a:bodyPr wrap="none" anchor="ctr"/>
          <a:lstStyle/>
          <a:p>
            <a:endParaRPr lang="en-IN"/>
          </a:p>
        </p:txBody>
      </p:sp>
      <p:sp>
        <p:nvSpPr>
          <p:cNvPr id="45087" name="Text Box 31"/>
          <p:cNvSpPr txBox="1">
            <a:spLocks noChangeArrowheads="1"/>
          </p:cNvSpPr>
          <p:nvPr/>
        </p:nvSpPr>
        <p:spPr bwMode="auto">
          <a:xfrm>
            <a:off x="4840288" y="3659188"/>
            <a:ext cx="384175" cy="214312"/>
          </a:xfrm>
          <a:prstGeom prst="rect">
            <a:avLst/>
          </a:prstGeom>
          <a:noFill/>
          <a:ln w="9525">
            <a:noFill/>
            <a:miter lim="800000"/>
            <a:headEnd/>
            <a:tailEnd/>
          </a:ln>
        </p:spPr>
        <p:txBody>
          <a:bodyPr>
            <a:spAutoFit/>
          </a:bodyPr>
          <a:lstStyle/>
          <a:p>
            <a:pPr>
              <a:spcBef>
                <a:spcPct val="50000"/>
              </a:spcBef>
            </a:pPr>
            <a:r>
              <a:rPr lang="en-US" sz="800"/>
              <a:t>45</a:t>
            </a:r>
            <a:r>
              <a:rPr lang="en-US" sz="800">
                <a:cs typeface="Arial" charset="0"/>
              </a:rPr>
              <a:t>°</a:t>
            </a:r>
          </a:p>
        </p:txBody>
      </p:sp>
      <p:sp>
        <p:nvSpPr>
          <p:cNvPr id="45088" name="Line 32"/>
          <p:cNvSpPr>
            <a:spLocks noChangeShapeType="1"/>
          </p:cNvSpPr>
          <p:nvPr/>
        </p:nvSpPr>
        <p:spPr bwMode="auto">
          <a:xfrm>
            <a:off x="2074863" y="5080000"/>
            <a:ext cx="2497137" cy="0"/>
          </a:xfrm>
          <a:prstGeom prst="line">
            <a:avLst/>
          </a:prstGeom>
          <a:noFill/>
          <a:ln w="9525">
            <a:solidFill>
              <a:srgbClr val="FF0066"/>
            </a:solidFill>
            <a:round/>
            <a:headEnd/>
            <a:tailEnd/>
          </a:ln>
        </p:spPr>
        <p:txBody>
          <a:bodyPr/>
          <a:lstStyle/>
          <a:p>
            <a:endParaRPr lang="en-IN"/>
          </a:p>
        </p:txBody>
      </p:sp>
      <p:sp>
        <p:nvSpPr>
          <p:cNvPr id="45089" name="Text Box 33"/>
          <p:cNvSpPr txBox="1">
            <a:spLocks noChangeArrowheads="1"/>
          </p:cNvSpPr>
          <p:nvPr/>
        </p:nvSpPr>
        <p:spPr bwMode="auto">
          <a:xfrm>
            <a:off x="4379913" y="5041900"/>
            <a:ext cx="306387" cy="214313"/>
          </a:xfrm>
          <a:prstGeom prst="rect">
            <a:avLst/>
          </a:prstGeom>
          <a:noFill/>
          <a:ln w="9525">
            <a:noFill/>
            <a:miter lim="800000"/>
            <a:headEnd/>
            <a:tailEnd/>
          </a:ln>
        </p:spPr>
        <p:txBody>
          <a:bodyPr>
            <a:spAutoFit/>
          </a:bodyPr>
          <a:lstStyle/>
          <a:p>
            <a:pPr>
              <a:spcBef>
                <a:spcPct val="50000"/>
              </a:spcBef>
            </a:pPr>
            <a:r>
              <a:rPr lang="en-US" sz="800"/>
              <a:t>a</a:t>
            </a:r>
            <a:r>
              <a:rPr lang="en-US" sz="800" baseline="-25000"/>
              <a:t>1</a:t>
            </a:r>
          </a:p>
        </p:txBody>
      </p:sp>
      <p:sp>
        <p:nvSpPr>
          <p:cNvPr id="45090" name="Line 34"/>
          <p:cNvSpPr>
            <a:spLocks noChangeShapeType="1"/>
          </p:cNvSpPr>
          <p:nvPr/>
        </p:nvSpPr>
        <p:spPr bwMode="auto">
          <a:xfrm>
            <a:off x="2498725" y="4351338"/>
            <a:ext cx="2381250" cy="0"/>
          </a:xfrm>
          <a:prstGeom prst="line">
            <a:avLst/>
          </a:prstGeom>
          <a:noFill/>
          <a:ln w="9525">
            <a:solidFill>
              <a:schemeClr val="hlink"/>
            </a:solidFill>
            <a:round/>
            <a:headEnd/>
            <a:tailEnd/>
          </a:ln>
        </p:spPr>
        <p:txBody>
          <a:bodyPr/>
          <a:lstStyle/>
          <a:p>
            <a:endParaRPr lang="en-IN"/>
          </a:p>
        </p:txBody>
      </p:sp>
      <p:sp>
        <p:nvSpPr>
          <p:cNvPr id="45091" name="Text Box 35"/>
          <p:cNvSpPr txBox="1">
            <a:spLocks noChangeArrowheads="1"/>
          </p:cNvSpPr>
          <p:nvPr/>
        </p:nvSpPr>
        <p:spPr bwMode="auto">
          <a:xfrm>
            <a:off x="4687888" y="4159250"/>
            <a:ext cx="306387" cy="214313"/>
          </a:xfrm>
          <a:prstGeom prst="rect">
            <a:avLst/>
          </a:prstGeom>
          <a:noFill/>
          <a:ln w="9525">
            <a:noFill/>
            <a:miter lim="800000"/>
            <a:headEnd/>
            <a:tailEnd/>
          </a:ln>
        </p:spPr>
        <p:txBody>
          <a:bodyPr>
            <a:spAutoFit/>
          </a:bodyPr>
          <a:lstStyle/>
          <a:p>
            <a:pPr>
              <a:spcBef>
                <a:spcPct val="50000"/>
              </a:spcBef>
            </a:pPr>
            <a:r>
              <a:rPr lang="en-US" sz="800"/>
              <a:t>f</a:t>
            </a:r>
            <a:r>
              <a:rPr lang="en-US" sz="800" baseline="-25000"/>
              <a:t>1</a:t>
            </a:r>
          </a:p>
        </p:txBody>
      </p:sp>
      <p:sp>
        <p:nvSpPr>
          <p:cNvPr id="45092" name="Line 36"/>
          <p:cNvSpPr>
            <a:spLocks noChangeShapeType="1"/>
          </p:cNvSpPr>
          <p:nvPr/>
        </p:nvSpPr>
        <p:spPr bwMode="auto">
          <a:xfrm>
            <a:off x="3343275" y="4351338"/>
            <a:ext cx="2189163" cy="0"/>
          </a:xfrm>
          <a:prstGeom prst="line">
            <a:avLst/>
          </a:prstGeom>
          <a:noFill/>
          <a:ln w="9525">
            <a:solidFill>
              <a:schemeClr val="tx1"/>
            </a:solidFill>
            <a:round/>
            <a:headEnd/>
            <a:tailEnd/>
          </a:ln>
        </p:spPr>
        <p:txBody>
          <a:bodyPr/>
          <a:lstStyle/>
          <a:p>
            <a:endParaRPr lang="en-IN"/>
          </a:p>
        </p:txBody>
      </p:sp>
      <p:sp>
        <p:nvSpPr>
          <p:cNvPr id="45093" name="Text Box 37"/>
          <p:cNvSpPr txBox="1">
            <a:spLocks noChangeArrowheads="1"/>
          </p:cNvSpPr>
          <p:nvPr/>
        </p:nvSpPr>
        <p:spPr bwMode="auto">
          <a:xfrm>
            <a:off x="5302250" y="4159250"/>
            <a:ext cx="306388" cy="214313"/>
          </a:xfrm>
          <a:prstGeom prst="rect">
            <a:avLst/>
          </a:prstGeom>
          <a:noFill/>
          <a:ln w="9525">
            <a:noFill/>
            <a:miter lim="800000"/>
            <a:headEnd/>
            <a:tailEnd/>
          </a:ln>
        </p:spPr>
        <p:txBody>
          <a:bodyPr>
            <a:spAutoFit/>
          </a:bodyPr>
          <a:lstStyle/>
          <a:p>
            <a:pPr>
              <a:spcBef>
                <a:spcPct val="50000"/>
              </a:spcBef>
            </a:pPr>
            <a:r>
              <a:rPr lang="en-US" sz="800"/>
              <a:t>e</a:t>
            </a:r>
            <a:r>
              <a:rPr lang="en-US" sz="800" baseline="-25000"/>
              <a:t>1</a:t>
            </a:r>
          </a:p>
        </p:txBody>
      </p:sp>
      <p:sp>
        <p:nvSpPr>
          <p:cNvPr id="45094" name="Line 38"/>
          <p:cNvSpPr>
            <a:spLocks noChangeShapeType="1"/>
          </p:cNvSpPr>
          <p:nvPr/>
        </p:nvSpPr>
        <p:spPr bwMode="auto">
          <a:xfrm>
            <a:off x="3765550" y="5080000"/>
            <a:ext cx="2112963" cy="0"/>
          </a:xfrm>
          <a:prstGeom prst="line">
            <a:avLst/>
          </a:prstGeom>
          <a:noFill/>
          <a:ln w="9525">
            <a:solidFill>
              <a:schemeClr val="tx1"/>
            </a:solidFill>
            <a:round/>
            <a:headEnd/>
            <a:tailEnd/>
          </a:ln>
        </p:spPr>
        <p:txBody>
          <a:bodyPr/>
          <a:lstStyle/>
          <a:p>
            <a:endParaRPr lang="en-IN"/>
          </a:p>
        </p:txBody>
      </p:sp>
      <p:sp>
        <p:nvSpPr>
          <p:cNvPr id="45095" name="Text Box 39"/>
          <p:cNvSpPr txBox="1">
            <a:spLocks noChangeArrowheads="1"/>
          </p:cNvSpPr>
          <p:nvPr/>
        </p:nvSpPr>
        <p:spPr bwMode="auto">
          <a:xfrm>
            <a:off x="5800725" y="4965700"/>
            <a:ext cx="384175" cy="214313"/>
          </a:xfrm>
          <a:prstGeom prst="rect">
            <a:avLst/>
          </a:prstGeom>
          <a:noFill/>
          <a:ln w="9525">
            <a:noFill/>
            <a:miter lim="800000"/>
            <a:headEnd/>
            <a:tailEnd/>
          </a:ln>
        </p:spPr>
        <p:txBody>
          <a:bodyPr>
            <a:spAutoFit/>
          </a:bodyPr>
          <a:lstStyle/>
          <a:p>
            <a:pPr>
              <a:spcBef>
                <a:spcPct val="50000"/>
              </a:spcBef>
            </a:pPr>
            <a:r>
              <a:rPr lang="en-US" sz="800"/>
              <a:t>d</a:t>
            </a:r>
            <a:r>
              <a:rPr lang="en-US" sz="800" baseline="-25000"/>
              <a:t>1</a:t>
            </a:r>
          </a:p>
        </p:txBody>
      </p:sp>
      <p:sp>
        <p:nvSpPr>
          <p:cNvPr id="45096" name="Line 40"/>
          <p:cNvSpPr>
            <a:spLocks noChangeShapeType="1"/>
          </p:cNvSpPr>
          <p:nvPr/>
        </p:nvSpPr>
        <p:spPr bwMode="auto">
          <a:xfrm>
            <a:off x="2498725" y="5848350"/>
            <a:ext cx="2381250" cy="0"/>
          </a:xfrm>
          <a:prstGeom prst="line">
            <a:avLst/>
          </a:prstGeom>
          <a:noFill/>
          <a:ln w="9525">
            <a:solidFill>
              <a:schemeClr val="tx1"/>
            </a:solidFill>
            <a:round/>
            <a:headEnd/>
            <a:tailEnd/>
          </a:ln>
        </p:spPr>
        <p:txBody>
          <a:bodyPr/>
          <a:lstStyle/>
          <a:p>
            <a:endParaRPr lang="en-IN"/>
          </a:p>
        </p:txBody>
      </p:sp>
      <p:sp>
        <p:nvSpPr>
          <p:cNvPr id="45097" name="Line 41"/>
          <p:cNvSpPr>
            <a:spLocks noChangeShapeType="1"/>
          </p:cNvSpPr>
          <p:nvPr/>
        </p:nvSpPr>
        <p:spPr bwMode="auto">
          <a:xfrm>
            <a:off x="4886325" y="3538538"/>
            <a:ext cx="0" cy="2303462"/>
          </a:xfrm>
          <a:prstGeom prst="line">
            <a:avLst/>
          </a:prstGeom>
          <a:noFill/>
          <a:ln w="6350">
            <a:solidFill>
              <a:schemeClr val="tx1"/>
            </a:solidFill>
            <a:round/>
            <a:headEnd/>
            <a:tailEnd/>
          </a:ln>
        </p:spPr>
        <p:txBody>
          <a:bodyPr wrap="none" anchor="ctr"/>
          <a:lstStyle/>
          <a:p>
            <a:endParaRPr lang="en-IN"/>
          </a:p>
        </p:txBody>
      </p:sp>
      <p:sp>
        <p:nvSpPr>
          <p:cNvPr id="45098" name="Text Box 42"/>
          <p:cNvSpPr txBox="1">
            <a:spLocks noChangeArrowheads="1"/>
          </p:cNvSpPr>
          <p:nvPr/>
        </p:nvSpPr>
        <p:spPr bwMode="auto">
          <a:xfrm>
            <a:off x="4725988" y="5810250"/>
            <a:ext cx="307975" cy="214313"/>
          </a:xfrm>
          <a:prstGeom prst="rect">
            <a:avLst/>
          </a:prstGeom>
          <a:noFill/>
          <a:ln w="9525">
            <a:noFill/>
            <a:miter lim="800000"/>
            <a:headEnd/>
            <a:tailEnd/>
          </a:ln>
        </p:spPr>
        <p:txBody>
          <a:bodyPr>
            <a:spAutoFit/>
          </a:bodyPr>
          <a:lstStyle/>
          <a:p>
            <a:pPr>
              <a:spcBef>
                <a:spcPct val="50000"/>
              </a:spcBef>
            </a:pPr>
            <a:r>
              <a:rPr lang="en-US" sz="800"/>
              <a:t>b</a:t>
            </a:r>
            <a:r>
              <a:rPr lang="en-US" sz="800" baseline="-25000"/>
              <a:t>1</a:t>
            </a:r>
          </a:p>
        </p:txBody>
      </p:sp>
      <p:sp>
        <p:nvSpPr>
          <p:cNvPr id="45099" name="Line 43"/>
          <p:cNvSpPr>
            <a:spLocks noChangeShapeType="1"/>
          </p:cNvSpPr>
          <p:nvPr/>
        </p:nvSpPr>
        <p:spPr bwMode="auto">
          <a:xfrm>
            <a:off x="3343275" y="5848350"/>
            <a:ext cx="2189163" cy="0"/>
          </a:xfrm>
          <a:prstGeom prst="line">
            <a:avLst/>
          </a:prstGeom>
          <a:noFill/>
          <a:ln w="9525">
            <a:solidFill>
              <a:schemeClr val="tx1"/>
            </a:solidFill>
            <a:round/>
            <a:headEnd/>
            <a:tailEnd/>
          </a:ln>
        </p:spPr>
        <p:txBody>
          <a:bodyPr/>
          <a:lstStyle/>
          <a:p>
            <a:endParaRPr lang="en-IN"/>
          </a:p>
        </p:txBody>
      </p:sp>
      <p:sp>
        <p:nvSpPr>
          <p:cNvPr id="45100" name="Line 44"/>
          <p:cNvSpPr>
            <a:spLocks noChangeShapeType="1"/>
          </p:cNvSpPr>
          <p:nvPr/>
        </p:nvSpPr>
        <p:spPr bwMode="auto">
          <a:xfrm>
            <a:off x="5532438" y="2890838"/>
            <a:ext cx="0" cy="2957512"/>
          </a:xfrm>
          <a:prstGeom prst="line">
            <a:avLst/>
          </a:prstGeom>
          <a:noFill/>
          <a:ln w="9525">
            <a:solidFill>
              <a:schemeClr val="tx1"/>
            </a:solidFill>
            <a:round/>
            <a:headEnd/>
            <a:tailEnd/>
          </a:ln>
        </p:spPr>
        <p:txBody>
          <a:bodyPr/>
          <a:lstStyle/>
          <a:p>
            <a:endParaRPr lang="en-IN"/>
          </a:p>
        </p:txBody>
      </p:sp>
      <p:sp>
        <p:nvSpPr>
          <p:cNvPr id="45101" name="Text Box 45"/>
          <p:cNvSpPr txBox="1">
            <a:spLocks noChangeArrowheads="1"/>
          </p:cNvSpPr>
          <p:nvPr/>
        </p:nvSpPr>
        <p:spPr bwMode="auto">
          <a:xfrm>
            <a:off x="5416550" y="5810250"/>
            <a:ext cx="346075" cy="214313"/>
          </a:xfrm>
          <a:prstGeom prst="rect">
            <a:avLst/>
          </a:prstGeom>
          <a:noFill/>
          <a:ln w="9525">
            <a:noFill/>
            <a:miter lim="800000"/>
            <a:headEnd/>
            <a:tailEnd/>
          </a:ln>
        </p:spPr>
        <p:txBody>
          <a:bodyPr>
            <a:spAutoFit/>
          </a:bodyPr>
          <a:lstStyle/>
          <a:p>
            <a:pPr>
              <a:spcBef>
                <a:spcPct val="50000"/>
              </a:spcBef>
            </a:pPr>
            <a:r>
              <a:rPr lang="en-US" sz="800"/>
              <a:t>c</a:t>
            </a:r>
            <a:r>
              <a:rPr lang="en-US" sz="800" baseline="-25000"/>
              <a:t>1</a:t>
            </a:r>
          </a:p>
        </p:txBody>
      </p:sp>
      <p:sp>
        <p:nvSpPr>
          <p:cNvPr id="45102" name="Line 46"/>
          <p:cNvSpPr>
            <a:spLocks noChangeShapeType="1"/>
          </p:cNvSpPr>
          <p:nvPr/>
        </p:nvSpPr>
        <p:spPr bwMode="auto">
          <a:xfrm>
            <a:off x="7011988" y="3851275"/>
            <a:ext cx="1114425" cy="1843088"/>
          </a:xfrm>
          <a:prstGeom prst="line">
            <a:avLst/>
          </a:prstGeom>
          <a:noFill/>
          <a:ln w="3175">
            <a:solidFill>
              <a:schemeClr val="hlink"/>
            </a:solidFill>
            <a:round/>
            <a:headEnd/>
            <a:tailEnd/>
          </a:ln>
        </p:spPr>
        <p:txBody>
          <a:bodyPr/>
          <a:lstStyle/>
          <a:p>
            <a:endParaRPr lang="en-IN"/>
          </a:p>
        </p:txBody>
      </p:sp>
      <p:sp>
        <p:nvSpPr>
          <p:cNvPr id="45103" name="Arc 47"/>
          <p:cNvSpPr>
            <a:spLocks/>
          </p:cNvSpPr>
          <p:nvPr/>
        </p:nvSpPr>
        <p:spPr bwMode="auto">
          <a:xfrm rot="5400000">
            <a:off x="7028657" y="3839369"/>
            <a:ext cx="165100" cy="192087"/>
          </a:xfrm>
          <a:custGeom>
            <a:avLst/>
            <a:gdLst>
              <a:gd name="T0" fmla="*/ 0 w 18650"/>
              <a:gd name="T1" fmla="*/ 0 h 21600"/>
              <a:gd name="T2" fmla="*/ 1461555 w 18650"/>
              <a:gd name="T3" fmla="*/ 846517 h 21600"/>
              <a:gd name="T4" fmla="*/ 0 w 18650"/>
              <a:gd name="T5" fmla="*/ 1708214 h 21600"/>
              <a:gd name="T6" fmla="*/ 0 60000 65536"/>
              <a:gd name="T7" fmla="*/ 0 60000 65536"/>
              <a:gd name="T8" fmla="*/ 0 60000 65536"/>
              <a:gd name="T9" fmla="*/ 0 w 18650"/>
              <a:gd name="T10" fmla="*/ 0 h 21600"/>
              <a:gd name="T11" fmla="*/ 18650 w 18650"/>
              <a:gd name="T12" fmla="*/ 21600 h 21600"/>
            </a:gdLst>
            <a:ahLst/>
            <a:cxnLst>
              <a:cxn ang="T6">
                <a:pos x="T0" y="T1"/>
              </a:cxn>
              <a:cxn ang="T7">
                <a:pos x="T2" y="T3"/>
              </a:cxn>
              <a:cxn ang="T8">
                <a:pos x="T4" y="T5"/>
              </a:cxn>
            </a:cxnLst>
            <a:rect l="T9" t="T10" r="T11" b="T12"/>
            <a:pathLst>
              <a:path w="18650" h="21600" fill="none" extrusionOk="0">
                <a:moveTo>
                  <a:pt x="-1" y="0"/>
                </a:moveTo>
                <a:cubicBezTo>
                  <a:pt x="7677" y="0"/>
                  <a:pt x="14777" y="4075"/>
                  <a:pt x="18650" y="10703"/>
                </a:cubicBezTo>
              </a:path>
              <a:path w="18650" h="21600" stroke="0" extrusionOk="0">
                <a:moveTo>
                  <a:pt x="-1" y="0"/>
                </a:moveTo>
                <a:cubicBezTo>
                  <a:pt x="7677" y="0"/>
                  <a:pt x="14777" y="4075"/>
                  <a:pt x="18650" y="10703"/>
                </a:cubicBezTo>
                <a:lnTo>
                  <a:pt x="0" y="21600"/>
                </a:lnTo>
                <a:close/>
              </a:path>
            </a:pathLst>
          </a:custGeom>
          <a:noFill/>
          <a:ln w="9525">
            <a:solidFill>
              <a:schemeClr val="hlink"/>
            </a:solidFill>
            <a:round/>
            <a:headEnd/>
            <a:tailEnd/>
          </a:ln>
        </p:spPr>
        <p:txBody>
          <a:bodyPr wrap="none" anchor="ctr"/>
          <a:lstStyle/>
          <a:p>
            <a:endParaRPr lang="en-IN"/>
          </a:p>
        </p:txBody>
      </p:sp>
      <p:sp>
        <p:nvSpPr>
          <p:cNvPr id="45104" name="Text Box 48"/>
          <p:cNvSpPr txBox="1">
            <a:spLocks noChangeArrowheads="1"/>
          </p:cNvSpPr>
          <p:nvPr/>
        </p:nvSpPr>
        <p:spPr bwMode="auto">
          <a:xfrm>
            <a:off x="7089775" y="3889375"/>
            <a:ext cx="344488" cy="214313"/>
          </a:xfrm>
          <a:prstGeom prst="rect">
            <a:avLst/>
          </a:prstGeom>
          <a:noFill/>
          <a:ln w="9525">
            <a:noFill/>
            <a:miter lim="800000"/>
            <a:headEnd/>
            <a:tailEnd/>
          </a:ln>
        </p:spPr>
        <p:txBody>
          <a:bodyPr>
            <a:spAutoFit/>
          </a:bodyPr>
          <a:lstStyle/>
          <a:p>
            <a:pPr>
              <a:spcBef>
                <a:spcPct val="50000"/>
              </a:spcBef>
            </a:pPr>
            <a:r>
              <a:rPr lang="en-US" sz="800">
                <a:solidFill>
                  <a:schemeClr val="hlink"/>
                </a:solidFill>
              </a:rPr>
              <a:t>60° </a:t>
            </a:r>
          </a:p>
        </p:txBody>
      </p:sp>
      <p:sp>
        <p:nvSpPr>
          <p:cNvPr id="45105" name="AutoShape 49"/>
          <p:cNvSpPr>
            <a:spLocks noChangeArrowheads="1"/>
          </p:cNvSpPr>
          <p:nvPr/>
        </p:nvSpPr>
        <p:spPr bwMode="auto">
          <a:xfrm rot="3534906">
            <a:off x="6949281" y="4067969"/>
            <a:ext cx="1303338" cy="1485900"/>
          </a:xfrm>
          <a:prstGeom prst="hexagon">
            <a:avLst>
              <a:gd name="adj" fmla="val 25000"/>
              <a:gd name="vf" fmla="val 115470"/>
            </a:avLst>
          </a:prstGeom>
          <a:gradFill rotWithShape="1">
            <a:gsLst>
              <a:gs pos="0">
                <a:schemeClr val="bg1">
                  <a:alpha val="0"/>
                </a:schemeClr>
              </a:gs>
              <a:gs pos="100000">
                <a:schemeClr val="bg1">
                  <a:gamma/>
                  <a:shade val="46275"/>
                  <a:invGamma/>
                  <a:alpha val="0"/>
                </a:schemeClr>
              </a:gs>
            </a:gsLst>
            <a:lin ang="5400000" scaled="1"/>
          </a:gradFill>
          <a:ln w="22225">
            <a:solidFill>
              <a:schemeClr val="tx1"/>
            </a:solidFill>
            <a:miter lim="800000"/>
            <a:headEnd/>
            <a:tailEnd/>
          </a:ln>
          <a:effectLst/>
        </p:spPr>
        <p:txBody>
          <a:bodyPr wrap="none" anchor="ctr"/>
          <a:lstStyle/>
          <a:p>
            <a:pPr>
              <a:defRPr/>
            </a:pPr>
            <a:endParaRPr lang="en-IN"/>
          </a:p>
        </p:txBody>
      </p:sp>
      <p:sp>
        <p:nvSpPr>
          <p:cNvPr id="45106" name="Text Box 50"/>
          <p:cNvSpPr txBox="1">
            <a:spLocks noChangeArrowheads="1"/>
          </p:cNvSpPr>
          <p:nvPr/>
        </p:nvSpPr>
        <p:spPr bwMode="auto">
          <a:xfrm>
            <a:off x="7050088" y="4119563"/>
            <a:ext cx="306387" cy="214312"/>
          </a:xfrm>
          <a:prstGeom prst="rect">
            <a:avLst/>
          </a:prstGeom>
          <a:noFill/>
          <a:ln w="9525">
            <a:noFill/>
            <a:miter lim="800000"/>
            <a:headEnd/>
            <a:tailEnd/>
          </a:ln>
        </p:spPr>
        <p:txBody>
          <a:bodyPr>
            <a:spAutoFit/>
          </a:bodyPr>
          <a:lstStyle/>
          <a:p>
            <a:pPr>
              <a:spcBef>
                <a:spcPct val="50000"/>
              </a:spcBef>
            </a:pPr>
            <a:r>
              <a:rPr lang="en-US" sz="800"/>
              <a:t>a</a:t>
            </a:r>
            <a:r>
              <a:rPr lang="en-US" sz="800" baseline="-25000"/>
              <a:t>1</a:t>
            </a:r>
          </a:p>
        </p:txBody>
      </p:sp>
      <p:sp>
        <p:nvSpPr>
          <p:cNvPr id="45107" name="Text Box 51"/>
          <p:cNvSpPr txBox="1">
            <a:spLocks noChangeArrowheads="1"/>
          </p:cNvSpPr>
          <p:nvPr/>
        </p:nvSpPr>
        <p:spPr bwMode="auto">
          <a:xfrm>
            <a:off x="6578600" y="4695825"/>
            <a:ext cx="382588" cy="398463"/>
          </a:xfrm>
          <a:prstGeom prst="rect">
            <a:avLst/>
          </a:prstGeom>
          <a:noFill/>
          <a:ln w="9525">
            <a:noFill/>
            <a:miter lim="800000"/>
            <a:headEnd/>
            <a:tailEnd/>
          </a:ln>
        </p:spPr>
        <p:txBody>
          <a:bodyPr>
            <a:spAutoFit/>
          </a:bodyPr>
          <a:lstStyle/>
          <a:p>
            <a:pPr>
              <a:spcBef>
                <a:spcPct val="50000"/>
              </a:spcBef>
            </a:pPr>
            <a:r>
              <a:rPr lang="en-US" sz="800"/>
              <a:t>b</a:t>
            </a:r>
            <a:r>
              <a:rPr lang="en-US" sz="800" baseline="-25000"/>
              <a:t>1</a:t>
            </a:r>
          </a:p>
          <a:p>
            <a:pPr>
              <a:spcBef>
                <a:spcPct val="50000"/>
              </a:spcBef>
            </a:pPr>
            <a:endParaRPr lang="en-US" sz="800"/>
          </a:p>
        </p:txBody>
      </p:sp>
      <p:sp>
        <p:nvSpPr>
          <p:cNvPr id="45108" name="Text Box 52"/>
          <p:cNvSpPr txBox="1">
            <a:spLocks noChangeArrowheads="1"/>
          </p:cNvSpPr>
          <p:nvPr/>
        </p:nvSpPr>
        <p:spPr bwMode="auto">
          <a:xfrm>
            <a:off x="6973888" y="5426075"/>
            <a:ext cx="269875" cy="398463"/>
          </a:xfrm>
          <a:prstGeom prst="rect">
            <a:avLst/>
          </a:prstGeom>
          <a:noFill/>
          <a:ln w="9525">
            <a:noFill/>
            <a:miter lim="800000"/>
            <a:headEnd/>
            <a:tailEnd/>
          </a:ln>
        </p:spPr>
        <p:txBody>
          <a:bodyPr>
            <a:spAutoFit/>
          </a:bodyPr>
          <a:lstStyle/>
          <a:p>
            <a:pPr>
              <a:spcBef>
                <a:spcPct val="50000"/>
              </a:spcBef>
            </a:pPr>
            <a:r>
              <a:rPr lang="en-US" sz="800"/>
              <a:t>c</a:t>
            </a:r>
            <a:r>
              <a:rPr lang="en-US" sz="800" baseline="-25000"/>
              <a:t>1</a:t>
            </a:r>
          </a:p>
          <a:p>
            <a:pPr>
              <a:spcBef>
                <a:spcPct val="50000"/>
              </a:spcBef>
            </a:pPr>
            <a:endParaRPr lang="en-US" sz="800"/>
          </a:p>
        </p:txBody>
      </p:sp>
      <p:sp>
        <p:nvSpPr>
          <p:cNvPr id="45109" name="Text Box 53"/>
          <p:cNvSpPr txBox="1">
            <a:spLocks noChangeArrowheads="1"/>
          </p:cNvSpPr>
          <p:nvPr/>
        </p:nvSpPr>
        <p:spPr bwMode="auto">
          <a:xfrm>
            <a:off x="7742238" y="5349875"/>
            <a:ext cx="306387" cy="398463"/>
          </a:xfrm>
          <a:prstGeom prst="rect">
            <a:avLst/>
          </a:prstGeom>
          <a:noFill/>
          <a:ln w="9525">
            <a:noFill/>
            <a:miter lim="800000"/>
            <a:headEnd/>
            <a:tailEnd/>
          </a:ln>
        </p:spPr>
        <p:txBody>
          <a:bodyPr>
            <a:spAutoFit/>
          </a:bodyPr>
          <a:lstStyle/>
          <a:p>
            <a:pPr>
              <a:spcBef>
                <a:spcPct val="50000"/>
              </a:spcBef>
            </a:pPr>
            <a:r>
              <a:rPr lang="en-US" sz="800"/>
              <a:t>d</a:t>
            </a:r>
            <a:r>
              <a:rPr lang="en-US" sz="800" baseline="-25000"/>
              <a:t>1</a:t>
            </a:r>
          </a:p>
          <a:p>
            <a:pPr>
              <a:spcBef>
                <a:spcPct val="50000"/>
              </a:spcBef>
            </a:pPr>
            <a:endParaRPr lang="en-US" sz="800"/>
          </a:p>
        </p:txBody>
      </p:sp>
      <p:sp>
        <p:nvSpPr>
          <p:cNvPr id="45110" name="Text Box 54"/>
          <p:cNvSpPr txBox="1">
            <a:spLocks noChangeArrowheads="1"/>
          </p:cNvSpPr>
          <p:nvPr/>
        </p:nvSpPr>
        <p:spPr bwMode="auto">
          <a:xfrm>
            <a:off x="8318500" y="4543425"/>
            <a:ext cx="307975" cy="214313"/>
          </a:xfrm>
          <a:prstGeom prst="rect">
            <a:avLst/>
          </a:prstGeom>
          <a:noFill/>
          <a:ln w="9525">
            <a:noFill/>
            <a:miter lim="800000"/>
            <a:headEnd/>
            <a:tailEnd/>
          </a:ln>
        </p:spPr>
        <p:txBody>
          <a:bodyPr>
            <a:spAutoFit/>
          </a:bodyPr>
          <a:lstStyle/>
          <a:p>
            <a:pPr>
              <a:spcBef>
                <a:spcPct val="50000"/>
              </a:spcBef>
            </a:pPr>
            <a:r>
              <a:rPr lang="en-US" sz="800"/>
              <a:t>e</a:t>
            </a:r>
            <a:r>
              <a:rPr lang="en-US" sz="800" baseline="-25000"/>
              <a:t>1</a:t>
            </a:r>
          </a:p>
        </p:txBody>
      </p:sp>
      <p:sp>
        <p:nvSpPr>
          <p:cNvPr id="45111" name="Text Box 55"/>
          <p:cNvSpPr txBox="1">
            <a:spLocks noChangeArrowheads="1"/>
          </p:cNvSpPr>
          <p:nvPr/>
        </p:nvSpPr>
        <p:spPr bwMode="auto">
          <a:xfrm>
            <a:off x="7934325" y="3967163"/>
            <a:ext cx="284163" cy="214312"/>
          </a:xfrm>
          <a:prstGeom prst="rect">
            <a:avLst/>
          </a:prstGeom>
          <a:noFill/>
          <a:ln w="9525">
            <a:noFill/>
            <a:miter lim="800000"/>
            <a:headEnd/>
            <a:tailEnd/>
          </a:ln>
        </p:spPr>
        <p:txBody>
          <a:bodyPr>
            <a:spAutoFit/>
          </a:bodyPr>
          <a:lstStyle/>
          <a:p>
            <a:pPr>
              <a:spcBef>
                <a:spcPct val="50000"/>
              </a:spcBef>
            </a:pPr>
            <a:r>
              <a:rPr lang="en-US" sz="800"/>
              <a:t>f</a:t>
            </a:r>
            <a:r>
              <a:rPr lang="en-US" sz="800" baseline="-25000"/>
              <a:t>1</a:t>
            </a:r>
          </a:p>
        </p:txBody>
      </p:sp>
      <p:sp>
        <p:nvSpPr>
          <p:cNvPr id="45112" name="Line 56"/>
          <p:cNvSpPr>
            <a:spLocks noChangeShapeType="1"/>
          </p:cNvSpPr>
          <p:nvPr/>
        </p:nvSpPr>
        <p:spPr bwMode="auto">
          <a:xfrm flipV="1">
            <a:off x="7248525" y="3873500"/>
            <a:ext cx="0" cy="393700"/>
          </a:xfrm>
          <a:prstGeom prst="line">
            <a:avLst/>
          </a:prstGeom>
          <a:noFill/>
          <a:ln w="3175">
            <a:solidFill>
              <a:schemeClr val="tx1"/>
            </a:solidFill>
            <a:round/>
            <a:headEnd/>
            <a:tailEnd/>
          </a:ln>
        </p:spPr>
        <p:txBody>
          <a:bodyPr/>
          <a:lstStyle/>
          <a:p>
            <a:endParaRPr lang="en-IN"/>
          </a:p>
        </p:txBody>
      </p:sp>
      <p:sp>
        <p:nvSpPr>
          <p:cNvPr id="45113" name="Line 57"/>
          <p:cNvSpPr>
            <a:spLocks noChangeShapeType="1"/>
          </p:cNvSpPr>
          <p:nvPr/>
        </p:nvSpPr>
        <p:spPr bwMode="auto">
          <a:xfrm flipH="1" flipV="1">
            <a:off x="6784975" y="3576638"/>
            <a:ext cx="0" cy="1323975"/>
          </a:xfrm>
          <a:prstGeom prst="line">
            <a:avLst/>
          </a:prstGeom>
          <a:noFill/>
          <a:ln w="3175">
            <a:solidFill>
              <a:schemeClr val="tx1"/>
            </a:solidFill>
            <a:round/>
            <a:headEnd/>
            <a:tailEnd/>
          </a:ln>
        </p:spPr>
        <p:txBody>
          <a:bodyPr/>
          <a:lstStyle/>
          <a:p>
            <a:endParaRPr lang="en-IN"/>
          </a:p>
        </p:txBody>
      </p:sp>
      <p:sp>
        <p:nvSpPr>
          <p:cNvPr id="45114" name="Line 58"/>
          <p:cNvSpPr>
            <a:spLocks noChangeShapeType="1"/>
          </p:cNvSpPr>
          <p:nvPr/>
        </p:nvSpPr>
        <p:spPr bwMode="auto">
          <a:xfrm flipV="1">
            <a:off x="7116763" y="2890838"/>
            <a:ext cx="0" cy="2571750"/>
          </a:xfrm>
          <a:prstGeom prst="line">
            <a:avLst/>
          </a:prstGeom>
          <a:noFill/>
          <a:ln w="9525">
            <a:solidFill>
              <a:schemeClr val="tx1"/>
            </a:solidFill>
            <a:round/>
            <a:headEnd/>
            <a:tailEnd/>
          </a:ln>
        </p:spPr>
        <p:txBody>
          <a:bodyPr/>
          <a:lstStyle/>
          <a:p>
            <a:endParaRPr lang="en-IN"/>
          </a:p>
        </p:txBody>
      </p:sp>
      <p:sp>
        <p:nvSpPr>
          <p:cNvPr id="45115" name="Line 59"/>
          <p:cNvSpPr>
            <a:spLocks noChangeShapeType="1"/>
          </p:cNvSpPr>
          <p:nvPr/>
        </p:nvSpPr>
        <p:spPr bwMode="auto">
          <a:xfrm flipV="1">
            <a:off x="7934325" y="2546350"/>
            <a:ext cx="0" cy="2803525"/>
          </a:xfrm>
          <a:prstGeom prst="line">
            <a:avLst/>
          </a:prstGeom>
          <a:noFill/>
          <a:ln w="9525">
            <a:solidFill>
              <a:schemeClr val="tx1"/>
            </a:solidFill>
            <a:round/>
            <a:headEnd/>
            <a:tailEnd/>
          </a:ln>
        </p:spPr>
        <p:txBody>
          <a:bodyPr/>
          <a:lstStyle/>
          <a:p>
            <a:endParaRPr lang="en-IN"/>
          </a:p>
        </p:txBody>
      </p:sp>
      <p:sp>
        <p:nvSpPr>
          <p:cNvPr id="45116" name="Line 60"/>
          <p:cNvSpPr>
            <a:spLocks noChangeShapeType="1"/>
          </p:cNvSpPr>
          <p:nvPr/>
        </p:nvSpPr>
        <p:spPr bwMode="auto">
          <a:xfrm flipV="1">
            <a:off x="8405813" y="2895600"/>
            <a:ext cx="0" cy="1804988"/>
          </a:xfrm>
          <a:prstGeom prst="line">
            <a:avLst/>
          </a:prstGeom>
          <a:noFill/>
          <a:ln w="9525">
            <a:solidFill>
              <a:schemeClr val="tx1"/>
            </a:solidFill>
            <a:round/>
            <a:headEnd/>
            <a:tailEnd/>
          </a:ln>
        </p:spPr>
        <p:txBody>
          <a:bodyPr/>
          <a:lstStyle/>
          <a:p>
            <a:endParaRPr lang="en-IN"/>
          </a:p>
        </p:txBody>
      </p:sp>
      <p:sp>
        <p:nvSpPr>
          <p:cNvPr id="45117" name="Line 61"/>
          <p:cNvSpPr>
            <a:spLocks noChangeShapeType="1"/>
          </p:cNvSpPr>
          <p:nvPr/>
        </p:nvSpPr>
        <p:spPr bwMode="auto">
          <a:xfrm flipV="1">
            <a:off x="8056563" y="3560763"/>
            <a:ext cx="0" cy="582612"/>
          </a:xfrm>
          <a:prstGeom prst="line">
            <a:avLst/>
          </a:prstGeom>
          <a:noFill/>
          <a:ln w="9525">
            <a:solidFill>
              <a:schemeClr val="tx1"/>
            </a:solidFill>
            <a:round/>
            <a:headEnd/>
            <a:tailEnd/>
          </a:ln>
        </p:spPr>
        <p:txBody>
          <a:bodyPr/>
          <a:lstStyle/>
          <a:p>
            <a:endParaRPr lang="en-IN"/>
          </a:p>
        </p:txBody>
      </p:sp>
      <p:sp>
        <p:nvSpPr>
          <p:cNvPr id="45118" name="Line 62"/>
          <p:cNvSpPr>
            <a:spLocks noChangeShapeType="1"/>
          </p:cNvSpPr>
          <p:nvPr/>
        </p:nvSpPr>
        <p:spPr bwMode="auto">
          <a:xfrm>
            <a:off x="4886325" y="3544888"/>
            <a:ext cx="3184525" cy="0"/>
          </a:xfrm>
          <a:prstGeom prst="line">
            <a:avLst/>
          </a:prstGeom>
          <a:noFill/>
          <a:ln w="9525">
            <a:solidFill>
              <a:schemeClr val="tx1"/>
            </a:solidFill>
            <a:round/>
            <a:headEnd/>
            <a:tailEnd/>
          </a:ln>
        </p:spPr>
        <p:txBody>
          <a:bodyPr/>
          <a:lstStyle/>
          <a:p>
            <a:endParaRPr lang="en-IN"/>
          </a:p>
        </p:txBody>
      </p:sp>
      <p:sp>
        <p:nvSpPr>
          <p:cNvPr id="45119" name="Line 63"/>
          <p:cNvSpPr>
            <a:spLocks noChangeShapeType="1"/>
          </p:cNvSpPr>
          <p:nvPr/>
        </p:nvSpPr>
        <p:spPr bwMode="auto">
          <a:xfrm>
            <a:off x="5518150" y="2908300"/>
            <a:ext cx="2873375" cy="0"/>
          </a:xfrm>
          <a:prstGeom prst="line">
            <a:avLst/>
          </a:prstGeom>
          <a:noFill/>
          <a:ln w="9525">
            <a:solidFill>
              <a:schemeClr val="tx1"/>
            </a:solidFill>
            <a:round/>
            <a:headEnd/>
            <a:tailEnd/>
          </a:ln>
        </p:spPr>
        <p:txBody>
          <a:bodyPr/>
          <a:lstStyle/>
          <a:p>
            <a:endParaRPr lang="en-IN"/>
          </a:p>
        </p:txBody>
      </p:sp>
      <p:sp>
        <p:nvSpPr>
          <p:cNvPr id="45120" name="Line 64"/>
          <p:cNvSpPr>
            <a:spLocks noChangeShapeType="1"/>
          </p:cNvSpPr>
          <p:nvPr/>
        </p:nvSpPr>
        <p:spPr bwMode="auto">
          <a:xfrm>
            <a:off x="5867400" y="2546350"/>
            <a:ext cx="2066925" cy="0"/>
          </a:xfrm>
          <a:prstGeom prst="line">
            <a:avLst/>
          </a:prstGeom>
          <a:noFill/>
          <a:ln w="9525">
            <a:solidFill>
              <a:schemeClr val="tx1"/>
            </a:solidFill>
            <a:round/>
            <a:headEnd/>
            <a:tailEnd/>
          </a:ln>
        </p:spPr>
        <p:txBody>
          <a:bodyPr/>
          <a:lstStyle/>
          <a:p>
            <a:endParaRPr lang="en-IN"/>
          </a:p>
        </p:txBody>
      </p:sp>
      <p:sp>
        <p:nvSpPr>
          <p:cNvPr id="45121" name="Oval 65"/>
          <p:cNvSpPr>
            <a:spLocks noChangeArrowheads="1"/>
          </p:cNvSpPr>
          <p:nvPr/>
        </p:nvSpPr>
        <p:spPr bwMode="auto">
          <a:xfrm>
            <a:off x="7243763" y="3851275"/>
            <a:ext cx="26987" cy="26988"/>
          </a:xfrm>
          <a:prstGeom prst="ellipse">
            <a:avLst/>
          </a:prstGeom>
          <a:solidFill>
            <a:srgbClr val="FF0000"/>
          </a:solidFill>
          <a:ln w="9525">
            <a:solidFill>
              <a:schemeClr val="tx1"/>
            </a:solidFill>
            <a:round/>
            <a:headEnd/>
            <a:tailEnd/>
          </a:ln>
        </p:spPr>
        <p:txBody>
          <a:bodyPr wrap="none" anchor="ctr"/>
          <a:lstStyle/>
          <a:p>
            <a:endParaRPr lang="en-IN"/>
          </a:p>
        </p:txBody>
      </p:sp>
      <p:sp>
        <p:nvSpPr>
          <p:cNvPr id="45122" name="Oval 66"/>
          <p:cNvSpPr>
            <a:spLocks noChangeArrowheads="1"/>
          </p:cNvSpPr>
          <p:nvPr/>
        </p:nvSpPr>
        <p:spPr bwMode="auto">
          <a:xfrm>
            <a:off x="6770688" y="3549650"/>
            <a:ext cx="26987" cy="26988"/>
          </a:xfrm>
          <a:prstGeom prst="ellipse">
            <a:avLst/>
          </a:prstGeom>
          <a:solidFill>
            <a:srgbClr val="FF0000"/>
          </a:solidFill>
          <a:ln w="9525">
            <a:solidFill>
              <a:schemeClr val="tx1"/>
            </a:solidFill>
            <a:round/>
            <a:headEnd/>
            <a:tailEnd/>
          </a:ln>
        </p:spPr>
        <p:txBody>
          <a:bodyPr wrap="none" anchor="ctr"/>
          <a:lstStyle/>
          <a:p>
            <a:endParaRPr lang="en-IN"/>
          </a:p>
        </p:txBody>
      </p:sp>
      <p:sp>
        <p:nvSpPr>
          <p:cNvPr id="45123" name="Oval 67"/>
          <p:cNvSpPr>
            <a:spLocks noChangeArrowheads="1"/>
          </p:cNvSpPr>
          <p:nvPr/>
        </p:nvSpPr>
        <p:spPr bwMode="auto">
          <a:xfrm>
            <a:off x="7102475" y="2890838"/>
            <a:ext cx="26988" cy="26987"/>
          </a:xfrm>
          <a:prstGeom prst="ellipse">
            <a:avLst/>
          </a:prstGeom>
          <a:solidFill>
            <a:srgbClr val="FF0000"/>
          </a:solidFill>
          <a:ln w="9525">
            <a:solidFill>
              <a:schemeClr val="tx1"/>
            </a:solidFill>
            <a:round/>
            <a:headEnd/>
            <a:tailEnd/>
          </a:ln>
        </p:spPr>
        <p:txBody>
          <a:bodyPr wrap="none" anchor="ctr"/>
          <a:lstStyle/>
          <a:p>
            <a:endParaRPr lang="en-IN"/>
          </a:p>
        </p:txBody>
      </p:sp>
      <p:sp>
        <p:nvSpPr>
          <p:cNvPr id="45124" name="Oval 68"/>
          <p:cNvSpPr>
            <a:spLocks noChangeArrowheads="1"/>
          </p:cNvSpPr>
          <p:nvPr/>
        </p:nvSpPr>
        <p:spPr bwMode="auto">
          <a:xfrm>
            <a:off x="7913688" y="2532063"/>
            <a:ext cx="26987" cy="26987"/>
          </a:xfrm>
          <a:prstGeom prst="ellipse">
            <a:avLst/>
          </a:prstGeom>
          <a:solidFill>
            <a:srgbClr val="FF0000"/>
          </a:solidFill>
          <a:ln w="9525">
            <a:solidFill>
              <a:schemeClr val="tx1"/>
            </a:solidFill>
            <a:round/>
            <a:headEnd/>
            <a:tailEnd/>
          </a:ln>
        </p:spPr>
        <p:txBody>
          <a:bodyPr wrap="none" anchor="ctr"/>
          <a:lstStyle/>
          <a:p>
            <a:endParaRPr lang="en-IN"/>
          </a:p>
        </p:txBody>
      </p:sp>
      <p:sp>
        <p:nvSpPr>
          <p:cNvPr id="45125" name="Oval 69"/>
          <p:cNvSpPr>
            <a:spLocks noChangeArrowheads="1"/>
          </p:cNvSpPr>
          <p:nvPr/>
        </p:nvSpPr>
        <p:spPr bwMode="auto">
          <a:xfrm>
            <a:off x="8391525" y="2906713"/>
            <a:ext cx="26988" cy="26987"/>
          </a:xfrm>
          <a:prstGeom prst="ellipse">
            <a:avLst/>
          </a:prstGeom>
          <a:solidFill>
            <a:srgbClr val="FF0000"/>
          </a:solidFill>
          <a:ln w="9525">
            <a:solidFill>
              <a:schemeClr val="tx1"/>
            </a:solidFill>
            <a:round/>
            <a:headEnd/>
            <a:tailEnd/>
          </a:ln>
        </p:spPr>
        <p:txBody>
          <a:bodyPr wrap="none" anchor="ctr"/>
          <a:lstStyle/>
          <a:p>
            <a:endParaRPr lang="en-IN"/>
          </a:p>
        </p:txBody>
      </p:sp>
      <p:sp>
        <p:nvSpPr>
          <p:cNvPr id="45126" name="Oval 70"/>
          <p:cNvSpPr>
            <a:spLocks noChangeArrowheads="1"/>
          </p:cNvSpPr>
          <p:nvPr/>
        </p:nvSpPr>
        <p:spPr bwMode="auto">
          <a:xfrm>
            <a:off x="8042275" y="3549650"/>
            <a:ext cx="26988" cy="26988"/>
          </a:xfrm>
          <a:prstGeom prst="ellipse">
            <a:avLst/>
          </a:prstGeom>
          <a:solidFill>
            <a:srgbClr val="FF0000"/>
          </a:solidFill>
          <a:ln w="9525">
            <a:solidFill>
              <a:schemeClr val="tx1"/>
            </a:solidFill>
            <a:round/>
            <a:headEnd/>
            <a:tailEnd/>
          </a:ln>
        </p:spPr>
        <p:txBody>
          <a:bodyPr wrap="none" anchor="ctr"/>
          <a:lstStyle/>
          <a:p>
            <a:endParaRPr lang="en-IN"/>
          </a:p>
        </p:txBody>
      </p:sp>
      <p:sp>
        <p:nvSpPr>
          <p:cNvPr id="45127" name="Text Box 71"/>
          <p:cNvSpPr txBox="1">
            <a:spLocks noChangeArrowheads="1"/>
          </p:cNvSpPr>
          <p:nvPr/>
        </p:nvSpPr>
        <p:spPr bwMode="auto">
          <a:xfrm>
            <a:off x="7129463" y="3659188"/>
            <a:ext cx="330200" cy="214312"/>
          </a:xfrm>
          <a:prstGeom prst="rect">
            <a:avLst/>
          </a:prstGeom>
          <a:noFill/>
          <a:ln w="9525">
            <a:noFill/>
            <a:miter lim="800000"/>
            <a:headEnd/>
            <a:tailEnd/>
          </a:ln>
        </p:spPr>
        <p:txBody>
          <a:bodyPr>
            <a:spAutoFit/>
          </a:bodyPr>
          <a:lstStyle/>
          <a:p>
            <a:pPr>
              <a:spcBef>
                <a:spcPct val="50000"/>
              </a:spcBef>
            </a:pPr>
            <a:r>
              <a:rPr lang="en-US" sz="800"/>
              <a:t>a</a:t>
            </a:r>
            <a:r>
              <a:rPr lang="en-US" sz="800" baseline="-25000"/>
              <a:t>1</a:t>
            </a:r>
            <a:r>
              <a:rPr lang="en-US" sz="800"/>
              <a:t>’</a:t>
            </a:r>
          </a:p>
        </p:txBody>
      </p:sp>
      <p:sp>
        <p:nvSpPr>
          <p:cNvPr id="45128" name="Text Box 72"/>
          <p:cNvSpPr txBox="1">
            <a:spLocks noChangeArrowheads="1"/>
          </p:cNvSpPr>
          <p:nvPr/>
        </p:nvSpPr>
        <p:spPr bwMode="auto">
          <a:xfrm>
            <a:off x="6578600" y="3362325"/>
            <a:ext cx="312738" cy="214313"/>
          </a:xfrm>
          <a:prstGeom prst="rect">
            <a:avLst/>
          </a:prstGeom>
          <a:noFill/>
          <a:ln w="9525">
            <a:noFill/>
            <a:miter lim="800000"/>
            <a:headEnd/>
            <a:tailEnd/>
          </a:ln>
        </p:spPr>
        <p:txBody>
          <a:bodyPr>
            <a:spAutoFit/>
          </a:bodyPr>
          <a:lstStyle/>
          <a:p>
            <a:pPr>
              <a:spcBef>
                <a:spcPct val="50000"/>
              </a:spcBef>
            </a:pPr>
            <a:r>
              <a:rPr lang="en-US" sz="800"/>
              <a:t>b</a:t>
            </a:r>
            <a:r>
              <a:rPr lang="en-US" sz="800" baseline="-25000"/>
              <a:t>1</a:t>
            </a:r>
            <a:r>
              <a:rPr lang="en-US" sz="800"/>
              <a:t>’</a:t>
            </a:r>
            <a:endParaRPr lang="en-US" sz="800" baseline="-25000"/>
          </a:p>
        </p:txBody>
      </p:sp>
      <p:sp>
        <p:nvSpPr>
          <p:cNvPr id="45129" name="Text Box 73"/>
          <p:cNvSpPr txBox="1">
            <a:spLocks noChangeArrowheads="1"/>
          </p:cNvSpPr>
          <p:nvPr/>
        </p:nvSpPr>
        <p:spPr bwMode="auto">
          <a:xfrm>
            <a:off x="6875463" y="2690813"/>
            <a:ext cx="331787" cy="398462"/>
          </a:xfrm>
          <a:prstGeom prst="rect">
            <a:avLst/>
          </a:prstGeom>
          <a:noFill/>
          <a:ln w="9525">
            <a:noFill/>
            <a:miter lim="800000"/>
            <a:headEnd/>
            <a:tailEnd/>
          </a:ln>
        </p:spPr>
        <p:txBody>
          <a:bodyPr>
            <a:spAutoFit/>
          </a:bodyPr>
          <a:lstStyle/>
          <a:p>
            <a:pPr>
              <a:spcBef>
                <a:spcPct val="50000"/>
              </a:spcBef>
            </a:pPr>
            <a:r>
              <a:rPr lang="en-US" sz="800"/>
              <a:t>c</a:t>
            </a:r>
            <a:r>
              <a:rPr lang="en-US" sz="800" baseline="-25000"/>
              <a:t>1</a:t>
            </a:r>
            <a:r>
              <a:rPr lang="en-US" sz="800"/>
              <a:t>’</a:t>
            </a:r>
            <a:endParaRPr lang="en-US" sz="800" baseline="-25000"/>
          </a:p>
          <a:p>
            <a:pPr>
              <a:spcBef>
                <a:spcPct val="50000"/>
              </a:spcBef>
            </a:pPr>
            <a:endParaRPr lang="en-US" sz="800"/>
          </a:p>
        </p:txBody>
      </p:sp>
      <p:sp>
        <p:nvSpPr>
          <p:cNvPr id="45130" name="Text Box 74"/>
          <p:cNvSpPr txBox="1">
            <a:spLocks noChangeArrowheads="1"/>
          </p:cNvSpPr>
          <p:nvPr/>
        </p:nvSpPr>
        <p:spPr bwMode="auto">
          <a:xfrm>
            <a:off x="7913688" y="2406650"/>
            <a:ext cx="304800" cy="582613"/>
          </a:xfrm>
          <a:prstGeom prst="rect">
            <a:avLst/>
          </a:prstGeom>
          <a:noFill/>
          <a:ln w="9525">
            <a:noFill/>
            <a:miter lim="800000"/>
            <a:headEnd/>
            <a:tailEnd/>
          </a:ln>
        </p:spPr>
        <p:txBody>
          <a:bodyPr>
            <a:spAutoFit/>
          </a:bodyPr>
          <a:lstStyle/>
          <a:p>
            <a:pPr>
              <a:spcBef>
                <a:spcPct val="50000"/>
              </a:spcBef>
            </a:pPr>
            <a:r>
              <a:rPr lang="en-US" sz="800"/>
              <a:t>d</a:t>
            </a:r>
            <a:r>
              <a:rPr lang="en-US" sz="800" baseline="-25000"/>
              <a:t>1</a:t>
            </a:r>
            <a:r>
              <a:rPr lang="en-US" sz="800"/>
              <a:t>’</a:t>
            </a:r>
            <a:endParaRPr lang="en-US" sz="800" baseline="-25000"/>
          </a:p>
          <a:p>
            <a:pPr>
              <a:spcBef>
                <a:spcPct val="50000"/>
              </a:spcBef>
            </a:pPr>
            <a:endParaRPr lang="en-US" sz="800"/>
          </a:p>
          <a:p>
            <a:pPr>
              <a:spcBef>
                <a:spcPct val="50000"/>
              </a:spcBef>
            </a:pPr>
            <a:endParaRPr lang="en-US" sz="800"/>
          </a:p>
        </p:txBody>
      </p:sp>
      <p:sp>
        <p:nvSpPr>
          <p:cNvPr id="45131" name="Text Box 75"/>
          <p:cNvSpPr txBox="1">
            <a:spLocks noChangeArrowheads="1"/>
          </p:cNvSpPr>
          <p:nvPr/>
        </p:nvSpPr>
        <p:spPr bwMode="auto">
          <a:xfrm>
            <a:off x="8343900" y="2774950"/>
            <a:ext cx="317500" cy="214313"/>
          </a:xfrm>
          <a:prstGeom prst="rect">
            <a:avLst/>
          </a:prstGeom>
          <a:noFill/>
          <a:ln w="9525">
            <a:noFill/>
            <a:miter lim="800000"/>
            <a:headEnd/>
            <a:tailEnd/>
          </a:ln>
        </p:spPr>
        <p:txBody>
          <a:bodyPr>
            <a:spAutoFit/>
          </a:bodyPr>
          <a:lstStyle/>
          <a:p>
            <a:pPr>
              <a:spcBef>
                <a:spcPct val="50000"/>
              </a:spcBef>
            </a:pPr>
            <a:r>
              <a:rPr lang="en-US" sz="800"/>
              <a:t>e</a:t>
            </a:r>
            <a:r>
              <a:rPr lang="en-US" sz="800" baseline="-25000"/>
              <a:t>1</a:t>
            </a:r>
            <a:r>
              <a:rPr lang="en-US" sz="800"/>
              <a:t>’</a:t>
            </a:r>
            <a:endParaRPr lang="en-US" sz="800" baseline="-25000"/>
          </a:p>
        </p:txBody>
      </p:sp>
      <p:sp>
        <p:nvSpPr>
          <p:cNvPr id="45132" name="Text Box 76"/>
          <p:cNvSpPr txBox="1">
            <a:spLocks noChangeArrowheads="1"/>
          </p:cNvSpPr>
          <p:nvPr/>
        </p:nvSpPr>
        <p:spPr bwMode="auto">
          <a:xfrm>
            <a:off x="8048625" y="3468688"/>
            <a:ext cx="407988" cy="214312"/>
          </a:xfrm>
          <a:prstGeom prst="rect">
            <a:avLst/>
          </a:prstGeom>
          <a:noFill/>
          <a:ln w="9525">
            <a:noFill/>
            <a:miter lim="800000"/>
            <a:headEnd/>
            <a:tailEnd/>
          </a:ln>
        </p:spPr>
        <p:txBody>
          <a:bodyPr>
            <a:spAutoFit/>
          </a:bodyPr>
          <a:lstStyle/>
          <a:p>
            <a:pPr>
              <a:spcBef>
                <a:spcPct val="50000"/>
              </a:spcBef>
            </a:pPr>
            <a:r>
              <a:rPr lang="en-US" sz="800"/>
              <a:t>f</a:t>
            </a:r>
            <a:r>
              <a:rPr lang="en-US" sz="800" baseline="-25000"/>
              <a:t>1</a:t>
            </a:r>
            <a:r>
              <a:rPr lang="en-US" sz="800"/>
              <a:t>’</a:t>
            </a:r>
            <a:endParaRPr lang="en-US" sz="800" baseline="-25000"/>
          </a:p>
        </p:txBody>
      </p:sp>
      <p:sp>
        <p:nvSpPr>
          <p:cNvPr id="45133" name="Line 77"/>
          <p:cNvSpPr>
            <a:spLocks noChangeShapeType="1"/>
          </p:cNvSpPr>
          <p:nvPr/>
        </p:nvSpPr>
        <p:spPr bwMode="auto">
          <a:xfrm flipH="1" flipV="1">
            <a:off x="6781800" y="3576638"/>
            <a:ext cx="461963" cy="284162"/>
          </a:xfrm>
          <a:prstGeom prst="line">
            <a:avLst/>
          </a:prstGeom>
          <a:noFill/>
          <a:ln w="22225">
            <a:solidFill>
              <a:schemeClr val="tx1"/>
            </a:solidFill>
            <a:round/>
            <a:headEnd/>
            <a:tailEnd/>
          </a:ln>
        </p:spPr>
        <p:txBody>
          <a:bodyPr/>
          <a:lstStyle/>
          <a:p>
            <a:endParaRPr lang="en-IN"/>
          </a:p>
        </p:txBody>
      </p:sp>
      <p:sp>
        <p:nvSpPr>
          <p:cNvPr id="45134" name="Line 78"/>
          <p:cNvSpPr>
            <a:spLocks noChangeShapeType="1"/>
          </p:cNvSpPr>
          <p:nvPr/>
        </p:nvSpPr>
        <p:spPr bwMode="auto">
          <a:xfrm flipV="1">
            <a:off x="6784975" y="2909888"/>
            <a:ext cx="331788" cy="650875"/>
          </a:xfrm>
          <a:prstGeom prst="line">
            <a:avLst/>
          </a:prstGeom>
          <a:noFill/>
          <a:ln w="22225">
            <a:solidFill>
              <a:schemeClr val="tx1"/>
            </a:solidFill>
            <a:round/>
            <a:headEnd/>
            <a:tailEnd/>
          </a:ln>
        </p:spPr>
        <p:txBody>
          <a:bodyPr/>
          <a:lstStyle/>
          <a:p>
            <a:endParaRPr lang="en-IN"/>
          </a:p>
        </p:txBody>
      </p:sp>
      <p:sp>
        <p:nvSpPr>
          <p:cNvPr id="45135" name="Line 79"/>
          <p:cNvSpPr>
            <a:spLocks noChangeShapeType="1"/>
          </p:cNvSpPr>
          <p:nvPr/>
        </p:nvSpPr>
        <p:spPr bwMode="auto">
          <a:xfrm flipV="1">
            <a:off x="7116763" y="2546350"/>
            <a:ext cx="817562" cy="363538"/>
          </a:xfrm>
          <a:prstGeom prst="line">
            <a:avLst/>
          </a:prstGeom>
          <a:noFill/>
          <a:ln w="22225">
            <a:solidFill>
              <a:schemeClr val="tx1"/>
            </a:solidFill>
            <a:round/>
            <a:headEnd/>
            <a:tailEnd/>
          </a:ln>
        </p:spPr>
        <p:txBody>
          <a:bodyPr/>
          <a:lstStyle/>
          <a:p>
            <a:endParaRPr lang="en-IN"/>
          </a:p>
        </p:txBody>
      </p:sp>
      <p:sp>
        <p:nvSpPr>
          <p:cNvPr id="45136" name="Line 80"/>
          <p:cNvSpPr>
            <a:spLocks noChangeShapeType="1"/>
          </p:cNvSpPr>
          <p:nvPr/>
        </p:nvSpPr>
        <p:spPr bwMode="auto">
          <a:xfrm>
            <a:off x="7940675" y="2546350"/>
            <a:ext cx="465138" cy="371475"/>
          </a:xfrm>
          <a:prstGeom prst="line">
            <a:avLst/>
          </a:prstGeom>
          <a:noFill/>
          <a:ln w="22225">
            <a:solidFill>
              <a:schemeClr val="tx1"/>
            </a:solidFill>
            <a:round/>
            <a:headEnd/>
            <a:tailEnd/>
          </a:ln>
        </p:spPr>
        <p:txBody>
          <a:bodyPr/>
          <a:lstStyle/>
          <a:p>
            <a:endParaRPr lang="en-IN"/>
          </a:p>
        </p:txBody>
      </p:sp>
      <p:sp>
        <p:nvSpPr>
          <p:cNvPr id="45137" name="Line 81"/>
          <p:cNvSpPr>
            <a:spLocks noChangeShapeType="1"/>
          </p:cNvSpPr>
          <p:nvPr/>
        </p:nvSpPr>
        <p:spPr bwMode="auto">
          <a:xfrm flipH="1">
            <a:off x="8042275" y="2917825"/>
            <a:ext cx="363538" cy="658813"/>
          </a:xfrm>
          <a:prstGeom prst="line">
            <a:avLst/>
          </a:prstGeom>
          <a:noFill/>
          <a:ln w="22225">
            <a:solidFill>
              <a:schemeClr val="tx1"/>
            </a:solidFill>
            <a:round/>
            <a:headEnd/>
            <a:tailEnd/>
          </a:ln>
        </p:spPr>
        <p:txBody>
          <a:bodyPr/>
          <a:lstStyle/>
          <a:p>
            <a:endParaRPr lang="en-IN"/>
          </a:p>
        </p:txBody>
      </p:sp>
      <p:sp>
        <p:nvSpPr>
          <p:cNvPr id="45138" name="Line 82"/>
          <p:cNvSpPr>
            <a:spLocks noChangeShapeType="1"/>
          </p:cNvSpPr>
          <p:nvPr/>
        </p:nvSpPr>
        <p:spPr bwMode="auto">
          <a:xfrm flipH="1">
            <a:off x="7248525" y="3586163"/>
            <a:ext cx="800100" cy="287337"/>
          </a:xfrm>
          <a:prstGeom prst="line">
            <a:avLst/>
          </a:prstGeom>
          <a:noFill/>
          <a:ln w="22225">
            <a:solidFill>
              <a:schemeClr val="tx1"/>
            </a:solidFill>
            <a:round/>
            <a:headEnd/>
            <a:tailEnd/>
          </a:ln>
        </p:spPr>
        <p:txBody>
          <a:bodyPr/>
          <a:lstStyle/>
          <a:p>
            <a:endParaRPr lang="en-IN"/>
          </a:p>
        </p:txBody>
      </p:sp>
      <p:sp>
        <p:nvSpPr>
          <p:cNvPr id="16467" name="Text Box 83"/>
          <p:cNvSpPr txBox="1">
            <a:spLocks noChangeArrowheads="1"/>
          </p:cNvSpPr>
          <p:nvPr/>
        </p:nvSpPr>
        <p:spPr bwMode="auto">
          <a:xfrm>
            <a:off x="190500" y="296863"/>
            <a:ext cx="8839200" cy="835025"/>
          </a:xfrm>
          <a:prstGeom prst="rect">
            <a:avLst/>
          </a:prstGeom>
          <a:solidFill>
            <a:srgbClr val="00FFFF"/>
          </a:solidFill>
          <a:ln w="9525">
            <a:solidFill>
              <a:schemeClr val="tx1"/>
            </a:solidFill>
            <a:miter lim="800000"/>
            <a:headEnd/>
            <a:tailEnd/>
          </a:ln>
        </p:spPr>
        <p:txBody>
          <a:bodyPr>
            <a:spAutoFit/>
          </a:bodyPr>
          <a:lstStyle/>
          <a:p>
            <a:pPr>
              <a:spcBef>
                <a:spcPct val="50000"/>
              </a:spcBef>
            </a:pPr>
            <a:r>
              <a:rPr lang="en-US" sz="1600" b="1"/>
              <a:t>Q 2:A regular hexagon of 40mm side has a corner in the HP. Its surface inclined at45</a:t>
            </a:r>
            <a:r>
              <a:rPr lang="en-US" sz="1600" b="1">
                <a:cs typeface="Arial" charset="0"/>
              </a:rPr>
              <a:t>° to the HP</a:t>
            </a:r>
            <a:r>
              <a:rPr lang="en-US" sz="1600" b="1"/>
              <a:t> and the top view of the diagonal through the corner which is in the HP makes an angle of 60° with the VP. Draw its projections.</a:t>
            </a:r>
          </a:p>
        </p:txBody>
      </p:sp>
      <p:sp>
        <p:nvSpPr>
          <p:cNvPr id="45140" name="Text Box 84"/>
          <p:cNvSpPr txBox="1">
            <a:spLocks noChangeArrowheads="1"/>
          </p:cNvSpPr>
          <p:nvPr/>
        </p:nvSpPr>
        <p:spPr bwMode="auto">
          <a:xfrm>
            <a:off x="1933575" y="2060575"/>
            <a:ext cx="1831975" cy="274638"/>
          </a:xfrm>
          <a:prstGeom prst="rect">
            <a:avLst/>
          </a:prstGeom>
          <a:noFill/>
          <a:ln w="9525">
            <a:noFill/>
            <a:miter lim="800000"/>
            <a:headEnd/>
            <a:tailEnd/>
          </a:ln>
        </p:spPr>
        <p:txBody>
          <a:bodyPr>
            <a:spAutoFit/>
          </a:bodyPr>
          <a:lstStyle/>
          <a:p>
            <a:pPr>
              <a:spcBef>
                <a:spcPct val="50000"/>
              </a:spcBef>
            </a:pPr>
            <a:r>
              <a:rPr lang="en-US" sz="1200"/>
              <a:t>Plane parallel to HP</a:t>
            </a:r>
          </a:p>
        </p:txBody>
      </p:sp>
      <p:sp>
        <p:nvSpPr>
          <p:cNvPr id="45141" name="Text Box 85"/>
          <p:cNvSpPr txBox="1">
            <a:spLocks noChangeArrowheads="1"/>
          </p:cNvSpPr>
          <p:nvPr/>
        </p:nvSpPr>
        <p:spPr bwMode="auto">
          <a:xfrm>
            <a:off x="4564063" y="1857375"/>
            <a:ext cx="1609725" cy="457200"/>
          </a:xfrm>
          <a:prstGeom prst="rect">
            <a:avLst/>
          </a:prstGeom>
          <a:noFill/>
          <a:ln w="9525">
            <a:noFill/>
            <a:miter lim="800000"/>
            <a:headEnd/>
            <a:tailEnd/>
          </a:ln>
        </p:spPr>
        <p:txBody>
          <a:bodyPr>
            <a:spAutoFit/>
          </a:bodyPr>
          <a:lstStyle/>
          <a:p>
            <a:pPr>
              <a:spcBef>
                <a:spcPct val="50000"/>
              </a:spcBef>
            </a:pPr>
            <a:r>
              <a:rPr lang="en-US" sz="1200"/>
              <a:t>Plane inclined to HP at 45</a:t>
            </a:r>
            <a:r>
              <a:rPr lang="en-US" sz="1200">
                <a:cs typeface="Arial" charset="0"/>
              </a:rPr>
              <a:t>°and ┴ to VP</a:t>
            </a:r>
          </a:p>
        </p:txBody>
      </p:sp>
      <p:sp>
        <p:nvSpPr>
          <p:cNvPr id="45142" name="Text Box 86"/>
          <p:cNvSpPr txBox="1">
            <a:spLocks noChangeArrowheads="1"/>
          </p:cNvSpPr>
          <p:nvPr/>
        </p:nvSpPr>
        <p:spPr bwMode="auto">
          <a:xfrm>
            <a:off x="6646863" y="1625600"/>
            <a:ext cx="2105025" cy="457200"/>
          </a:xfrm>
          <a:prstGeom prst="rect">
            <a:avLst/>
          </a:prstGeom>
          <a:noFill/>
          <a:ln w="9525">
            <a:noFill/>
            <a:miter lim="800000"/>
            <a:headEnd/>
            <a:tailEnd/>
          </a:ln>
        </p:spPr>
        <p:txBody>
          <a:bodyPr>
            <a:spAutoFit/>
          </a:bodyPr>
          <a:lstStyle/>
          <a:p>
            <a:pPr>
              <a:spcBef>
                <a:spcPct val="50000"/>
              </a:spcBef>
            </a:pPr>
            <a:r>
              <a:rPr lang="en-US" sz="1200"/>
              <a:t>Top view of the diagonal making 60</a:t>
            </a:r>
            <a:r>
              <a:rPr lang="en-US" sz="1200">
                <a:cs typeface="Arial" charset="0"/>
              </a:rPr>
              <a:t>° with the VP.</a:t>
            </a:r>
          </a:p>
        </p:txBody>
      </p:sp>
      <p:sp>
        <p:nvSpPr>
          <p:cNvPr id="45143" name="Line 87"/>
          <p:cNvSpPr>
            <a:spLocks noChangeShapeType="1"/>
          </p:cNvSpPr>
          <p:nvPr/>
        </p:nvSpPr>
        <p:spPr bwMode="auto">
          <a:xfrm flipV="1">
            <a:off x="1457325" y="3863975"/>
            <a:ext cx="7572375" cy="15875"/>
          </a:xfrm>
          <a:prstGeom prst="line">
            <a:avLst/>
          </a:prstGeom>
          <a:noFill/>
          <a:ln w="12700">
            <a:solidFill>
              <a:schemeClr val="hlink"/>
            </a:solidFill>
            <a:round/>
            <a:headEnd/>
            <a:tailEnd/>
          </a:ln>
        </p:spPr>
        <p:txBody>
          <a:bodyPr/>
          <a:lstStyle/>
          <a:p>
            <a:endParaRPr lang="en-IN"/>
          </a:p>
        </p:txBody>
      </p:sp>
      <p:sp>
        <p:nvSpPr>
          <p:cNvPr id="45144" name="Text Box 88"/>
          <p:cNvSpPr txBox="1">
            <a:spLocks noChangeArrowheads="1"/>
          </p:cNvSpPr>
          <p:nvPr/>
        </p:nvSpPr>
        <p:spPr bwMode="auto">
          <a:xfrm>
            <a:off x="8751888" y="3586163"/>
            <a:ext cx="277812" cy="304800"/>
          </a:xfrm>
          <a:prstGeom prst="rect">
            <a:avLst/>
          </a:prstGeom>
          <a:noFill/>
          <a:ln w="9525">
            <a:noFill/>
            <a:miter lim="800000"/>
            <a:headEnd/>
            <a:tailEnd/>
          </a:ln>
        </p:spPr>
        <p:txBody>
          <a:bodyPr>
            <a:spAutoFit/>
          </a:bodyPr>
          <a:lstStyle/>
          <a:p>
            <a:pPr>
              <a:spcBef>
                <a:spcPct val="50000"/>
              </a:spcBef>
            </a:pPr>
            <a:r>
              <a:rPr lang="en-US" sz="1400"/>
              <a:t>Y</a:t>
            </a:r>
          </a:p>
        </p:txBody>
      </p:sp>
      <p:sp>
        <p:nvSpPr>
          <p:cNvPr id="45145" name="Text Box 89"/>
          <p:cNvSpPr txBox="1">
            <a:spLocks noChangeArrowheads="1"/>
          </p:cNvSpPr>
          <p:nvPr/>
        </p:nvSpPr>
        <p:spPr bwMode="auto">
          <a:xfrm>
            <a:off x="1023938" y="3733800"/>
            <a:ext cx="423862" cy="304800"/>
          </a:xfrm>
          <a:prstGeom prst="rect">
            <a:avLst/>
          </a:prstGeom>
          <a:noFill/>
          <a:ln w="9525">
            <a:noFill/>
            <a:miter lim="800000"/>
            <a:headEnd/>
            <a:tailEnd/>
          </a:ln>
        </p:spPr>
        <p:txBody>
          <a:bodyPr>
            <a:spAutoFit/>
          </a:bodyPr>
          <a:lstStyle/>
          <a:p>
            <a:pPr>
              <a:spcBef>
                <a:spcPct val="50000"/>
              </a:spcBef>
            </a:pPr>
            <a:r>
              <a:rPr lang="en-US" sz="1400"/>
              <a: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43"/>
                                        </p:tgtEl>
                                        <p:attrNameLst>
                                          <p:attrName>style.visibility</p:attrName>
                                        </p:attrNameLst>
                                      </p:cBhvr>
                                      <p:to>
                                        <p:strVal val="visible"/>
                                      </p:to>
                                    </p:set>
                                    <p:animEffect transition="in" filter="wipe(left)">
                                      <p:cBhvr>
                                        <p:cTn id="7" dur="500"/>
                                        <p:tgtEl>
                                          <p:spTgt spid="4514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5145"/>
                                        </p:tgtEl>
                                        <p:attrNameLst>
                                          <p:attrName>style.visibility</p:attrName>
                                        </p:attrNameLst>
                                      </p:cBhvr>
                                      <p:to>
                                        <p:strVal val="visible"/>
                                      </p:to>
                                    </p:set>
                                    <p:anim calcmode="lin" valueType="num">
                                      <p:cBhvr>
                                        <p:cTn id="12" dur="500" fill="hold"/>
                                        <p:tgtEl>
                                          <p:spTgt spid="45145"/>
                                        </p:tgtEl>
                                        <p:attrNameLst>
                                          <p:attrName>ppt_w</p:attrName>
                                        </p:attrNameLst>
                                      </p:cBhvr>
                                      <p:tavLst>
                                        <p:tav tm="0">
                                          <p:val>
                                            <p:fltVal val="0"/>
                                          </p:val>
                                        </p:tav>
                                        <p:tav tm="100000">
                                          <p:val>
                                            <p:strVal val="#ppt_w"/>
                                          </p:val>
                                        </p:tav>
                                      </p:tavLst>
                                    </p:anim>
                                    <p:anim calcmode="lin" valueType="num">
                                      <p:cBhvr>
                                        <p:cTn id="13" dur="500" fill="hold"/>
                                        <p:tgtEl>
                                          <p:spTgt spid="4514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5144"/>
                                        </p:tgtEl>
                                        <p:attrNameLst>
                                          <p:attrName>style.visibility</p:attrName>
                                        </p:attrNameLst>
                                      </p:cBhvr>
                                      <p:to>
                                        <p:strVal val="visible"/>
                                      </p:to>
                                    </p:set>
                                    <p:anim calcmode="lin" valueType="num">
                                      <p:cBhvr>
                                        <p:cTn id="18" dur="500" fill="hold"/>
                                        <p:tgtEl>
                                          <p:spTgt spid="45144"/>
                                        </p:tgtEl>
                                        <p:attrNameLst>
                                          <p:attrName>ppt_w</p:attrName>
                                        </p:attrNameLst>
                                      </p:cBhvr>
                                      <p:tavLst>
                                        <p:tav tm="0">
                                          <p:val>
                                            <p:fltVal val="0"/>
                                          </p:val>
                                        </p:tav>
                                        <p:tav tm="100000">
                                          <p:val>
                                            <p:strVal val="#ppt_w"/>
                                          </p:val>
                                        </p:tav>
                                      </p:tavLst>
                                    </p:anim>
                                    <p:anim calcmode="lin" valueType="num">
                                      <p:cBhvr>
                                        <p:cTn id="19" dur="500" fill="hold"/>
                                        <p:tgtEl>
                                          <p:spTgt spid="4514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5140"/>
                                        </p:tgtEl>
                                        <p:attrNameLst>
                                          <p:attrName>style.visibility</p:attrName>
                                        </p:attrNameLst>
                                      </p:cBhvr>
                                      <p:to>
                                        <p:strVal val="visible"/>
                                      </p:to>
                                    </p:set>
                                    <p:anim calcmode="lin" valueType="num">
                                      <p:cBhvr>
                                        <p:cTn id="24" dur="500" fill="hold"/>
                                        <p:tgtEl>
                                          <p:spTgt spid="45140"/>
                                        </p:tgtEl>
                                        <p:attrNameLst>
                                          <p:attrName>ppt_w</p:attrName>
                                        </p:attrNameLst>
                                      </p:cBhvr>
                                      <p:tavLst>
                                        <p:tav tm="0">
                                          <p:val>
                                            <p:fltVal val="0"/>
                                          </p:val>
                                        </p:tav>
                                        <p:tav tm="100000">
                                          <p:val>
                                            <p:strVal val="#ppt_w"/>
                                          </p:val>
                                        </p:tav>
                                      </p:tavLst>
                                    </p:anim>
                                    <p:anim calcmode="lin" valueType="num">
                                      <p:cBhvr>
                                        <p:cTn id="25" dur="500" fill="hold"/>
                                        <p:tgtEl>
                                          <p:spTgt spid="45140"/>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5058"/>
                                        </p:tgtEl>
                                        <p:attrNameLst>
                                          <p:attrName>style.visibility</p:attrName>
                                        </p:attrNameLst>
                                      </p:cBhvr>
                                      <p:to>
                                        <p:strVal val="visible"/>
                                      </p:to>
                                    </p:set>
                                    <p:animEffect transition="in" filter="wipe(left)">
                                      <p:cBhvr>
                                        <p:cTn id="30" dur="2000"/>
                                        <p:tgtEl>
                                          <p:spTgt spid="4505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5064"/>
                                        </p:tgtEl>
                                        <p:attrNameLst>
                                          <p:attrName>style.visibility</p:attrName>
                                        </p:attrNameLst>
                                      </p:cBhvr>
                                      <p:to>
                                        <p:strVal val="visible"/>
                                      </p:to>
                                    </p:set>
                                    <p:anim calcmode="lin" valueType="num">
                                      <p:cBhvr additive="base">
                                        <p:cTn id="35" dur="500" fill="hold"/>
                                        <p:tgtEl>
                                          <p:spTgt spid="45064"/>
                                        </p:tgtEl>
                                        <p:attrNameLst>
                                          <p:attrName>ppt_x</p:attrName>
                                        </p:attrNameLst>
                                      </p:cBhvr>
                                      <p:tavLst>
                                        <p:tav tm="0">
                                          <p:val>
                                            <p:strVal val="#ppt_x"/>
                                          </p:val>
                                        </p:tav>
                                        <p:tav tm="100000">
                                          <p:val>
                                            <p:strVal val="#ppt_x"/>
                                          </p:val>
                                        </p:tav>
                                      </p:tavLst>
                                    </p:anim>
                                    <p:anim calcmode="lin" valueType="num">
                                      <p:cBhvr additive="base">
                                        <p:cTn id="36" dur="500" fill="hold"/>
                                        <p:tgtEl>
                                          <p:spTgt spid="4506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5065"/>
                                        </p:tgtEl>
                                        <p:attrNameLst>
                                          <p:attrName>style.visibility</p:attrName>
                                        </p:attrNameLst>
                                      </p:cBhvr>
                                      <p:to>
                                        <p:strVal val="visible"/>
                                      </p:to>
                                    </p:set>
                                    <p:anim calcmode="lin" valueType="num">
                                      <p:cBhvr additive="base">
                                        <p:cTn id="39" dur="500" fill="hold"/>
                                        <p:tgtEl>
                                          <p:spTgt spid="45065"/>
                                        </p:tgtEl>
                                        <p:attrNameLst>
                                          <p:attrName>ppt_x</p:attrName>
                                        </p:attrNameLst>
                                      </p:cBhvr>
                                      <p:tavLst>
                                        <p:tav tm="0">
                                          <p:val>
                                            <p:strVal val="#ppt_x"/>
                                          </p:val>
                                        </p:tav>
                                        <p:tav tm="100000">
                                          <p:val>
                                            <p:strVal val="#ppt_x"/>
                                          </p:val>
                                        </p:tav>
                                      </p:tavLst>
                                    </p:anim>
                                    <p:anim calcmode="lin" valueType="num">
                                      <p:cBhvr additive="base">
                                        <p:cTn id="40" dur="500" fill="hold"/>
                                        <p:tgtEl>
                                          <p:spTgt spid="4506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066"/>
                                        </p:tgtEl>
                                        <p:attrNameLst>
                                          <p:attrName>style.visibility</p:attrName>
                                        </p:attrNameLst>
                                      </p:cBhvr>
                                      <p:to>
                                        <p:strVal val="visible"/>
                                      </p:to>
                                    </p:set>
                                    <p:anim calcmode="lin" valueType="num">
                                      <p:cBhvr additive="base">
                                        <p:cTn id="43" dur="500" fill="hold"/>
                                        <p:tgtEl>
                                          <p:spTgt spid="45066"/>
                                        </p:tgtEl>
                                        <p:attrNameLst>
                                          <p:attrName>ppt_x</p:attrName>
                                        </p:attrNameLst>
                                      </p:cBhvr>
                                      <p:tavLst>
                                        <p:tav tm="0">
                                          <p:val>
                                            <p:strVal val="#ppt_x"/>
                                          </p:val>
                                        </p:tav>
                                        <p:tav tm="100000">
                                          <p:val>
                                            <p:strVal val="#ppt_x"/>
                                          </p:val>
                                        </p:tav>
                                      </p:tavLst>
                                    </p:anim>
                                    <p:anim calcmode="lin" valueType="num">
                                      <p:cBhvr additive="base">
                                        <p:cTn id="44" dur="500" fill="hold"/>
                                        <p:tgtEl>
                                          <p:spTgt spid="4506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067"/>
                                        </p:tgtEl>
                                        <p:attrNameLst>
                                          <p:attrName>style.visibility</p:attrName>
                                        </p:attrNameLst>
                                      </p:cBhvr>
                                      <p:to>
                                        <p:strVal val="visible"/>
                                      </p:to>
                                    </p:set>
                                    <p:anim calcmode="lin" valueType="num">
                                      <p:cBhvr additive="base">
                                        <p:cTn id="47" dur="500" fill="hold"/>
                                        <p:tgtEl>
                                          <p:spTgt spid="45067"/>
                                        </p:tgtEl>
                                        <p:attrNameLst>
                                          <p:attrName>ppt_x</p:attrName>
                                        </p:attrNameLst>
                                      </p:cBhvr>
                                      <p:tavLst>
                                        <p:tav tm="0">
                                          <p:val>
                                            <p:strVal val="#ppt_x"/>
                                          </p:val>
                                        </p:tav>
                                        <p:tav tm="100000">
                                          <p:val>
                                            <p:strVal val="#ppt_x"/>
                                          </p:val>
                                        </p:tav>
                                      </p:tavLst>
                                    </p:anim>
                                    <p:anim calcmode="lin" valueType="num">
                                      <p:cBhvr additive="base">
                                        <p:cTn id="48" dur="500" fill="hold"/>
                                        <p:tgtEl>
                                          <p:spTgt spid="4506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5068"/>
                                        </p:tgtEl>
                                        <p:attrNameLst>
                                          <p:attrName>style.visibility</p:attrName>
                                        </p:attrNameLst>
                                      </p:cBhvr>
                                      <p:to>
                                        <p:strVal val="visible"/>
                                      </p:to>
                                    </p:set>
                                    <p:anim calcmode="lin" valueType="num">
                                      <p:cBhvr additive="base">
                                        <p:cTn id="51" dur="500" fill="hold"/>
                                        <p:tgtEl>
                                          <p:spTgt spid="45068"/>
                                        </p:tgtEl>
                                        <p:attrNameLst>
                                          <p:attrName>ppt_x</p:attrName>
                                        </p:attrNameLst>
                                      </p:cBhvr>
                                      <p:tavLst>
                                        <p:tav tm="0">
                                          <p:val>
                                            <p:strVal val="#ppt_x"/>
                                          </p:val>
                                        </p:tav>
                                        <p:tav tm="100000">
                                          <p:val>
                                            <p:strVal val="#ppt_x"/>
                                          </p:val>
                                        </p:tav>
                                      </p:tavLst>
                                    </p:anim>
                                    <p:anim calcmode="lin" valueType="num">
                                      <p:cBhvr additive="base">
                                        <p:cTn id="52" dur="500" fill="hold"/>
                                        <p:tgtEl>
                                          <p:spTgt spid="4506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069"/>
                                        </p:tgtEl>
                                        <p:attrNameLst>
                                          <p:attrName>style.visibility</p:attrName>
                                        </p:attrNameLst>
                                      </p:cBhvr>
                                      <p:to>
                                        <p:strVal val="visible"/>
                                      </p:to>
                                    </p:set>
                                    <p:anim calcmode="lin" valueType="num">
                                      <p:cBhvr additive="base">
                                        <p:cTn id="55" dur="500" fill="hold"/>
                                        <p:tgtEl>
                                          <p:spTgt spid="45069"/>
                                        </p:tgtEl>
                                        <p:attrNameLst>
                                          <p:attrName>ppt_x</p:attrName>
                                        </p:attrNameLst>
                                      </p:cBhvr>
                                      <p:tavLst>
                                        <p:tav tm="0">
                                          <p:val>
                                            <p:strVal val="#ppt_x"/>
                                          </p:val>
                                        </p:tav>
                                        <p:tav tm="100000">
                                          <p:val>
                                            <p:strVal val="#ppt_x"/>
                                          </p:val>
                                        </p:tav>
                                      </p:tavLst>
                                    </p:anim>
                                    <p:anim calcmode="lin" valueType="num">
                                      <p:cBhvr additive="base">
                                        <p:cTn id="56" dur="500" fill="hold"/>
                                        <p:tgtEl>
                                          <p:spTgt spid="4506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5059"/>
                                        </p:tgtEl>
                                        <p:attrNameLst>
                                          <p:attrName>style.visibility</p:attrName>
                                        </p:attrNameLst>
                                      </p:cBhvr>
                                      <p:to>
                                        <p:strVal val="visible"/>
                                      </p:to>
                                    </p:set>
                                    <p:animEffect transition="in" filter="wipe(down)">
                                      <p:cBhvr>
                                        <p:cTn id="61" dur="500"/>
                                        <p:tgtEl>
                                          <p:spTgt spid="4505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5060"/>
                                        </p:tgtEl>
                                        <p:attrNameLst>
                                          <p:attrName>style.visibility</p:attrName>
                                        </p:attrNameLst>
                                      </p:cBhvr>
                                      <p:to>
                                        <p:strVal val="visible"/>
                                      </p:to>
                                    </p:set>
                                    <p:animEffect transition="in" filter="wipe(down)">
                                      <p:cBhvr>
                                        <p:cTn id="64" dur="500"/>
                                        <p:tgtEl>
                                          <p:spTgt spid="450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5061"/>
                                        </p:tgtEl>
                                        <p:attrNameLst>
                                          <p:attrName>style.visibility</p:attrName>
                                        </p:attrNameLst>
                                      </p:cBhvr>
                                      <p:to>
                                        <p:strVal val="visible"/>
                                      </p:to>
                                    </p:set>
                                    <p:animEffect transition="in" filter="wipe(down)">
                                      <p:cBhvr>
                                        <p:cTn id="67" dur="500"/>
                                        <p:tgtEl>
                                          <p:spTgt spid="450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5062"/>
                                        </p:tgtEl>
                                        <p:attrNameLst>
                                          <p:attrName>style.visibility</p:attrName>
                                        </p:attrNameLst>
                                      </p:cBhvr>
                                      <p:to>
                                        <p:strVal val="visible"/>
                                      </p:to>
                                    </p:set>
                                    <p:animEffect transition="in" filter="wipe(down)">
                                      <p:cBhvr>
                                        <p:cTn id="70" dur="500"/>
                                        <p:tgtEl>
                                          <p:spTgt spid="45062"/>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45070"/>
                                        </p:tgtEl>
                                        <p:attrNameLst>
                                          <p:attrName>style.visibility</p:attrName>
                                        </p:attrNameLst>
                                      </p:cBhvr>
                                      <p:to>
                                        <p:strVal val="visible"/>
                                      </p:to>
                                    </p:set>
                                    <p:anim calcmode="lin" valueType="num">
                                      <p:cBhvr additive="base">
                                        <p:cTn id="75" dur="500" fill="hold"/>
                                        <p:tgtEl>
                                          <p:spTgt spid="45070"/>
                                        </p:tgtEl>
                                        <p:attrNameLst>
                                          <p:attrName>ppt_x</p:attrName>
                                        </p:attrNameLst>
                                      </p:cBhvr>
                                      <p:tavLst>
                                        <p:tav tm="0">
                                          <p:val>
                                            <p:strVal val="#ppt_x"/>
                                          </p:val>
                                        </p:tav>
                                        <p:tav tm="100000">
                                          <p:val>
                                            <p:strVal val="#ppt_x"/>
                                          </p:val>
                                        </p:tav>
                                      </p:tavLst>
                                    </p:anim>
                                    <p:anim calcmode="lin" valueType="num">
                                      <p:cBhvr additive="base">
                                        <p:cTn id="76" dur="500" fill="hold"/>
                                        <p:tgtEl>
                                          <p:spTgt spid="45070"/>
                                        </p:tgtEl>
                                        <p:attrNameLst>
                                          <p:attrName>ppt_y</p:attrName>
                                        </p:attrNameLst>
                                      </p:cBhvr>
                                      <p:tavLst>
                                        <p:tav tm="0">
                                          <p:val>
                                            <p:strVal val="0-#ppt_h/2"/>
                                          </p:val>
                                        </p:tav>
                                        <p:tav tm="100000">
                                          <p:val>
                                            <p:strVal val="#ppt_y"/>
                                          </p:val>
                                        </p:tav>
                                      </p:tavLst>
                                    </p:anim>
                                  </p:childTnLst>
                                </p:cTn>
                              </p:par>
                            </p:childTnLst>
                          </p:cTn>
                        </p:par>
                        <p:par>
                          <p:cTn id="77" fill="hold">
                            <p:stCondLst>
                              <p:cond delay="500"/>
                            </p:stCondLst>
                            <p:childTnLst>
                              <p:par>
                                <p:cTn id="78" presetID="2" presetClass="entr" presetSubtype="1" fill="hold" grpId="0" nodeType="afterEffect">
                                  <p:stCondLst>
                                    <p:cond delay="0"/>
                                  </p:stCondLst>
                                  <p:childTnLst>
                                    <p:set>
                                      <p:cBhvr>
                                        <p:cTn id="79" dur="1" fill="hold">
                                          <p:stCondLst>
                                            <p:cond delay="0"/>
                                          </p:stCondLst>
                                        </p:cTn>
                                        <p:tgtEl>
                                          <p:spTgt spid="45071"/>
                                        </p:tgtEl>
                                        <p:attrNameLst>
                                          <p:attrName>style.visibility</p:attrName>
                                        </p:attrNameLst>
                                      </p:cBhvr>
                                      <p:to>
                                        <p:strVal val="visible"/>
                                      </p:to>
                                    </p:set>
                                    <p:anim calcmode="lin" valueType="num">
                                      <p:cBhvr additive="base">
                                        <p:cTn id="80" dur="500" fill="hold"/>
                                        <p:tgtEl>
                                          <p:spTgt spid="45071"/>
                                        </p:tgtEl>
                                        <p:attrNameLst>
                                          <p:attrName>ppt_x</p:attrName>
                                        </p:attrNameLst>
                                      </p:cBhvr>
                                      <p:tavLst>
                                        <p:tav tm="0">
                                          <p:val>
                                            <p:strVal val="#ppt_x"/>
                                          </p:val>
                                        </p:tav>
                                        <p:tav tm="100000">
                                          <p:val>
                                            <p:strVal val="#ppt_x"/>
                                          </p:val>
                                        </p:tav>
                                      </p:tavLst>
                                    </p:anim>
                                    <p:anim calcmode="lin" valueType="num">
                                      <p:cBhvr additive="base">
                                        <p:cTn id="81" dur="500" fill="hold"/>
                                        <p:tgtEl>
                                          <p:spTgt spid="45071"/>
                                        </p:tgtEl>
                                        <p:attrNameLst>
                                          <p:attrName>ppt_y</p:attrName>
                                        </p:attrNameLst>
                                      </p:cBhvr>
                                      <p:tavLst>
                                        <p:tav tm="0">
                                          <p:val>
                                            <p:strVal val="0-#ppt_h/2"/>
                                          </p:val>
                                        </p:tav>
                                        <p:tav tm="100000">
                                          <p:val>
                                            <p:strVal val="#ppt_y"/>
                                          </p:val>
                                        </p:tav>
                                      </p:tavLst>
                                    </p:anim>
                                  </p:childTnLst>
                                </p:cTn>
                              </p:par>
                            </p:childTnLst>
                          </p:cTn>
                        </p:par>
                        <p:par>
                          <p:cTn id="82" fill="hold">
                            <p:stCondLst>
                              <p:cond delay="1000"/>
                            </p:stCondLst>
                            <p:childTnLst>
                              <p:par>
                                <p:cTn id="83" presetID="2" presetClass="entr" presetSubtype="1" fill="hold" grpId="0" nodeType="afterEffect">
                                  <p:stCondLst>
                                    <p:cond delay="0"/>
                                  </p:stCondLst>
                                  <p:childTnLst>
                                    <p:set>
                                      <p:cBhvr>
                                        <p:cTn id="84" dur="1" fill="hold">
                                          <p:stCondLst>
                                            <p:cond delay="0"/>
                                          </p:stCondLst>
                                        </p:cTn>
                                        <p:tgtEl>
                                          <p:spTgt spid="45072"/>
                                        </p:tgtEl>
                                        <p:attrNameLst>
                                          <p:attrName>style.visibility</p:attrName>
                                        </p:attrNameLst>
                                      </p:cBhvr>
                                      <p:to>
                                        <p:strVal val="visible"/>
                                      </p:to>
                                    </p:set>
                                    <p:anim calcmode="lin" valueType="num">
                                      <p:cBhvr additive="base">
                                        <p:cTn id="85" dur="500" fill="hold"/>
                                        <p:tgtEl>
                                          <p:spTgt spid="45072"/>
                                        </p:tgtEl>
                                        <p:attrNameLst>
                                          <p:attrName>ppt_x</p:attrName>
                                        </p:attrNameLst>
                                      </p:cBhvr>
                                      <p:tavLst>
                                        <p:tav tm="0">
                                          <p:val>
                                            <p:strVal val="#ppt_x"/>
                                          </p:val>
                                        </p:tav>
                                        <p:tav tm="100000">
                                          <p:val>
                                            <p:strVal val="#ppt_x"/>
                                          </p:val>
                                        </p:tav>
                                      </p:tavLst>
                                    </p:anim>
                                    <p:anim calcmode="lin" valueType="num">
                                      <p:cBhvr additive="base">
                                        <p:cTn id="86" dur="500" fill="hold"/>
                                        <p:tgtEl>
                                          <p:spTgt spid="45072"/>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45073"/>
                                        </p:tgtEl>
                                        <p:attrNameLst>
                                          <p:attrName>style.visibility</p:attrName>
                                        </p:attrNameLst>
                                      </p:cBhvr>
                                      <p:to>
                                        <p:strVal val="visible"/>
                                      </p:to>
                                    </p:set>
                                    <p:anim calcmode="lin" valueType="num">
                                      <p:cBhvr additive="base">
                                        <p:cTn id="89" dur="500" fill="hold"/>
                                        <p:tgtEl>
                                          <p:spTgt spid="45073"/>
                                        </p:tgtEl>
                                        <p:attrNameLst>
                                          <p:attrName>ppt_x</p:attrName>
                                        </p:attrNameLst>
                                      </p:cBhvr>
                                      <p:tavLst>
                                        <p:tav tm="0">
                                          <p:val>
                                            <p:strVal val="#ppt_x"/>
                                          </p:val>
                                        </p:tav>
                                        <p:tav tm="100000">
                                          <p:val>
                                            <p:strVal val="#ppt_x"/>
                                          </p:val>
                                        </p:tav>
                                      </p:tavLst>
                                    </p:anim>
                                    <p:anim calcmode="lin" valueType="num">
                                      <p:cBhvr additive="base">
                                        <p:cTn id="90" dur="500" fill="hold"/>
                                        <p:tgtEl>
                                          <p:spTgt spid="45073"/>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45063"/>
                                        </p:tgtEl>
                                        <p:attrNameLst>
                                          <p:attrName>style.visibility</p:attrName>
                                        </p:attrNameLst>
                                      </p:cBhvr>
                                      <p:to>
                                        <p:strVal val="visible"/>
                                      </p:to>
                                    </p:set>
                                    <p:animEffect transition="in" filter="wipe(left)">
                                      <p:cBhvr>
                                        <p:cTn id="95" dur="500"/>
                                        <p:tgtEl>
                                          <p:spTgt spid="45063"/>
                                        </p:tgtEl>
                                      </p:cBhvr>
                                    </p:animEffect>
                                  </p:childTnLst>
                                </p:cTn>
                              </p:par>
                            </p:childTnLst>
                          </p:cTn>
                        </p:par>
                      </p:childTnLst>
                    </p:cTn>
                  </p:par>
                  <p:par>
                    <p:cTn id="96" fill="hold">
                      <p:stCondLst>
                        <p:cond delay="indefinite"/>
                      </p:stCondLst>
                      <p:childTnLst>
                        <p:par>
                          <p:cTn id="97" fill="hold">
                            <p:stCondLst>
                              <p:cond delay="0"/>
                            </p:stCondLst>
                            <p:childTnLst>
                              <p:par>
                                <p:cTn id="98" presetID="17" presetClass="entr" presetSubtype="4" fill="hold" grpId="0" nodeType="clickEffect">
                                  <p:stCondLst>
                                    <p:cond delay="0"/>
                                  </p:stCondLst>
                                  <p:childTnLst>
                                    <p:set>
                                      <p:cBhvr>
                                        <p:cTn id="99" dur="1" fill="hold">
                                          <p:stCondLst>
                                            <p:cond delay="0"/>
                                          </p:stCondLst>
                                        </p:cTn>
                                        <p:tgtEl>
                                          <p:spTgt spid="45074"/>
                                        </p:tgtEl>
                                        <p:attrNameLst>
                                          <p:attrName>style.visibility</p:attrName>
                                        </p:attrNameLst>
                                      </p:cBhvr>
                                      <p:to>
                                        <p:strVal val="visible"/>
                                      </p:to>
                                    </p:set>
                                    <p:anim calcmode="lin" valueType="num">
                                      <p:cBhvr>
                                        <p:cTn id="100" dur="500" fill="hold"/>
                                        <p:tgtEl>
                                          <p:spTgt spid="45074"/>
                                        </p:tgtEl>
                                        <p:attrNameLst>
                                          <p:attrName>ppt_x</p:attrName>
                                        </p:attrNameLst>
                                      </p:cBhvr>
                                      <p:tavLst>
                                        <p:tav tm="0">
                                          <p:val>
                                            <p:strVal val="#ppt_x"/>
                                          </p:val>
                                        </p:tav>
                                        <p:tav tm="100000">
                                          <p:val>
                                            <p:strVal val="#ppt_x"/>
                                          </p:val>
                                        </p:tav>
                                      </p:tavLst>
                                    </p:anim>
                                    <p:anim calcmode="lin" valueType="num">
                                      <p:cBhvr>
                                        <p:cTn id="101" dur="500" fill="hold"/>
                                        <p:tgtEl>
                                          <p:spTgt spid="45074"/>
                                        </p:tgtEl>
                                        <p:attrNameLst>
                                          <p:attrName>ppt_y</p:attrName>
                                        </p:attrNameLst>
                                      </p:cBhvr>
                                      <p:tavLst>
                                        <p:tav tm="0">
                                          <p:val>
                                            <p:strVal val="#ppt_y+#ppt_h/2"/>
                                          </p:val>
                                        </p:tav>
                                        <p:tav tm="100000">
                                          <p:val>
                                            <p:strVal val="#ppt_y"/>
                                          </p:val>
                                        </p:tav>
                                      </p:tavLst>
                                    </p:anim>
                                    <p:anim calcmode="lin" valueType="num">
                                      <p:cBhvr>
                                        <p:cTn id="102" dur="500" fill="hold"/>
                                        <p:tgtEl>
                                          <p:spTgt spid="45074"/>
                                        </p:tgtEl>
                                        <p:attrNameLst>
                                          <p:attrName>ppt_w</p:attrName>
                                        </p:attrNameLst>
                                      </p:cBhvr>
                                      <p:tavLst>
                                        <p:tav tm="0">
                                          <p:val>
                                            <p:strVal val="#ppt_w"/>
                                          </p:val>
                                        </p:tav>
                                        <p:tav tm="100000">
                                          <p:val>
                                            <p:strVal val="#ppt_w"/>
                                          </p:val>
                                        </p:tav>
                                      </p:tavLst>
                                    </p:anim>
                                    <p:anim calcmode="lin" valueType="num">
                                      <p:cBhvr>
                                        <p:cTn id="103" dur="500" fill="hold"/>
                                        <p:tgtEl>
                                          <p:spTgt spid="45074"/>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514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31" presetClass="entr" presetSubtype="0" fill="hold" grpId="0" nodeType="clickEffect">
                                  <p:stCondLst>
                                    <p:cond delay="0"/>
                                  </p:stCondLst>
                                  <p:iterate type="lt">
                                    <p:tmPct val="5000"/>
                                  </p:iterate>
                                  <p:childTnLst>
                                    <p:set>
                                      <p:cBhvr>
                                        <p:cTn id="111" dur="1" fill="hold">
                                          <p:stCondLst>
                                            <p:cond delay="0"/>
                                          </p:stCondLst>
                                        </p:cTn>
                                        <p:tgtEl>
                                          <p:spTgt spid="45079"/>
                                        </p:tgtEl>
                                        <p:attrNameLst>
                                          <p:attrName>style.visibility</p:attrName>
                                        </p:attrNameLst>
                                      </p:cBhvr>
                                      <p:to>
                                        <p:strVal val="visible"/>
                                      </p:to>
                                    </p:set>
                                    <p:anim calcmode="lin" valueType="num">
                                      <p:cBhvr>
                                        <p:cTn id="112" dur="1000" fill="hold"/>
                                        <p:tgtEl>
                                          <p:spTgt spid="45079"/>
                                        </p:tgtEl>
                                        <p:attrNameLst>
                                          <p:attrName>ppt_w</p:attrName>
                                        </p:attrNameLst>
                                      </p:cBhvr>
                                      <p:tavLst>
                                        <p:tav tm="0">
                                          <p:val>
                                            <p:fltVal val="0"/>
                                          </p:val>
                                        </p:tav>
                                        <p:tav tm="100000">
                                          <p:val>
                                            <p:strVal val="#ppt_w"/>
                                          </p:val>
                                        </p:tav>
                                      </p:tavLst>
                                    </p:anim>
                                    <p:anim calcmode="lin" valueType="num">
                                      <p:cBhvr>
                                        <p:cTn id="113" dur="1000" fill="hold"/>
                                        <p:tgtEl>
                                          <p:spTgt spid="45079"/>
                                        </p:tgtEl>
                                        <p:attrNameLst>
                                          <p:attrName>ppt_h</p:attrName>
                                        </p:attrNameLst>
                                      </p:cBhvr>
                                      <p:tavLst>
                                        <p:tav tm="0">
                                          <p:val>
                                            <p:fltVal val="0"/>
                                          </p:val>
                                        </p:tav>
                                        <p:tav tm="100000">
                                          <p:val>
                                            <p:strVal val="#ppt_h"/>
                                          </p:val>
                                        </p:tav>
                                      </p:tavLst>
                                    </p:anim>
                                    <p:anim calcmode="lin" valueType="num">
                                      <p:cBhvr>
                                        <p:cTn id="114" dur="1000" fill="hold"/>
                                        <p:tgtEl>
                                          <p:spTgt spid="45079"/>
                                        </p:tgtEl>
                                        <p:attrNameLst>
                                          <p:attrName>style.rotation</p:attrName>
                                        </p:attrNameLst>
                                      </p:cBhvr>
                                      <p:tavLst>
                                        <p:tav tm="0">
                                          <p:val>
                                            <p:fltVal val="90"/>
                                          </p:val>
                                        </p:tav>
                                        <p:tav tm="100000">
                                          <p:val>
                                            <p:fltVal val="0"/>
                                          </p:val>
                                        </p:tav>
                                      </p:tavLst>
                                    </p:anim>
                                    <p:animEffect transition="in" filter="fade">
                                      <p:cBhvr>
                                        <p:cTn id="115" dur="1000"/>
                                        <p:tgtEl>
                                          <p:spTgt spid="45079"/>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45080"/>
                                        </p:tgtEl>
                                        <p:attrNameLst>
                                          <p:attrName>style.visibility</p:attrName>
                                        </p:attrNameLst>
                                      </p:cBhvr>
                                      <p:to>
                                        <p:strVal val="visible"/>
                                      </p:to>
                                    </p:set>
                                    <p:anim calcmode="lin" valueType="num">
                                      <p:cBhvr additive="base">
                                        <p:cTn id="120" dur="500" fill="hold"/>
                                        <p:tgtEl>
                                          <p:spTgt spid="45080"/>
                                        </p:tgtEl>
                                        <p:attrNameLst>
                                          <p:attrName>ppt_x</p:attrName>
                                        </p:attrNameLst>
                                      </p:cBhvr>
                                      <p:tavLst>
                                        <p:tav tm="0">
                                          <p:val>
                                            <p:strVal val="#ppt_x"/>
                                          </p:val>
                                        </p:tav>
                                        <p:tav tm="100000">
                                          <p:val>
                                            <p:strVal val="#ppt_x"/>
                                          </p:val>
                                        </p:tav>
                                      </p:tavLst>
                                    </p:anim>
                                    <p:anim calcmode="lin" valueType="num">
                                      <p:cBhvr additive="base">
                                        <p:cTn id="121" dur="500" fill="hold"/>
                                        <p:tgtEl>
                                          <p:spTgt spid="45080"/>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45086"/>
                                        </p:tgtEl>
                                        <p:attrNameLst>
                                          <p:attrName>style.visibility</p:attrName>
                                        </p:attrNameLst>
                                      </p:cBhvr>
                                      <p:to>
                                        <p:strVal val="visible"/>
                                      </p:to>
                                    </p:set>
                                    <p:animEffect transition="in" filter="wipe(down)">
                                      <p:cBhvr>
                                        <p:cTn id="126" dur="500"/>
                                        <p:tgtEl>
                                          <p:spTgt spid="45086"/>
                                        </p:tgtEl>
                                      </p:cBhvr>
                                    </p:animEffect>
                                  </p:childTnLst>
                                </p:cTn>
                              </p:par>
                            </p:childTnLst>
                          </p:cTn>
                        </p:par>
                      </p:childTnLst>
                    </p:cTn>
                  </p:par>
                  <p:par>
                    <p:cTn id="127" fill="hold">
                      <p:stCondLst>
                        <p:cond delay="indefinite"/>
                      </p:stCondLst>
                      <p:childTnLst>
                        <p:par>
                          <p:cTn id="128" fill="hold">
                            <p:stCondLst>
                              <p:cond delay="0"/>
                            </p:stCondLst>
                            <p:childTnLst>
                              <p:par>
                                <p:cTn id="129" presetID="2" presetClass="entr" presetSubtype="3" fill="hold" grpId="0" nodeType="clickEffect">
                                  <p:stCondLst>
                                    <p:cond delay="0"/>
                                  </p:stCondLst>
                                  <p:childTnLst>
                                    <p:set>
                                      <p:cBhvr>
                                        <p:cTn id="130" dur="1" fill="hold">
                                          <p:stCondLst>
                                            <p:cond delay="0"/>
                                          </p:stCondLst>
                                        </p:cTn>
                                        <p:tgtEl>
                                          <p:spTgt spid="45087"/>
                                        </p:tgtEl>
                                        <p:attrNameLst>
                                          <p:attrName>style.visibility</p:attrName>
                                        </p:attrNameLst>
                                      </p:cBhvr>
                                      <p:to>
                                        <p:strVal val="visible"/>
                                      </p:to>
                                    </p:set>
                                    <p:anim calcmode="lin" valueType="num">
                                      <p:cBhvr additive="base">
                                        <p:cTn id="131" dur="500" fill="hold"/>
                                        <p:tgtEl>
                                          <p:spTgt spid="45087"/>
                                        </p:tgtEl>
                                        <p:attrNameLst>
                                          <p:attrName>ppt_x</p:attrName>
                                        </p:attrNameLst>
                                      </p:cBhvr>
                                      <p:tavLst>
                                        <p:tav tm="0">
                                          <p:val>
                                            <p:strVal val="1+#ppt_w/2"/>
                                          </p:val>
                                        </p:tav>
                                        <p:tav tm="100000">
                                          <p:val>
                                            <p:strVal val="#ppt_x"/>
                                          </p:val>
                                        </p:tav>
                                      </p:tavLst>
                                    </p:anim>
                                    <p:anim calcmode="lin" valueType="num">
                                      <p:cBhvr additive="base">
                                        <p:cTn id="132" dur="500" fill="hold"/>
                                        <p:tgtEl>
                                          <p:spTgt spid="45087"/>
                                        </p:tgtEl>
                                        <p:attrNameLst>
                                          <p:attrName>ppt_y</p:attrName>
                                        </p:attrNameLst>
                                      </p:cBhvr>
                                      <p:tavLst>
                                        <p:tav tm="0">
                                          <p:val>
                                            <p:strVal val="0-#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9" fill="hold" grpId="0" nodeType="clickEffect">
                                  <p:stCondLst>
                                    <p:cond delay="0"/>
                                  </p:stCondLst>
                                  <p:childTnLst>
                                    <p:set>
                                      <p:cBhvr>
                                        <p:cTn id="136" dur="1" fill="hold">
                                          <p:stCondLst>
                                            <p:cond delay="0"/>
                                          </p:stCondLst>
                                        </p:cTn>
                                        <p:tgtEl>
                                          <p:spTgt spid="45075"/>
                                        </p:tgtEl>
                                        <p:attrNameLst>
                                          <p:attrName>style.visibility</p:attrName>
                                        </p:attrNameLst>
                                      </p:cBhvr>
                                      <p:to>
                                        <p:strVal val="visible"/>
                                      </p:to>
                                    </p:set>
                                    <p:anim calcmode="lin" valueType="num">
                                      <p:cBhvr additive="base">
                                        <p:cTn id="137" dur="500" fill="hold"/>
                                        <p:tgtEl>
                                          <p:spTgt spid="45075"/>
                                        </p:tgtEl>
                                        <p:attrNameLst>
                                          <p:attrName>ppt_x</p:attrName>
                                        </p:attrNameLst>
                                      </p:cBhvr>
                                      <p:tavLst>
                                        <p:tav tm="0">
                                          <p:val>
                                            <p:strVal val="0-#ppt_w/2"/>
                                          </p:val>
                                        </p:tav>
                                        <p:tav tm="100000">
                                          <p:val>
                                            <p:strVal val="#ppt_x"/>
                                          </p:val>
                                        </p:tav>
                                      </p:tavLst>
                                    </p:anim>
                                    <p:anim calcmode="lin" valueType="num">
                                      <p:cBhvr additive="base">
                                        <p:cTn id="138" dur="500" fill="hold"/>
                                        <p:tgtEl>
                                          <p:spTgt spid="45075"/>
                                        </p:tgtEl>
                                        <p:attrNameLst>
                                          <p:attrName>ppt_y</p:attrName>
                                        </p:attrNameLst>
                                      </p:cBhvr>
                                      <p:tavLst>
                                        <p:tav tm="0">
                                          <p:val>
                                            <p:strVal val="0-#ppt_h/2"/>
                                          </p:val>
                                        </p:tav>
                                        <p:tav tm="100000">
                                          <p:val>
                                            <p:strVal val="#ppt_y"/>
                                          </p:val>
                                        </p:tav>
                                      </p:tavLst>
                                    </p:anim>
                                  </p:childTnLst>
                                </p:cTn>
                              </p:par>
                              <p:par>
                                <p:cTn id="139" presetID="2" presetClass="entr" presetSubtype="9" fill="hold" grpId="0" nodeType="withEffect">
                                  <p:stCondLst>
                                    <p:cond delay="0"/>
                                  </p:stCondLst>
                                  <p:childTnLst>
                                    <p:set>
                                      <p:cBhvr>
                                        <p:cTn id="140" dur="1" fill="hold">
                                          <p:stCondLst>
                                            <p:cond delay="0"/>
                                          </p:stCondLst>
                                        </p:cTn>
                                        <p:tgtEl>
                                          <p:spTgt spid="45076"/>
                                        </p:tgtEl>
                                        <p:attrNameLst>
                                          <p:attrName>style.visibility</p:attrName>
                                        </p:attrNameLst>
                                      </p:cBhvr>
                                      <p:to>
                                        <p:strVal val="visible"/>
                                      </p:to>
                                    </p:set>
                                    <p:anim calcmode="lin" valueType="num">
                                      <p:cBhvr additive="base">
                                        <p:cTn id="141" dur="500" fill="hold"/>
                                        <p:tgtEl>
                                          <p:spTgt spid="45076"/>
                                        </p:tgtEl>
                                        <p:attrNameLst>
                                          <p:attrName>ppt_x</p:attrName>
                                        </p:attrNameLst>
                                      </p:cBhvr>
                                      <p:tavLst>
                                        <p:tav tm="0">
                                          <p:val>
                                            <p:strVal val="0-#ppt_w/2"/>
                                          </p:val>
                                        </p:tav>
                                        <p:tav tm="100000">
                                          <p:val>
                                            <p:strVal val="#ppt_x"/>
                                          </p:val>
                                        </p:tav>
                                      </p:tavLst>
                                    </p:anim>
                                    <p:anim calcmode="lin" valueType="num">
                                      <p:cBhvr additive="base">
                                        <p:cTn id="142" dur="500" fill="hold"/>
                                        <p:tgtEl>
                                          <p:spTgt spid="45076"/>
                                        </p:tgtEl>
                                        <p:attrNameLst>
                                          <p:attrName>ppt_y</p:attrName>
                                        </p:attrNameLst>
                                      </p:cBhvr>
                                      <p:tavLst>
                                        <p:tav tm="0">
                                          <p:val>
                                            <p:strVal val="0-#ppt_h/2"/>
                                          </p:val>
                                        </p:tav>
                                        <p:tav tm="100000">
                                          <p:val>
                                            <p:strVal val="#ppt_y"/>
                                          </p:val>
                                        </p:tav>
                                      </p:tavLst>
                                    </p:anim>
                                  </p:childTnLst>
                                </p:cTn>
                              </p:par>
                              <p:par>
                                <p:cTn id="143" presetID="2" presetClass="entr" presetSubtype="9" fill="hold" nodeType="withEffect">
                                  <p:stCondLst>
                                    <p:cond delay="0"/>
                                  </p:stCondLst>
                                  <p:childTnLst>
                                    <p:set>
                                      <p:cBhvr>
                                        <p:cTn id="144" dur="1" fill="hold">
                                          <p:stCondLst>
                                            <p:cond delay="0"/>
                                          </p:stCondLst>
                                        </p:cTn>
                                        <p:tgtEl>
                                          <p:spTgt spid="45077">
                                            <p:txEl>
                                              <p:pRg st="0" end="0"/>
                                            </p:txEl>
                                          </p:spTgt>
                                        </p:tgtEl>
                                        <p:attrNameLst>
                                          <p:attrName>style.visibility</p:attrName>
                                        </p:attrNameLst>
                                      </p:cBhvr>
                                      <p:to>
                                        <p:strVal val="visible"/>
                                      </p:to>
                                    </p:set>
                                    <p:anim calcmode="lin" valueType="num">
                                      <p:cBhvr additive="base">
                                        <p:cTn id="145" dur="500" fill="hold"/>
                                        <p:tgtEl>
                                          <p:spTgt spid="45077">
                                            <p:txEl>
                                              <p:pRg st="0" end="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45077">
                                            <p:txEl>
                                              <p:pRg st="0" end="0"/>
                                            </p:txEl>
                                          </p:spTgt>
                                        </p:tgtEl>
                                        <p:attrNameLst>
                                          <p:attrName>ppt_y</p:attrName>
                                        </p:attrNameLst>
                                      </p:cBhvr>
                                      <p:tavLst>
                                        <p:tav tm="0">
                                          <p:val>
                                            <p:strVal val="0-#ppt_h/2"/>
                                          </p:val>
                                        </p:tav>
                                        <p:tav tm="100000">
                                          <p:val>
                                            <p:strVal val="#ppt_y"/>
                                          </p:val>
                                        </p:tav>
                                      </p:tavLst>
                                    </p:anim>
                                  </p:childTnLst>
                                </p:cTn>
                              </p:par>
                              <p:par>
                                <p:cTn id="147" presetID="2" presetClass="entr" presetSubtype="9" fill="hold" grpId="0" nodeType="withEffect">
                                  <p:stCondLst>
                                    <p:cond delay="0"/>
                                  </p:stCondLst>
                                  <p:childTnLst>
                                    <p:set>
                                      <p:cBhvr>
                                        <p:cTn id="148" dur="1" fill="hold">
                                          <p:stCondLst>
                                            <p:cond delay="0"/>
                                          </p:stCondLst>
                                        </p:cTn>
                                        <p:tgtEl>
                                          <p:spTgt spid="45078"/>
                                        </p:tgtEl>
                                        <p:attrNameLst>
                                          <p:attrName>style.visibility</p:attrName>
                                        </p:attrNameLst>
                                      </p:cBhvr>
                                      <p:to>
                                        <p:strVal val="visible"/>
                                      </p:to>
                                    </p:set>
                                    <p:anim calcmode="lin" valueType="num">
                                      <p:cBhvr additive="base">
                                        <p:cTn id="149" dur="500" fill="hold"/>
                                        <p:tgtEl>
                                          <p:spTgt spid="45078"/>
                                        </p:tgtEl>
                                        <p:attrNameLst>
                                          <p:attrName>ppt_x</p:attrName>
                                        </p:attrNameLst>
                                      </p:cBhvr>
                                      <p:tavLst>
                                        <p:tav tm="0">
                                          <p:val>
                                            <p:strVal val="0-#ppt_w/2"/>
                                          </p:val>
                                        </p:tav>
                                        <p:tav tm="100000">
                                          <p:val>
                                            <p:strVal val="#ppt_x"/>
                                          </p:val>
                                        </p:tav>
                                      </p:tavLst>
                                    </p:anim>
                                    <p:anim calcmode="lin" valueType="num">
                                      <p:cBhvr additive="base">
                                        <p:cTn id="150" dur="500" fill="hold"/>
                                        <p:tgtEl>
                                          <p:spTgt spid="45078"/>
                                        </p:tgtEl>
                                        <p:attrNameLst>
                                          <p:attrName>ppt_y</p:attrName>
                                        </p:attrNameLst>
                                      </p:cBhvr>
                                      <p:tavLst>
                                        <p:tav tm="0">
                                          <p:val>
                                            <p:strVal val="0-#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45088"/>
                                        </p:tgtEl>
                                        <p:attrNameLst>
                                          <p:attrName>style.visibility</p:attrName>
                                        </p:attrNameLst>
                                      </p:cBhvr>
                                      <p:to>
                                        <p:strVal val="visible"/>
                                      </p:to>
                                    </p:set>
                                    <p:animEffect transition="in" filter="wipe(left)">
                                      <p:cBhvr>
                                        <p:cTn id="155" dur="500"/>
                                        <p:tgtEl>
                                          <p:spTgt spid="45088"/>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45085"/>
                                        </p:tgtEl>
                                        <p:attrNameLst>
                                          <p:attrName>style.visibility</p:attrName>
                                        </p:attrNameLst>
                                      </p:cBhvr>
                                      <p:to>
                                        <p:strVal val="visible"/>
                                      </p:to>
                                    </p:set>
                                    <p:animEffect transition="in" filter="wipe(up)">
                                      <p:cBhvr>
                                        <p:cTn id="160" dur="500"/>
                                        <p:tgtEl>
                                          <p:spTgt spid="45085"/>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089">
                                            <p:txEl>
                                              <p:pRg st="0" end="0"/>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45090"/>
                                        </p:tgtEl>
                                        <p:attrNameLst>
                                          <p:attrName>style.visibility</p:attrName>
                                        </p:attrNameLst>
                                      </p:cBhvr>
                                      <p:to>
                                        <p:strVal val="visible"/>
                                      </p:to>
                                    </p:set>
                                    <p:animEffect transition="in" filter="wipe(left)">
                                      <p:cBhvr>
                                        <p:cTn id="169" dur="500"/>
                                        <p:tgtEl>
                                          <p:spTgt spid="45090"/>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45082"/>
                                        </p:tgtEl>
                                        <p:attrNameLst>
                                          <p:attrName>style.visibility</p:attrName>
                                        </p:attrNameLst>
                                      </p:cBhvr>
                                      <p:to>
                                        <p:strVal val="visible"/>
                                      </p:to>
                                    </p:set>
                                    <p:animEffect transition="in" filter="wipe(up)">
                                      <p:cBhvr>
                                        <p:cTn id="174" dur="500"/>
                                        <p:tgtEl>
                                          <p:spTgt spid="45082"/>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509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45092"/>
                                        </p:tgtEl>
                                        <p:attrNameLst>
                                          <p:attrName>style.visibility</p:attrName>
                                        </p:attrNameLst>
                                      </p:cBhvr>
                                      <p:to>
                                        <p:strVal val="visible"/>
                                      </p:to>
                                    </p:set>
                                    <p:animEffect transition="in" filter="wipe(left)">
                                      <p:cBhvr>
                                        <p:cTn id="183" dur="500"/>
                                        <p:tgtEl>
                                          <p:spTgt spid="45092"/>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45083"/>
                                        </p:tgtEl>
                                        <p:attrNameLst>
                                          <p:attrName>style.visibility</p:attrName>
                                        </p:attrNameLst>
                                      </p:cBhvr>
                                      <p:to>
                                        <p:strVal val="visible"/>
                                      </p:to>
                                    </p:set>
                                    <p:animEffect transition="in" filter="wipe(up)">
                                      <p:cBhvr>
                                        <p:cTn id="188" dur="500"/>
                                        <p:tgtEl>
                                          <p:spTgt spid="45083"/>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45093"/>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45094"/>
                                        </p:tgtEl>
                                        <p:attrNameLst>
                                          <p:attrName>style.visibility</p:attrName>
                                        </p:attrNameLst>
                                      </p:cBhvr>
                                      <p:to>
                                        <p:strVal val="visible"/>
                                      </p:to>
                                    </p:set>
                                    <p:animEffect transition="in" filter="wipe(left)">
                                      <p:cBhvr>
                                        <p:cTn id="197" dur="500"/>
                                        <p:tgtEl>
                                          <p:spTgt spid="45094"/>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1" fill="hold" grpId="0" nodeType="clickEffect">
                                  <p:stCondLst>
                                    <p:cond delay="0"/>
                                  </p:stCondLst>
                                  <p:childTnLst>
                                    <p:set>
                                      <p:cBhvr>
                                        <p:cTn id="201" dur="1" fill="hold">
                                          <p:stCondLst>
                                            <p:cond delay="0"/>
                                          </p:stCondLst>
                                        </p:cTn>
                                        <p:tgtEl>
                                          <p:spTgt spid="45084"/>
                                        </p:tgtEl>
                                        <p:attrNameLst>
                                          <p:attrName>style.visibility</p:attrName>
                                        </p:attrNameLst>
                                      </p:cBhvr>
                                      <p:to>
                                        <p:strVal val="visible"/>
                                      </p:to>
                                    </p:set>
                                    <p:animEffect transition="in" filter="wipe(up)">
                                      <p:cBhvr>
                                        <p:cTn id="202" dur="500"/>
                                        <p:tgtEl>
                                          <p:spTgt spid="45084"/>
                                        </p:tgtEl>
                                      </p:cBhvr>
                                    </p:animEffec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45095"/>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45096"/>
                                        </p:tgtEl>
                                        <p:attrNameLst>
                                          <p:attrName>style.visibility</p:attrName>
                                        </p:attrNameLst>
                                      </p:cBhvr>
                                      <p:to>
                                        <p:strVal val="visible"/>
                                      </p:to>
                                    </p:set>
                                    <p:animEffect transition="in" filter="wipe(left)">
                                      <p:cBhvr>
                                        <p:cTn id="211" dur="500"/>
                                        <p:tgtEl>
                                          <p:spTgt spid="45096"/>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grpId="0" nodeType="clickEffect">
                                  <p:stCondLst>
                                    <p:cond delay="0"/>
                                  </p:stCondLst>
                                  <p:childTnLst>
                                    <p:set>
                                      <p:cBhvr>
                                        <p:cTn id="215" dur="1" fill="hold">
                                          <p:stCondLst>
                                            <p:cond delay="0"/>
                                          </p:stCondLst>
                                        </p:cTn>
                                        <p:tgtEl>
                                          <p:spTgt spid="45097"/>
                                        </p:tgtEl>
                                        <p:attrNameLst>
                                          <p:attrName>style.visibility</p:attrName>
                                        </p:attrNameLst>
                                      </p:cBhvr>
                                      <p:to>
                                        <p:strVal val="visible"/>
                                      </p:to>
                                    </p:set>
                                    <p:animEffect transition="in" filter="wipe(up)">
                                      <p:cBhvr>
                                        <p:cTn id="216" dur="500"/>
                                        <p:tgtEl>
                                          <p:spTgt spid="45097"/>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4509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45099"/>
                                        </p:tgtEl>
                                        <p:attrNameLst>
                                          <p:attrName>style.visibility</p:attrName>
                                        </p:attrNameLst>
                                      </p:cBhvr>
                                      <p:to>
                                        <p:strVal val="visible"/>
                                      </p:to>
                                    </p:set>
                                    <p:animEffect transition="in" filter="wipe(left)">
                                      <p:cBhvr>
                                        <p:cTn id="225" dur="500"/>
                                        <p:tgtEl>
                                          <p:spTgt spid="45099"/>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45100"/>
                                        </p:tgtEl>
                                        <p:attrNameLst>
                                          <p:attrName>style.visibility</p:attrName>
                                        </p:attrNameLst>
                                      </p:cBhvr>
                                      <p:to>
                                        <p:strVal val="visible"/>
                                      </p:to>
                                    </p:set>
                                    <p:animEffect transition="in" filter="wipe(up)">
                                      <p:cBhvr>
                                        <p:cTn id="230" dur="500"/>
                                        <p:tgtEl>
                                          <p:spTgt spid="45100"/>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45101"/>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45081"/>
                                        </p:tgtEl>
                                        <p:attrNameLst>
                                          <p:attrName>style.visibility</p:attrName>
                                        </p:attrNameLst>
                                      </p:cBhvr>
                                      <p:to>
                                        <p:strVal val="visible"/>
                                      </p:to>
                                    </p:set>
                                    <p:animEffect transition="in" filter="wipe(left)">
                                      <p:cBhvr>
                                        <p:cTn id="239" dur="2000"/>
                                        <p:tgtEl>
                                          <p:spTgt spid="45081"/>
                                        </p:tgtEl>
                                      </p:cBhvr>
                                    </p:animEffect>
                                  </p:childTnLst>
                                </p:cTn>
                              </p:par>
                            </p:childTnLst>
                          </p:cTn>
                        </p:par>
                      </p:childTnLst>
                    </p:cTn>
                  </p:par>
                  <p:par>
                    <p:cTn id="240" fill="hold">
                      <p:stCondLst>
                        <p:cond delay="indefinite"/>
                      </p:stCondLst>
                      <p:childTnLst>
                        <p:par>
                          <p:cTn id="241" fill="hold">
                            <p:stCondLst>
                              <p:cond delay="0"/>
                            </p:stCondLst>
                            <p:childTnLst>
                              <p:par>
                                <p:cTn id="242" presetID="3" presetClass="entr" presetSubtype="10" fill="hold" grpId="0" nodeType="clickEffect">
                                  <p:stCondLst>
                                    <p:cond delay="0"/>
                                  </p:stCondLst>
                                  <p:childTnLst>
                                    <p:set>
                                      <p:cBhvr>
                                        <p:cTn id="243" dur="1" fill="hold">
                                          <p:stCondLst>
                                            <p:cond delay="0"/>
                                          </p:stCondLst>
                                        </p:cTn>
                                        <p:tgtEl>
                                          <p:spTgt spid="45142"/>
                                        </p:tgtEl>
                                        <p:attrNameLst>
                                          <p:attrName>style.visibility</p:attrName>
                                        </p:attrNameLst>
                                      </p:cBhvr>
                                      <p:to>
                                        <p:strVal val="visible"/>
                                      </p:to>
                                    </p:set>
                                    <p:animEffect transition="in" filter="blinds(horizontal)">
                                      <p:cBhvr>
                                        <p:cTn id="244" dur="500"/>
                                        <p:tgtEl>
                                          <p:spTgt spid="45142"/>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8" fill="hold" grpId="0" nodeType="clickEffect">
                                  <p:stCondLst>
                                    <p:cond delay="0"/>
                                  </p:stCondLst>
                                  <p:childTnLst>
                                    <p:set>
                                      <p:cBhvr>
                                        <p:cTn id="248" dur="1" fill="hold">
                                          <p:stCondLst>
                                            <p:cond delay="0"/>
                                          </p:stCondLst>
                                        </p:cTn>
                                        <p:tgtEl>
                                          <p:spTgt spid="45102"/>
                                        </p:tgtEl>
                                        <p:attrNameLst>
                                          <p:attrName>style.visibility</p:attrName>
                                        </p:attrNameLst>
                                      </p:cBhvr>
                                      <p:to>
                                        <p:strVal val="visible"/>
                                      </p:to>
                                    </p:set>
                                    <p:animEffect transition="in" filter="wipe(left)">
                                      <p:cBhvr>
                                        <p:cTn id="249" dur="500"/>
                                        <p:tgtEl>
                                          <p:spTgt spid="45102"/>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1" fill="hold" grpId="0" nodeType="clickEffect">
                                  <p:stCondLst>
                                    <p:cond delay="0"/>
                                  </p:stCondLst>
                                  <p:childTnLst>
                                    <p:set>
                                      <p:cBhvr>
                                        <p:cTn id="253" dur="1" fill="hold">
                                          <p:stCondLst>
                                            <p:cond delay="0"/>
                                          </p:stCondLst>
                                        </p:cTn>
                                        <p:tgtEl>
                                          <p:spTgt spid="45103"/>
                                        </p:tgtEl>
                                        <p:attrNameLst>
                                          <p:attrName>style.visibility</p:attrName>
                                        </p:attrNameLst>
                                      </p:cBhvr>
                                      <p:to>
                                        <p:strVal val="visible"/>
                                      </p:to>
                                    </p:set>
                                    <p:animEffect transition="in" filter="wipe(up)">
                                      <p:cBhvr>
                                        <p:cTn id="254" dur="500"/>
                                        <p:tgtEl>
                                          <p:spTgt spid="45103"/>
                                        </p:tgtEl>
                                      </p:cBhvr>
                                    </p:animEffec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45104"/>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45105"/>
                                        </p:tgtEl>
                                        <p:attrNameLst>
                                          <p:attrName>style.visibility</p:attrName>
                                        </p:attrNameLst>
                                      </p:cBhvr>
                                      <p:to>
                                        <p:strVal val="visible"/>
                                      </p:to>
                                    </p:set>
                                    <p:animEffect transition="in" filter="wipe(left)">
                                      <p:cBhvr>
                                        <p:cTn id="263" dur="2000"/>
                                        <p:tgtEl>
                                          <p:spTgt spid="45105"/>
                                        </p:tgtEl>
                                      </p:cBhvr>
                                    </p:animEffec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45106"/>
                                        </p:tgtEl>
                                        <p:attrNameLst>
                                          <p:attrName>style.visibility</p:attrName>
                                        </p:attrNameLst>
                                      </p:cBhvr>
                                      <p:to>
                                        <p:strVal val="visible"/>
                                      </p:to>
                                    </p:set>
                                  </p:childTnLst>
                                </p:cTn>
                              </p:par>
                              <p:par>
                                <p:cTn id="268" presetID="1" presetClass="entr" presetSubtype="0" fill="hold" grpId="0" nodeType="withEffect">
                                  <p:stCondLst>
                                    <p:cond delay="0"/>
                                  </p:stCondLst>
                                  <p:childTnLst>
                                    <p:set>
                                      <p:cBhvr>
                                        <p:cTn id="269" dur="1" fill="hold">
                                          <p:stCondLst>
                                            <p:cond delay="0"/>
                                          </p:stCondLst>
                                        </p:cTn>
                                        <p:tgtEl>
                                          <p:spTgt spid="45107"/>
                                        </p:tgtEl>
                                        <p:attrNameLst>
                                          <p:attrName>style.visibility</p:attrName>
                                        </p:attrNameLst>
                                      </p:cBhvr>
                                      <p:to>
                                        <p:strVal val="visible"/>
                                      </p:to>
                                    </p:set>
                                  </p:childTnLst>
                                </p:cTn>
                              </p:par>
                              <p:par>
                                <p:cTn id="270" presetID="1" presetClass="entr" presetSubtype="0" fill="hold" grpId="0" nodeType="withEffect">
                                  <p:stCondLst>
                                    <p:cond delay="0"/>
                                  </p:stCondLst>
                                  <p:childTnLst>
                                    <p:set>
                                      <p:cBhvr>
                                        <p:cTn id="271" dur="1" fill="hold">
                                          <p:stCondLst>
                                            <p:cond delay="0"/>
                                          </p:stCondLst>
                                        </p:cTn>
                                        <p:tgtEl>
                                          <p:spTgt spid="45108"/>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45109"/>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45110"/>
                                        </p:tgtEl>
                                        <p:attrNameLst>
                                          <p:attrName>style.visibility</p:attrName>
                                        </p:attrNameLst>
                                      </p:cBhvr>
                                      <p:to>
                                        <p:strVal val="visible"/>
                                      </p:to>
                                    </p:set>
                                  </p:childTnLst>
                                </p:cTn>
                              </p:par>
                              <p:par>
                                <p:cTn id="276" presetID="1" presetClass="entr" presetSubtype="0" fill="hold" grpId="0" nodeType="withEffect">
                                  <p:stCondLst>
                                    <p:cond delay="0"/>
                                  </p:stCondLst>
                                  <p:childTnLst>
                                    <p:set>
                                      <p:cBhvr>
                                        <p:cTn id="277" dur="1" fill="hold">
                                          <p:stCondLst>
                                            <p:cond delay="0"/>
                                          </p:stCondLst>
                                        </p:cTn>
                                        <p:tgtEl>
                                          <p:spTgt spid="45111"/>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presetID="22" presetClass="entr" presetSubtype="4" fill="hold" grpId="0" nodeType="clickEffect">
                                  <p:stCondLst>
                                    <p:cond delay="0"/>
                                  </p:stCondLst>
                                  <p:childTnLst>
                                    <p:set>
                                      <p:cBhvr>
                                        <p:cTn id="281" dur="1" fill="hold">
                                          <p:stCondLst>
                                            <p:cond delay="0"/>
                                          </p:stCondLst>
                                        </p:cTn>
                                        <p:tgtEl>
                                          <p:spTgt spid="45112"/>
                                        </p:tgtEl>
                                        <p:attrNameLst>
                                          <p:attrName>style.visibility</p:attrName>
                                        </p:attrNameLst>
                                      </p:cBhvr>
                                      <p:to>
                                        <p:strVal val="visible"/>
                                      </p:to>
                                    </p:set>
                                    <p:animEffect transition="in" filter="wipe(down)">
                                      <p:cBhvr>
                                        <p:cTn id="282" dur="500"/>
                                        <p:tgtEl>
                                          <p:spTgt spid="45112"/>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4" fill="hold" grpId="0" nodeType="clickEffect">
                                  <p:stCondLst>
                                    <p:cond delay="0"/>
                                  </p:stCondLst>
                                  <p:childTnLst>
                                    <p:set>
                                      <p:cBhvr>
                                        <p:cTn id="286" dur="1" fill="hold">
                                          <p:stCondLst>
                                            <p:cond delay="0"/>
                                          </p:stCondLst>
                                        </p:cTn>
                                        <p:tgtEl>
                                          <p:spTgt spid="45113"/>
                                        </p:tgtEl>
                                        <p:attrNameLst>
                                          <p:attrName>style.visibility</p:attrName>
                                        </p:attrNameLst>
                                      </p:cBhvr>
                                      <p:to>
                                        <p:strVal val="visible"/>
                                      </p:to>
                                    </p:set>
                                    <p:animEffect transition="in" filter="wipe(down)">
                                      <p:cBhvr>
                                        <p:cTn id="287" dur="500"/>
                                        <p:tgtEl>
                                          <p:spTgt spid="45113"/>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4" fill="hold" grpId="0" nodeType="clickEffect">
                                  <p:stCondLst>
                                    <p:cond delay="0"/>
                                  </p:stCondLst>
                                  <p:childTnLst>
                                    <p:set>
                                      <p:cBhvr>
                                        <p:cTn id="291" dur="1" fill="hold">
                                          <p:stCondLst>
                                            <p:cond delay="0"/>
                                          </p:stCondLst>
                                        </p:cTn>
                                        <p:tgtEl>
                                          <p:spTgt spid="45114"/>
                                        </p:tgtEl>
                                        <p:attrNameLst>
                                          <p:attrName>style.visibility</p:attrName>
                                        </p:attrNameLst>
                                      </p:cBhvr>
                                      <p:to>
                                        <p:strVal val="visible"/>
                                      </p:to>
                                    </p:set>
                                    <p:animEffect transition="in" filter="wipe(down)">
                                      <p:cBhvr>
                                        <p:cTn id="292" dur="500"/>
                                        <p:tgtEl>
                                          <p:spTgt spid="4511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4" fill="hold" grpId="0" nodeType="clickEffect">
                                  <p:stCondLst>
                                    <p:cond delay="0"/>
                                  </p:stCondLst>
                                  <p:childTnLst>
                                    <p:set>
                                      <p:cBhvr>
                                        <p:cTn id="296" dur="1" fill="hold">
                                          <p:stCondLst>
                                            <p:cond delay="0"/>
                                          </p:stCondLst>
                                        </p:cTn>
                                        <p:tgtEl>
                                          <p:spTgt spid="45115"/>
                                        </p:tgtEl>
                                        <p:attrNameLst>
                                          <p:attrName>style.visibility</p:attrName>
                                        </p:attrNameLst>
                                      </p:cBhvr>
                                      <p:to>
                                        <p:strVal val="visible"/>
                                      </p:to>
                                    </p:set>
                                    <p:animEffect transition="in" filter="wipe(down)">
                                      <p:cBhvr>
                                        <p:cTn id="297" dur="500"/>
                                        <p:tgtEl>
                                          <p:spTgt spid="45115"/>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4" fill="hold" grpId="0" nodeType="clickEffect">
                                  <p:stCondLst>
                                    <p:cond delay="0"/>
                                  </p:stCondLst>
                                  <p:childTnLst>
                                    <p:set>
                                      <p:cBhvr>
                                        <p:cTn id="301" dur="1" fill="hold">
                                          <p:stCondLst>
                                            <p:cond delay="0"/>
                                          </p:stCondLst>
                                        </p:cTn>
                                        <p:tgtEl>
                                          <p:spTgt spid="45116"/>
                                        </p:tgtEl>
                                        <p:attrNameLst>
                                          <p:attrName>style.visibility</p:attrName>
                                        </p:attrNameLst>
                                      </p:cBhvr>
                                      <p:to>
                                        <p:strVal val="visible"/>
                                      </p:to>
                                    </p:set>
                                    <p:animEffect transition="in" filter="wipe(down)">
                                      <p:cBhvr>
                                        <p:cTn id="302" dur="500"/>
                                        <p:tgtEl>
                                          <p:spTgt spid="45116"/>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4" fill="hold" grpId="0" nodeType="clickEffect">
                                  <p:stCondLst>
                                    <p:cond delay="0"/>
                                  </p:stCondLst>
                                  <p:childTnLst>
                                    <p:set>
                                      <p:cBhvr>
                                        <p:cTn id="306" dur="1" fill="hold">
                                          <p:stCondLst>
                                            <p:cond delay="0"/>
                                          </p:stCondLst>
                                        </p:cTn>
                                        <p:tgtEl>
                                          <p:spTgt spid="45117"/>
                                        </p:tgtEl>
                                        <p:attrNameLst>
                                          <p:attrName>style.visibility</p:attrName>
                                        </p:attrNameLst>
                                      </p:cBhvr>
                                      <p:to>
                                        <p:strVal val="visible"/>
                                      </p:to>
                                    </p:set>
                                    <p:animEffect transition="in" filter="wipe(down)">
                                      <p:cBhvr>
                                        <p:cTn id="307" dur="500"/>
                                        <p:tgtEl>
                                          <p:spTgt spid="45117"/>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8" fill="hold" grpId="0" nodeType="clickEffect">
                                  <p:stCondLst>
                                    <p:cond delay="0"/>
                                  </p:stCondLst>
                                  <p:childTnLst>
                                    <p:set>
                                      <p:cBhvr>
                                        <p:cTn id="311" dur="1" fill="hold">
                                          <p:stCondLst>
                                            <p:cond delay="0"/>
                                          </p:stCondLst>
                                        </p:cTn>
                                        <p:tgtEl>
                                          <p:spTgt spid="45118"/>
                                        </p:tgtEl>
                                        <p:attrNameLst>
                                          <p:attrName>style.visibility</p:attrName>
                                        </p:attrNameLst>
                                      </p:cBhvr>
                                      <p:to>
                                        <p:strVal val="visible"/>
                                      </p:to>
                                    </p:set>
                                    <p:animEffect transition="in" filter="wipe(left)">
                                      <p:cBhvr>
                                        <p:cTn id="312" dur="500"/>
                                        <p:tgtEl>
                                          <p:spTgt spid="45118"/>
                                        </p:tgtEl>
                                      </p:cBhvr>
                                    </p:animEffect>
                                  </p:childTnLst>
                                </p:cTn>
                              </p:par>
                              <p:par>
                                <p:cTn id="313" presetID="22" presetClass="entr" presetSubtype="8" fill="hold" grpId="0" nodeType="withEffect">
                                  <p:stCondLst>
                                    <p:cond delay="0"/>
                                  </p:stCondLst>
                                  <p:childTnLst>
                                    <p:set>
                                      <p:cBhvr>
                                        <p:cTn id="314" dur="1" fill="hold">
                                          <p:stCondLst>
                                            <p:cond delay="0"/>
                                          </p:stCondLst>
                                        </p:cTn>
                                        <p:tgtEl>
                                          <p:spTgt spid="45119"/>
                                        </p:tgtEl>
                                        <p:attrNameLst>
                                          <p:attrName>style.visibility</p:attrName>
                                        </p:attrNameLst>
                                      </p:cBhvr>
                                      <p:to>
                                        <p:strVal val="visible"/>
                                      </p:to>
                                    </p:set>
                                    <p:animEffect transition="in" filter="wipe(left)">
                                      <p:cBhvr>
                                        <p:cTn id="315" dur="500"/>
                                        <p:tgtEl>
                                          <p:spTgt spid="45119"/>
                                        </p:tgtEl>
                                      </p:cBhvr>
                                    </p:animEffect>
                                  </p:childTnLst>
                                </p:cTn>
                              </p:par>
                              <p:par>
                                <p:cTn id="316" presetID="22" presetClass="entr" presetSubtype="8" fill="hold" grpId="0" nodeType="withEffect">
                                  <p:stCondLst>
                                    <p:cond delay="0"/>
                                  </p:stCondLst>
                                  <p:childTnLst>
                                    <p:set>
                                      <p:cBhvr>
                                        <p:cTn id="317" dur="1" fill="hold">
                                          <p:stCondLst>
                                            <p:cond delay="0"/>
                                          </p:stCondLst>
                                        </p:cTn>
                                        <p:tgtEl>
                                          <p:spTgt spid="45120"/>
                                        </p:tgtEl>
                                        <p:attrNameLst>
                                          <p:attrName>style.visibility</p:attrName>
                                        </p:attrNameLst>
                                      </p:cBhvr>
                                      <p:to>
                                        <p:strVal val="visible"/>
                                      </p:to>
                                    </p:set>
                                    <p:animEffect transition="in" filter="wipe(left)">
                                      <p:cBhvr>
                                        <p:cTn id="318" dur="500"/>
                                        <p:tgtEl>
                                          <p:spTgt spid="45120"/>
                                        </p:tgtEl>
                                      </p:cBhvr>
                                    </p:animEffect>
                                  </p:childTnLst>
                                </p:cTn>
                              </p:par>
                            </p:childTnLst>
                          </p:cTn>
                        </p:par>
                      </p:childTnLst>
                    </p:cTn>
                  </p:par>
                  <p:par>
                    <p:cTn id="319" fill="hold">
                      <p:stCondLst>
                        <p:cond delay="indefinite"/>
                      </p:stCondLst>
                      <p:childTnLst>
                        <p:par>
                          <p:cTn id="320" fill="hold">
                            <p:stCondLst>
                              <p:cond delay="0"/>
                            </p:stCondLst>
                            <p:childTnLst>
                              <p:par>
                                <p:cTn id="321" presetID="23" presetClass="entr" presetSubtype="16" fill="hold" grpId="0" nodeType="clickEffect">
                                  <p:stCondLst>
                                    <p:cond delay="0"/>
                                  </p:stCondLst>
                                  <p:childTnLst>
                                    <p:set>
                                      <p:cBhvr>
                                        <p:cTn id="322" dur="1" fill="hold">
                                          <p:stCondLst>
                                            <p:cond delay="0"/>
                                          </p:stCondLst>
                                        </p:cTn>
                                        <p:tgtEl>
                                          <p:spTgt spid="45121"/>
                                        </p:tgtEl>
                                        <p:attrNameLst>
                                          <p:attrName>style.visibility</p:attrName>
                                        </p:attrNameLst>
                                      </p:cBhvr>
                                      <p:to>
                                        <p:strVal val="visible"/>
                                      </p:to>
                                    </p:set>
                                    <p:anim calcmode="lin" valueType="num">
                                      <p:cBhvr>
                                        <p:cTn id="323" dur="500" fill="hold"/>
                                        <p:tgtEl>
                                          <p:spTgt spid="45121"/>
                                        </p:tgtEl>
                                        <p:attrNameLst>
                                          <p:attrName>ppt_w</p:attrName>
                                        </p:attrNameLst>
                                      </p:cBhvr>
                                      <p:tavLst>
                                        <p:tav tm="0">
                                          <p:val>
                                            <p:fltVal val="0"/>
                                          </p:val>
                                        </p:tav>
                                        <p:tav tm="100000">
                                          <p:val>
                                            <p:strVal val="#ppt_w"/>
                                          </p:val>
                                        </p:tav>
                                      </p:tavLst>
                                    </p:anim>
                                    <p:anim calcmode="lin" valueType="num">
                                      <p:cBhvr>
                                        <p:cTn id="324" dur="500" fill="hold"/>
                                        <p:tgtEl>
                                          <p:spTgt spid="45121"/>
                                        </p:tgtEl>
                                        <p:attrNameLst>
                                          <p:attrName>ppt_h</p:attrName>
                                        </p:attrNameLst>
                                      </p:cBhvr>
                                      <p:tavLst>
                                        <p:tav tm="0">
                                          <p:val>
                                            <p:fltVal val="0"/>
                                          </p:val>
                                        </p:tav>
                                        <p:tav tm="100000">
                                          <p:val>
                                            <p:strVal val="#ppt_h"/>
                                          </p:val>
                                        </p:tav>
                                      </p:tavLst>
                                    </p:anim>
                                  </p:childTnLst>
                                </p:cTn>
                              </p:par>
                              <p:par>
                                <p:cTn id="325" presetID="23" presetClass="entr" presetSubtype="16" fill="hold" grpId="0" nodeType="withEffect">
                                  <p:stCondLst>
                                    <p:cond delay="0"/>
                                  </p:stCondLst>
                                  <p:childTnLst>
                                    <p:set>
                                      <p:cBhvr>
                                        <p:cTn id="326" dur="1" fill="hold">
                                          <p:stCondLst>
                                            <p:cond delay="0"/>
                                          </p:stCondLst>
                                        </p:cTn>
                                        <p:tgtEl>
                                          <p:spTgt spid="45122"/>
                                        </p:tgtEl>
                                        <p:attrNameLst>
                                          <p:attrName>style.visibility</p:attrName>
                                        </p:attrNameLst>
                                      </p:cBhvr>
                                      <p:to>
                                        <p:strVal val="visible"/>
                                      </p:to>
                                    </p:set>
                                    <p:anim calcmode="lin" valueType="num">
                                      <p:cBhvr>
                                        <p:cTn id="327" dur="500" fill="hold"/>
                                        <p:tgtEl>
                                          <p:spTgt spid="45122"/>
                                        </p:tgtEl>
                                        <p:attrNameLst>
                                          <p:attrName>ppt_w</p:attrName>
                                        </p:attrNameLst>
                                      </p:cBhvr>
                                      <p:tavLst>
                                        <p:tav tm="0">
                                          <p:val>
                                            <p:fltVal val="0"/>
                                          </p:val>
                                        </p:tav>
                                        <p:tav tm="100000">
                                          <p:val>
                                            <p:strVal val="#ppt_w"/>
                                          </p:val>
                                        </p:tav>
                                      </p:tavLst>
                                    </p:anim>
                                    <p:anim calcmode="lin" valueType="num">
                                      <p:cBhvr>
                                        <p:cTn id="328" dur="500" fill="hold"/>
                                        <p:tgtEl>
                                          <p:spTgt spid="45122"/>
                                        </p:tgtEl>
                                        <p:attrNameLst>
                                          <p:attrName>ppt_h</p:attrName>
                                        </p:attrNameLst>
                                      </p:cBhvr>
                                      <p:tavLst>
                                        <p:tav tm="0">
                                          <p:val>
                                            <p:fltVal val="0"/>
                                          </p:val>
                                        </p:tav>
                                        <p:tav tm="100000">
                                          <p:val>
                                            <p:strVal val="#ppt_h"/>
                                          </p:val>
                                        </p:tav>
                                      </p:tavLst>
                                    </p:anim>
                                  </p:childTnLst>
                                </p:cTn>
                              </p:par>
                              <p:par>
                                <p:cTn id="329" presetID="23" presetClass="entr" presetSubtype="16" fill="hold" grpId="0" nodeType="withEffect">
                                  <p:stCondLst>
                                    <p:cond delay="0"/>
                                  </p:stCondLst>
                                  <p:childTnLst>
                                    <p:set>
                                      <p:cBhvr>
                                        <p:cTn id="330" dur="1" fill="hold">
                                          <p:stCondLst>
                                            <p:cond delay="0"/>
                                          </p:stCondLst>
                                        </p:cTn>
                                        <p:tgtEl>
                                          <p:spTgt spid="45123"/>
                                        </p:tgtEl>
                                        <p:attrNameLst>
                                          <p:attrName>style.visibility</p:attrName>
                                        </p:attrNameLst>
                                      </p:cBhvr>
                                      <p:to>
                                        <p:strVal val="visible"/>
                                      </p:to>
                                    </p:set>
                                    <p:anim calcmode="lin" valueType="num">
                                      <p:cBhvr>
                                        <p:cTn id="331" dur="500" fill="hold"/>
                                        <p:tgtEl>
                                          <p:spTgt spid="45123"/>
                                        </p:tgtEl>
                                        <p:attrNameLst>
                                          <p:attrName>ppt_w</p:attrName>
                                        </p:attrNameLst>
                                      </p:cBhvr>
                                      <p:tavLst>
                                        <p:tav tm="0">
                                          <p:val>
                                            <p:fltVal val="0"/>
                                          </p:val>
                                        </p:tav>
                                        <p:tav tm="100000">
                                          <p:val>
                                            <p:strVal val="#ppt_w"/>
                                          </p:val>
                                        </p:tav>
                                      </p:tavLst>
                                    </p:anim>
                                    <p:anim calcmode="lin" valueType="num">
                                      <p:cBhvr>
                                        <p:cTn id="332" dur="500" fill="hold"/>
                                        <p:tgtEl>
                                          <p:spTgt spid="45123"/>
                                        </p:tgtEl>
                                        <p:attrNameLst>
                                          <p:attrName>ppt_h</p:attrName>
                                        </p:attrNameLst>
                                      </p:cBhvr>
                                      <p:tavLst>
                                        <p:tav tm="0">
                                          <p:val>
                                            <p:fltVal val="0"/>
                                          </p:val>
                                        </p:tav>
                                        <p:tav tm="100000">
                                          <p:val>
                                            <p:strVal val="#ppt_h"/>
                                          </p:val>
                                        </p:tav>
                                      </p:tavLst>
                                    </p:anim>
                                  </p:childTnLst>
                                </p:cTn>
                              </p:par>
                              <p:par>
                                <p:cTn id="333" presetID="23" presetClass="entr" presetSubtype="16" fill="hold" grpId="0" nodeType="withEffect">
                                  <p:stCondLst>
                                    <p:cond delay="0"/>
                                  </p:stCondLst>
                                  <p:childTnLst>
                                    <p:set>
                                      <p:cBhvr>
                                        <p:cTn id="334" dur="1" fill="hold">
                                          <p:stCondLst>
                                            <p:cond delay="0"/>
                                          </p:stCondLst>
                                        </p:cTn>
                                        <p:tgtEl>
                                          <p:spTgt spid="45124"/>
                                        </p:tgtEl>
                                        <p:attrNameLst>
                                          <p:attrName>style.visibility</p:attrName>
                                        </p:attrNameLst>
                                      </p:cBhvr>
                                      <p:to>
                                        <p:strVal val="visible"/>
                                      </p:to>
                                    </p:set>
                                    <p:anim calcmode="lin" valueType="num">
                                      <p:cBhvr>
                                        <p:cTn id="335" dur="500" fill="hold"/>
                                        <p:tgtEl>
                                          <p:spTgt spid="45124"/>
                                        </p:tgtEl>
                                        <p:attrNameLst>
                                          <p:attrName>ppt_w</p:attrName>
                                        </p:attrNameLst>
                                      </p:cBhvr>
                                      <p:tavLst>
                                        <p:tav tm="0">
                                          <p:val>
                                            <p:fltVal val="0"/>
                                          </p:val>
                                        </p:tav>
                                        <p:tav tm="100000">
                                          <p:val>
                                            <p:strVal val="#ppt_w"/>
                                          </p:val>
                                        </p:tav>
                                      </p:tavLst>
                                    </p:anim>
                                    <p:anim calcmode="lin" valueType="num">
                                      <p:cBhvr>
                                        <p:cTn id="336" dur="500" fill="hold"/>
                                        <p:tgtEl>
                                          <p:spTgt spid="45124"/>
                                        </p:tgtEl>
                                        <p:attrNameLst>
                                          <p:attrName>ppt_h</p:attrName>
                                        </p:attrNameLst>
                                      </p:cBhvr>
                                      <p:tavLst>
                                        <p:tav tm="0">
                                          <p:val>
                                            <p:fltVal val="0"/>
                                          </p:val>
                                        </p:tav>
                                        <p:tav tm="100000">
                                          <p:val>
                                            <p:strVal val="#ppt_h"/>
                                          </p:val>
                                        </p:tav>
                                      </p:tavLst>
                                    </p:anim>
                                  </p:childTnLst>
                                </p:cTn>
                              </p:par>
                              <p:par>
                                <p:cTn id="337" presetID="23" presetClass="entr" presetSubtype="16" fill="hold" grpId="0" nodeType="withEffect">
                                  <p:stCondLst>
                                    <p:cond delay="0"/>
                                  </p:stCondLst>
                                  <p:childTnLst>
                                    <p:set>
                                      <p:cBhvr>
                                        <p:cTn id="338" dur="1" fill="hold">
                                          <p:stCondLst>
                                            <p:cond delay="0"/>
                                          </p:stCondLst>
                                        </p:cTn>
                                        <p:tgtEl>
                                          <p:spTgt spid="45125"/>
                                        </p:tgtEl>
                                        <p:attrNameLst>
                                          <p:attrName>style.visibility</p:attrName>
                                        </p:attrNameLst>
                                      </p:cBhvr>
                                      <p:to>
                                        <p:strVal val="visible"/>
                                      </p:to>
                                    </p:set>
                                    <p:anim calcmode="lin" valueType="num">
                                      <p:cBhvr>
                                        <p:cTn id="339" dur="500" fill="hold"/>
                                        <p:tgtEl>
                                          <p:spTgt spid="45125"/>
                                        </p:tgtEl>
                                        <p:attrNameLst>
                                          <p:attrName>ppt_w</p:attrName>
                                        </p:attrNameLst>
                                      </p:cBhvr>
                                      <p:tavLst>
                                        <p:tav tm="0">
                                          <p:val>
                                            <p:fltVal val="0"/>
                                          </p:val>
                                        </p:tav>
                                        <p:tav tm="100000">
                                          <p:val>
                                            <p:strVal val="#ppt_w"/>
                                          </p:val>
                                        </p:tav>
                                      </p:tavLst>
                                    </p:anim>
                                    <p:anim calcmode="lin" valueType="num">
                                      <p:cBhvr>
                                        <p:cTn id="340" dur="500" fill="hold"/>
                                        <p:tgtEl>
                                          <p:spTgt spid="45125"/>
                                        </p:tgtEl>
                                        <p:attrNameLst>
                                          <p:attrName>ppt_h</p:attrName>
                                        </p:attrNameLst>
                                      </p:cBhvr>
                                      <p:tavLst>
                                        <p:tav tm="0">
                                          <p:val>
                                            <p:fltVal val="0"/>
                                          </p:val>
                                        </p:tav>
                                        <p:tav tm="100000">
                                          <p:val>
                                            <p:strVal val="#ppt_h"/>
                                          </p:val>
                                        </p:tav>
                                      </p:tavLst>
                                    </p:anim>
                                  </p:childTnLst>
                                </p:cTn>
                              </p:par>
                              <p:par>
                                <p:cTn id="341" presetID="23" presetClass="entr" presetSubtype="16" fill="hold" grpId="0" nodeType="withEffect">
                                  <p:stCondLst>
                                    <p:cond delay="0"/>
                                  </p:stCondLst>
                                  <p:childTnLst>
                                    <p:set>
                                      <p:cBhvr>
                                        <p:cTn id="342" dur="1" fill="hold">
                                          <p:stCondLst>
                                            <p:cond delay="0"/>
                                          </p:stCondLst>
                                        </p:cTn>
                                        <p:tgtEl>
                                          <p:spTgt spid="45126"/>
                                        </p:tgtEl>
                                        <p:attrNameLst>
                                          <p:attrName>style.visibility</p:attrName>
                                        </p:attrNameLst>
                                      </p:cBhvr>
                                      <p:to>
                                        <p:strVal val="visible"/>
                                      </p:to>
                                    </p:set>
                                    <p:anim calcmode="lin" valueType="num">
                                      <p:cBhvr>
                                        <p:cTn id="343" dur="500" fill="hold"/>
                                        <p:tgtEl>
                                          <p:spTgt spid="45126"/>
                                        </p:tgtEl>
                                        <p:attrNameLst>
                                          <p:attrName>ppt_w</p:attrName>
                                        </p:attrNameLst>
                                      </p:cBhvr>
                                      <p:tavLst>
                                        <p:tav tm="0">
                                          <p:val>
                                            <p:fltVal val="0"/>
                                          </p:val>
                                        </p:tav>
                                        <p:tav tm="100000">
                                          <p:val>
                                            <p:strVal val="#ppt_w"/>
                                          </p:val>
                                        </p:tav>
                                      </p:tavLst>
                                    </p:anim>
                                    <p:anim calcmode="lin" valueType="num">
                                      <p:cBhvr>
                                        <p:cTn id="344" dur="500" fill="hold"/>
                                        <p:tgtEl>
                                          <p:spTgt spid="45126"/>
                                        </p:tgtEl>
                                        <p:attrNameLst>
                                          <p:attrName>ppt_h</p:attrName>
                                        </p:attrNameLst>
                                      </p:cBhvr>
                                      <p:tavLst>
                                        <p:tav tm="0">
                                          <p:val>
                                            <p:fltVal val="0"/>
                                          </p:val>
                                        </p:tav>
                                        <p:tav tm="100000">
                                          <p:val>
                                            <p:strVal val="#ppt_h"/>
                                          </p:val>
                                        </p:tav>
                                      </p:tavLst>
                                    </p:anim>
                                  </p:childTnLst>
                                </p:cTn>
                              </p:par>
                            </p:childTnLst>
                          </p:cTn>
                        </p:par>
                      </p:childTnLst>
                    </p:cTn>
                  </p:par>
                  <p:par>
                    <p:cTn id="345" fill="hold">
                      <p:stCondLst>
                        <p:cond delay="indefinite"/>
                      </p:stCondLst>
                      <p:childTnLst>
                        <p:par>
                          <p:cTn id="346" fill="hold">
                            <p:stCondLst>
                              <p:cond delay="0"/>
                            </p:stCondLst>
                            <p:childTnLst>
                              <p:par>
                                <p:cTn id="347" presetID="23" presetClass="entr" presetSubtype="16" fill="hold" grpId="0" nodeType="clickEffect">
                                  <p:stCondLst>
                                    <p:cond delay="0"/>
                                  </p:stCondLst>
                                  <p:childTnLst>
                                    <p:set>
                                      <p:cBhvr>
                                        <p:cTn id="348" dur="1" fill="hold">
                                          <p:stCondLst>
                                            <p:cond delay="0"/>
                                          </p:stCondLst>
                                        </p:cTn>
                                        <p:tgtEl>
                                          <p:spTgt spid="45127"/>
                                        </p:tgtEl>
                                        <p:attrNameLst>
                                          <p:attrName>style.visibility</p:attrName>
                                        </p:attrNameLst>
                                      </p:cBhvr>
                                      <p:to>
                                        <p:strVal val="visible"/>
                                      </p:to>
                                    </p:set>
                                    <p:anim calcmode="lin" valueType="num">
                                      <p:cBhvr>
                                        <p:cTn id="349" dur="500" fill="hold"/>
                                        <p:tgtEl>
                                          <p:spTgt spid="45127"/>
                                        </p:tgtEl>
                                        <p:attrNameLst>
                                          <p:attrName>ppt_w</p:attrName>
                                        </p:attrNameLst>
                                      </p:cBhvr>
                                      <p:tavLst>
                                        <p:tav tm="0">
                                          <p:val>
                                            <p:fltVal val="0"/>
                                          </p:val>
                                        </p:tav>
                                        <p:tav tm="100000">
                                          <p:val>
                                            <p:strVal val="#ppt_w"/>
                                          </p:val>
                                        </p:tav>
                                      </p:tavLst>
                                    </p:anim>
                                    <p:anim calcmode="lin" valueType="num">
                                      <p:cBhvr>
                                        <p:cTn id="350" dur="500" fill="hold"/>
                                        <p:tgtEl>
                                          <p:spTgt spid="45127"/>
                                        </p:tgtEl>
                                        <p:attrNameLst>
                                          <p:attrName>ppt_h</p:attrName>
                                        </p:attrNameLst>
                                      </p:cBhvr>
                                      <p:tavLst>
                                        <p:tav tm="0">
                                          <p:val>
                                            <p:fltVal val="0"/>
                                          </p:val>
                                        </p:tav>
                                        <p:tav tm="100000">
                                          <p:val>
                                            <p:strVal val="#ppt_h"/>
                                          </p:val>
                                        </p:tav>
                                      </p:tavLst>
                                    </p:anim>
                                  </p:childTnLst>
                                </p:cTn>
                              </p:par>
                              <p:par>
                                <p:cTn id="351" presetID="23" presetClass="entr" presetSubtype="16" fill="hold" grpId="0" nodeType="withEffect">
                                  <p:stCondLst>
                                    <p:cond delay="0"/>
                                  </p:stCondLst>
                                  <p:childTnLst>
                                    <p:set>
                                      <p:cBhvr>
                                        <p:cTn id="352" dur="1" fill="hold">
                                          <p:stCondLst>
                                            <p:cond delay="0"/>
                                          </p:stCondLst>
                                        </p:cTn>
                                        <p:tgtEl>
                                          <p:spTgt spid="45128"/>
                                        </p:tgtEl>
                                        <p:attrNameLst>
                                          <p:attrName>style.visibility</p:attrName>
                                        </p:attrNameLst>
                                      </p:cBhvr>
                                      <p:to>
                                        <p:strVal val="visible"/>
                                      </p:to>
                                    </p:set>
                                    <p:anim calcmode="lin" valueType="num">
                                      <p:cBhvr>
                                        <p:cTn id="353" dur="500" fill="hold"/>
                                        <p:tgtEl>
                                          <p:spTgt spid="45128"/>
                                        </p:tgtEl>
                                        <p:attrNameLst>
                                          <p:attrName>ppt_w</p:attrName>
                                        </p:attrNameLst>
                                      </p:cBhvr>
                                      <p:tavLst>
                                        <p:tav tm="0">
                                          <p:val>
                                            <p:fltVal val="0"/>
                                          </p:val>
                                        </p:tav>
                                        <p:tav tm="100000">
                                          <p:val>
                                            <p:strVal val="#ppt_w"/>
                                          </p:val>
                                        </p:tav>
                                      </p:tavLst>
                                    </p:anim>
                                    <p:anim calcmode="lin" valueType="num">
                                      <p:cBhvr>
                                        <p:cTn id="354" dur="500" fill="hold"/>
                                        <p:tgtEl>
                                          <p:spTgt spid="45128"/>
                                        </p:tgtEl>
                                        <p:attrNameLst>
                                          <p:attrName>ppt_h</p:attrName>
                                        </p:attrNameLst>
                                      </p:cBhvr>
                                      <p:tavLst>
                                        <p:tav tm="0">
                                          <p:val>
                                            <p:fltVal val="0"/>
                                          </p:val>
                                        </p:tav>
                                        <p:tav tm="100000">
                                          <p:val>
                                            <p:strVal val="#ppt_h"/>
                                          </p:val>
                                        </p:tav>
                                      </p:tavLst>
                                    </p:anim>
                                  </p:childTnLst>
                                </p:cTn>
                              </p:par>
                              <p:par>
                                <p:cTn id="355" presetID="23" presetClass="entr" presetSubtype="16" fill="hold" grpId="0" nodeType="withEffect">
                                  <p:stCondLst>
                                    <p:cond delay="0"/>
                                  </p:stCondLst>
                                  <p:childTnLst>
                                    <p:set>
                                      <p:cBhvr>
                                        <p:cTn id="356" dur="1" fill="hold">
                                          <p:stCondLst>
                                            <p:cond delay="0"/>
                                          </p:stCondLst>
                                        </p:cTn>
                                        <p:tgtEl>
                                          <p:spTgt spid="45129"/>
                                        </p:tgtEl>
                                        <p:attrNameLst>
                                          <p:attrName>style.visibility</p:attrName>
                                        </p:attrNameLst>
                                      </p:cBhvr>
                                      <p:to>
                                        <p:strVal val="visible"/>
                                      </p:to>
                                    </p:set>
                                    <p:anim calcmode="lin" valueType="num">
                                      <p:cBhvr>
                                        <p:cTn id="357" dur="500" fill="hold"/>
                                        <p:tgtEl>
                                          <p:spTgt spid="45129"/>
                                        </p:tgtEl>
                                        <p:attrNameLst>
                                          <p:attrName>ppt_w</p:attrName>
                                        </p:attrNameLst>
                                      </p:cBhvr>
                                      <p:tavLst>
                                        <p:tav tm="0">
                                          <p:val>
                                            <p:fltVal val="0"/>
                                          </p:val>
                                        </p:tav>
                                        <p:tav tm="100000">
                                          <p:val>
                                            <p:strVal val="#ppt_w"/>
                                          </p:val>
                                        </p:tav>
                                      </p:tavLst>
                                    </p:anim>
                                    <p:anim calcmode="lin" valueType="num">
                                      <p:cBhvr>
                                        <p:cTn id="358" dur="500" fill="hold"/>
                                        <p:tgtEl>
                                          <p:spTgt spid="45129"/>
                                        </p:tgtEl>
                                        <p:attrNameLst>
                                          <p:attrName>ppt_h</p:attrName>
                                        </p:attrNameLst>
                                      </p:cBhvr>
                                      <p:tavLst>
                                        <p:tav tm="0">
                                          <p:val>
                                            <p:fltVal val="0"/>
                                          </p:val>
                                        </p:tav>
                                        <p:tav tm="100000">
                                          <p:val>
                                            <p:strVal val="#ppt_h"/>
                                          </p:val>
                                        </p:tav>
                                      </p:tavLst>
                                    </p:anim>
                                  </p:childTnLst>
                                </p:cTn>
                              </p:par>
                              <p:par>
                                <p:cTn id="359" presetID="23" presetClass="entr" presetSubtype="16" fill="hold" grpId="0" nodeType="withEffect">
                                  <p:stCondLst>
                                    <p:cond delay="0"/>
                                  </p:stCondLst>
                                  <p:childTnLst>
                                    <p:set>
                                      <p:cBhvr>
                                        <p:cTn id="360" dur="1" fill="hold">
                                          <p:stCondLst>
                                            <p:cond delay="0"/>
                                          </p:stCondLst>
                                        </p:cTn>
                                        <p:tgtEl>
                                          <p:spTgt spid="45130"/>
                                        </p:tgtEl>
                                        <p:attrNameLst>
                                          <p:attrName>style.visibility</p:attrName>
                                        </p:attrNameLst>
                                      </p:cBhvr>
                                      <p:to>
                                        <p:strVal val="visible"/>
                                      </p:to>
                                    </p:set>
                                    <p:anim calcmode="lin" valueType="num">
                                      <p:cBhvr>
                                        <p:cTn id="361" dur="500" fill="hold"/>
                                        <p:tgtEl>
                                          <p:spTgt spid="45130"/>
                                        </p:tgtEl>
                                        <p:attrNameLst>
                                          <p:attrName>ppt_w</p:attrName>
                                        </p:attrNameLst>
                                      </p:cBhvr>
                                      <p:tavLst>
                                        <p:tav tm="0">
                                          <p:val>
                                            <p:fltVal val="0"/>
                                          </p:val>
                                        </p:tav>
                                        <p:tav tm="100000">
                                          <p:val>
                                            <p:strVal val="#ppt_w"/>
                                          </p:val>
                                        </p:tav>
                                      </p:tavLst>
                                    </p:anim>
                                    <p:anim calcmode="lin" valueType="num">
                                      <p:cBhvr>
                                        <p:cTn id="362" dur="500" fill="hold"/>
                                        <p:tgtEl>
                                          <p:spTgt spid="45130"/>
                                        </p:tgtEl>
                                        <p:attrNameLst>
                                          <p:attrName>ppt_h</p:attrName>
                                        </p:attrNameLst>
                                      </p:cBhvr>
                                      <p:tavLst>
                                        <p:tav tm="0">
                                          <p:val>
                                            <p:fltVal val="0"/>
                                          </p:val>
                                        </p:tav>
                                        <p:tav tm="100000">
                                          <p:val>
                                            <p:strVal val="#ppt_h"/>
                                          </p:val>
                                        </p:tav>
                                      </p:tavLst>
                                    </p:anim>
                                  </p:childTnLst>
                                </p:cTn>
                              </p:par>
                              <p:par>
                                <p:cTn id="363" presetID="23" presetClass="entr" presetSubtype="16" fill="hold" grpId="0" nodeType="withEffect">
                                  <p:stCondLst>
                                    <p:cond delay="0"/>
                                  </p:stCondLst>
                                  <p:childTnLst>
                                    <p:set>
                                      <p:cBhvr>
                                        <p:cTn id="364" dur="1" fill="hold">
                                          <p:stCondLst>
                                            <p:cond delay="0"/>
                                          </p:stCondLst>
                                        </p:cTn>
                                        <p:tgtEl>
                                          <p:spTgt spid="45131"/>
                                        </p:tgtEl>
                                        <p:attrNameLst>
                                          <p:attrName>style.visibility</p:attrName>
                                        </p:attrNameLst>
                                      </p:cBhvr>
                                      <p:to>
                                        <p:strVal val="visible"/>
                                      </p:to>
                                    </p:set>
                                    <p:anim calcmode="lin" valueType="num">
                                      <p:cBhvr>
                                        <p:cTn id="365" dur="500" fill="hold"/>
                                        <p:tgtEl>
                                          <p:spTgt spid="45131"/>
                                        </p:tgtEl>
                                        <p:attrNameLst>
                                          <p:attrName>ppt_w</p:attrName>
                                        </p:attrNameLst>
                                      </p:cBhvr>
                                      <p:tavLst>
                                        <p:tav tm="0">
                                          <p:val>
                                            <p:fltVal val="0"/>
                                          </p:val>
                                        </p:tav>
                                        <p:tav tm="100000">
                                          <p:val>
                                            <p:strVal val="#ppt_w"/>
                                          </p:val>
                                        </p:tav>
                                      </p:tavLst>
                                    </p:anim>
                                    <p:anim calcmode="lin" valueType="num">
                                      <p:cBhvr>
                                        <p:cTn id="366" dur="500" fill="hold"/>
                                        <p:tgtEl>
                                          <p:spTgt spid="45131"/>
                                        </p:tgtEl>
                                        <p:attrNameLst>
                                          <p:attrName>ppt_h</p:attrName>
                                        </p:attrNameLst>
                                      </p:cBhvr>
                                      <p:tavLst>
                                        <p:tav tm="0">
                                          <p:val>
                                            <p:fltVal val="0"/>
                                          </p:val>
                                        </p:tav>
                                        <p:tav tm="100000">
                                          <p:val>
                                            <p:strVal val="#ppt_h"/>
                                          </p:val>
                                        </p:tav>
                                      </p:tavLst>
                                    </p:anim>
                                  </p:childTnLst>
                                </p:cTn>
                              </p:par>
                              <p:par>
                                <p:cTn id="367" presetID="23" presetClass="entr" presetSubtype="16" fill="hold" grpId="0" nodeType="withEffect">
                                  <p:stCondLst>
                                    <p:cond delay="0"/>
                                  </p:stCondLst>
                                  <p:childTnLst>
                                    <p:set>
                                      <p:cBhvr>
                                        <p:cTn id="368" dur="1" fill="hold">
                                          <p:stCondLst>
                                            <p:cond delay="0"/>
                                          </p:stCondLst>
                                        </p:cTn>
                                        <p:tgtEl>
                                          <p:spTgt spid="45132"/>
                                        </p:tgtEl>
                                        <p:attrNameLst>
                                          <p:attrName>style.visibility</p:attrName>
                                        </p:attrNameLst>
                                      </p:cBhvr>
                                      <p:to>
                                        <p:strVal val="visible"/>
                                      </p:to>
                                    </p:set>
                                    <p:anim calcmode="lin" valueType="num">
                                      <p:cBhvr>
                                        <p:cTn id="369" dur="500" fill="hold"/>
                                        <p:tgtEl>
                                          <p:spTgt spid="45132"/>
                                        </p:tgtEl>
                                        <p:attrNameLst>
                                          <p:attrName>ppt_w</p:attrName>
                                        </p:attrNameLst>
                                      </p:cBhvr>
                                      <p:tavLst>
                                        <p:tav tm="0">
                                          <p:val>
                                            <p:fltVal val="0"/>
                                          </p:val>
                                        </p:tav>
                                        <p:tav tm="100000">
                                          <p:val>
                                            <p:strVal val="#ppt_w"/>
                                          </p:val>
                                        </p:tav>
                                      </p:tavLst>
                                    </p:anim>
                                    <p:anim calcmode="lin" valueType="num">
                                      <p:cBhvr>
                                        <p:cTn id="370" dur="500" fill="hold"/>
                                        <p:tgtEl>
                                          <p:spTgt spid="45132"/>
                                        </p:tgtEl>
                                        <p:attrNameLst>
                                          <p:attrName>ppt_h</p:attrName>
                                        </p:attrNameLst>
                                      </p:cBhvr>
                                      <p:tavLst>
                                        <p:tav tm="0">
                                          <p:val>
                                            <p:fltVal val="0"/>
                                          </p:val>
                                        </p:tav>
                                        <p:tav tm="100000">
                                          <p:val>
                                            <p:strVal val="#ppt_h"/>
                                          </p:val>
                                        </p:tav>
                                      </p:tavLst>
                                    </p:anim>
                                  </p:childTnLst>
                                </p:cTn>
                              </p:par>
                            </p:childTnLst>
                          </p:cTn>
                        </p:par>
                      </p:childTnLst>
                    </p:cTn>
                  </p:par>
                  <p:par>
                    <p:cTn id="371" fill="hold">
                      <p:stCondLst>
                        <p:cond delay="indefinite"/>
                      </p:stCondLst>
                      <p:childTnLst>
                        <p:par>
                          <p:cTn id="372" fill="hold">
                            <p:stCondLst>
                              <p:cond delay="0"/>
                            </p:stCondLst>
                            <p:childTnLst>
                              <p:par>
                                <p:cTn id="373" presetID="22" presetClass="entr" presetSubtype="4" fill="hold" grpId="0" nodeType="clickEffect">
                                  <p:stCondLst>
                                    <p:cond delay="0"/>
                                  </p:stCondLst>
                                  <p:childTnLst>
                                    <p:set>
                                      <p:cBhvr>
                                        <p:cTn id="374" dur="1" fill="hold">
                                          <p:stCondLst>
                                            <p:cond delay="0"/>
                                          </p:stCondLst>
                                        </p:cTn>
                                        <p:tgtEl>
                                          <p:spTgt spid="45133"/>
                                        </p:tgtEl>
                                        <p:attrNameLst>
                                          <p:attrName>style.visibility</p:attrName>
                                        </p:attrNameLst>
                                      </p:cBhvr>
                                      <p:to>
                                        <p:strVal val="visible"/>
                                      </p:to>
                                    </p:set>
                                    <p:animEffect transition="in" filter="wipe(down)">
                                      <p:cBhvr>
                                        <p:cTn id="375" dur="500"/>
                                        <p:tgtEl>
                                          <p:spTgt spid="45133"/>
                                        </p:tgtEl>
                                      </p:cBhvr>
                                    </p:animEffect>
                                  </p:childTnLst>
                                </p:cTn>
                              </p:par>
                            </p:childTnLst>
                          </p:cTn>
                        </p:par>
                      </p:childTnLst>
                    </p:cTn>
                  </p:par>
                  <p:par>
                    <p:cTn id="376" fill="hold">
                      <p:stCondLst>
                        <p:cond delay="indefinite"/>
                      </p:stCondLst>
                      <p:childTnLst>
                        <p:par>
                          <p:cTn id="377" fill="hold">
                            <p:stCondLst>
                              <p:cond delay="0"/>
                            </p:stCondLst>
                            <p:childTnLst>
                              <p:par>
                                <p:cTn id="378" presetID="22" presetClass="entr" presetSubtype="4" fill="hold" grpId="0" nodeType="clickEffect">
                                  <p:stCondLst>
                                    <p:cond delay="0"/>
                                  </p:stCondLst>
                                  <p:childTnLst>
                                    <p:set>
                                      <p:cBhvr>
                                        <p:cTn id="379" dur="1" fill="hold">
                                          <p:stCondLst>
                                            <p:cond delay="0"/>
                                          </p:stCondLst>
                                        </p:cTn>
                                        <p:tgtEl>
                                          <p:spTgt spid="45134"/>
                                        </p:tgtEl>
                                        <p:attrNameLst>
                                          <p:attrName>style.visibility</p:attrName>
                                        </p:attrNameLst>
                                      </p:cBhvr>
                                      <p:to>
                                        <p:strVal val="visible"/>
                                      </p:to>
                                    </p:set>
                                    <p:animEffect transition="in" filter="wipe(down)">
                                      <p:cBhvr>
                                        <p:cTn id="380" dur="500"/>
                                        <p:tgtEl>
                                          <p:spTgt spid="45134"/>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4" fill="hold" grpId="0" nodeType="clickEffect">
                                  <p:stCondLst>
                                    <p:cond delay="0"/>
                                  </p:stCondLst>
                                  <p:childTnLst>
                                    <p:set>
                                      <p:cBhvr>
                                        <p:cTn id="384" dur="1" fill="hold">
                                          <p:stCondLst>
                                            <p:cond delay="0"/>
                                          </p:stCondLst>
                                        </p:cTn>
                                        <p:tgtEl>
                                          <p:spTgt spid="45135"/>
                                        </p:tgtEl>
                                        <p:attrNameLst>
                                          <p:attrName>style.visibility</p:attrName>
                                        </p:attrNameLst>
                                      </p:cBhvr>
                                      <p:to>
                                        <p:strVal val="visible"/>
                                      </p:to>
                                    </p:set>
                                    <p:animEffect transition="in" filter="wipe(down)">
                                      <p:cBhvr>
                                        <p:cTn id="385" dur="500"/>
                                        <p:tgtEl>
                                          <p:spTgt spid="45135"/>
                                        </p:tgtEl>
                                      </p:cBhvr>
                                    </p:animEffect>
                                  </p:childTnLst>
                                </p:cTn>
                              </p:par>
                            </p:childTnLst>
                          </p:cTn>
                        </p:par>
                      </p:childTnLst>
                    </p:cTn>
                  </p:par>
                  <p:par>
                    <p:cTn id="386" fill="hold">
                      <p:stCondLst>
                        <p:cond delay="indefinite"/>
                      </p:stCondLst>
                      <p:childTnLst>
                        <p:par>
                          <p:cTn id="387" fill="hold">
                            <p:stCondLst>
                              <p:cond delay="0"/>
                            </p:stCondLst>
                            <p:childTnLst>
                              <p:par>
                                <p:cTn id="388" presetID="22" presetClass="entr" presetSubtype="1" fill="hold" grpId="0" nodeType="clickEffect">
                                  <p:stCondLst>
                                    <p:cond delay="0"/>
                                  </p:stCondLst>
                                  <p:childTnLst>
                                    <p:set>
                                      <p:cBhvr>
                                        <p:cTn id="389" dur="1" fill="hold">
                                          <p:stCondLst>
                                            <p:cond delay="0"/>
                                          </p:stCondLst>
                                        </p:cTn>
                                        <p:tgtEl>
                                          <p:spTgt spid="45136"/>
                                        </p:tgtEl>
                                        <p:attrNameLst>
                                          <p:attrName>style.visibility</p:attrName>
                                        </p:attrNameLst>
                                      </p:cBhvr>
                                      <p:to>
                                        <p:strVal val="visible"/>
                                      </p:to>
                                    </p:set>
                                    <p:animEffect transition="in" filter="wipe(up)">
                                      <p:cBhvr>
                                        <p:cTn id="390" dur="500"/>
                                        <p:tgtEl>
                                          <p:spTgt spid="45136"/>
                                        </p:tgtEl>
                                      </p:cBhvr>
                                    </p:animEffect>
                                  </p:childTnLst>
                                </p:cTn>
                              </p:par>
                            </p:childTnLst>
                          </p:cTn>
                        </p:par>
                      </p:childTnLst>
                    </p:cTn>
                  </p:par>
                  <p:par>
                    <p:cTn id="391" fill="hold">
                      <p:stCondLst>
                        <p:cond delay="indefinite"/>
                      </p:stCondLst>
                      <p:childTnLst>
                        <p:par>
                          <p:cTn id="392" fill="hold">
                            <p:stCondLst>
                              <p:cond delay="0"/>
                            </p:stCondLst>
                            <p:childTnLst>
                              <p:par>
                                <p:cTn id="393" presetID="22" presetClass="entr" presetSubtype="1" fill="hold" grpId="0" nodeType="clickEffect">
                                  <p:stCondLst>
                                    <p:cond delay="0"/>
                                  </p:stCondLst>
                                  <p:childTnLst>
                                    <p:set>
                                      <p:cBhvr>
                                        <p:cTn id="394" dur="1" fill="hold">
                                          <p:stCondLst>
                                            <p:cond delay="0"/>
                                          </p:stCondLst>
                                        </p:cTn>
                                        <p:tgtEl>
                                          <p:spTgt spid="45137"/>
                                        </p:tgtEl>
                                        <p:attrNameLst>
                                          <p:attrName>style.visibility</p:attrName>
                                        </p:attrNameLst>
                                      </p:cBhvr>
                                      <p:to>
                                        <p:strVal val="visible"/>
                                      </p:to>
                                    </p:set>
                                    <p:animEffect transition="in" filter="wipe(up)">
                                      <p:cBhvr>
                                        <p:cTn id="395" dur="500"/>
                                        <p:tgtEl>
                                          <p:spTgt spid="45137"/>
                                        </p:tgtEl>
                                      </p:cBhvr>
                                    </p:animEffect>
                                  </p:childTnLst>
                                </p:cTn>
                              </p:par>
                            </p:childTnLst>
                          </p:cTn>
                        </p:par>
                      </p:childTnLst>
                    </p:cTn>
                  </p:par>
                  <p:par>
                    <p:cTn id="396" fill="hold">
                      <p:stCondLst>
                        <p:cond delay="indefinite"/>
                      </p:stCondLst>
                      <p:childTnLst>
                        <p:par>
                          <p:cTn id="397" fill="hold">
                            <p:stCondLst>
                              <p:cond delay="0"/>
                            </p:stCondLst>
                            <p:childTnLst>
                              <p:par>
                                <p:cTn id="398" presetID="22" presetClass="entr" presetSubtype="1" fill="hold" grpId="0" nodeType="clickEffect">
                                  <p:stCondLst>
                                    <p:cond delay="0"/>
                                  </p:stCondLst>
                                  <p:childTnLst>
                                    <p:set>
                                      <p:cBhvr>
                                        <p:cTn id="399" dur="1" fill="hold">
                                          <p:stCondLst>
                                            <p:cond delay="0"/>
                                          </p:stCondLst>
                                        </p:cTn>
                                        <p:tgtEl>
                                          <p:spTgt spid="45138"/>
                                        </p:tgtEl>
                                        <p:attrNameLst>
                                          <p:attrName>style.visibility</p:attrName>
                                        </p:attrNameLst>
                                      </p:cBhvr>
                                      <p:to>
                                        <p:strVal val="visible"/>
                                      </p:to>
                                    </p:set>
                                    <p:animEffect transition="in" filter="wipe(up)">
                                      <p:cBhvr>
                                        <p:cTn id="400" dur="1000"/>
                                        <p:tgtEl>
                                          <p:spTgt spid="45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p:bldP spid="45059" grpId="0" animBg="1"/>
      <p:bldP spid="45060" grpId="0" animBg="1"/>
      <p:bldP spid="45061" grpId="0" animBg="1"/>
      <p:bldP spid="45062" grpId="0" animBg="1"/>
      <p:bldP spid="45063" grpId="0" animBg="1"/>
      <p:bldP spid="45064" grpId="0"/>
      <p:bldP spid="45065" grpId="0"/>
      <p:bldP spid="45066" grpId="0"/>
      <p:bldP spid="45067" grpId="0"/>
      <p:bldP spid="45068" grpId="0"/>
      <p:bldP spid="45069" grpId="0"/>
      <p:bldP spid="45070" grpId="0"/>
      <p:bldP spid="45071" grpId="0"/>
      <p:bldP spid="45072" grpId="0"/>
      <p:bldP spid="45073" grpId="0"/>
      <p:bldP spid="45074" grpId="0" animBg="1"/>
      <p:bldP spid="45075" grpId="0"/>
      <p:bldP spid="45076" grpId="0"/>
      <p:bldP spid="45078" grpId="0"/>
      <p:bldP spid="45079" grpId="0" animBg="1"/>
      <p:bldP spid="45080" grpId="0" animBg="1"/>
      <p:bldP spid="45081" grpId="0" animBg="1"/>
      <p:bldP spid="45082" grpId="0" animBg="1"/>
      <p:bldP spid="45083" grpId="0" animBg="1"/>
      <p:bldP spid="45084" grpId="0" animBg="1"/>
      <p:bldP spid="45085" grpId="0" animBg="1"/>
      <p:bldP spid="45086" grpId="0" animBg="1"/>
      <p:bldP spid="45087" grpId="0"/>
      <p:bldP spid="45088" grpId="0" animBg="1"/>
      <p:bldP spid="45090" grpId="0" animBg="1"/>
      <p:bldP spid="45091" grpId="0"/>
      <p:bldP spid="45092" grpId="0" animBg="1"/>
      <p:bldP spid="45093" grpId="0"/>
      <p:bldP spid="45094" grpId="0" animBg="1"/>
      <p:bldP spid="45095" grpId="0"/>
      <p:bldP spid="45096" grpId="0" animBg="1"/>
      <p:bldP spid="45097" grpId="0" animBg="1"/>
      <p:bldP spid="45098" grpId="0"/>
      <p:bldP spid="45099" grpId="0" animBg="1"/>
      <p:bldP spid="45100" grpId="0" animBg="1"/>
      <p:bldP spid="45101" grpId="0"/>
      <p:bldP spid="45102" grpId="0" animBg="1"/>
      <p:bldP spid="45103" grpId="0" animBg="1"/>
      <p:bldP spid="45104" grpId="0"/>
      <p:bldP spid="45105" grpId="0" animBg="1"/>
      <p:bldP spid="45106" grpId="0"/>
      <p:bldP spid="45107" grpId="0"/>
      <p:bldP spid="45108" grpId="0"/>
      <p:bldP spid="45109" grpId="0"/>
      <p:bldP spid="45110" grpId="0"/>
      <p:bldP spid="45111" grpId="0"/>
      <p:bldP spid="45112" grpId="0" animBg="1"/>
      <p:bldP spid="45113" grpId="0" animBg="1"/>
      <p:bldP spid="45114" grpId="0" animBg="1"/>
      <p:bldP spid="45115" grpId="0" animBg="1"/>
      <p:bldP spid="45116" grpId="0" animBg="1"/>
      <p:bldP spid="45117" grpId="0" animBg="1"/>
      <p:bldP spid="45118" grpId="0" animBg="1"/>
      <p:bldP spid="45119" grpId="0" animBg="1"/>
      <p:bldP spid="45120" grpId="0" animBg="1"/>
      <p:bldP spid="45121" grpId="0" animBg="1"/>
      <p:bldP spid="45122" grpId="0" animBg="1"/>
      <p:bldP spid="45123" grpId="0" animBg="1"/>
      <p:bldP spid="45124" grpId="0" animBg="1"/>
      <p:bldP spid="45125" grpId="0" animBg="1"/>
      <p:bldP spid="45126" grpId="0" animBg="1"/>
      <p:bldP spid="45127" grpId="0"/>
      <p:bldP spid="45128" grpId="0"/>
      <p:bldP spid="45129" grpId="0"/>
      <p:bldP spid="45130" grpId="0"/>
      <p:bldP spid="45131" grpId="0"/>
      <p:bldP spid="45132" grpId="0"/>
      <p:bldP spid="45133" grpId="0" animBg="1"/>
      <p:bldP spid="45134" grpId="0" animBg="1"/>
      <p:bldP spid="45135" grpId="0" animBg="1"/>
      <p:bldP spid="45136" grpId="0" animBg="1"/>
      <p:bldP spid="45137" grpId="0" animBg="1"/>
      <p:bldP spid="45138" grpId="0" animBg="1"/>
      <p:bldP spid="45140" grpId="0"/>
      <p:bldP spid="45141" grpId="0"/>
      <p:bldP spid="45142" grpId="0"/>
      <p:bldP spid="45143" grpId="0" animBg="1"/>
      <p:bldP spid="45144" grpId="0"/>
      <p:bldP spid="451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0" y="228600"/>
            <a:ext cx="9144000" cy="581025"/>
          </a:xfrm>
          <a:prstGeom prst="rect">
            <a:avLst/>
          </a:prstGeom>
          <a:noFill/>
          <a:ln w="9525">
            <a:noFill/>
            <a:miter lim="800000"/>
            <a:headEnd/>
            <a:tailEnd/>
          </a:ln>
        </p:spPr>
        <p:txBody>
          <a:bodyPr>
            <a:spAutoFit/>
          </a:bodyPr>
          <a:lstStyle/>
          <a:p>
            <a:pPr>
              <a:spcBef>
                <a:spcPct val="50000"/>
              </a:spcBef>
            </a:pPr>
            <a:r>
              <a:rPr lang="en-US" sz="1600" b="1"/>
              <a:t>Q7:A semicircular plate of 80mm diameter has its straight edge in the VP and inclined at 45 to HP.The surface of the plate makes an angle of 30 with the VP. Draw its projections.</a:t>
            </a:r>
          </a:p>
        </p:txBody>
      </p:sp>
      <p:sp>
        <p:nvSpPr>
          <p:cNvPr id="44035" name="Line 3"/>
          <p:cNvSpPr>
            <a:spLocks noChangeShapeType="1"/>
          </p:cNvSpPr>
          <p:nvPr/>
        </p:nvSpPr>
        <p:spPr bwMode="auto">
          <a:xfrm flipV="1">
            <a:off x="733425" y="4330700"/>
            <a:ext cx="7572375" cy="15875"/>
          </a:xfrm>
          <a:prstGeom prst="line">
            <a:avLst/>
          </a:prstGeom>
          <a:noFill/>
          <a:ln w="6350">
            <a:solidFill>
              <a:schemeClr val="hlink"/>
            </a:solidFill>
            <a:round/>
            <a:headEnd/>
            <a:tailEnd/>
          </a:ln>
        </p:spPr>
        <p:txBody>
          <a:bodyPr/>
          <a:lstStyle/>
          <a:p>
            <a:endParaRPr lang="en-IN"/>
          </a:p>
        </p:txBody>
      </p:sp>
      <p:sp>
        <p:nvSpPr>
          <p:cNvPr id="44036" name="Text Box 4"/>
          <p:cNvSpPr txBox="1">
            <a:spLocks noChangeArrowheads="1"/>
          </p:cNvSpPr>
          <p:nvPr/>
        </p:nvSpPr>
        <p:spPr bwMode="auto">
          <a:xfrm>
            <a:off x="414338" y="4191000"/>
            <a:ext cx="423862" cy="304800"/>
          </a:xfrm>
          <a:prstGeom prst="rect">
            <a:avLst/>
          </a:prstGeom>
          <a:noFill/>
          <a:ln w="9525">
            <a:noFill/>
            <a:miter lim="800000"/>
            <a:headEnd/>
            <a:tailEnd/>
          </a:ln>
        </p:spPr>
        <p:txBody>
          <a:bodyPr>
            <a:spAutoFit/>
          </a:bodyPr>
          <a:lstStyle/>
          <a:p>
            <a:pPr>
              <a:spcBef>
                <a:spcPct val="50000"/>
              </a:spcBef>
            </a:pPr>
            <a:r>
              <a:rPr lang="en-US" sz="1400" b="1"/>
              <a:t>X</a:t>
            </a:r>
          </a:p>
        </p:txBody>
      </p:sp>
      <p:sp>
        <p:nvSpPr>
          <p:cNvPr id="44037" name="Text Box 5"/>
          <p:cNvSpPr txBox="1">
            <a:spLocks noChangeArrowheads="1"/>
          </p:cNvSpPr>
          <p:nvPr/>
        </p:nvSpPr>
        <p:spPr bwMode="auto">
          <a:xfrm>
            <a:off x="8458200" y="4191000"/>
            <a:ext cx="277813" cy="304800"/>
          </a:xfrm>
          <a:prstGeom prst="rect">
            <a:avLst/>
          </a:prstGeom>
          <a:noFill/>
          <a:ln w="9525">
            <a:noFill/>
            <a:miter lim="800000"/>
            <a:headEnd/>
            <a:tailEnd/>
          </a:ln>
        </p:spPr>
        <p:txBody>
          <a:bodyPr>
            <a:spAutoFit/>
          </a:bodyPr>
          <a:lstStyle/>
          <a:p>
            <a:pPr>
              <a:spcBef>
                <a:spcPct val="50000"/>
              </a:spcBef>
            </a:pPr>
            <a:r>
              <a:rPr lang="en-US" sz="1400" b="1"/>
              <a:t>Y</a:t>
            </a:r>
          </a:p>
        </p:txBody>
      </p:sp>
      <p:sp>
        <p:nvSpPr>
          <p:cNvPr id="44038" name="Line 6"/>
          <p:cNvSpPr>
            <a:spLocks noChangeShapeType="1"/>
          </p:cNvSpPr>
          <p:nvPr/>
        </p:nvSpPr>
        <p:spPr bwMode="auto">
          <a:xfrm>
            <a:off x="1828800" y="1905000"/>
            <a:ext cx="0" cy="2157413"/>
          </a:xfrm>
          <a:prstGeom prst="line">
            <a:avLst/>
          </a:prstGeom>
          <a:noFill/>
          <a:ln w="22225">
            <a:solidFill>
              <a:schemeClr val="tx1"/>
            </a:solidFill>
            <a:round/>
            <a:headEnd/>
            <a:tailEnd/>
          </a:ln>
        </p:spPr>
        <p:txBody>
          <a:bodyPr/>
          <a:lstStyle/>
          <a:p>
            <a:endParaRPr lang="en-IN"/>
          </a:p>
        </p:txBody>
      </p:sp>
      <p:sp>
        <p:nvSpPr>
          <p:cNvPr id="44039" name="Arc 7"/>
          <p:cNvSpPr>
            <a:spLocks/>
          </p:cNvSpPr>
          <p:nvPr/>
        </p:nvSpPr>
        <p:spPr bwMode="auto">
          <a:xfrm>
            <a:off x="1825625" y="1906588"/>
            <a:ext cx="1077913" cy="2157412"/>
          </a:xfrm>
          <a:custGeom>
            <a:avLst/>
            <a:gdLst>
              <a:gd name="T0" fmla="*/ 7032 w 22226"/>
              <a:gd name="T1" fmla="*/ 22423 h 43200"/>
              <a:gd name="T2" fmla="*/ 0 w 22226"/>
              <a:gd name="T3" fmla="*/ 107718893 h 43200"/>
              <a:gd name="T4" fmla="*/ 1472394 w 22226"/>
              <a:gd name="T5" fmla="*/ 53870683 h 43200"/>
              <a:gd name="T6" fmla="*/ 0 60000 65536"/>
              <a:gd name="T7" fmla="*/ 0 60000 65536"/>
              <a:gd name="T8" fmla="*/ 0 60000 65536"/>
              <a:gd name="T9" fmla="*/ 0 w 22226"/>
              <a:gd name="T10" fmla="*/ 0 h 43200"/>
              <a:gd name="T11" fmla="*/ 22226 w 22226"/>
              <a:gd name="T12" fmla="*/ 43200 h 43200"/>
            </a:gdLst>
            <a:ahLst/>
            <a:cxnLst>
              <a:cxn ang="T6">
                <a:pos x="T0" y="T1"/>
              </a:cxn>
              <a:cxn ang="T7">
                <a:pos x="T2" y="T3"/>
              </a:cxn>
              <a:cxn ang="T8">
                <a:pos x="T4" y="T5"/>
              </a:cxn>
            </a:cxnLst>
            <a:rect l="T9" t="T10" r="T11" b="T12"/>
            <a:pathLst>
              <a:path w="22226" h="43200" fill="none" extrusionOk="0">
                <a:moveTo>
                  <a:pt x="2" y="8"/>
                </a:moveTo>
                <a:cubicBezTo>
                  <a:pt x="210" y="2"/>
                  <a:pt x="418" y="-1"/>
                  <a:pt x="626" y="0"/>
                </a:cubicBezTo>
                <a:cubicBezTo>
                  <a:pt x="12555" y="0"/>
                  <a:pt x="22226" y="9670"/>
                  <a:pt x="22226" y="21600"/>
                </a:cubicBezTo>
                <a:cubicBezTo>
                  <a:pt x="22226" y="33529"/>
                  <a:pt x="12555" y="43200"/>
                  <a:pt x="626" y="43200"/>
                </a:cubicBezTo>
                <a:cubicBezTo>
                  <a:pt x="417" y="43200"/>
                  <a:pt x="208" y="43196"/>
                  <a:pt x="0" y="43190"/>
                </a:cubicBezTo>
              </a:path>
              <a:path w="22226" h="43200" stroke="0" extrusionOk="0">
                <a:moveTo>
                  <a:pt x="2" y="8"/>
                </a:moveTo>
                <a:cubicBezTo>
                  <a:pt x="210" y="2"/>
                  <a:pt x="418" y="-1"/>
                  <a:pt x="626" y="0"/>
                </a:cubicBezTo>
                <a:cubicBezTo>
                  <a:pt x="12555" y="0"/>
                  <a:pt x="22226" y="9670"/>
                  <a:pt x="22226" y="21600"/>
                </a:cubicBezTo>
                <a:cubicBezTo>
                  <a:pt x="22226" y="33529"/>
                  <a:pt x="12555" y="43200"/>
                  <a:pt x="626" y="43200"/>
                </a:cubicBezTo>
                <a:cubicBezTo>
                  <a:pt x="417" y="43200"/>
                  <a:pt x="208" y="43196"/>
                  <a:pt x="0" y="43190"/>
                </a:cubicBezTo>
                <a:lnTo>
                  <a:pt x="626" y="21600"/>
                </a:lnTo>
                <a:close/>
              </a:path>
            </a:pathLst>
          </a:custGeom>
          <a:noFill/>
          <a:ln w="22225">
            <a:solidFill>
              <a:schemeClr val="tx1"/>
            </a:solidFill>
            <a:round/>
            <a:headEnd/>
            <a:tailEnd/>
          </a:ln>
        </p:spPr>
        <p:txBody>
          <a:bodyPr wrap="none" anchor="ctr"/>
          <a:lstStyle/>
          <a:p>
            <a:endParaRPr lang="en-IN"/>
          </a:p>
        </p:txBody>
      </p:sp>
      <p:grpSp>
        <p:nvGrpSpPr>
          <p:cNvPr id="2" name="Group 8"/>
          <p:cNvGrpSpPr>
            <a:grpSpLocks/>
          </p:cNvGrpSpPr>
          <p:nvPr/>
        </p:nvGrpSpPr>
        <p:grpSpPr bwMode="auto">
          <a:xfrm>
            <a:off x="1751013" y="1990725"/>
            <a:ext cx="1147762" cy="1998663"/>
            <a:chOff x="2402" y="956"/>
            <a:chExt cx="723" cy="1259"/>
          </a:xfrm>
        </p:grpSpPr>
        <p:sp>
          <p:nvSpPr>
            <p:cNvPr id="17525" name="Line 9"/>
            <p:cNvSpPr>
              <a:spLocks noChangeShapeType="1"/>
            </p:cNvSpPr>
            <p:nvPr/>
          </p:nvSpPr>
          <p:spPr bwMode="auto">
            <a:xfrm>
              <a:off x="2446" y="1582"/>
              <a:ext cx="679" cy="0"/>
            </a:xfrm>
            <a:prstGeom prst="line">
              <a:avLst/>
            </a:prstGeom>
            <a:noFill/>
            <a:ln w="9525">
              <a:solidFill>
                <a:schemeClr val="folHlink"/>
              </a:solidFill>
              <a:round/>
              <a:headEnd/>
              <a:tailEnd/>
            </a:ln>
          </p:spPr>
          <p:txBody>
            <a:bodyPr/>
            <a:lstStyle/>
            <a:p>
              <a:endParaRPr lang="en-IN"/>
            </a:p>
          </p:txBody>
        </p:sp>
        <p:sp>
          <p:nvSpPr>
            <p:cNvPr id="17526" name="Line 10"/>
            <p:cNvSpPr>
              <a:spLocks noChangeShapeType="1"/>
            </p:cNvSpPr>
            <p:nvPr/>
          </p:nvSpPr>
          <p:spPr bwMode="auto">
            <a:xfrm rot="-1800000">
              <a:off x="2402" y="1413"/>
              <a:ext cx="679" cy="0"/>
            </a:xfrm>
            <a:prstGeom prst="line">
              <a:avLst/>
            </a:prstGeom>
            <a:noFill/>
            <a:ln w="9525">
              <a:solidFill>
                <a:schemeClr val="folHlink"/>
              </a:solidFill>
              <a:round/>
              <a:headEnd/>
              <a:tailEnd/>
            </a:ln>
          </p:spPr>
          <p:txBody>
            <a:bodyPr/>
            <a:lstStyle/>
            <a:p>
              <a:endParaRPr lang="en-IN"/>
            </a:p>
          </p:txBody>
        </p:sp>
        <p:sp>
          <p:nvSpPr>
            <p:cNvPr id="17527" name="Line 11"/>
            <p:cNvSpPr>
              <a:spLocks noChangeShapeType="1"/>
            </p:cNvSpPr>
            <p:nvPr/>
          </p:nvSpPr>
          <p:spPr bwMode="auto">
            <a:xfrm rot="-3600000">
              <a:off x="2278" y="1292"/>
              <a:ext cx="672" cy="0"/>
            </a:xfrm>
            <a:prstGeom prst="line">
              <a:avLst/>
            </a:prstGeom>
            <a:noFill/>
            <a:ln w="9525">
              <a:solidFill>
                <a:schemeClr val="folHlink"/>
              </a:solidFill>
              <a:round/>
              <a:headEnd/>
              <a:tailEnd/>
            </a:ln>
          </p:spPr>
          <p:txBody>
            <a:bodyPr/>
            <a:lstStyle/>
            <a:p>
              <a:endParaRPr lang="en-IN"/>
            </a:p>
          </p:txBody>
        </p:sp>
        <p:sp>
          <p:nvSpPr>
            <p:cNvPr id="17528" name="Line 12"/>
            <p:cNvSpPr>
              <a:spLocks noChangeShapeType="1"/>
            </p:cNvSpPr>
            <p:nvPr/>
          </p:nvSpPr>
          <p:spPr bwMode="auto">
            <a:xfrm rot="1800000">
              <a:off x="2402" y="1751"/>
              <a:ext cx="679" cy="0"/>
            </a:xfrm>
            <a:prstGeom prst="line">
              <a:avLst/>
            </a:prstGeom>
            <a:noFill/>
            <a:ln w="9525">
              <a:solidFill>
                <a:schemeClr val="folHlink"/>
              </a:solidFill>
              <a:round/>
              <a:headEnd/>
              <a:tailEnd/>
            </a:ln>
          </p:spPr>
          <p:txBody>
            <a:bodyPr/>
            <a:lstStyle/>
            <a:p>
              <a:endParaRPr lang="en-IN"/>
            </a:p>
          </p:txBody>
        </p:sp>
        <p:sp>
          <p:nvSpPr>
            <p:cNvPr id="17529" name="Line 13"/>
            <p:cNvSpPr>
              <a:spLocks noChangeShapeType="1"/>
            </p:cNvSpPr>
            <p:nvPr/>
          </p:nvSpPr>
          <p:spPr bwMode="auto">
            <a:xfrm rot="3600000">
              <a:off x="2276" y="1876"/>
              <a:ext cx="679" cy="0"/>
            </a:xfrm>
            <a:prstGeom prst="line">
              <a:avLst/>
            </a:prstGeom>
            <a:noFill/>
            <a:ln w="9525">
              <a:solidFill>
                <a:schemeClr val="folHlink"/>
              </a:solidFill>
              <a:round/>
              <a:headEnd/>
              <a:tailEnd/>
            </a:ln>
          </p:spPr>
          <p:txBody>
            <a:bodyPr/>
            <a:lstStyle/>
            <a:p>
              <a:endParaRPr lang="en-IN"/>
            </a:p>
          </p:txBody>
        </p:sp>
      </p:grpSp>
      <p:sp>
        <p:nvSpPr>
          <p:cNvPr id="44046" name="Text Box 14"/>
          <p:cNvSpPr txBox="1">
            <a:spLocks noChangeArrowheads="1"/>
          </p:cNvSpPr>
          <p:nvPr/>
        </p:nvSpPr>
        <p:spPr bwMode="auto">
          <a:xfrm>
            <a:off x="1641475" y="1601788"/>
            <a:ext cx="373063" cy="304800"/>
          </a:xfrm>
          <a:prstGeom prst="rect">
            <a:avLst/>
          </a:prstGeom>
          <a:noFill/>
          <a:ln w="9525">
            <a:noFill/>
            <a:miter lim="800000"/>
            <a:headEnd/>
            <a:tailEnd/>
          </a:ln>
        </p:spPr>
        <p:txBody>
          <a:bodyPr>
            <a:spAutoFit/>
          </a:bodyPr>
          <a:lstStyle/>
          <a:p>
            <a:pPr>
              <a:spcBef>
                <a:spcPct val="50000"/>
              </a:spcBef>
            </a:pPr>
            <a:r>
              <a:rPr lang="en-US" sz="1400"/>
              <a:t>1’</a:t>
            </a:r>
          </a:p>
        </p:txBody>
      </p:sp>
      <p:sp>
        <p:nvSpPr>
          <p:cNvPr id="44047" name="Text Box 15"/>
          <p:cNvSpPr txBox="1">
            <a:spLocks noChangeArrowheads="1"/>
          </p:cNvSpPr>
          <p:nvPr/>
        </p:nvSpPr>
        <p:spPr bwMode="auto">
          <a:xfrm>
            <a:off x="2270125" y="1800225"/>
            <a:ext cx="373063" cy="304800"/>
          </a:xfrm>
          <a:prstGeom prst="rect">
            <a:avLst/>
          </a:prstGeom>
          <a:noFill/>
          <a:ln w="9525">
            <a:noFill/>
            <a:miter lim="800000"/>
            <a:headEnd/>
            <a:tailEnd/>
          </a:ln>
        </p:spPr>
        <p:txBody>
          <a:bodyPr>
            <a:spAutoFit/>
          </a:bodyPr>
          <a:lstStyle/>
          <a:p>
            <a:pPr>
              <a:spcBef>
                <a:spcPct val="50000"/>
              </a:spcBef>
            </a:pPr>
            <a:r>
              <a:rPr lang="en-US" sz="1400"/>
              <a:t>2’</a:t>
            </a:r>
          </a:p>
        </p:txBody>
      </p:sp>
      <p:sp>
        <p:nvSpPr>
          <p:cNvPr id="44048" name="Text Box 16"/>
          <p:cNvSpPr txBox="1">
            <a:spLocks noChangeArrowheads="1"/>
          </p:cNvSpPr>
          <p:nvPr/>
        </p:nvSpPr>
        <p:spPr bwMode="auto">
          <a:xfrm>
            <a:off x="2679700" y="2216150"/>
            <a:ext cx="373063" cy="304800"/>
          </a:xfrm>
          <a:prstGeom prst="rect">
            <a:avLst/>
          </a:prstGeom>
          <a:noFill/>
          <a:ln w="9525">
            <a:noFill/>
            <a:miter lim="800000"/>
            <a:headEnd/>
            <a:tailEnd/>
          </a:ln>
        </p:spPr>
        <p:txBody>
          <a:bodyPr>
            <a:spAutoFit/>
          </a:bodyPr>
          <a:lstStyle/>
          <a:p>
            <a:pPr>
              <a:spcBef>
                <a:spcPct val="50000"/>
              </a:spcBef>
            </a:pPr>
            <a:r>
              <a:rPr lang="en-US" sz="1400"/>
              <a:t>3’</a:t>
            </a:r>
          </a:p>
        </p:txBody>
      </p:sp>
      <p:sp>
        <p:nvSpPr>
          <p:cNvPr id="44049" name="Text Box 17"/>
          <p:cNvSpPr txBox="1">
            <a:spLocks noChangeArrowheads="1"/>
          </p:cNvSpPr>
          <p:nvPr/>
        </p:nvSpPr>
        <p:spPr bwMode="auto">
          <a:xfrm>
            <a:off x="2828925" y="2797175"/>
            <a:ext cx="373063" cy="304800"/>
          </a:xfrm>
          <a:prstGeom prst="rect">
            <a:avLst/>
          </a:prstGeom>
          <a:noFill/>
          <a:ln w="9525">
            <a:noFill/>
            <a:miter lim="800000"/>
            <a:headEnd/>
            <a:tailEnd/>
          </a:ln>
        </p:spPr>
        <p:txBody>
          <a:bodyPr>
            <a:spAutoFit/>
          </a:bodyPr>
          <a:lstStyle/>
          <a:p>
            <a:pPr>
              <a:spcBef>
                <a:spcPct val="50000"/>
              </a:spcBef>
            </a:pPr>
            <a:r>
              <a:rPr lang="en-US" sz="1400"/>
              <a:t>4’</a:t>
            </a:r>
          </a:p>
        </p:txBody>
      </p:sp>
      <p:sp>
        <p:nvSpPr>
          <p:cNvPr id="44050" name="Text Box 18"/>
          <p:cNvSpPr txBox="1">
            <a:spLocks noChangeArrowheads="1"/>
          </p:cNvSpPr>
          <p:nvPr/>
        </p:nvSpPr>
        <p:spPr bwMode="auto">
          <a:xfrm>
            <a:off x="2679700" y="3429000"/>
            <a:ext cx="373063" cy="304800"/>
          </a:xfrm>
          <a:prstGeom prst="rect">
            <a:avLst/>
          </a:prstGeom>
          <a:noFill/>
          <a:ln w="9525">
            <a:noFill/>
            <a:miter lim="800000"/>
            <a:headEnd/>
            <a:tailEnd/>
          </a:ln>
        </p:spPr>
        <p:txBody>
          <a:bodyPr>
            <a:spAutoFit/>
          </a:bodyPr>
          <a:lstStyle/>
          <a:p>
            <a:pPr>
              <a:spcBef>
                <a:spcPct val="50000"/>
              </a:spcBef>
            </a:pPr>
            <a:r>
              <a:rPr lang="en-US" sz="1400"/>
              <a:t>5’</a:t>
            </a:r>
          </a:p>
        </p:txBody>
      </p:sp>
      <p:sp>
        <p:nvSpPr>
          <p:cNvPr id="44051" name="Text Box 19"/>
          <p:cNvSpPr txBox="1">
            <a:spLocks noChangeArrowheads="1"/>
          </p:cNvSpPr>
          <p:nvPr/>
        </p:nvSpPr>
        <p:spPr bwMode="auto">
          <a:xfrm>
            <a:off x="2270125" y="3836988"/>
            <a:ext cx="373063" cy="304800"/>
          </a:xfrm>
          <a:prstGeom prst="rect">
            <a:avLst/>
          </a:prstGeom>
          <a:noFill/>
          <a:ln w="9525">
            <a:noFill/>
            <a:miter lim="800000"/>
            <a:headEnd/>
            <a:tailEnd/>
          </a:ln>
        </p:spPr>
        <p:txBody>
          <a:bodyPr>
            <a:spAutoFit/>
          </a:bodyPr>
          <a:lstStyle/>
          <a:p>
            <a:pPr>
              <a:spcBef>
                <a:spcPct val="50000"/>
              </a:spcBef>
            </a:pPr>
            <a:r>
              <a:rPr lang="en-US" sz="1400"/>
              <a:t>6’</a:t>
            </a:r>
          </a:p>
        </p:txBody>
      </p:sp>
      <p:sp>
        <p:nvSpPr>
          <p:cNvPr id="44052" name="Text Box 20"/>
          <p:cNvSpPr txBox="1">
            <a:spLocks noChangeArrowheads="1"/>
          </p:cNvSpPr>
          <p:nvPr/>
        </p:nvSpPr>
        <p:spPr bwMode="auto">
          <a:xfrm>
            <a:off x="1633538" y="4025900"/>
            <a:ext cx="373062" cy="304800"/>
          </a:xfrm>
          <a:prstGeom prst="rect">
            <a:avLst/>
          </a:prstGeom>
          <a:noFill/>
          <a:ln w="9525">
            <a:noFill/>
            <a:miter lim="800000"/>
            <a:headEnd/>
            <a:tailEnd/>
          </a:ln>
        </p:spPr>
        <p:txBody>
          <a:bodyPr>
            <a:spAutoFit/>
          </a:bodyPr>
          <a:lstStyle/>
          <a:p>
            <a:pPr>
              <a:spcBef>
                <a:spcPct val="50000"/>
              </a:spcBef>
            </a:pPr>
            <a:r>
              <a:rPr lang="en-US" sz="1400"/>
              <a:t>7’</a:t>
            </a:r>
          </a:p>
        </p:txBody>
      </p:sp>
      <p:sp>
        <p:nvSpPr>
          <p:cNvPr id="44053" name="Line 21"/>
          <p:cNvSpPr>
            <a:spLocks noChangeShapeType="1"/>
          </p:cNvSpPr>
          <p:nvPr/>
        </p:nvSpPr>
        <p:spPr bwMode="auto">
          <a:xfrm>
            <a:off x="1828800" y="4062413"/>
            <a:ext cx="0" cy="284162"/>
          </a:xfrm>
          <a:prstGeom prst="line">
            <a:avLst/>
          </a:prstGeom>
          <a:noFill/>
          <a:ln w="9525">
            <a:solidFill>
              <a:srgbClr val="969696"/>
            </a:solidFill>
            <a:round/>
            <a:headEnd/>
            <a:tailEnd/>
          </a:ln>
        </p:spPr>
        <p:txBody>
          <a:bodyPr/>
          <a:lstStyle/>
          <a:p>
            <a:endParaRPr lang="en-IN"/>
          </a:p>
        </p:txBody>
      </p:sp>
      <p:sp>
        <p:nvSpPr>
          <p:cNvPr id="44054" name="Line 22"/>
          <p:cNvSpPr>
            <a:spLocks noChangeShapeType="1"/>
          </p:cNvSpPr>
          <p:nvPr/>
        </p:nvSpPr>
        <p:spPr bwMode="auto">
          <a:xfrm>
            <a:off x="2368550" y="2047875"/>
            <a:ext cx="0" cy="2298700"/>
          </a:xfrm>
          <a:prstGeom prst="line">
            <a:avLst/>
          </a:prstGeom>
          <a:noFill/>
          <a:ln w="9525">
            <a:solidFill>
              <a:schemeClr val="bg2"/>
            </a:solidFill>
            <a:round/>
            <a:headEnd/>
            <a:tailEnd/>
          </a:ln>
        </p:spPr>
        <p:txBody>
          <a:bodyPr/>
          <a:lstStyle/>
          <a:p>
            <a:endParaRPr lang="en-IN"/>
          </a:p>
        </p:txBody>
      </p:sp>
      <p:sp>
        <p:nvSpPr>
          <p:cNvPr id="44055" name="Line 23"/>
          <p:cNvSpPr>
            <a:spLocks noChangeShapeType="1"/>
          </p:cNvSpPr>
          <p:nvPr/>
        </p:nvSpPr>
        <p:spPr bwMode="auto">
          <a:xfrm>
            <a:off x="2762250" y="2443163"/>
            <a:ext cx="0" cy="1903412"/>
          </a:xfrm>
          <a:prstGeom prst="line">
            <a:avLst/>
          </a:prstGeom>
          <a:noFill/>
          <a:ln w="9525">
            <a:solidFill>
              <a:schemeClr val="bg2"/>
            </a:solidFill>
            <a:round/>
            <a:headEnd/>
            <a:tailEnd/>
          </a:ln>
        </p:spPr>
        <p:txBody>
          <a:bodyPr/>
          <a:lstStyle/>
          <a:p>
            <a:endParaRPr lang="en-IN"/>
          </a:p>
        </p:txBody>
      </p:sp>
      <p:sp>
        <p:nvSpPr>
          <p:cNvPr id="44056" name="Line 24"/>
          <p:cNvSpPr>
            <a:spLocks noChangeShapeType="1"/>
          </p:cNvSpPr>
          <p:nvPr/>
        </p:nvSpPr>
        <p:spPr bwMode="auto">
          <a:xfrm>
            <a:off x="2903538" y="2984500"/>
            <a:ext cx="0" cy="1362075"/>
          </a:xfrm>
          <a:prstGeom prst="line">
            <a:avLst/>
          </a:prstGeom>
          <a:noFill/>
          <a:ln w="9525">
            <a:solidFill>
              <a:schemeClr val="bg2"/>
            </a:solidFill>
            <a:round/>
            <a:headEnd/>
            <a:tailEnd/>
          </a:ln>
        </p:spPr>
        <p:txBody>
          <a:bodyPr/>
          <a:lstStyle/>
          <a:p>
            <a:endParaRPr lang="en-IN"/>
          </a:p>
        </p:txBody>
      </p:sp>
      <p:sp>
        <p:nvSpPr>
          <p:cNvPr id="44057" name="Line 25"/>
          <p:cNvSpPr>
            <a:spLocks noChangeShapeType="1"/>
          </p:cNvSpPr>
          <p:nvPr/>
        </p:nvSpPr>
        <p:spPr bwMode="auto">
          <a:xfrm>
            <a:off x="1828800" y="4346575"/>
            <a:ext cx="1074738" cy="0"/>
          </a:xfrm>
          <a:prstGeom prst="line">
            <a:avLst/>
          </a:prstGeom>
          <a:noFill/>
          <a:ln w="22225">
            <a:solidFill>
              <a:schemeClr val="tx1"/>
            </a:solidFill>
            <a:round/>
            <a:headEnd/>
            <a:tailEnd/>
          </a:ln>
        </p:spPr>
        <p:txBody>
          <a:bodyPr/>
          <a:lstStyle/>
          <a:p>
            <a:endParaRPr lang="en-IN"/>
          </a:p>
        </p:txBody>
      </p:sp>
      <p:sp>
        <p:nvSpPr>
          <p:cNvPr id="44058" name="Text Box 26"/>
          <p:cNvSpPr txBox="1">
            <a:spLocks noChangeArrowheads="1"/>
          </p:cNvSpPr>
          <p:nvPr/>
        </p:nvSpPr>
        <p:spPr bwMode="auto">
          <a:xfrm>
            <a:off x="1641475" y="4314825"/>
            <a:ext cx="263525" cy="517525"/>
          </a:xfrm>
          <a:prstGeom prst="rect">
            <a:avLst/>
          </a:prstGeom>
          <a:noFill/>
          <a:ln w="9525">
            <a:noFill/>
            <a:miter lim="800000"/>
            <a:headEnd/>
            <a:tailEnd/>
          </a:ln>
        </p:spPr>
        <p:txBody>
          <a:bodyPr>
            <a:spAutoFit/>
          </a:bodyPr>
          <a:lstStyle/>
          <a:p>
            <a:pPr>
              <a:spcBef>
                <a:spcPct val="50000"/>
              </a:spcBef>
            </a:pPr>
            <a:r>
              <a:rPr lang="en-US" sz="1400"/>
              <a:t>17</a:t>
            </a:r>
          </a:p>
        </p:txBody>
      </p:sp>
      <p:sp>
        <p:nvSpPr>
          <p:cNvPr id="44059" name="Text Box 27"/>
          <p:cNvSpPr txBox="1">
            <a:spLocks noChangeArrowheads="1"/>
          </p:cNvSpPr>
          <p:nvPr/>
        </p:nvSpPr>
        <p:spPr bwMode="auto">
          <a:xfrm>
            <a:off x="2219325" y="4330700"/>
            <a:ext cx="298450" cy="517525"/>
          </a:xfrm>
          <a:prstGeom prst="rect">
            <a:avLst/>
          </a:prstGeom>
          <a:noFill/>
          <a:ln w="9525">
            <a:noFill/>
            <a:miter lim="800000"/>
            <a:headEnd/>
            <a:tailEnd/>
          </a:ln>
        </p:spPr>
        <p:txBody>
          <a:bodyPr>
            <a:spAutoFit/>
          </a:bodyPr>
          <a:lstStyle/>
          <a:p>
            <a:pPr>
              <a:spcBef>
                <a:spcPct val="50000"/>
              </a:spcBef>
            </a:pPr>
            <a:r>
              <a:rPr lang="en-US" sz="1400"/>
              <a:t>26</a:t>
            </a:r>
          </a:p>
        </p:txBody>
      </p:sp>
      <p:sp>
        <p:nvSpPr>
          <p:cNvPr id="44060" name="Text Box 28"/>
          <p:cNvSpPr txBox="1">
            <a:spLocks noChangeArrowheads="1"/>
          </p:cNvSpPr>
          <p:nvPr/>
        </p:nvSpPr>
        <p:spPr bwMode="auto">
          <a:xfrm>
            <a:off x="2589213" y="4302125"/>
            <a:ext cx="280987" cy="517525"/>
          </a:xfrm>
          <a:prstGeom prst="rect">
            <a:avLst/>
          </a:prstGeom>
          <a:noFill/>
          <a:ln w="9525">
            <a:noFill/>
            <a:miter lim="800000"/>
            <a:headEnd/>
            <a:tailEnd/>
          </a:ln>
        </p:spPr>
        <p:txBody>
          <a:bodyPr>
            <a:spAutoFit/>
          </a:bodyPr>
          <a:lstStyle/>
          <a:p>
            <a:pPr>
              <a:spcBef>
                <a:spcPct val="50000"/>
              </a:spcBef>
            </a:pPr>
            <a:r>
              <a:rPr lang="en-US" sz="1400"/>
              <a:t>35</a:t>
            </a:r>
          </a:p>
        </p:txBody>
      </p:sp>
      <p:sp>
        <p:nvSpPr>
          <p:cNvPr id="44061" name="Text Box 29"/>
          <p:cNvSpPr txBox="1">
            <a:spLocks noChangeArrowheads="1"/>
          </p:cNvSpPr>
          <p:nvPr/>
        </p:nvSpPr>
        <p:spPr bwMode="auto">
          <a:xfrm>
            <a:off x="2828925" y="4343400"/>
            <a:ext cx="263525" cy="304800"/>
          </a:xfrm>
          <a:prstGeom prst="rect">
            <a:avLst/>
          </a:prstGeom>
          <a:noFill/>
          <a:ln w="9525">
            <a:noFill/>
            <a:miter lim="800000"/>
            <a:headEnd/>
            <a:tailEnd/>
          </a:ln>
        </p:spPr>
        <p:txBody>
          <a:bodyPr>
            <a:spAutoFit/>
          </a:bodyPr>
          <a:lstStyle/>
          <a:p>
            <a:pPr>
              <a:spcBef>
                <a:spcPct val="50000"/>
              </a:spcBef>
            </a:pPr>
            <a:r>
              <a:rPr lang="en-US" sz="1400"/>
              <a:t>4</a:t>
            </a:r>
          </a:p>
        </p:txBody>
      </p:sp>
      <p:sp>
        <p:nvSpPr>
          <p:cNvPr id="44062" name="Line 30"/>
          <p:cNvSpPr>
            <a:spLocks noChangeShapeType="1"/>
          </p:cNvSpPr>
          <p:nvPr/>
        </p:nvSpPr>
        <p:spPr bwMode="auto">
          <a:xfrm rot="1800000">
            <a:off x="3384550" y="4608513"/>
            <a:ext cx="1074738" cy="0"/>
          </a:xfrm>
          <a:prstGeom prst="line">
            <a:avLst/>
          </a:prstGeom>
          <a:noFill/>
          <a:ln w="22225">
            <a:solidFill>
              <a:schemeClr val="tx1"/>
            </a:solidFill>
            <a:round/>
            <a:headEnd/>
            <a:tailEnd/>
          </a:ln>
        </p:spPr>
        <p:txBody>
          <a:bodyPr/>
          <a:lstStyle/>
          <a:p>
            <a:endParaRPr lang="en-IN"/>
          </a:p>
        </p:txBody>
      </p:sp>
      <p:sp>
        <p:nvSpPr>
          <p:cNvPr id="44063" name="Arc 31"/>
          <p:cNvSpPr>
            <a:spLocks/>
          </p:cNvSpPr>
          <p:nvPr/>
        </p:nvSpPr>
        <p:spPr bwMode="auto">
          <a:xfrm rot="3229029">
            <a:off x="3740150" y="4310063"/>
            <a:ext cx="220663" cy="204787"/>
          </a:xfrm>
          <a:custGeom>
            <a:avLst/>
            <a:gdLst>
              <a:gd name="T0" fmla="*/ 997305 w 21600"/>
              <a:gd name="T1" fmla="*/ 0 h 19371"/>
              <a:gd name="T2" fmla="*/ 2254266 w 21600"/>
              <a:gd name="T3" fmla="*/ 2164974 h 19371"/>
              <a:gd name="T4" fmla="*/ 0 w 21600"/>
              <a:gd name="T5" fmla="*/ 2164974 h 19371"/>
              <a:gd name="T6" fmla="*/ 0 60000 65536"/>
              <a:gd name="T7" fmla="*/ 0 60000 65536"/>
              <a:gd name="T8" fmla="*/ 0 60000 65536"/>
              <a:gd name="T9" fmla="*/ 0 w 21600"/>
              <a:gd name="T10" fmla="*/ 0 h 19371"/>
              <a:gd name="T11" fmla="*/ 21600 w 21600"/>
              <a:gd name="T12" fmla="*/ 19371 h 19371"/>
            </a:gdLst>
            <a:ahLst/>
            <a:cxnLst>
              <a:cxn ang="T6">
                <a:pos x="T0" y="T1"/>
              </a:cxn>
              <a:cxn ang="T7">
                <a:pos x="T2" y="T3"/>
              </a:cxn>
              <a:cxn ang="T8">
                <a:pos x="T4" y="T5"/>
              </a:cxn>
            </a:cxnLst>
            <a:rect l="T9" t="T10" r="T11" b="T12"/>
            <a:pathLst>
              <a:path w="21600" h="19371" fill="none" extrusionOk="0">
                <a:moveTo>
                  <a:pt x="9556" y="-1"/>
                </a:moveTo>
                <a:cubicBezTo>
                  <a:pt x="16930" y="3637"/>
                  <a:pt x="21600" y="11147"/>
                  <a:pt x="21600" y="19371"/>
                </a:cubicBezTo>
              </a:path>
              <a:path w="21600" h="19371" stroke="0" extrusionOk="0">
                <a:moveTo>
                  <a:pt x="9556" y="-1"/>
                </a:moveTo>
                <a:cubicBezTo>
                  <a:pt x="16930" y="3637"/>
                  <a:pt x="21600" y="11147"/>
                  <a:pt x="21600" y="19371"/>
                </a:cubicBezTo>
                <a:lnTo>
                  <a:pt x="0" y="19371"/>
                </a:lnTo>
                <a:close/>
              </a:path>
            </a:pathLst>
          </a:custGeom>
          <a:noFill/>
          <a:ln w="9525">
            <a:solidFill>
              <a:schemeClr val="tx1"/>
            </a:solidFill>
            <a:round/>
            <a:headEnd/>
            <a:tailEnd/>
          </a:ln>
        </p:spPr>
        <p:txBody>
          <a:bodyPr wrap="none" anchor="ctr"/>
          <a:lstStyle/>
          <a:p>
            <a:endParaRPr lang="en-IN"/>
          </a:p>
        </p:txBody>
      </p:sp>
      <p:sp>
        <p:nvSpPr>
          <p:cNvPr id="44064" name="Text Box 32"/>
          <p:cNvSpPr txBox="1">
            <a:spLocks noChangeArrowheads="1"/>
          </p:cNvSpPr>
          <p:nvPr/>
        </p:nvSpPr>
        <p:spPr bwMode="auto">
          <a:xfrm>
            <a:off x="3973513" y="4278313"/>
            <a:ext cx="498475" cy="304800"/>
          </a:xfrm>
          <a:prstGeom prst="rect">
            <a:avLst/>
          </a:prstGeom>
          <a:noFill/>
          <a:ln w="9525">
            <a:noFill/>
            <a:miter lim="800000"/>
            <a:headEnd/>
            <a:tailEnd/>
          </a:ln>
        </p:spPr>
        <p:txBody>
          <a:bodyPr>
            <a:spAutoFit/>
          </a:bodyPr>
          <a:lstStyle/>
          <a:p>
            <a:pPr>
              <a:spcBef>
                <a:spcPct val="50000"/>
              </a:spcBef>
            </a:pPr>
            <a:r>
              <a:rPr lang="en-US" sz="1400"/>
              <a:t>30</a:t>
            </a:r>
            <a:r>
              <a:rPr lang="en-US" sz="1400">
                <a:cs typeface="Arial" charset="0"/>
              </a:rPr>
              <a:t>º</a:t>
            </a:r>
          </a:p>
        </p:txBody>
      </p:sp>
      <p:grpSp>
        <p:nvGrpSpPr>
          <p:cNvPr id="3" name="Group 33"/>
          <p:cNvGrpSpPr>
            <a:grpSpLocks/>
          </p:cNvGrpSpPr>
          <p:nvPr/>
        </p:nvGrpSpPr>
        <p:grpSpPr bwMode="auto">
          <a:xfrm rot="1962845">
            <a:off x="3136900" y="4643438"/>
            <a:ext cx="1397000" cy="517525"/>
            <a:chOff x="1200" y="3130"/>
            <a:chExt cx="880" cy="326"/>
          </a:xfrm>
        </p:grpSpPr>
        <p:sp>
          <p:nvSpPr>
            <p:cNvPr id="17521" name="Text Box 34"/>
            <p:cNvSpPr txBox="1">
              <a:spLocks noChangeArrowheads="1"/>
            </p:cNvSpPr>
            <p:nvPr/>
          </p:nvSpPr>
          <p:spPr bwMode="auto">
            <a:xfrm>
              <a:off x="1200" y="3130"/>
              <a:ext cx="166" cy="326"/>
            </a:xfrm>
            <a:prstGeom prst="rect">
              <a:avLst/>
            </a:prstGeom>
            <a:noFill/>
            <a:ln w="9525">
              <a:noFill/>
              <a:miter lim="800000"/>
              <a:headEnd/>
              <a:tailEnd/>
            </a:ln>
          </p:spPr>
          <p:txBody>
            <a:bodyPr>
              <a:spAutoFit/>
            </a:bodyPr>
            <a:lstStyle/>
            <a:p>
              <a:pPr>
                <a:spcBef>
                  <a:spcPct val="50000"/>
                </a:spcBef>
              </a:pPr>
              <a:r>
                <a:rPr lang="en-US" sz="1400"/>
                <a:t>17</a:t>
              </a:r>
            </a:p>
          </p:txBody>
        </p:sp>
        <p:sp>
          <p:nvSpPr>
            <p:cNvPr id="17522" name="Text Box 35"/>
            <p:cNvSpPr txBox="1">
              <a:spLocks noChangeArrowheads="1"/>
            </p:cNvSpPr>
            <p:nvPr/>
          </p:nvSpPr>
          <p:spPr bwMode="auto">
            <a:xfrm>
              <a:off x="1477" y="3130"/>
              <a:ext cx="188" cy="326"/>
            </a:xfrm>
            <a:prstGeom prst="rect">
              <a:avLst/>
            </a:prstGeom>
            <a:noFill/>
            <a:ln w="9525">
              <a:noFill/>
              <a:miter lim="800000"/>
              <a:headEnd/>
              <a:tailEnd/>
            </a:ln>
          </p:spPr>
          <p:txBody>
            <a:bodyPr>
              <a:spAutoFit/>
            </a:bodyPr>
            <a:lstStyle/>
            <a:p>
              <a:pPr>
                <a:spcBef>
                  <a:spcPct val="50000"/>
                </a:spcBef>
              </a:pPr>
              <a:r>
                <a:rPr lang="en-US" sz="1400"/>
                <a:t>26</a:t>
              </a:r>
            </a:p>
          </p:txBody>
        </p:sp>
        <p:sp>
          <p:nvSpPr>
            <p:cNvPr id="17523" name="Text Box 36"/>
            <p:cNvSpPr txBox="1">
              <a:spLocks noChangeArrowheads="1"/>
            </p:cNvSpPr>
            <p:nvPr/>
          </p:nvSpPr>
          <p:spPr bwMode="auto">
            <a:xfrm>
              <a:off x="1737" y="3130"/>
              <a:ext cx="177" cy="326"/>
            </a:xfrm>
            <a:prstGeom prst="rect">
              <a:avLst/>
            </a:prstGeom>
            <a:noFill/>
            <a:ln w="9525">
              <a:noFill/>
              <a:miter lim="800000"/>
              <a:headEnd/>
              <a:tailEnd/>
            </a:ln>
          </p:spPr>
          <p:txBody>
            <a:bodyPr>
              <a:spAutoFit/>
            </a:bodyPr>
            <a:lstStyle/>
            <a:p>
              <a:pPr>
                <a:spcBef>
                  <a:spcPct val="50000"/>
                </a:spcBef>
              </a:pPr>
              <a:r>
                <a:rPr lang="en-US" sz="1400"/>
                <a:t>35</a:t>
              </a:r>
            </a:p>
          </p:txBody>
        </p:sp>
        <p:sp>
          <p:nvSpPr>
            <p:cNvPr id="17524" name="Text Box 37"/>
            <p:cNvSpPr txBox="1">
              <a:spLocks noChangeArrowheads="1"/>
            </p:cNvSpPr>
            <p:nvPr/>
          </p:nvSpPr>
          <p:spPr bwMode="auto">
            <a:xfrm>
              <a:off x="1914" y="3175"/>
              <a:ext cx="166" cy="192"/>
            </a:xfrm>
            <a:prstGeom prst="rect">
              <a:avLst/>
            </a:prstGeom>
            <a:noFill/>
            <a:ln w="9525">
              <a:noFill/>
              <a:miter lim="800000"/>
              <a:headEnd/>
              <a:tailEnd/>
            </a:ln>
          </p:spPr>
          <p:txBody>
            <a:bodyPr>
              <a:spAutoFit/>
            </a:bodyPr>
            <a:lstStyle/>
            <a:p>
              <a:pPr>
                <a:spcBef>
                  <a:spcPct val="50000"/>
                </a:spcBef>
              </a:pPr>
              <a:r>
                <a:rPr lang="en-US" sz="1400"/>
                <a:t>4</a:t>
              </a:r>
            </a:p>
          </p:txBody>
        </p:sp>
      </p:grpSp>
      <p:sp>
        <p:nvSpPr>
          <p:cNvPr id="44070" name="Line 38"/>
          <p:cNvSpPr>
            <a:spLocks noChangeShapeType="1"/>
          </p:cNvSpPr>
          <p:nvPr/>
        </p:nvSpPr>
        <p:spPr bwMode="auto">
          <a:xfrm flipH="1">
            <a:off x="3467100" y="1887538"/>
            <a:ext cx="12700" cy="2455862"/>
          </a:xfrm>
          <a:prstGeom prst="line">
            <a:avLst/>
          </a:prstGeom>
          <a:noFill/>
          <a:ln w="9525">
            <a:solidFill>
              <a:schemeClr val="bg2"/>
            </a:solidFill>
            <a:round/>
            <a:headEnd/>
            <a:tailEnd/>
          </a:ln>
        </p:spPr>
        <p:txBody>
          <a:bodyPr/>
          <a:lstStyle/>
          <a:p>
            <a:endParaRPr lang="en-IN"/>
          </a:p>
        </p:txBody>
      </p:sp>
      <p:sp>
        <p:nvSpPr>
          <p:cNvPr id="44071" name="Line 39"/>
          <p:cNvSpPr>
            <a:spLocks noChangeShapeType="1"/>
          </p:cNvSpPr>
          <p:nvPr/>
        </p:nvSpPr>
        <p:spPr bwMode="auto">
          <a:xfrm flipH="1">
            <a:off x="3932238" y="1943100"/>
            <a:ext cx="9525" cy="2671763"/>
          </a:xfrm>
          <a:prstGeom prst="line">
            <a:avLst/>
          </a:prstGeom>
          <a:noFill/>
          <a:ln w="9525">
            <a:solidFill>
              <a:schemeClr val="bg2"/>
            </a:solidFill>
            <a:round/>
            <a:headEnd/>
            <a:tailEnd/>
          </a:ln>
        </p:spPr>
        <p:txBody>
          <a:bodyPr/>
          <a:lstStyle/>
          <a:p>
            <a:endParaRPr lang="en-IN"/>
          </a:p>
        </p:txBody>
      </p:sp>
      <p:sp>
        <p:nvSpPr>
          <p:cNvPr id="44072" name="Line 40"/>
          <p:cNvSpPr>
            <a:spLocks noChangeShapeType="1"/>
          </p:cNvSpPr>
          <p:nvPr/>
        </p:nvSpPr>
        <p:spPr bwMode="auto">
          <a:xfrm>
            <a:off x="4275138" y="2355850"/>
            <a:ext cx="0" cy="2457450"/>
          </a:xfrm>
          <a:prstGeom prst="line">
            <a:avLst/>
          </a:prstGeom>
          <a:noFill/>
          <a:ln w="9525">
            <a:solidFill>
              <a:schemeClr val="bg2"/>
            </a:solidFill>
            <a:round/>
            <a:headEnd/>
            <a:tailEnd/>
          </a:ln>
        </p:spPr>
        <p:txBody>
          <a:bodyPr/>
          <a:lstStyle/>
          <a:p>
            <a:endParaRPr lang="en-IN"/>
          </a:p>
        </p:txBody>
      </p:sp>
      <p:sp>
        <p:nvSpPr>
          <p:cNvPr id="44073" name="Line 41"/>
          <p:cNvSpPr>
            <a:spLocks noChangeShapeType="1"/>
          </p:cNvSpPr>
          <p:nvPr/>
        </p:nvSpPr>
        <p:spPr bwMode="auto">
          <a:xfrm>
            <a:off x="4384675" y="2984500"/>
            <a:ext cx="0" cy="1890713"/>
          </a:xfrm>
          <a:prstGeom prst="line">
            <a:avLst/>
          </a:prstGeom>
          <a:noFill/>
          <a:ln w="9525">
            <a:solidFill>
              <a:schemeClr val="bg2"/>
            </a:solidFill>
            <a:round/>
            <a:headEnd/>
            <a:tailEnd/>
          </a:ln>
        </p:spPr>
        <p:txBody>
          <a:bodyPr/>
          <a:lstStyle/>
          <a:p>
            <a:endParaRPr lang="en-IN"/>
          </a:p>
        </p:txBody>
      </p:sp>
      <p:sp>
        <p:nvSpPr>
          <p:cNvPr id="44074" name="Line 42"/>
          <p:cNvSpPr>
            <a:spLocks noChangeShapeType="1"/>
          </p:cNvSpPr>
          <p:nvPr/>
        </p:nvSpPr>
        <p:spPr bwMode="auto">
          <a:xfrm flipV="1">
            <a:off x="1828800" y="1905000"/>
            <a:ext cx="1628775" cy="1588"/>
          </a:xfrm>
          <a:prstGeom prst="line">
            <a:avLst/>
          </a:prstGeom>
          <a:noFill/>
          <a:ln w="9525">
            <a:solidFill>
              <a:schemeClr val="bg2"/>
            </a:solidFill>
            <a:round/>
            <a:headEnd/>
            <a:tailEnd/>
          </a:ln>
        </p:spPr>
        <p:txBody>
          <a:bodyPr/>
          <a:lstStyle/>
          <a:p>
            <a:endParaRPr lang="en-IN"/>
          </a:p>
        </p:txBody>
      </p:sp>
      <p:sp>
        <p:nvSpPr>
          <p:cNvPr id="44075" name="Line 43"/>
          <p:cNvSpPr>
            <a:spLocks noChangeShapeType="1"/>
          </p:cNvSpPr>
          <p:nvPr/>
        </p:nvSpPr>
        <p:spPr bwMode="auto">
          <a:xfrm flipV="1">
            <a:off x="2368550" y="2044700"/>
            <a:ext cx="1628775" cy="1588"/>
          </a:xfrm>
          <a:prstGeom prst="line">
            <a:avLst/>
          </a:prstGeom>
          <a:noFill/>
          <a:ln w="9525">
            <a:solidFill>
              <a:schemeClr val="bg2"/>
            </a:solidFill>
            <a:round/>
            <a:headEnd/>
            <a:tailEnd/>
          </a:ln>
        </p:spPr>
        <p:txBody>
          <a:bodyPr/>
          <a:lstStyle/>
          <a:p>
            <a:endParaRPr lang="en-IN"/>
          </a:p>
        </p:txBody>
      </p:sp>
      <p:sp>
        <p:nvSpPr>
          <p:cNvPr id="44076" name="Line 44"/>
          <p:cNvSpPr>
            <a:spLocks noChangeShapeType="1"/>
          </p:cNvSpPr>
          <p:nvPr/>
        </p:nvSpPr>
        <p:spPr bwMode="auto">
          <a:xfrm flipV="1">
            <a:off x="2759075" y="2441575"/>
            <a:ext cx="1628775" cy="1588"/>
          </a:xfrm>
          <a:prstGeom prst="line">
            <a:avLst/>
          </a:prstGeom>
          <a:noFill/>
          <a:ln w="9525">
            <a:solidFill>
              <a:schemeClr val="bg2"/>
            </a:solidFill>
            <a:round/>
            <a:headEnd/>
            <a:tailEnd/>
          </a:ln>
        </p:spPr>
        <p:txBody>
          <a:bodyPr/>
          <a:lstStyle/>
          <a:p>
            <a:endParaRPr lang="en-IN"/>
          </a:p>
        </p:txBody>
      </p:sp>
      <p:sp>
        <p:nvSpPr>
          <p:cNvPr id="44077" name="Line 45"/>
          <p:cNvSpPr>
            <a:spLocks noChangeShapeType="1"/>
          </p:cNvSpPr>
          <p:nvPr/>
        </p:nvSpPr>
        <p:spPr bwMode="auto">
          <a:xfrm flipV="1">
            <a:off x="2905125" y="2982913"/>
            <a:ext cx="1628775" cy="1587"/>
          </a:xfrm>
          <a:prstGeom prst="line">
            <a:avLst/>
          </a:prstGeom>
          <a:noFill/>
          <a:ln w="9525">
            <a:solidFill>
              <a:schemeClr val="bg2"/>
            </a:solidFill>
            <a:round/>
            <a:headEnd/>
            <a:tailEnd/>
          </a:ln>
        </p:spPr>
        <p:txBody>
          <a:bodyPr/>
          <a:lstStyle/>
          <a:p>
            <a:endParaRPr lang="en-IN"/>
          </a:p>
        </p:txBody>
      </p:sp>
      <p:sp>
        <p:nvSpPr>
          <p:cNvPr id="44078" name="Line 46"/>
          <p:cNvSpPr>
            <a:spLocks noChangeShapeType="1"/>
          </p:cNvSpPr>
          <p:nvPr/>
        </p:nvSpPr>
        <p:spPr bwMode="auto">
          <a:xfrm flipV="1">
            <a:off x="2765425" y="3521075"/>
            <a:ext cx="1628775" cy="1588"/>
          </a:xfrm>
          <a:prstGeom prst="line">
            <a:avLst/>
          </a:prstGeom>
          <a:noFill/>
          <a:ln w="9525">
            <a:solidFill>
              <a:schemeClr val="bg2"/>
            </a:solidFill>
            <a:round/>
            <a:headEnd/>
            <a:tailEnd/>
          </a:ln>
        </p:spPr>
        <p:txBody>
          <a:bodyPr/>
          <a:lstStyle/>
          <a:p>
            <a:endParaRPr lang="en-IN"/>
          </a:p>
        </p:txBody>
      </p:sp>
      <p:sp>
        <p:nvSpPr>
          <p:cNvPr id="44079" name="Line 47"/>
          <p:cNvSpPr>
            <a:spLocks noChangeShapeType="1"/>
          </p:cNvSpPr>
          <p:nvPr/>
        </p:nvSpPr>
        <p:spPr bwMode="auto">
          <a:xfrm flipV="1">
            <a:off x="2371725" y="3925888"/>
            <a:ext cx="1628775" cy="1587"/>
          </a:xfrm>
          <a:prstGeom prst="line">
            <a:avLst/>
          </a:prstGeom>
          <a:noFill/>
          <a:ln w="9525">
            <a:solidFill>
              <a:schemeClr val="bg2"/>
            </a:solidFill>
            <a:round/>
            <a:headEnd/>
            <a:tailEnd/>
          </a:ln>
        </p:spPr>
        <p:txBody>
          <a:bodyPr/>
          <a:lstStyle/>
          <a:p>
            <a:endParaRPr lang="en-IN"/>
          </a:p>
        </p:txBody>
      </p:sp>
      <p:sp>
        <p:nvSpPr>
          <p:cNvPr id="44080" name="Line 48"/>
          <p:cNvSpPr>
            <a:spLocks noChangeShapeType="1"/>
          </p:cNvSpPr>
          <p:nvPr/>
        </p:nvSpPr>
        <p:spPr bwMode="auto">
          <a:xfrm flipV="1">
            <a:off x="1828800" y="4060825"/>
            <a:ext cx="1628775" cy="1588"/>
          </a:xfrm>
          <a:prstGeom prst="line">
            <a:avLst/>
          </a:prstGeom>
          <a:noFill/>
          <a:ln w="9525">
            <a:solidFill>
              <a:schemeClr val="bg2"/>
            </a:solidFill>
            <a:round/>
            <a:headEnd/>
            <a:tailEnd/>
          </a:ln>
        </p:spPr>
        <p:txBody>
          <a:bodyPr/>
          <a:lstStyle/>
          <a:p>
            <a:endParaRPr lang="en-IN"/>
          </a:p>
        </p:txBody>
      </p:sp>
      <p:sp>
        <p:nvSpPr>
          <p:cNvPr id="44081" name="Arc 49"/>
          <p:cNvSpPr>
            <a:spLocks/>
          </p:cNvSpPr>
          <p:nvPr/>
        </p:nvSpPr>
        <p:spPr bwMode="auto">
          <a:xfrm>
            <a:off x="3467100" y="1905000"/>
            <a:ext cx="936625" cy="2155825"/>
          </a:xfrm>
          <a:custGeom>
            <a:avLst/>
            <a:gdLst>
              <a:gd name="T0" fmla="*/ 425216 w 21831"/>
              <a:gd name="T1" fmla="*/ 0 h 43200"/>
              <a:gd name="T2" fmla="*/ 0 w 21831"/>
              <a:gd name="T3" fmla="*/ 107580369 h 43200"/>
              <a:gd name="T4" fmla="*/ 425216 w 21831"/>
              <a:gd name="T5" fmla="*/ 53791482 h 43200"/>
              <a:gd name="T6" fmla="*/ 0 60000 65536"/>
              <a:gd name="T7" fmla="*/ 0 60000 65536"/>
              <a:gd name="T8" fmla="*/ 0 60000 65536"/>
              <a:gd name="T9" fmla="*/ 0 w 21831"/>
              <a:gd name="T10" fmla="*/ 0 h 43200"/>
              <a:gd name="T11" fmla="*/ 21831 w 21831"/>
              <a:gd name="T12" fmla="*/ 43200 h 43200"/>
            </a:gdLst>
            <a:ahLst/>
            <a:cxnLst>
              <a:cxn ang="T6">
                <a:pos x="T0" y="T1"/>
              </a:cxn>
              <a:cxn ang="T7">
                <a:pos x="T2" y="T3"/>
              </a:cxn>
              <a:cxn ang="T8">
                <a:pos x="T4" y="T5"/>
              </a:cxn>
            </a:cxnLst>
            <a:rect l="T9" t="T10" r="T11" b="T12"/>
            <a:pathLst>
              <a:path w="21831" h="43200" fill="none" extrusionOk="0">
                <a:moveTo>
                  <a:pt x="230" y="0"/>
                </a:moveTo>
                <a:cubicBezTo>
                  <a:pt x="12160" y="0"/>
                  <a:pt x="21831" y="9670"/>
                  <a:pt x="21831" y="21600"/>
                </a:cubicBezTo>
                <a:cubicBezTo>
                  <a:pt x="21831" y="33529"/>
                  <a:pt x="12160" y="43200"/>
                  <a:pt x="231" y="43200"/>
                </a:cubicBezTo>
                <a:cubicBezTo>
                  <a:pt x="153" y="43200"/>
                  <a:pt x="76" y="43199"/>
                  <a:pt x="0" y="43198"/>
                </a:cubicBezTo>
              </a:path>
              <a:path w="21831" h="43200" stroke="0" extrusionOk="0">
                <a:moveTo>
                  <a:pt x="230" y="0"/>
                </a:moveTo>
                <a:cubicBezTo>
                  <a:pt x="12160" y="0"/>
                  <a:pt x="21831" y="9670"/>
                  <a:pt x="21831" y="21600"/>
                </a:cubicBezTo>
                <a:cubicBezTo>
                  <a:pt x="21831" y="33529"/>
                  <a:pt x="12160" y="43200"/>
                  <a:pt x="231" y="43200"/>
                </a:cubicBezTo>
                <a:cubicBezTo>
                  <a:pt x="153" y="43200"/>
                  <a:pt x="76" y="43199"/>
                  <a:pt x="0" y="43198"/>
                </a:cubicBezTo>
                <a:lnTo>
                  <a:pt x="231" y="21600"/>
                </a:lnTo>
                <a:close/>
              </a:path>
            </a:pathLst>
          </a:custGeom>
          <a:noFill/>
          <a:ln w="22225">
            <a:solidFill>
              <a:schemeClr val="tx1"/>
            </a:solidFill>
            <a:round/>
            <a:headEnd/>
            <a:tailEnd/>
          </a:ln>
        </p:spPr>
        <p:txBody>
          <a:bodyPr wrap="none" anchor="ctr"/>
          <a:lstStyle/>
          <a:p>
            <a:endParaRPr lang="en-IN"/>
          </a:p>
        </p:txBody>
      </p:sp>
      <p:sp>
        <p:nvSpPr>
          <p:cNvPr id="44082" name="Line 50"/>
          <p:cNvSpPr>
            <a:spLocks noChangeShapeType="1"/>
          </p:cNvSpPr>
          <p:nvPr/>
        </p:nvSpPr>
        <p:spPr bwMode="auto">
          <a:xfrm>
            <a:off x="3479800" y="1911350"/>
            <a:ext cx="0" cy="2157413"/>
          </a:xfrm>
          <a:prstGeom prst="line">
            <a:avLst/>
          </a:prstGeom>
          <a:noFill/>
          <a:ln w="22225">
            <a:solidFill>
              <a:schemeClr val="tx1"/>
            </a:solidFill>
            <a:round/>
            <a:headEnd/>
            <a:tailEnd/>
          </a:ln>
        </p:spPr>
        <p:txBody>
          <a:bodyPr/>
          <a:lstStyle/>
          <a:p>
            <a:endParaRPr lang="en-IN"/>
          </a:p>
        </p:txBody>
      </p:sp>
      <p:sp>
        <p:nvSpPr>
          <p:cNvPr id="44083" name="Oval 51"/>
          <p:cNvSpPr>
            <a:spLocks noChangeArrowheads="1"/>
          </p:cNvSpPr>
          <p:nvPr/>
        </p:nvSpPr>
        <p:spPr bwMode="auto">
          <a:xfrm>
            <a:off x="3929063" y="203835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44084" name="Oval 52"/>
          <p:cNvSpPr>
            <a:spLocks noChangeArrowheads="1"/>
          </p:cNvSpPr>
          <p:nvPr/>
        </p:nvSpPr>
        <p:spPr bwMode="auto">
          <a:xfrm>
            <a:off x="4260850" y="241935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44085" name="Oval 53"/>
          <p:cNvSpPr>
            <a:spLocks noChangeArrowheads="1"/>
          </p:cNvSpPr>
          <p:nvPr/>
        </p:nvSpPr>
        <p:spPr bwMode="auto">
          <a:xfrm>
            <a:off x="4379913" y="29606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44086" name="Oval 54"/>
          <p:cNvSpPr>
            <a:spLocks noChangeArrowheads="1"/>
          </p:cNvSpPr>
          <p:nvPr/>
        </p:nvSpPr>
        <p:spPr bwMode="auto">
          <a:xfrm>
            <a:off x="4264025" y="349885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44087" name="Oval 55"/>
          <p:cNvSpPr>
            <a:spLocks noChangeArrowheads="1"/>
          </p:cNvSpPr>
          <p:nvPr/>
        </p:nvSpPr>
        <p:spPr bwMode="auto">
          <a:xfrm>
            <a:off x="3921125" y="3890963"/>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44088" name="Oval 56"/>
          <p:cNvSpPr>
            <a:spLocks noChangeArrowheads="1"/>
          </p:cNvSpPr>
          <p:nvPr/>
        </p:nvSpPr>
        <p:spPr bwMode="auto">
          <a:xfrm>
            <a:off x="3455988" y="188753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44089" name="Oval 57"/>
          <p:cNvSpPr>
            <a:spLocks noChangeArrowheads="1"/>
          </p:cNvSpPr>
          <p:nvPr/>
        </p:nvSpPr>
        <p:spPr bwMode="auto">
          <a:xfrm>
            <a:off x="3455988" y="40401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44090" name="Text Box 58"/>
          <p:cNvSpPr txBox="1">
            <a:spLocks noChangeArrowheads="1"/>
          </p:cNvSpPr>
          <p:nvPr/>
        </p:nvSpPr>
        <p:spPr bwMode="auto">
          <a:xfrm>
            <a:off x="3287713" y="1582738"/>
            <a:ext cx="654050" cy="304800"/>
          </a:xfrm>
          <a:prstGeom prst="rect">
            <a:avLst/>
          </a:prstGeom>
          <a:noFill/>
          <a:ln w="9525">
            <a:noFill/>
            <a:miter lim="800000"/>
            <a:headEnd/>
            <a:tailEnd/>
          </a:ln>
        </p:spPr>
        <p:txBody>
          <a:bodyPr>
            <a:spAutoFit/>
          </a:bodyPr>
          <a:lstStyle/>
          <a:p>
            <a:pPr>
              <a:spcBef>
                <a:spcPct val="50000"/>
              </a:spcBef>
            </a:pPr>
            <a:r>
              <a:rPr lang="en-US" sz="1400"/>
              <a:t>1</a:t>
            </a:r>
            <a:r>
              <a:rPr lang="en-US" sz="1400" baseline="-25000"/>
              <a:t>1</a:t>
            </a:r>
            <a:r>
              <a:rPr lang="en-US" sz="1400"/>
              <a:t>’</a:t>
            </a:r>
          </a:p>
        </p:txBody>
      </p:sp>
      <p:sp>
        <p:nvSpPr>
          <p:cNvPr id="44091" name="Text Box 59"/>
          <p:cNvSpPr txBox="1">
            <a:spLocks noChangeArrowheads="1"/>
          </p:cNvSpPr>
          <p:nvPr/>
        </p:nvSpPr>
        <p:spPr bwMode="auto">
          <a:xfrm>
            <a:off x="3881438" y="1800225"/>
            <a:ext cx="654050" cy="304800"/>
          </a:xfrm>
          <a:prstGeom prst="rect">
            <a:avLst/>
          </a:prstGeom>
          <a:noFill/>
          <a:ln w="9525">
            <a:noFill/>
            <a:miter lim="800000"/>
            <a:headEnd/>
            <a:tailEnd/>
          </a:ln>
        </p:spPr>
        <p:txBody>
          <a:bodyPr>
            <a:spAutoFit/>
          </a:bodyPr>
          <a:lstStyle/>
          <a:p>
            <a:pPr>
              <a:spcBef>
                <a:spcPct val="50000"/>
              </a:spcBef>
            </a:pPr>
            <a:r>
              <a:rPr lang="en-US" sz="1400"/>
              <a:t>2</a:t>
            </a:r>
            <a:r>
              <a:rPr lang="en-US" sz="1400" baseline="-25000"/>
              <a:t>1</a:t>
            </a:r>
            <a:r>
              <a:rPr lang="en-US" sz="1400"/>
              <a:t>’</a:t>
            </a:r>
          </a:p>
        </p:txBody>
      </p:sp>
      <p:sp>
        <p:nvSpPr>
          <p:cNvPr id="44092" name="Text Box 60"/>
          <p:cNvSpPr txBox="1">
            <a:spLocks noChangeArrowheads="1"/>
          </p:cNvSpPr>
          <p:nvPr/>
        </p:nvSpPr>
        <p:spPr bwMode="auto">
          <a:xfrm>
            <a:off x="4284663" y="2252663"/>
            <a:ext cx="654050" cy="304800"/>
          </a:xfrm>
          <a:prstGeom prst="rect">
            <a:avLst/>
          </a:prstGeom>
          <a:noFill/>
          <a:ln w="9525">
            <a:noFill/>
            <a:miter lim="800000"/>
            <a:headEnd/>
            <a:tailEnd/>
          </a:ln>
        </p:spPr>
        <p:txBody>
          <a:bodyPr>
            <a:spAutoFit/>
          </a:bodyPr>
          <a:lstStyle/>
          <a:p>
            <a:pPr>
              <a:spcBef>
                <a:spcPct val="50000"/>
              </a:spcBef>
            </a:pPr>
            <a:r>
              <a:rPr lang="en-US" sz="1400"/>
              <a:t>3</a:t>
            </a:r>
            <a:r>
              <a:rPr lang="en-US" sz="1400" baseline="-25000"/>
              <a:t>1</a:t>
            </a:r>
            <a:r>
              <a:rPr lang="en-US" sz="1400"/>
              <a:t>’</a:t>
            </a:r>
          </a:p>
        </p:txBody>
      </p:sp>
      <p:sp>
        <p:nvSpPr>
          <p:cNvPr id="44093" name="Text Box 61"/>
          <p:cNvSpPr txBox="1">
            <a:spLocks noChangeArrowheads="1"/>
          </p:cNvSpPr>
          <p:nvPr/>
        </p:nvSpPr>
        <p:spPr bwMode="auto">
          <a:xfrm>
            <a:off x="4403725" y="2854325"/>
            <a:ext cx="654050" cy="304800"/>
          </a:xfrm>
          <a:prstGeom prst="rect">
            <a:avLst/>
          </a:prstGeom>
          <a:noFill/>
          <a:ln w="9525">
            <a:noFill/>
            <a:miter lim="800000"/>
            <a:headEnd/>
            <a:tailEnd/>
          </a:ln>
        </p:spPr>
        <p:txBody>
          <a:bodyPr>
            <a:spAutoFit/>
          </a:bodyPr>
          <a:lstStyle/>
          <a:p>
            <a:pPr>
              <a:spcBef>
                <a:spcPct val="50000"/>
              </a:spcBef>
            </a:pPr>
            <a:r>
              <a:rPr lang="en-US" sz="1400"/>
              <a:t>4</a:t>
            </a:r>
            <a:r>
              <a:rPr lang="en-US" sz="1400" baseline="-25000"/>
              <a:t>1</a:t>
            </a:r>
            <a:r>
              <a:rPr lang="en-US" sz="1400"/>
              <a:t>’</a:t>
            </a:r>
          </a:p>
        </p:txBody>
      </p:sp>
      <p:sp>
        <p:nvSpPr>
          <p:cNvPr id="44094" name="Text Box 62"/>
          <p:cNvSpPr txBox="1">
            <a:spLocks noChangeArrowheads="1"/>
          </p:cNvSpPr>
          <p:nvPr/>
        </p:nvSpPr>
        <p:spPr bwMode="auto">
          <a:xfrm>
            <a:off x="4284663" y="3392488"/>
            <a:ext cx="654050" cy="304800"/>
          </a:xfrm>
          <a:prstGeom prst="rect">
            <a:avLst/>
          </a:prstGeom>
          <a:noFill/>
          <a:ln w="9525">
            <a:noFill/>
            <a:miter lim="800000"/>
            <a:headEnd/>
            <a:tailEnd/>
          </a:ln>
        </p:spPr>
        <p:txBody>
          <a:bodyPr>
            <a:spAutoFit/>
          </a:bodyPr>
          <a:lstStyle/>
          <a:p>
            <a:pPr>
              <a:spcBef>
                <a:spcPct val="50000"/>
              </a:spcBef>
            </a:pPr>
            <a:r>
              <a:rPr lang="en-US" sz="1400"/>
              <a:t>5</a:t>
            </a:r>
            <a:r>
              <a:rPr lang="en-US" sz="1400" baseline="-25000"/>
              <a:t>1</a:t>
            </a:r>
            <a:r>
              <a:rPr lang="en-US" sz="1400"/>
              <a:t>’</a:t>
            </a:r>
          </a:p>
        </p:txBody>
      </p:sp>
      <p:sp>
        <p:nvSpPr>
          <p:cNvPr id="44095" name="Text Box 63"/>
          <p:cNvSpPr txBox="1">
            <a:spLocks noChangeArrowheads="1"/>
          </p:cNvSpPr>
          <p:nvPr/>
        </p:nvSpPr>
        <p:spPr bwMode="auto">
          <a:xfrm>
            <a:off x="3937000" y="3836988"/>
            <a:ext cx="654050" cy="304800"/>
          </a:xfrm>
          <a:prstGeom prst="rect">
            <a:avLst/>
          </a:prstGeom>
          <a:noFill/>
          <a:ln w="9525">
            <a:noFill/>
            <a:miter lim="800000"/>
            <a:headEnd/>
            <a:tailEnd/>
          </a:ln>
        </p:spPr>
        <p:txBody>
          <a:bodyPr>
            <a:spAutoFit/>
          </a:bodyPr>
          <a:lstStyle/>
          <a:p>
            <a:pPr>
              <a:spcBef>
                <a:spcPct val="50000"/>
              </a:spcBef>
            </a:pPr>
            <a:r>
              <a:rPr lang="en-US" sz="1400"/>
              <a:t>6</a:t>
            </a:r>
            <a:r>
              <a:rPr lang="en-US" sz="1400" baseline="-25000"/>
              <a:t>1</a:t>
            </a:r>
            <a:r>
              <a:rPr lang="en-US" sz="1400"/>
              <a:t>’</a:t>
            </a:r>
          </a:p>
        </p:txBody>
      </p:sp>
      <p:sp>
        <p:nvSpPr>
          <p:cNvPr id="44096" name="Text Box 64"/>
          <p:cNvSpPr txBox="1">
            <a:spLocks noChangeArrowheads="1"/>
          </p:cNvSpPr>
          <p:nvPr/>
        </p:nvSpPr>
        <p:spPr bwMode="auto">
          <a:xfrm>
            <a:off x="3128963" y="3908425"/>
            <a:ext cx="654050" cy="304800"/>
          </a:xfrm>
          <a:prstGeom prst="rect">
            <a:avLst/>
          </a:prstGeom>
          <a:noFill/>
          <a:ln w="9525">
            <a:noFill/>
            <a:miter lim="800000"/>
            <a:headEnd/>
            <a:tailEnd/>
          </a:ln>
        </p:spPr>
        <p:txBody>
          <a:bodyPr>
            <a:spAutoFit/>
          </a:bodyPr>
          <a:lstStyle/>
          <a:p>
            <a:pPr>
              <a:spcBef>
                <a:spcPct val="50000"/>
              </a:spcBef>
            </a:pPr>
            <a:r>
              <a:rPr lang="en-US" sz="1400"/>
              <a:t>7</a:t>
            </a:r>
            <a:r>
              <a:rPr lang="en-US" sz="1400" baseline="-25000"/>
              <a:t>1</a:t>
            </a:r>
            <a:r>
              <a:rPr lang="en-US" sz="1400"/>
              <a:t>’</a:t>
            </a:r>
          </a:p>
        </p:txBody>
      </p:sp>
      <p:grpSp>
        <p:nvGrpSpPr>
          <p:cNvPr id="4" name="Group 65"/>
          <p:cNvGrpSpPr>
            <a:grpSpLocks/>
          </p:cNvGrpSpPr>
          <p:nvPr/>
        </p:nvGrpSpPr>
        <p:grpSpPr bwMode="auto">
          <a:xfrm rot="2705447">
            <a:off x="6365875" y="1495425"/>
            <a:ext cx="1928813" cy="2760663"/>
            <a:chOff x="3045" y="1093"/>
            <a:chExt cx="1215" cy="1739"/>
          </a:xfrm>
        </p:grpSpPr>
        <p:sp>
          <p:nvSpPr>
            <p:cNvPr id="17504" name="Line 66"/>
            <p:cNvSpPr>
              <a:spLocks noChangeShapeType="1"/>
            </p:cNvSpPr>
            <p:nvPr/>
          </p:nvSpPr>
          <p:spPr bwMode="auto">
            <a:xfrm flipH="1">
              <a:off x="3258" y="1285"/>
              <a:ext cx="8" cy="1547"/>
            </a:xfrm>
            <a:prstGeom prst="line">
              <a:avLst/>
            </a:prstGeom>
            <a:noFill/>
            <a:ln w="9525">
              <a:solidFill>
                <a:schemeClr val="bg2"/>
              </a:solidFill>
              <a:round/>
              <a:headEnd/>
              <a:tailEnd/>
            </a:ln>
          </p:spPr>
          <p:txBody>
            <a:bodyPr/>
            <a:lstStyle/>
            <a:p>
              <a:endParaRPr lang="en-IN"/>
            </a:p>
          </p:txBody>
        </p:sp>
        <p:sp>
          <p:nvSpPr>
            <p:cNvPr id="17505" name="Arc 67"/>
            <p:cNvSpPr>
              <a:spLocks/>
            </p:cNvSpPr>
            <p:nvPr/>
          </p:nvSpPr>
          <p:spPr bwMode="auto">
            <a:xfrm>
              <a:off x="3258" y="1296"/>
              <a:ext cx="590" cy="1358"/>
            </a:xfrm>
            <a:custGeom>
              <a:avLst/>
              <a:gdLst>
                <a:gd name="T0" fmla="*/ 0 w 21831"/>
                <a:gd name="T1" fmla="*/ 0 h 43200"/>
                <a:gd name="T2" fmla="*/ 0 w 21831"/>
                <a:gd name="T3" fmla="*/ 43 h 43200"/>
                <a:gd name="T4" fmla="*/ 0 w 21831"/>
                <a:gd name="T5" fmla="*/ 21 h 43200"/>
                <a:gd name="T6" fmla="*/ 0 60000 65536"/>
                <a:gd name="T7" fmla="*/ 0 60000 65536"/>
                <a:gd name="T8" fmla="*/ 0 60000 65536"/>
                <a:gd name="T9" fmla="*/ 0 w 21831"/>
                <a:gd name="T10" fmla="*/ 0 h 43200"/>
                <a:gd name="T11" fmla="*/ 21831 w 21831"/>
                <a:gd name="T12" fmla="*/ 43200 h 43200"/>
              </a:gdLst>
              <a:ahLst/>
              <a:cxnLst>
                <a:cxn ang="T6">
                  <a:pos x="T0" y="T1"/>
                </a:cxn>
                <a:cxn ang="T7">
                  <a:pos x="T2" y="T3"/>
                </a:cxn>
                <a:cxn ang="T8">
                  <a:pos x="T4" y="T5"/>
                </a:cxn>
              </a:cxnLst>
              <a:rect l="T9" t="T10" r="T11" b="T12"/>
              <a:pathLst>
                <a:path w="21831" h="43200" fill="none" extrusionOk="0">
                  <a:moveTo>
                    <a:pt x="230" y="0"/>
                  </a:moveTo>
                  <a:cubicBezTo>
                    <a:pt x="12160" y="0"/>
                    <a:pt x="21831" y="9670"/>
                    <a:pt x="21831" y="21600"/>
                  </a:cubicBezTo>
                  <a:cubicBezTo>
                    <a:pt x="21831" y="33529"/>
                    <a:pt x="12160" y="43200"/>
                    <a:pt x="231" y="43200"/>
                  </a:cubicBezTo>
                  <a:cubicBezTo>
                    <a:pt x="153" y="43200"/>
                    <a:pt x="76" y="43199"/>
                    <a:pt x="0" y="43198"/>
                  </a:cubicBezTo>
                </a:path>
                <a:path w="21831" h="43200" stroke="0" extrusionOk="0">
                  <a:moveTo>
                    <a:pt x="230" y="0"/>
                  </a:moveTo>
                  <a:cubicBezTo>
                    <a:pt x="12160" y="0"/>
                    <a:pt x="21831" y="9670"/>
                    <a:pt x="21831" y="21600"/>
                  </a:cubicBezTo>
                  <a:cubicBezTo>
                    <a:pt x="21831" y="33529"/>
                    <a:pt x="12160" y="43200"/>
                    <a:pt x="231" y="43200"/>
                  </a:cubicBezTo>
                  <a:cubicBezTo>
                    <a:pt x="153" y="43200"/>
                    <a:pt x="76" y="43199"/>
                    <a:pt x="0" y="43198"/>
                  </a:cubicBezTo>
                  <a:lnTo>
                    <a:pt x="231" y="21600"/>
                  </a:lnTo>
                  <a:close/>
                </a:path>
              </a:pathLst>
            </a:custGeom>
            <a:noFill/>
            <a:ln w="22225">
              <a:solidFill>
                <a:schemeClr val="tx1"/>
              </a:solidFill>
              <a:round/>
              <a:headEnd/>
              <a:tailEnd/>
            </a:ln>
          </p:spPr>
          <p:txBody>
            <a:bodyPr wrap="none" anchor="ctr"/>
            <a:lstStyle/>
            <a:p>
              <a:endParaRPr lang="en-IN"/>
            </a:p>
          </p:txBody>
        </p:sp>
        <p:sp>
          <p:nvSpPr>
            <p:cNvPr id="17506" name="Line 68"/>
            <p:cNvSpPr>
              <a:spLocks noChangeShapeType="1"/>
            </p:cNvSpPr>
            <p:nvPr/>
          </p:nvSpPr>
          <p:spPr bwMode="auto">
            <a:xfrm>
              <a:off x="3266" y="1300"/>
              <a:ext cx="0" cy="1359"/>
            </a:xfrm>
            <a:prstGeom prst="line">
              <a:avLst/>
            </a:prstGeom>
            <a:noFill/>
            <a:ln w="22225">
              <a:solidFill>
                <a:schemeClr val="tx1"/>
              </a:solidFill>
              <a:round/>
              <a:headEnd/>
              <a:tailEnd/>
            </a:ln>
          </p:spPr>
          <p:txBody>
            <a:bodyPr/>
            <a:lstStyle/>
            <a:p>
              <a:endParaRPr lang="en-IN"/>
            </a:p>
          </p:txBody>
        </p:sp>
        <p:sp>
          <p:nvSpPr>
            <p:cNvPr id="17507" name="Oval 69"/>
            <p:cNvSpPr>
              <a:spLocks noChangeArrowheads="1"/>
            </p:cNvSpPr>
            <p:nvPr/>
          </p:nvSpPr>
          <p:spPr bwMode="auto">
            <a:xfrm>
              <a:off x="3549" y="1380"/>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7508" name="Oval 70"/>
            <p:cNvSpPr>
              <a:spLocks noChangeArrowheads="1"/>
            </p:cNvSpPr>
            <p:nvPr/>
          </p:nvSpPr>
          <p:spPr bwMode="auto">
            <a:xfrm>
              <a:off x="3758" y="1620"/>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7509" name="Oval 71"/>
            <p:cNvSpPr>
              <a:spLocks noChangeArrowheads="1"/>
            </p:cNvSpPr>
            <p:nvPr/>
          </p:nvSpPr>
          <p:spPr bwMode="auto">
            <a:xfrm>
              <a:off x="3833" y="1961"/>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7510" name="Oval 72"/>
            <p:cNvSpPr>
              <a:spLocks noChangeArrowheads="1"/>
            </p:cNvSpPr>
            <p:nvPr/>
          </p:nvSpPr>
          <p:spPr bwMode="auto">
            <a:xfrm>
              <a:off x="3760" y="2300"/>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7511" name="Oval 73"/>
            <p:cNvSpPr>
              <a:spLocks noChangeArrowheads="1"/>
            </p:cNvSpPr>
            <p:nvPr/>
          </p:nvSpPr>
          <p:spPr bwMode="auto">
            <a:xfrm>
              <a:off x="3544" y="2547"/>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7512" name="Oval 74"/>
            <p:cNvSpPr>
              <a:spLocks noChangeArrowheads="1"/>
            </p:cNvSpPr>
            <p:nvPr/>
          </p:nvSpPr>
          <p:spPr bwMode="auto">
            <a:xfrm>
              <a:off x="3251" y="1285"/>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7513" name="Oval 75"/>
            <p:cNvSpPr>
              <a:spLocks noChangeArrowheads="1"/>
            </p:cNvSpPr>
            <p:nvPr/>
          </p:nvSpPr>
          <p:spPr bwMode="auto">
            <a:xfrm>
              <a:off x="3251" y="2641"/>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7514" name="Text Box 76"/>
            <p:cNvSpPr txBox="1">
              <a:spLocks noChangeArrowheads="1"/>
            </p:cNvSpPr>
            <p:nvPr/>
          </p:nvSpPr>
          <p:spPr bwMode="auto">
            <a:xfrm>
              <a:off x="3145" y="1093"/>
              <a:ext cx="412" cy="192"/>
            </a:xfrm>
            <a:prstGeom prst="rect">
              <a:avLst/>
            </a:prstGeom>
            <a:noFill/>
            <a:ln w="9525">
              <a:noFill/>
              <a:miter lim="800000"/>
              <a:headEnd/>
              <a:tailEnd/>
            </a:ln>
          </p:spPr>
          <p:txBody>
            <a:bodyPr>
              <a:spAutoFit/>
            </a:bodyPr>
            <a:lstStyle/>
            <a:p>
              <a:pPr>
                <a:spcBef>
                  <a:spcPct val="50000"/>
                </a:spcBef>
              </a:pPr>
              <a:r>
                <a:rPr lang="en-US" sz="1400"/>
                <a:t>1</a:t>
              </a:r>
              <a:r>
                <a:rPr lang="en-US" sz="1400" baseline="-25000"/>
                <a:t>1</a:t>
              </a:r>
              <a:r>
                <a:rPr lang="en-US" sz="1400"/>
                <a:t>’</a:t>
              </a:r>
            </a:p>
          </p:txBody>
        </p:sp>
        <p:sp>
          <p:nvSpPr>
            <p:cNvPr id="17515" name="Text Box 77"/>
            <p:cNvSpPr txBox="1">
              <a:spLocks noChangeArrowheads="1"/>
            </p:cNvSpPr>
            <p:nvPr/>
          </p:nvSpPr>
          <p:spPr bwMode="auto">
            <a:xfrm>
              <a:off x="3519" y="1230"/>
              <a:ext cx="412" cy="192"/>
            </a:xfrm>
            <a:prstGeom prst="rect">
              <a:avLst/>
            </a:prstGeom>
            <a:noFill/>
            <a:ln w="9525">
              <a:noFill/>
              <a:miter lim="800000"/>
              <a:headEnd/>
              <a:tailEnd/>
            </a:ln>
          </p:spPr>
          <p:txBody>
            <a:bodyPr>
              <a:spAutoFit/>
            </a:bodyPr>
            <a:lstStyle/>
            <a:p>
              <a:pPr>
                <a:spcBef>
                  <a:spcPct val="50000"/>
                </a:spcBef>
              </a:pPr>
              <a:r>
                <a:rPr lang="en-US" sz="1400"/>
                <a:t>2</a:t>
              </a:r>
              <a:r>
                <a:rPr lang="en-US" sz="1400" baseline="-25000"/>
                <a:t>1</a:t>
              </a:r>
              <a:r>
                <a:rPr lang="en-US" sz="1400"/>
                <a:t>’</a:t>
              </a:r>
            </a:p>
          </p:txBody>
        </p:sp>
        <p:sp>
          <p:nvSpPr>
            <p:cNvPr id="17516" name="Text Box 78"/>
            <p:cNvSpPr txBox="1">
              <a:spLocks noChangeArrowheads="1"/>
            </p:cNvSpPr>
            <p:nvPr/>
          </p:nvSpPr>
          <p:spPr bwMode="auto">
            <a:xfrm>
              <a:off x="3773" y="1515"/>
              <a:ext cx="412" cy="192"/>
            </a:xfrm>
            <a:prstGeom prst="rect">
              <a:avLst/>
            </a:prstGeom>
            <a:noFill/>
            <a:ln w="9525">
              <a:noFill/>
              <a:miter lim="800000"/>
              <a:headEnd/>
              <a:tailEnd/>
            </a:ln>
          </p:spPr>
          <p:txBody>
            <a:bodyPr>
              <a:spAutoFit/>
            </a:bodyPr>
            <a:lstStyle/>
            <a:p>
              <a:pPr>
                <a:spcBef>
                  <a:spcPct val="50000"/>
                </a:spcBef>
              </a:pPr>
              <a:r>
                <a:rPr lang="en-US" sz="1400"/>
                <a:t>3</a:t>
              </a:r>
              <a:r>
                <a:rPr lang="en-US" sz="1400" baseline="-25000"/>
                <a:t>1</a:t>
              </a:r>
              <a:r>
                <a:rPr lang="en-US" sz="1400"/>
                <a:t>’</a:t>
              </a:r>
            </a:p>
          </p:txBody>
        </p:sp>
        <p:sp>
          <p:nvSpPr>
            <p:cNvPr id="17517" name="Text Box 79"/>
            <p:cNvSpPr txBox="1">
              <a:spLocks noChangeArrowheads="1"/>
            </p:cNvSpPr>
            <p:nvPr/>
          </p:nvSpPr>
          <p:spPr bwMode="auto">
            <a:xfrm>
              <a:off x="3848" y="1894"/>
              <a:ext cx="412" cy="192"/>
            </a:xfrm>
            <a:prstGeom prst="rect">
              <a:avLst/>
            </a:prstGeom>
            <a:noFill/>
            <a:ln w="9525">
              <a:noFill/>
              <a:miter lim="800000"/>
              <a:headEnd/>
              <a:tailEnd/>
            </a:ln>
          </p:spPr>
          <p:txBody>
            <a:bodyPr>
              <a:spAutoFit/>
            </a:bodyPr>
            <a:lstStyle/>
            <a:p>
              <a:pPr>
                <a:spcBef>
                  <a:spcPct val="50000"/>
                </a:spcBef>
              </a:pPr>
              <a:r>
                <a:rPr lang="en-US" sz="1400"/>
                <a:t>4</a:t>
              </a:r>
              <a:r>
                <a:rPr lang="en-US" sz="1400" baseline="-25000"/>
                <a:t>1</a:t>
              </a:r>
              <a:r>
                <a:rPr lang="en-US" sz="1400"/>
                <a:t>’</a:t>
              </a:r>
            </a:p>
          </p:txBody>
        </p:sp>
        <p:sp>
          <p:nvSpPr>
            <p:cNvPr id="17518" name="Text Box 80"/>
            <p:cNvSpPr txBox="1">
              <a:spLocks noChangeArrowheads="1"/>
            </p:cNvSpPr>
            <p:nvPr/>
          </p:nvSpPr>
          <p:spPr bwMode="auto">
            <a:xfrm>
              <a:off x="3773" y="2233"/>
              <a:ext cx="412" cy="192"/>
            </a:xfrm>
            <a:prstGeom prst="rect">
              <a:avLst/>
            </a:prstGeom>
            <a:noFill/>
            <a:ln w="9525">
              <a:noFill/>
              <a:miter lim="800000"/>
              <a:headEnd/>
              <a:tailEnd/>
            </a:ln>
          </p:spPr>
          <p:txBody>
            <a:bodyPr>
              <a:spAutoFit/>
            </a:bodyPr>
            <a:lstStyle/>
            <a:p>
              <a:pPr>
                <a:spcBef>
                  <a:spcPct val="50000"/>
                </a:spcBef>
              </a:pPr>
              <a:r>
                <a:rPr lang="en-US" sz="1400"/>
                <a:t>5</a:t>
              </a:r>
              <a:r>
                <a:rPr lang="en-US" sz="1400" baseline="-25000"/>
                <a:t>1</a:t>
              </a:r>
              <a:r>
                <a:rPr lang="en-US" sz="1400"/>
                <a:t>’</a:t>
              </a:r>
            </a:p>
          </p:txBody>
        </p:sp>
        <p:sp>
          <p:nvSpPr>
            <p:cNvPr id="17519" name="Text Box 81"/>
            <p:cNvSpPr txBox="1">
              <a:spLocks noChangeArrowheads="1"/>
            </p:cNvSpPr>
            <p:nvPr/>
          </p:nvSpPr>
          <p:spPr bwMode="auto">
            <a:xfrm>
              <a:off x="3554" y="2513"/>
              <a:ext cx="412" cy="192"/>
            </a:xfrm>
            <a:prstGeom prst="rect">
              <a:avLst/>
            </a:prstGeom>
            <a:noFill/>
            <a:ln w="9525">
              <a:noFill/>
              <a:miter lim="800000"/>
              <a:headEnd/>
              <a:tailEnd/>
            </a:ln>
          </p:spPr>
          <p:txBody>
            <a:bodyPr>
              <a:spAutoFit/>
            </a:bodyPr>
            <a:lstStyle/>
            <a:p>
              <a:pPr>
                <a:spcBef>
                  <a:spcPct val="50000"/>
                </a:spcBef>
              </a:pPr>
              <a:r>
                <a:rPr lang="en-US" sz="1400"/>
                <a:t>6</a:t>
              </a:r>
              <a:r>
                <a:rPr lang="en-US" sz="1400" baseline="-25000"/>
                <a:t>1</a:t>
              </a:r>
              <a:r>
                <a:rPr lang="en-US" sz="1400"/>
                <a:t>’</a:t>
              </a:r>
            </a:p>
          </p:txBody>
        </p:sp>
        <p:sp>
          <p:nvSpPr>
            <p:cNvPr id="17520" name="Text Box 82"/>
            <p:cNvSpPr txBox="1">
              <a:spLocks noChangeArrowheads="1"/>
            </p:cNvSpPr>
            <p:nvPr/>
          </p:nvSpPr>
          <p:spPr bwMode="auto">
            <a:xfrm>
              <a:off x="3045" y="2558"/>
              <a:ext cx="412" cy="192"/>
            </a:xfrm>
            <a:prstGeom prst="rect">
              <a:avLst/>
            </a:prstGeom>
            <a:noFill/>
            <a:ln w="9525">
              <a:noFill/>
              <a:miter lim="800000"/>
              <a:headEnd/>
              <a:tailEnd/>
            </a:ln>
          </p:spPr>
          <p:txBody>
            <a:bodyPr>
              <a:spAutoFit/>
            </a:bodyPr>
            <a:lstStyle/>
            <a:p>
              <a:pPr>
                <a:spcBef>
                  <a:spcPct val="50000"/>
                </a:spcBef>
              </a:pPr>
              <a:r>
                <a:rPr lang="en-US" sz="1400"/>
                <a:t>7</a:t>
              </a:r>
              <a:r>
                <a:rPr lang="en-US" sz="1400" baseline="-25000"/>
                <a:t>1</a:t>
              </a:r>
              <a:r>
                <a:rPr lang="en-US" sz="1400"/>
                <a:t>’</a:t>
              </a:r>
            </a:p>
          </p:txBody>
        </p:sp>
      </p:grpSp>
      <p:sp>
        <p:nvSpPr>
          <p:cNvPr id="44115" name="Line 83"/>
          <p:cNvSpPr>
            <a:spLocks noChangeShapeType="1"/>
          </p:cNvSpPr>
          <p:nvPr/>
        </p:nvSpPr>
        <p:spPr bwMode="auto">
          <a:xfrm flipH="1">
            <a:off x="4976813" y="1673225"/>
            <a:ext cx="2687637" cy="2673350"/>
          </a:xfrm>
          <a:prstGeom prst="line">
            <a:avLst/>
          </a:prstGeom>
          <a:noFill/>
          <a:ln w="9525">
            <a:solidFill>
              <a:schemeClr val="tx1"/>
            </a:solidFill>
            <a:round/>
            <a:headEnd/>
            <a:tailEnd/>
          </a:ln>
        </p:spPr>
        <p:txBody>
          <a:bodyPr/>
          <a:lstStyle/>
          <a:p>
            <a:endParaRPr lang="en-IN"/>
          </a:p>
        </p:txBody>
      </p:sp>
      <p:sp>
        <p:nvSpPr>
          <p:cNvPr id="44116" name="Arc 84"/>
          <p:cNvSpPr>
            <a:spLocks/>
          </p:cNvSpPr>
          <p:nvPr/>
        </p:nvSpPr>
        <p:spPr bwMode="auto">
          <a:xfrm>
            <a:off x="5100638" y="4132263"/>
            <a:ext cx="220662" cy="204787"/>
          </a:xfrm>
          <a:custGeom>
            <a:avLst/>
            <a:gdLst>
              <a:gd name="T0" fmla="*/ 997300 w 21600"/>
              <a:gd name="T1" fmla="*/ 0 h 19371"/>
              <a:gd name="T2" fmla="*/ 2254246 w 21600"/>
              <a:gd name="T3" fmla="*/ 2164974 h 19371"/>
              <a:gd name="T4" fmla="*/ 0 w 21600"/>
              <a:gd name="T5" fmla="*/ 2164974 h 19371"/>
              <a:gd name="T6" fmla="*/ 0 60000 65536"/>
              <a:gd name="T7" fmla="*/ 0 60000 65536"/>
              <a:gd name="T8" fmla="*/ 0 60000 65536"/>
              <a:gd name="T9" fmla="*/ 0 w 21600"/>
              <a:gd name="T10" fmla="*/ 0 h 19371"/>
              <a:gd name="T11" fmla="*/ 21600 w 21600"/>
              <a:gd name="T12" fmla="*/ 19371 h 19371"/>
            </a:gdLst>
            <a:ahLst/>
            <a:cxnLst>
              <a:cxn ang="T6">
                <a:pos x="T0" y="T1"/>
              </a:cxn>
              <a:cxn ang="T7">
                <a:pos x="T2" y="T3"/>
              </a:cxn>
              <a:cxn ang="T8">
                <a:pos x="T4" y="T5"/>
              </a:cxn>
            </a:cxnLst>
            <a:rect l="T9" t="T10" r="T11" b="T12"/>
            <a:pathLst>
              <a:path w="21600" h="19371" fill="none" extrusionOk="0">
                <a:moveTo>
                  <a:pt x="9556" y="-1"/>
                </a:moveTo>
                <a:cubicBezTo>
                  <a:pt x="16930" y="3637"/>
                  <a:pt x="21600" y="11147"/>
                  <a:pt x="21600" y="19371"/>
                </a:cubicBezTo>
              </a:path>
              <a:path w="21600" h="19371" stroke="0" extrusionOk="0">
                <a:moveTo>
                  <a:pt x="9556" y="-1"/>
                </a:moveTo>
                <a:cubicBezTo>
                  <a:pt x="16930" y="3637"/>
                  <a:pt x="21600" y="11147"/>
                  <a:pt x="21600" y="19371"/>
                </a:cubicBezTo>
                <a:lnTo>
                  <a:pt x="0" y="19371"/>
                </a:lnTo>
                <a:close/>
              </a:path>
            </a:pathLst>
          </a:custGeom>
          <a:noFill/>
          <a:ln w="9525">
            <a:solidFill>
              <a:schemeClr val="tx1"/>
            </a:solidFill>
            <a:round/>
            <a:headEnd/>
            <a:tailEnd/>
          </a:ln>
        </p:spPr>
        <p:txBody>
          <a:bodyPr wrap="none" anchor="ctr"/>
          <a:lstStyle/>
          <a:p>
            <a:endParaRPr lang="en-IN"/>
          </a:p>
        </p:txBody>
      </p:sp>
      <p:sp>
        <p:nvSpPr>
          <p:cNvPr id="44117" name="Text Box 85"/>
          <p:cNvSpPr txBox="1">
            <a:spLocks noChangeArrowheads="1"/>
          </p:cNvSpPr>
          <p:nvPr/>
        </p:nvSpPr>
        <p:spPr bwMode="auto">
          <a:xfrm>
            <a:off x="5219700" y="4025900"/>
            <a:ext cx="498475" cy="304800"/>
          </a:xfrm>
          <a:prstGeom prst="rect">
            <a:avLst/>
          </a:prstGeom>
          <a:noFill/>
          <a:ln w="9525">
            <a:noFill/>
            <a:miter lim="800000"/>
            <a:headEnd/>
            <a:tailEnd/>
          </a:ln>
        </p:spPr>
        <p:txBody>
          <a:bodyPr>
            <a:spAutoFit/>
          </a:bodyPr>
          <a:lstStyle/>
          <a:p>
            <a:pPr>
              <a:spcBef>
                <a:spcPct val="50000"/>
              </a:spcBef>
            </a:pPr>
            <a:r>
              <a:rPr lang="en-US" sz="1400"/>
              <a:t>45</a:t>
            </a:r>
            <a:r>
              <a:rPr lang="en-US" sz="1400">
                <a:cs typeface="Arial" charset="0"/>
              </a:rPr>
              <a:t>º</a:t>
            </a:r>
          </a:p>
        </p:txBody>
      </p:sp>
      <p:sp>
        <p:nvSpPr>
          <p:cNvPr id="44118" name="Line 86"/>
          <p:cNvSpPr>
            <a:spLocks noChangeShapeType="1"/>
          </p:cNvSpPr>
          <p:nvPr/>
        </p:nvSpPr>
        <p:spPr bwMode="auto">
          <a:xfrm>
            <a:off x="6126163" y="3240088"/>
            <a:ext cx="0" cy="1090612"/>
          </a:xfrm>
          <a:prstGeom prst="line">
            <a:avLst/>
          </a:prstGeom>
          <a:noFill/>
          <a:ln w="9525">
            <a:solidFill>
              <a:schemeClr val="bg2"/>
            </a:solidFill>
            <a:round/>
            <a:headEnd/>
            <a:tailEnd/>
          </a:ln>
        </p:spPr>
        <p:txBody>
          <a:bodyPr/>
          <a:lstStyle/>
          <a:p>
            <a:endParaRPr lang="en-IN"/>
          </a:p>
        </p:txBody>
      </p:sp>
      <p:sp>
        <p:nvSpPr>
          <p:cNvPr id="44119" name="Line 87"/>
          <p:cNvSpPr>
            <a:spLocks noChangeShapeType="1"/>
          </p:cNvSpPr>
          <p:nvPr/>
        </p:nvSpPr>
        <p:spPr bwMode="auto">
          <a:xfrm>
            <a:off x="6545263" y="3436938"/>
            <a:ext cx="0" cy="1276350"/>
          </a:xfrm>
          <a:prstGeom prst="line">
            <a:avLst/>
          </a:prstGeom>
          <a:noFill/>
          <a:ln w="9525">
            <a:solidFill>
              <a:schemeClr val="bg2"/>
            </a:solidFill>
            <a:round/>
            <a:headEnd/>
            <a:tailEnd/>
          </a:ln>
        </p:spPr>
        <p:txBody>
          <a:bodyPr/>
          <a:lstStyle/>
          <a:p>
            <a:endParaRPr lang="en-IN"/>
          </a:p>
        </p:txBody>
      </p:sp>
      <p:sp>
        <p:nvSpPr>
          <p:cNvPr id="44120" name="Line 88"/>
          <p:cNvSpPr>
            <a:spLocks noChangeShapeType="1"/>
          </p:cNvSpPr>
          <p:nvPr/>
        </p:nvSpPr>
        <p:spPr bwMode="auto">
          <a:xfrm>
            <a:off x="7065963" y="3405188"/>
            <a:ext cx="0" cy="1449387"/>
          </a:xfrm>
          <a:prstGeom prst="line">
            <a:avLst/>
          </a:prstGeom>
          <a:noFill/>
          <a:ln w="9525">
            <a:solidFill>
              <a:schemeClr val="bg2"/>
            </a:solidFill>
            <a:round/>
            <a:headEnd/>
            <a:tailEnd/>
          </a:ln>
        </p:spPr>
        <p:txBody>
          <a:bodyPr/>
          <a:lstStyle/>
          <a:p>
            <a:endParaRPr lang="en-IN"/>
          </a:p>
        </p:txBody>
      </p:sp>
      <p:sp>
        <p:nvSpPr>
          <p:cNvPr id="44121" name="Line 89"/>
          <p:cNvSpPr>
            <a:spLocks noChangeShapeType="1"/>
          </p:cNvSpPr>
          <p:nvPr/>
        </p:nvSpPr>
        <p:spPr bwMode="auto">
          <a:xfrm>
            <a:off x="7531100" y="3108325"/>
            <a:ext cx="0" cy="1792288"/>
          </a:xfrm>
          <a:prstGeom prst="line">
            <a:avLst/>
          </a:prstGeom>
          <a:noFill/>
          <a:ln w="9525">
            <a:solidFill>
              <a:schemeClr val="bg2"/>
            </a:solidFill>
            <a:round/>
            <a:headEnd/>
            <a:tailEnd/>
          </a:ln>
        </p:spPr>
        <p:txBody>
          <a:bodyPr/>
          <a:lstStyle/>
          <a:p>
            <a:endParaRPr lang="en-IN"/>
          </a:p>
        </p:txBody>
      </p:sp>
      <p:sp>
        <p:nvSpPr>
          <p:cNvPr id="44122" name="Line 90"/>
          <p:cNvSpPr>
            <a:spLocks noChangeShapeType="1"/>
          </p:cNvSpPr>
          <p:nvPr/>
        </p:nvSpPr>
        <p:spPr bwMode="auto">
          <a:xfrm>
            <a:off x="7832725" y="2643188"/>
            <a:ext cx="0" cy="2176462"/>
          </a:xfrm>
          <a:prstGeom prst="line">
            <a:avLst/>
          </a:prstGeom>
          <a:noFill/>
          <a:ln w="9525">
            <a:solidFill>
              <a:schemeClr val="bg2"/>
            </a:solidFill>
            <a:round/>
            <a:headEnd/>
            <a:tailEnd/>
          </a:ln>
        </p:spPr>
        <p:txBody>
          <a:bodyPr/>
          <a:lstStyle/>
          <a:p>
            <a:endParaRPr lang="en-IN"/>
          </a:p>
        </p:txBody>
      </p:sp>
      <p:sp>
        <p:nvSpPr>
          <p:cNvPr id="44123" name="Line 91"/>
          <p:cNvSpPr>
            <a:spLocks noChangeShapeType="1"/>
          </p:cNvSpPr>
          <p:nvPr/>
        </p:nvSpPr>
        <p:spPr bwMode="auto">
          <a:xfrm>
            <a:off x="7866063" y="2135188"/>
            <a:ext cx="0" cy="2614612"/>
          </a:xfrm>
          <a:prstGeom prst="line">
            <a:avLst/>
          </a:prstGeom>
          <a:noFill/>
          <a:ln w="9525">
            <a:solidFill>
              <a:schemeClr val="bg2"/>
            </a:solidFill>
            <a:round/>
            <a:headEnd/>
            <a:tailEnd/>
          </a:ln>
        </p:spPr>
        <p:txBody>
          <a:bodyPr/>
          <a:lstStyle/>
          <a:p>
            <a:endParaRPr lang="en-IN"/>
          </a:p>
        </p:txBody>
      </p:sp>
      <p:sp>
        <p:nvSpPr>
          <p:cNvPr id="44124" name="Line 92"/>
          <p:cNvSpPr>
            <a:spLocks noChangeShapeType="1"/>
          </p:cNvSpPr>
          <p:nvPr/>
        </p:nvSpPr>
        <p:spPr bwMode="auto">
          <a:xfrm>
            <a:off x="7639050" y="1690688"/>
            <a:ext cx="0" cy="2646362"/>
          </a:xfrm>
          <a:prstGeom prst="line">
            <a:avLst/>
          </a:prstGeom>
          <a:noFill/>
          <a:ln w="9525">
            <a:solidFill>
              <a:schemeClr val="bg2"/>
            </a:solidFill>
            <a:round/>
            <a:headEnd/>
            <a:tailEnd/>
          </a:ln>
        </p:spPr>
        <p:txBody>
          <a:bodyPr/>
          <a:lstStyle/>
          <a:p>
            <a:endParaRPr lang="en-IN"/>
          </a:p>
        </p:txBody>
      </p:sp>
      <p:sp>
        <p:nvSpPr>
          <p:cNvPr id="44125" name="Line 93"/>
          <p:cNvSpPr>
            <a:spLocks noChangeShapeType="1"/>
          </p:cNvSpPr>
          <p:nvPr/>
        </p:nvSpPr>
        <p:spPr bwMode="auto">
          <a:xfrm>
            <a:off x="3932238" y="4608513"/>
            <a:ext cx="3968750" cy="0"/>
          </a:xfrm>
          <a:prstGeom prst="line">
            <a:avLst/>
          </a:prstGeom>
          <a:noFill/>
          <a:ln w="9525">
            <a:solidFill>
              <a:schemeClr val="bg2"/>
            </a:solidFill>
            <a:round/>
            <a:headEnd/>
            <a:tailEnd/>
          </a:ln>
        </p:spPr>
        <p:txBody>
          <a:bodyPr/>
          <a:lstStyle/>
          <a:p>
            <a:endParaRPr lang="en-IN"/>
          </a:p>
        </p:txBody>
      </p:sp>
      <p:sp>
        <p:nvSpPr>
          <p:cNvPr id="44126" name="Line 94"/>
          <p:cNvSpPr>
            <a:spLocks noChangeShapeType="1"/>
          </p:cNvSpPr>
          <p:nvPr/>
        </p:nvSpPr>
        <p:spPr bwMode="auto">
          <a:xfrm>
            <a:off x="4273550" y="4814888"/>
            <a:ext cx="3833813" cy="0"/>
          </a:xfrm>
          <a:prstGeom prst="line">
            <a:avLst/>
          </a:prstGeom>
          <a:noFill/>
          <a:ln w="9525">
            <a:solidFill>
              <a:schemeClr val="bg2"/>
            </a:solidFill>
            <a:round/>
            <a:headEnd/>
            <a:tailEnd/>
          </a:ln>
        </p:spPr>
        <p:txBody>
          <a:bodyPr/>
          <a:lstStyle/>
          <a:p>
            <a:endParaRPr lang="en-IN"/>
          </a:p>
        </p:txBody>
      </p:sp>
      <p:sp>
        <p:nvSpPr>
          <p:cNvPr id="44127" name="Line 95"/>
          <p:cNvSpPr>
            <a:spLocks noChangeShapeType="1"/>
          </p:cNvSpPr>
          <p:nvPr/>
        </p:nvSpPr>
        <p:spPr bwMode="auto">
          <a:xfrm>
            <a:off x="4387850" y="4875213"/>
            <a:ext cx="3833813" cy="0"/>
          </a:xfrm>
          <a:prstGeom prst="line">
            <a:avLst/>
          </a:prstGeom>
          <a:noFill/>
          <a:ln w="9525">
            <a:solidFill>
              <a:schemeClr val="bg2"/>
            </a:solidFill>
            <a:round/>
            <a:headEnd/>
            <a:tailEnd/>
          </a:ln>
        </p:spPr>
        <p:txBody>
          <a:bodyPr/>
          <a:lstStyle/>
          <a:p>
            <a:endParaRPr lang="en-IN"/>
          </a:p>
        </p:txBody>
      </p:sp>
      <p:sp>
        <p:nvSpPr>
          <p:cNvPr id="44128" name="Arc 96"/>
          <p:cNvSpPr>
            <a:spLocks/>
          </p:cNvSpPr>
          <p:nvPr/>
        </p:nvSpPr>
        <p:spPr bwMode="auto">
          <a:xfrm rot="6650625">
            <a:off x="6673057" y="3574256"/>
            <a:ext cx="696912" cy="1762125"/>
          </a:xfrm>
          <a:custGeom>
            <a:avLst/>
            <a:gdLst>
              <a:gd name="T0" fmla="*/ 0 w 38044"/>
              <a:gd name="T1" fmla="*/ 15972533 h 38425"/>
              <a:gd name="T2" fmla="*/ 10063421 w 38044"/>
              <a:gd name="T3" fmla="*/ 80808956 h 38425"/>
              <a:gd name="T4" fmla="*/ 5518124 w 38044"/>
              <a:gd name="T5" fmla="*/ 45425443 h 38425"/>
              <a:gd name="T6" fmla="*/ 0 60000 65536"/>
              <a:gd name="T7" fmla="*/ 0 60000 65536"/>
              <a:gd name="T8" fmla="*/ 0 60000 65536"/>
              <a:gd name="T9" fmla="*/ 0 w 38044"/>
              <a:gd name="T10" fmla="*/ 0 h 38425"/>
              <a:gd name="T11" fmla="*/ 38044 w 38044"/>
              <a:gd name="T12" fmla="*/ 38425 h 38425"/>
            </a:gdLst>
            <a:ahLst/>
            <a:cxnLst>
              <a:cxn ang="T6">
                <a:pos x="T0" y="T1"/>
              </a:cxn>
              <a:cxn ang="T7">
                <a:pos x="T2" y="T3"/>
              </a:cxn>
              <a:cxn ang="T8">
                <a:pos x="T4" y="T5"/>
              </a:cxn>
            </a:cxnLst>
            <a:rect l="T9" t="T10" r="T11" b="T12"/>
            <a:pathLst>
              <a:path w="38044" h="38425" fill="none" extrusionOk="0">
                <a:moveTo>
                  <a:pt x="-1" y="7594"/>
                </a:moveTo>
                <a:cubicBezTo>
                  <a:pt x="4103" y="2776"/>
                  <a:pt x="10114" y="-1"/>
                  <a:pt x="16444" y="0"/>
                </a:cubicBezTo>
                <a:cubicBezTo>
                  <a:pt x="28373" y="0"/>
                  <a:pt x="38044" y="9670"/>
                  <a:pt x="38044" y="21600"/>
                </a:cubicBezTo>
                <a:cubicBezTo>
                  <a:pt x="38044" y="28138"/>
                  <a:pt x="35082" y="34325"/>
                  <a:pt x="29989" y="38425"/>
                </a:cubicBezTo>
              </a:path>
              <a:path w="38044" h="38425" stroke="0" extrusionOk="0">
                <a:moveTo>
                  <a:pt x="-1" y="7594"/>
                </a:moveTo>
                <a:cubicBezTo>
                  <a:pt x="4103" y="2776"/>
                  <a:pt x="10114" y="-1"/>
                  <a:pt x="16444" y="0"/>
                </a:cubicBezTo>
                <a:cubicBezTo>
                  <a:pt x="28373" y="0"/>
                  <a:pt x="38044" y="9670"/>
                  <a:pt x="38044" y="21600"/>
                </a:cubicBezTo>
                <a:cubicBezTo>
                  <a:pt x="38044" y="28138"/>
                  <a:pt x="35082" y="34325"/>
                  <a:pt x="29989" y="38425"/>
                </a:cubicBezTo>
                <a:lnTo>
                  <a:pt x="16444" y="21600"/>
                </a:lnTo>
                <a:close/>
              </a:path>
            </a:pathLst>
          </a:custGeom>
          <a:noFill/>
          <a:ln w="22225">
            <a:solidFill>
              <a:schemeClr val="tx1"/>
            </a:solidFill>
            <a:round/>
            <a:headEnd/>
            <a:tailEnd/>
          </a:ln>
        </p:spPr>
        <p:txBody>
          <a:bodyPr wrap="none" anchor="ctr"/>
          <a:lstStyle/>
          <a:p>
            <a:endParaRPr lang="en-IN"/>
          </a:p>
        </p:txBody>
      </p:sp>
      <p:sp>
        <p:nvSpPr>
          <p:cNvPr id="44129" name="Line 97"/>
          <p:cNvSpPr>
            <a:spLocks noChangeShapeType="1"/>
          </p:cNvSpPr>
          <p:nvPr/>
        </p:nvSpPr>
        <p:spPr bwMode="auto">
          <a:xfrm>
            <a:off x="6126163" y="4330700"/>
            <a:ext cx="1512887" cy="0"/>
          </a:xfrm>
          <a:prstGeom prst="line">
            <a:avLst/>
          </a:prstGeom>
          <a:noFill/>
          <a:ln w="22225">
            <a:solidFill>
              <a:schemeClr val="tx1"/>
            </a:solidFill>
            <a:round/>
            <a:headEnd/>
            <a:tailEnd/>
          </a:ln>
        </p:spPr>
        <p:txBody>
          <a:bodyPr/>
          <a:lstStyle/>
          <a:p>
            <a:endParaRPr lang="en-IN"/>
          </a:p>
        </p:txBody>
      </p:sp>
      <p:sp>
        <p:nvSpPr>
          <p:cNvPr id="44130" name="Oval 98"/>
          <p:cNvSpPr>
            <a:spLocks noChangeArrowheads="1"/>
          </p:cNvSpPr>
          <p:nvPr/>
        </p:nvSpPr>
        <p:spPr bwMode="auto">
          <a:xfrm>
            <a:off x="7618413" y="4313238"/>
            <a:ext cx="46037" cy="46037"/>
          </a:xfrm>
          <a:prstGeom prst="ellipse">
            <a:avLst/>
          </a:prstGeom>
          <a:solidFill>
            <a:srgbClr val="FFFF99"/>
          </a:solidFill>
          <a:ln w="9525">
            <a:solidFill>
              <a:schemeClr val="tx1"/>
            </a:solidFill>
            <a:round/>
            <a:headEnd/>
            <a:tailEnd/>
          </a:ln>
        </p:spPr>
        <p:txBody>
          <a:bodyPr wrap="none" anchor="ctr"/>
          <a:lstStyle/>
          <a:p>
            <a:endParaRPr lang="en-IN"/>
          </a:p>
        </p:txBody>
      </p:sp>
      <p:sp>
        <p:nvSpPr>
          <p:cNvPr id="44131" name="Oval 99"/>
          <p:cNvSpPr>
            <a:spLocks noChangeArrowheads="1"/>
          </p:cNvSpPr>
          <p:nvPr/>
        </p:nvSpPr>
        <p:spPr bwMode="auto">
          <a:xfrm>
            <a:off x="7842250" y="4583113"/>
            <a:ext cx="46038" cy="46037"/>
          </a:xfrm>
          <a:prstGeom prst="ellipse">
            <a:avLst/>
          </a:prstGeom>
          <a:solidFill>
            <a:srgbClr val="FFFF99"/>
          </a:solidFill>
          <a:ln w="9525">
            <a:solidFill>
              <a:schemeClr val="tx1"/>
            </a:solidFill>
            <a:round/>
            <a:headEnd/>
            <a:tailEnd/>
          </a:ln>
        </p:spPr>
        <p:txBody>
          <a:bodyPr wrap="none" anchor="ctr"/>
          <a:lstStyle/>
          <a:p>
            <a:endParaRPr lang="en-IN"/>
          </a:p>
        </p:txBody>
      </p:sp>
      <p:sp>
        <p:nvSpPr>
          <p:cNvPr id="44132" name="Oval 100"/>
          <p:cNvSpPr>
            <a:spLocks noChangeArrowheads="1"/>
          </p:cNvSpPr>
          <p:nvPr/>
        </p:nvSpPr>
        <p:spPr bwMode="auto">
          <a:xfrm>
            <a:off x="7808913" y="4786313"/>
            <a:ext cx="46037" cy="46037"/>
          </a:xfrm>
          <a:prstGeom prst="ellipse">
            <a:avLst/>
          </a:prstGeom>
          <a:solidFill>
            <a:srgbClr val="FFFF99"/>
          </a:solidFill>
          <a:ln w="9525">
            <a:solidFill>
              <a:schemeClr val="tx1"/>
            </a:solidFill>
            <a:round/>
            <a:headEnd/>
            <a:tailEnd/>
          </a:ln>
        </p:spPr>
        <p:txBody>
          <a:bodyPr wrap="none" anchor="ctr"/>
          <a:lstStyle/>
          <a:p>
            <a:endParaRPr lang="en-IN"/>
          </a:p>
        </p:txBody>
      </p:sp>
      <p:sp>
        <p:nvSpPr>
          <p:cNvPr id="44133" name="Oval 101"/>
          <p:cNvSpPr>
            <a:spLocks noChangeArrowheads="1"/>
          </p:cNvSpPr>
          <p:nvPr/>
        </p:nvSpPr>
        <p:spPr bwMode="auto">
          <a:xfrm>
            <a:off x="7507288" y="4854575"/>
            <a:ext cx="46037" cy="46038"/>
          </a:xfrm>
          <a:prstGeom prst="ellipse">
            <a:avLst/>
          </a:prstGeom>
          <a:solidFill>
            <a:srgbClr val="FFFF99"/>
          </a:solidFill>
          <a:ln w="9525">
            <a:solidFill>
              <a:schemeClr val="tx1"/>
            </a:solidFill>
            <a:round/>
            <a:headEnd/>
            <a:tailEnd/>
          </a:ln>
        </p:spPr>
        <p:txBody>
          <a:bodyPr wrap="none" anchor="ctr"/>
          <a:lstStyle/>
          <a:p>
            <a:endParaRPr lang="en-IN"/>
          </a:p>
        </p:txBody>
      </p:sp>
      <p:sp>
        <p:nvSpPr>
          <p:cNvPr id="44134" name="Oval 102"/>
          <p:cNvSpPr>
            <a:spLocks noChangeArrowheads="1"/>
          </p:cNvSpPr>
          <p:nvPr/>
        </p:nvSpPr>
        <p:spPr bwMode="auto">
          <a:xfrm>
            <a:off x="7042150" y="4802188"/>
            <a:ext cx="46038" cy="46037"/>
          </a:xfrm>
          <a:prstGeom prst="ellipse">
            <a:avLst/>
          </a:prstGeom>
          <a:solidFill>
            <a:srgbClr val="FFFF99"/>
          </a:solidFill>
          <a:ln w="9525">
            <a:solidFill>
              <a:schemeClr val="tx1"/>
            </a:solidFill>
            <a:round/>
            <a:headEnd/>
            <a:tailEnd/>
          </a:ln>
        </p:spPr>
        <p:txBody>
          <a:bodyPr wrap="none" anchor="ctr"/>
          <a:lstStyle/>
          <a:p>
            <a:endParaRPr lang="en-IN"/>
          </a:p>
        </p:txBody>
      </p:sp>
      <p:sp>
        <p:nvSpPr>
          <p:cNvPr id="44135" name="Oval 103"/>
          <p:cNvSpPr>
            <a:spLocks noChangeArrowheads="1"/>
          </p:cNvSpPr>
          <p:nvPr/>
        </p:nvSpPr>
        <p:spPr bwMode="auto">
          <a:xfrm>
            <a:off x="6521450" y="4584700"/>
            <a:ext cx="46038" cy="46038"/>
          </a:xfrm>
          <a:prstGeom prst="ellipse">
            <a:avLst/>
          </a:prstGeom>
          <a:solidFill>
            <a:srgbClr val="FFFF99"/>
          </a:solidFill>
          <a:ln w="9525">
            <a:solidFill>
              <a:schemeClr val="tx1"/>
            </a:solidFill>
            <a:round/>
            <a:headEnd/>
            <a:tailEnd/>
          </a:ln>
        </p:spPr>
        <p:txBody>
          <a:bodyPr wrap="none" anchor="ctr"/>
          <a:lstStyle/>
          <a:p>
            <a:endParaRPr lang="en-IN"/>
          </a:p>
        </p:txBody>
      </p:sp>
      <p:sp>
        <p:nvSpPr>
          <p:cNvPr id="44136" name="Oval 104"/>
          <p:cNvSpPr>
            <a:spLocks noChangeArrowheads="1"/>
          </p:cNvSpPr>
          <p:nvPr/>
        </p:nvSpPr>
        <p:spPr bwMode="auto">
          <a:xfrm>
            <a:off x="6116638" y="4319588"/>
            <a:ext cx="46037" cy="46037"/>
          </a:xfrm>
          <a:prstGeom prst="ellipse">
            <a:avLst/>
          </a:prstGeom>
          <a:solidFill>
            <a:srgbClr val="FFFF99"/>
          </a:solidFill>
          <a:ln w="9525">
            <a:solidFill>
              <a:schemeClr val="tx1"/>
            </a:solidFill>
            <a:round/>
            <a:headEnd/>
            <a:tailEnd/>
          </a:ln>
        </p:spPr>
        <p:txBody>
          <a:bodyPr wrap="none" anchor="ctr"/>
          <a:lstStyle/>
          <a:p>
            <a:endParaRPr lang="en-IN"/>
          </a:p>
        </p:txBody>
      </p:sp>
      <p:sp>
        <p:nvSpPr>
          <p:cNvPr id="44137" name="Oval 105"/>
          <p:cNvSpPr>
            <a:spLocks noChangeArrowheads="1"/>
          </p:cNvSpPr>
          <p:nvPr/>
        </p:nvSpPr>
        <p:spPr bwMode="auto">
          <a:xfrm>
            <a:off x="3905250" y="459105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44138" name="Oval 106"/>
          <p:cNvSpPr>
            <a:spLocks noChangeArrowheads="1"/>
          </p:cNvSpPr>
          <p:nvPr/>
        </p:nvSpPr>
        <p:spPr bwMode="auto">
          <a:xfrm>
            <a:off x="4249738" y="4786313"/>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44139" name="Oval 107"/>
          <p:cNvSpPr>
            <a:spLocks noChangeArrowheads="1"/>
          </p:cNvSpPr>
          <p:nvPr/>
        </p:nvSpPr>
        <p:spPr bwMode="auto">
          <a:xfrm>
            <a:off x="4356100" y="4854575"/>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44140" name="Text Box 108"/>
          <p:cNvSpPr txBox="1">
            <a:spLocks noChangeArrowheads="1"/>
          </p:cNvSpPr>
          <p:nvPr/>
        </p:nvSpPr>
        <p:spPr bwMode="auto">
          <a:xfrm>
            <a:off x="7569200" y="4075113"/>
            <a:ext cx="490538" cy="244475"/>
          </a:xfrm>
          <a:prstGeom prst="rect">
            <a:avLst/>
          </a:prstGeom>
          <a:noFill/>
          <a:ln w="9525">
            <a:noFill/>
            <a:miter lim="800000"/>
            <a:headEnd/>
            <a:tailEnd/>
          </a:ln>
        </p:spPr>
        <p:txBody>
          <a:bodyPr>
            <a:spAutoFit/>
          </a:bodyPr>
          <a:lstStyle/>
          <a:p>
            <a:pPr>
              <a:spcBef>
                <a:spcPct val="50000"/>
              </a:spcBef>
            </a:pPr>
            <a:r>
              <a:rPr lang="en-US" sz="1000" b="1"/>
              <a:t>1</a:t>
            </a:r>
            <a:r>
              <a:rPr lang="en-US" sz="1000" b="1" baseline="-25000"/>
              <a:t>1</a:t>
            </a:r>
            <a:endParaRPr lang="en-US" sz="1000" b="1"/>
          </a:p>
        </p:txBody>
      </p:sp>
      <p:sp>
        <p:nvSpPr>
          <p:cNvPr id="44141" name="Text Box 109"/>
          <p:cNvSpPr txBox="1">
            <a:spLocks noChangeArrowheads="1"/>
          </p:cNvSpPr>
          <p:nvPr/>
        </p:nvSpPr>
        <p:spPr bwMode="auto">
          <a:xfrm>
            <a:off x="7815263" y="4495800"/>
            <a:ext cx="490537" cy="244475"/>
          </a:xfrm>
          <a:prstGeom prst="rect">
            <a:avLst/>
          </a:prstGeom>
          <a:noFill/>
          <a:ln w="9525">
            <a:noFill/>
            <a:miter lim="800000"/>
            <a:headEnd/>
            <a:tailEnd/>
          </a:ln>
        </p:spPr>
        <p:txBody>
          <a:bodyPr>
            <a:spAutoFit/>
          </a:bodyPr>
          <a:lstStyle/>
          <a:p>
            <a:pPr>
              <a:spcBef>
                <a:spcPct val="50000"/>
              </a:spcBef>
            </a:pPr>
            <a:r>
              <a:rPr lang="en-US" sz="1000" b="1"/>
              <a:t>2</a:t>
            </a:r>
            <a:r>
              <a:rPr lang="en-US" sz="1000" b="1" baseline="-25000"/>
              <a:t>1</a:t>
            </a:r>
            <a:endParaRPr lang="en-US" sz="1000" b="1"/>
          </a:p>
        </p:txBody>
      </p:sp>
      <p:sp>
        <p:nvSpPr>
          <p:cNvPr id="44142" name="Text Box 110"/>
          <p:cNvSpPr txBox="1">
            <a:spLocks noChangeArrowheads="1"/>
          </p:cNvSpPr>
          <p:nvPr/>
        </p:nvSpPr>
        <p:spPr bwMode="auto">
          <a:xfrm>
            <a:off x="7767638" y="4778375"/>
            <a:ext cx="490537" cy="244475"/>
          </a:xfrm>
          <a:prstGeom prst="rect">
            <a:avLst/>
          </a:prstGeom>
          <a:noFill/>
          <a:ln w="9525">
            <a:noFill/>
            <a:miter lim="800000"/>
            <a:headEnd/>
            <a:tailEnd/>
          </a:ln>
        </p:spPr>
        <p:txBody>
          <a:bodyPr>
            <a:spAutoFit/>
          </a:bodyPr>
          <a:lstStyle/>
          <a:p>
            <a:pPr>
              <a:spcBef>
                <a:spcPct val="50000"/>
              </a:spcBef>
            </a:pPr>
            <a:r>
              <a:rPr lang="en-US" sz="1000" b="1"/>
              <a:t>3</a:t>
            </a:r>
            <a:r>
              <a:rPr lang="en-US" sz="1000" b="1" baseline="-25000"/>
              <a:t>1</a:t>
            </a:r>
            <a:endParaRPr lang="en-US" sz="1000" b="1"/>
          </a:p>
        </p:txBody>
      </p:sp>
      <p:sp>
        <p:nvSpPr>
          <p:cNvPr id="44143" name="Text Box 111"/>
          <p:cNvSpPr txBox="1">
            <a:spLocks noChangeArrowheads="1"/>
          </p:cNvSpPr>
          <p:nvPr/>
        </p:nvSpPr>
        <p:spPr bwMode="auto">
          <a:xfrm>
            <a:off x="7435850" y="4900613"/>
            <a:ext cx="493713" cy="244475"/>
          </a:xfrm>
          <a:prstGeom prst="rect">
            <a:avLst/>
          </a:prstGeom>
          <a:noFill/>
          <a:ln w="9525">
            <a:noFill/>
            <a:miter lim="800000"/>
            <a:headEnd/>
            <a:tailEnd/>
          </a:ln>
        </p:spPr>
        <p:txBody>
          <a:bodyPr>
            <a:spAutoFit/>
          </a:bodyPr>
          <a:lstStyle/>
          <a:p>
            <a:pPr>
              <a:spcBef>
                <a:spcPct val="50000"/>
              </a:spcBef>
            </a:pPr>
            <a:r>
              <a:rPr lang="en-US" sz="1000" b="1"/>
              <a:t>4</a:t>
            </a:r>
            <a:r>
              <a:rPr lang="en-US" sz="1000" b="1" baseline="-25000"/>
              <a:t>1</a:t>
            </a:r>
            <a:endParaRPr lang="en-US" sz="1000" b="1"/>
          </a:p>
        </p:txBody>
      </p:sp>
      <p:sp>
        <p:nvSpPr>
          <p:cNvPr id="44144" name="Text Box 112"/>
          <p:cNvSpPr txBox="1">
            <a:spLocks noChangeArrowheads="1"/>
          </p:cNvSpPr>
          <p:nvPr/>
        </p:nvSpPr>
        <p:spPr bwMode="auto">
          <a:xfrm>
            <a:off x="6945313" y="4848225"/>
            <a:ext cx="490537" cy="244475"/>
          </a:xfrm>
          <a:prstGeom prst="rect">
            <a:avLst/>
          </a:prstGeom>
          <a:noFill/>
          <a:ln w="9525">
            <a:noFill/>
            <a:miter lim="800000"/>
            <a:headEnd/>
            <a:tailEnd/>
          </a:ln>
        </p:spPr>
        <p:txBody>
          <a:bodyPr>
            <a:spAutoFit/>
          </a:bodyPr>
          <a:lstStyle/>
          <a:p>
            <a:pPr>
              <a:spcBef>
                <a:spcPct val="50000"/>
              </a:spcBef>
            </a:pPr>
            <a:r>
              <a:rPr lang="en-US" sz="1000" b="1"/>
              <a:t>5</a:t>
            </a:r>
            <a:r>
              <a:rPr lang="en-US" sz="1000" b="1" baseline="-25000"/>
              <a:t>1</a:t>
            </a:r>
            <a:endParaRPr lang="en-US" sz="1000" b="1"/>
          </a:p>
        </p:txBody>
      </p:sp>
      <p:sp>
        <p:nvSpPr>
          <p:cNvPr id="44145" name="Text Box 113"/>
          <p:cNvSpPr txBox="1">
            <a:spLocks noChangeArrowheads="1"/>
          </p:cNvSpPr>
          <p:nvPr/>
        </p:nvSpPr>
        <p:spPr bwMode="auto">
          <a:xfrm>
            <a:off x="6370638" y="4603750"/>
            <a:ext cx="490537" cy="244475"/>
          </a:xfrm>
          <a:prstGeom prst="rect">
            <a:avLst/>
          </a:prstGeom>
          <a:noFill/>
          <a:ln w="9525">
            <a:noFill/>
            <a:miter lim="800000"/>
            <a:headEnd/>
            <a:tailEnd/>
          </a:ln>
        </p:spPr>
        <p:txBody>
          <a:bodyPr>
            <a:spAutoFit/>
          </a:bodyPr>
          <a:lstStyle/>
          <a:p>
            <a:pPr>
              <a:spcBef>
                <a:spcPct val="50000"/>
              </a:spcBef>
            </a:pPr>
            <a:r>
              <a:rPr lang="en-US" sz="1000" b="1"/>
              <a:t>6</a:t>
            </a:r>
            <a:r>
              <a:rPr lang="en-US" sz="1000" b="1" baseline="-25000"/>
              <a:t>1</a:t>
            </a:r>
            <a:endParaRPr lang="en-US" sz="1000" b="1"/>
          </a:p>
        </p:txBody>
      </p:sp>
      <p:sp>
        <p:nvSpPr>
          <p:cNvPr id="44146" name="Text Box 114"/>
          <p:cNvSpPr txBox="1">
            <a:spLocks noChangeArrowheads="1"/>
          </p:cNvSpPr>
          <p:nvPr/>
        </p:nvSpPr>
        <p:spPr bwMode="auto">
          <a:xfrm>
            <a:off x="5880100" y="4090988"/>
            <a:ext cx="490538" cy="244475"/>
          </a:xfrm>
          <a:prstGeom prst="rect">
            <a:avLst/>
          </a:prstGeom>
          <a:noFill/>
          <a:ln w="9525">
            <a:noFill/>
            <a:miter lim="800000"/>
            <a:headEnd/>
            <a:tailEnd/>
          </a:ln>
        </p:spPr>
        <p:txBody>
          <a:bodyPr>
            <a:spAutoFit/>
          </a:bodyPr>
          <a:lstStyle/>
          <a:p>
            <a:pPr>
              <a:spcBef>
                <a:spcPct val="50000"/>
              </a:spcBef>
            </a:pPr>
            <a:r>
              <a:rPr lang="en-US" sz="1000" b="1"/>
              <a:t>7</a:t>
            </a:r>
            <a:r>
              <a:rPr lang="en-US" sz="1000" b="1" baseline="-25000"/>
              <a:t>1</a:t>
            </a:r>
            <a:endParaRPr lang="en-US" sz="1000" b="1"/>
          </a:p>
        </p:txBody>
      </p:sp>
      <p:sp>
        <p:nvSpPr>
          <p:cNvPr id="44147" name="Line 115"/>
          <p:cNvSpPr>
            <a:spLocks noChangeShapeType="1"/>
          </p:cNvSpPr>
          <p:nvPr/>
        </p:nvSpPr>
        <p:spPr bwMode="auto">
          <a:xfrm flipH="1">
            <a:off x="1276350" y="4060825"/>
            <a:ext cx="474663" cy="0"/>
          </a:xfrm>
          <a:prstGeom prst="line">
            <a:avLst/>
          </a:prstGeom>
          <a:noFill/>
          <a:ln w="9525">
            <a:solidFill>
              <a:schemeClr val="tx1"/>
            </a:solidFill>
            <a:round/>
            <a:headEnd/>
            <a:tailEnd/>
          </a:ln>
        </p:spPr>
        <p:txBody>
          <a:bodyPr/>
          <a:lstStyle/>
          <a:p>
            <a:endParaRPr lang="en-IN"/>
          </a:p>
        </p:txBody>
      </p:sp>
      <p:sp>
        <p:nvSpPr>
          <p:cNvPr id="44150" name="Line 118"/>
          <p:cNvSpPr>
            <a:spLocks noChangeShapeType="1"/>
          </p:cNvSpPr>
          <p:nvPr/>
        </p:nvSpPr>
        <p:spPr bwMode="auto">
          <a:xfrm flipH="1">
            <a:off x="1276350" y="1887538"/>
            <a:ext cx="474663" cy="0"/>
          </a:xfrm>
          <a:prstGeom prst="line">
            <a:avLst/>
          </a:prstGeom>
          <a:noFill/>
          <a:ln w="9525">
            <a:solidFill>
              <a:schemeClr val="tx1"/>
            </a:solidFill>
            <a:round/>
            <a:headEnd/>
            <a:tailEnd/>
          </a:ln>
        </p:spPr>
        <p:txBody>
          <a:bodyPr/>
          <a:lstStyle/>
          <a:p>
            <a:endParaRPr lang="en-IN"/>
          </a:p>
        </p:txBody>
      </p:sp>
      <p:sp>
        <p:nvSpPr>
          <p:cNvPr id="44151" name="Line 119"/>
          <p:cNvSpPr>
            <a:spLocks noChangeShapeType="1"/>
          </p:cNvSpPr>
          <p:nvPr/>
        </p:nvSpPr>
        <p:spPr bwMode="auto">
          <a:xfrm>
            <a:off x="1419225" y="1887538"/>
            <a:ext cx="0" cy="2181225"/>
          </a:xfrm>
          <a:prstGeom prst="line">
            <a:avLst/>
          </a:prstGeom>
          <a:noFill/>
          <a:ln w="9525">
            <a:solidFill>
              <a:schemeClr val="tx1"/>
            </a:solidFill>
            <a:round/>
            <a:headEnd type="triangle" w="med" len="med"/>
            <a:tailEnd type="triangle" w="med" len="med"/>
          </a:ln>
        </p:spPr>
        <p:txBody>
          <a:bodyPr/>
          <a:lstStyle/>
          <a:p>
            <a:endParaRPr lang="en-IN"/>
          </a:p>
        </p:txBody>
      </p:sp>
      <p:sp>
        <p:nvSpPr>
          <p:cNvPr id="44152" name="Text Box 120"/>
          <p:cNvSpPr txBox="1">
            <a:spLocks noChangeArrowheads="1"/>
          </p:cNvSpPr>
          <p:nvPr/>
        </p:nvSpPr>
        <p:spPr bwMode="auto">
          <a:xfrm rot="-5400000">
            <a:off x="921543" y="2882107"/>
            <a:ext cx="709613" cy="336550"/>
          </a:xfrm>
          <a:prstGeom prst="rect">
            <a:avLst/>
          </a:prstGeom>
          <a:noFill/>
          <a:ln w="9525">
            <a:noFill/>
            <a:miter lim="800000"/>
            <a:headEnd/>
            <a:tailEnd/>
          </a:ln>
        </p:spPr>
        <p:txBody>
          <a:bodyPr>
            <a:spAutoFit/>
          </a:bodyPr>
          <a:lstStyle/>
          <a:p>
            <a:pPr>
              <a:spcBef>
                <a:spcPct val="50000"/>
              </a:spcBef>
            </a:pPr>
            <a:r>
              <a:rPr lang="en-US" sz="1600">
                <a:cs typeface="Arial" charset="0"/>
              </a:rPr>
              <a:t>Ø 80</a:t>
            </a:r>
          </a:p>
        </p:txBody>
      </p:sp>
      <p:sp>
        <p:nvSpPr>
          <p:cNvPr id="44153" name="Text Box 121"/>
          <p:cNvSpPr txBox="1">
            <a:spLocks noChangeArrowheads="1"/>
          </p:cNvSpPr>
          <p:nvPr/>
        </p:nvSpPr>
        <p:spPr bwMode="auto">
          <a:xfrm>
            <a:off x="835025" y="1066800"/>
            <a:ext cx="1831975" cy="457200"/>
          </a:xfrm>
          <a:prstGeom prst="rect">
            <a:avLst/>
          </a:prstGeom>
          <a:noFill/>
          <a:ln w="9525">
            <a:noFill/>
            <a:miter lim="800000"/>
            <a:headEnd/>
            <a:tailEnd/>
          </a:ln>
        </p:spPr>
        <p:txBody>
          <a:bodyPr>
            <a:spAutoFit/>
          </a:bodyPr>
          <a:lstStyle/>
          <a:p>
            <a:pPr>
              <a:spcBef>
                <a:spcPct val="50000"/>
              </a:spcBef>
            </a:pPr>
            <a:r>
              <a:rPr lang="en-US" sz="1200" b="1">
                <a:solidFill>
                  <a:srgbClr val="00FF00"/>
                </a:solidFill>
              </a:rPr>
              <a:t>Plane in the V.P. with straight edge </a:t>
            </a:r>
            <a:r>
              <a:rPr lang="en-US" sz="1200" b="1">
                <a:solidFill>
                  <a:srgbClr val="00FF00"/>
                </a:solidFill>
                <a:cs typeface="Arial" charset="0"/>
              </a:rPr>
              <a:t>┴ to H.P</a:t>
            </a:r>
          </a:p>
        </p:txBody>
      </p:sp>
      <p:sp>
        <p:nvSpPr>
          <p:cNvPr id="44154" name="Text Box 122"/>
          <p:cNvSpPr txBox="1">
            <a:spLocks noChangeArrowheads="1"/>
          </p:cNvSpPr>
          <p:nvPr/>
        </p:nvSpPr>
        <p:spPr bwMode="auto">
          <a:xfrm>
            <a:off x="2905125" y="884238"/>
            <a:ext cx="2416175" cy="639762"/>
          </a:xfrm>
          <a:prstGeom prst="rect">
            <a:avLst/>
          </a:prstGeom>
          <a:noFill/>
          <a:ln w="9525">
            <a:noFill/>
            <a:miter lim="800000"/>
            <a:headEnd/>
            <a:tailEnd/>
          </a:ln>
        </p:spPr>
        <p:txBody>
          <a:bodyPr>
            <a:spAutoFit/>
          </a:bodyPr>
          <a:lstStyle/>
          <a:p>
            <a:pPr>
              <a:spcBef>
                <a:spcPct val="50000"/>
              </a:spcBef>
            </a:pPr>
            <a:r>
              <a:rPr lang="en-US" sz="1200" b="1">
                <a:solidFill>
                  <a:srgbClr val="00FF00"/>
                </a:solidFill>
              </a:rPr>
              <a:t>Plane inclined at 30</a:t>
            </a:r>
            <a:r>
              <a:rPr lang="en-US" sz="1200" b="1">
                <a:solidFill>
                  <a:srgbClr val="00FF00"/>
                </a:solidFill>
                <a:cs typeface="Arial" charset="0"/>
              </a:rPr>
              <a:t>º </a:t>
            </a:r>
            <a:r>
              <a:rPr lang="en-US" sz="1200" b="1">
                <a:solidFill>
                  <a:srgbClr val="00FF00"/>
                </a:solidFill>
              </a:rPr>
              <a:t>to the V.P. and straight edge in the H.P.</a:t>
            </a:r>
            <a:endParaRPr lang="en-US" sz="1200" b="1">
              <a:solidFill>
                <a:srgbClr val="00FF00"/>
              </a:solidFill>
              <a:cs typeface="Arial" charset="0"/>
            </a:endParaRPr>
          </a:p>
        </p:txBody>
      </p:sp>
      <p:sp>
        <p:nvSpPr>
          <p:cNvPr id="44155" name="Text Box 123"/>
          <p:cNvSpPr txBox="1">
            <a:spLocks noChangeArrowheads="1"/>
          </p:cNvSpPr>
          <p:nvPr/>
        </p:nvSpPr>
        <p:spPr bwMode="auto">
          <a:xfrm>
            <a:off x="5795963" y="1038225"/>
            <a:ext cx="2105025" cy="457200"/>
          </a:xfrm>
          <a:prstGeom prst="rect">
            <a:avLst/>
          </a:prstGeom>
          <a:noFill/>
          <a:ln w="9525">
            <a:noFill/>
            <a:miter lim="800000"/>
            <a:headEnd/>
            <a:tailEnd/>
          </a:ln>
        </p:spPr>
        <p:txBody>
          <a:bodyPr>
            <a:spAutoFit/>
          </a:bodyPr>
          <a:lstStyle/>
          <a:p>
            <a:pPr>
              <a:spcBef>
                <a:spcPct val="50000"/>
              </a:spcBef>
            </a:pPr>
            <a:r>
              <a:rPr lang="en-US" sz="1200" b="1">
                <a:solidFill>
                  <a:srgbClr val="00FF00"/>
                </a:solidFill>
              </a:rPr>
              <a:t>St.edge in V.P</a:t>
            </a:r>
            <a:r>
              <a:rPr lang="en-US" sz="1200" b="1">
                <a:solidFill>
                  <a:srgbClr val="00FF00"/>
                </a:solidFill>
                <a:cs typeface="Arial" charset="0"/>
              </a:rPr>
              <a:t>. and inclined at 45º to the H.P.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4036"/>
                                        </p:tgtEl>
                                        <p:attrNameLst>
                                          <p:attrName>style.visibility</p:attrName>
                                        </p:attrNameLst>
                                      </p:cBhvr>
                                      <p:to>
                                        <p:strVal val="visible"/>
                                      </p:to>
                                    </p:set>
                                    <p:anim calcmode="lin" valueType="num">
                                      <p:cBhvr>
                                        <p:cTn id="12" dur="500" fill="hold"/>
                                        <p:tgtEl>
                                          <p:spTgt spid="44036"/>
                                        </p:tgtEl>
                                        <p:attrNameLst>
                                          <p:attrName>ppt_w</p:attrName>
                                        </p:attrNameLst>
                                      </p:cBhvr>
                                      <p:tavLst>
                                        <p:tav tm="0">
                                          <p:val>
                                            <p:fltVal val="0"/>
                                          </p:val>
                                        </p:tav>
                                        <p:tav tm="100000">
                                          <p:val>
                                            <p:strVal val="#ppt_w"/>
                                          </p:val>
                                        </p:tav>
                                      </p:tavLst>
                                    </p:anim>
                                    <p:anim calcmode="lin" valueType="num">
                                      <p:cBhvr>
                                        <p:cTn id="13" dur="500" fill="hold"/>
                                        <p:tgtEl>
                                          <p:spTgt spid="44036"/>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4037"/>
                                        </p:tgtEl>
                                        <p:attrNameLst>
                                          <p:attrName>style.visibility</p:attrName>
                                        </p:attrNameLst>
                                      </p:cBhvr>
                                      <p:to>
                                        <p:strVal val="visible"/>
                                      </p:to>
                                    </p:set>
                                    <p:anim calcmode="lin" valueType="num">
                                      <p:cBhvr>
                                        <p:cTn id="18" dur="500" fill="hold"/>
                                        <p:tgtEl>
                                          <p:spTgt spid="44037"/>
                                        </p:tgtEl>
                                        <p:attrNameLst>
                                          <p:attrName>ppt_w</p:attrName>
                                        </p:attrNameLst>
                                      </p:cBhvr>
                                      <p:tavLst>
                                        <p:tav tm="0">
                                          <p:val>
                                            <p:fltVal val="0"/>
                                          </p:val>
                                        </p:tav>
                                        <p:tav tm="100000">
                                          <p:val>
                                            <p:strVal val="#ppt_w"/>
                                          </p:val>
                                        </p:tav>
                                      </p:tavLst>
                                    </p:anim>
                                    <p:anim calcmode="lin" valueType="num">
                                      <p:cBhvr>
                                        <p:cTn id="19" dur="500" fill="hold"/>
                                        <p:tgtEl>
                                          <p:spTgt spid="44037"/>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4153"/>
                                        </p:tgtEl>
                                        <p:attrNameLst>
                                          <p:attrName>style.visibility</p:attrName>
                                        </p:attrNameLst>
                                      </p:cBhvr>
                                      <p:to>
                                        <p:strVal val="visible"/>
                                      </p:to>
                                    </p:set>
                                    <p:anim calcmode="lin" valueType="num">
                                      <p:cBhvr>
                                        <p:cTn id="24" dur="500" fill="hold"/>
                                        <p:tgtEl>
                                          <p:spTgt spid="44153"/>
                                        </p:tgtEl>
                                        <p:attrNameLst>
                                          <p:attrName>ppt_w</p:attrName>
                                        </p:attrNameLst>
                                      </p:cBhvr>
                                      <p:tavLst>
                                        <p:tav tm="0">
                                          <p:val>
                                            <p:fltVal val="0"/>
                                          </p:val>
                                        </p:tav>
                                        <p:tav tm="100000">
                                          <p:val>
                                            <p:strVal val="#ppt_w"/>
                                          </p:val>
                                        </p:tav>
                                      </p:tavLst>
                                    </p:anim>
                                    <p:anim calcmode="lin" valueType="num">
                                      <p:cBhvr>
                                        <p:cTn id="25" dur="500" fill="hold"/>
                                        <p:tgtEl>
                                          <p:spTgt spid="44153"/>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4038"/>
                                        </p:tgtEl>
                                        <p:attrNameLst>
                                          <p:attrName>style.visibility</p:attrName>
                                        </p:attrNameLst>
                                      </p:cBhvr>
                                      <p:to>
                                        <p:strVal val="visible"/>
                                      </p:to>
                                    </p:set>
                                    <p:animEffect transition="in" filter="wipe(down)">
                                      <p:cBhvr>
                                        <p:cTn id="30" dur="500"/>
                                        <p:tgtEl>
                                          <p:spTgt spid="4403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4039"/>
                                        </p:tgtEl>
                                        <p:attrNameLst>
                                          <p:attrName>style.visibility</p:attrName>
                                        </p:attrNameLst>
                                      </p:cBhvr>
                                      <p:to>
                                        <p:strVal val="visible"/>
                                      </p:to>
                                    </p:set>
                                    <p:animEffect transition="in" filter="wipe(down)">
                                      <p:cBhvr>
                                        <p:cTn id="33" dur="500"/>
                                        <p:tgtEl>
                                          <p:spTgt spid="4403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4046"/>
                                        </p:tgtEl>
                                        <p:attrNameLst>
                                          <p:attrName>style.visibility</p:attrName>
                                        </p:attrNameLst>
                                      </p:cBhvr>
                                      <p:to>
                                        <p:strVal val="visible"/>
                                      </p:to>
                                    </p:set>
                                    <p:animEffect transition="in" filter="wipe(down)">
                                      <p:cBhvr>
                                        <p:cTn id="44" dur="500"/>
                                        <p:tgtEl>
                                          <p:spTgt spid="4404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047"/>
                                        </p:tgtEl>
                                        <p:attrNameLst>
                                          <p:attrName>style.visibility</p:attrName>
                                        </p:attrNameLst>
                                      </p:cBhvr>
                                      <p:to>
                                        <p:strVal val="visible"/>
                                      </p:to>
                                    </p:set>
                                    <p:animEffect transition="in" filter="wipe(down)">
                                      <p:cBhvr>
                                        <p:cTn id="47" dur="500"/>
                                        <p:tgtEl>
                                          <p:spTgt spid="4404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4048"/>
                                        </p:tgtEl>
                                        <p:attrNameLst>
                                          <p:attrName>style.visibility</p:attrName>
                                        </p:attrNameLst>
                                      </p:cBhvr>
                                      <p:to>
                                        <p:strVal val="visible"/>
                                      </p:to>
                                    </p:set>
                                    <p:animEffect transition="in" filter="wipe(down)">
                                      <p:cBhvr>
                                        <p:cTn id="50" dur="500"/>
                                        <p:tgtEl>
                                          <p:spTgt spid="4404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4049"/>
                                        </p:tgtEl>
                                        <p:attrNameLst>
                                          <p:attrName>style.visibility</p:attrName>
                                        </p:attrNameLst>
                                      </p:cBhvr>
                                      <p:to>
                                        <p:strVal val="visible"/>
                                      </p:to>
                                    </p:set>
                                    <p:animEffect transition="in" filter="wipe(down)">
                                      <p:cBhvr>
                                        <p:cTn id="53" dur="500"/>
                                        <p:tgtEl>
                                          <p:spTgt spid="4404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4050"/>
                                        </p:tgtEl>
                                        <p:attrNameLst>
                                          <p:attrName>style.visibility</p:attrName>
                                        </p:attrNameLst>
                                      </p:cBhvr>
                                      <p:to>
                                        <p:strVal val="visible"/>
                                      </p:to>
                                    </p:set>
                                    <p:animEffect transition="in" filter="wipe(down)">
                                      <p:cBhvr>
                                        <p:cTn id="56" dur="500"/>
                                        <p:tgtEl>
                                          <p:spTgt spid="4405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4051"/>
                                        </p:tgtEl>
                                        <p:attrNameLst>
                                          <p:attrName>style.visibility</p:attrName>
                                        </p:attrNameLst>
                                      </p:cBhvr>
                                      <p:to>
                                        <p:strVal val="visible"/>
                                      </p:to>
                                    </p:set>
                                    <p:animEffect transition="in" filter="wipe(down)">
                                      <p:cBhvr>
                                        <p:cTn id="59" dur="500"/>
                                        <p:tgtEl>
                                          <p:spTgt spid="4405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4052"/>
                                        </p:tgtEl>
                                        <p:attrNameLst>
                                          <p:attrName>style.visibility</p:attrName>
                                        </p:attrNameLst>
                                      </p:cBhvr>
                                      <p:to>
                                        <p:strVal val="visible"/>
                                      </p:to>
                                    </p:set>
                                    <p:animEffect transition="in" filter="wipe(down)">
                                      <p:cBhvr>
                                        <p:cTn id="62" dur="500"/>
                                        <p:tgtEl>
                                          <p:spTgt spid="440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4053"/>
                                        </p:tgtEl>
                                        <p:attrNameLst>
                                          <p:attrName>style.visibility</p:attrName>
                                        </p:attrNameLst>
                                      </p:cBhvr>
                                      <p:to>
                                        <p:strVal val="visible"/>
                                      </p:to>
                                    </p:set>
                                    <p:animEffect transition="in" filter="wipe(up)">
                                      <p:cBhvr>
                                        <p:cTn id="67" dur="500"/>
                                        <p:tgtEl>
                                          <p:spTgt spid="44053"/>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44054"/>
                                        </p:tgtEl>
                                        <p:attrNameLst>
                                          <p:attrName>style.visibility</p:attrName>
                                        </p:attrNameLst>
                                      </p:cBhvr>
                                      <p:to>
                                        <p:strVal val="visible"/>
                                      </p:to>
                                    </p:set>
                                    <p:animEffect transition="in" filter="wipe(up)">
                                      <p:cBhvr>
                                        <p:cTn id="70" dur="500"/>
                                        <p:tgtEl>
                                          <p:spTgt spid="44054"/>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4056"/>
                                        </p:tgtEl>
                                        <p:attrNameLst>
                                          <p:attrName>style.visibility</p:attrName>
                                        </p:attrNameLst>
                                      </p:cBhvr>
                                      <p:to>
                                        <p:strVal val="visible"/>
                                      </p:to>
                                    </p:set>
                                    <p:animEffect transition="in" filter="wipe(up)">
                                      <p:cBhvr>
                                        <p:cTn id="73" dur="500"/>
                                        <p:tgtEl>
                                          <p:spTgt spid="44056"/>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4055"/>
                                        </p:tgtEl>
                                        <p:attrNameLst>
                                          <p:attrName>style.visibility</p:attrName>
                                        </p:attrNameLst>
                                      </p:cBhvr>
                                      <p:to>
                                        <p:strVal val="visible"/>
                                      </p:to>
                                    </p:set>
                                    <p:animEffect transition="in" filter="wipe(up)">
                                      <p:cBhvr>
                                        <p:cTn id="76" dur="500"/>
                                        <p:tgtEl>
                                          <p:spTgt spid="4405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7"/>
                                        </p:tgtEl>
                                        <p:attrNameLst>
                                          <p:attrName>style.visibility</p:attrName>
                                        </p:attrNameLst>
                                      </p:cBhvr>
                                      <p:to>
                                        <p:strVal val="visible"/>
                                      </p:to>
                                    </p:set>
                                    <p:animEffect transition="in" filter="wipe(left)">
                                      <p:cBhvr>
                                        <p:cTn id="81" dur="500"/>
                                        <p:tgtEl>
                                          <p:spTgt spid="440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4058"/>
                                        </p:tgtEl>
                                        <p:attrNameLst>
                                          <p:attrName>style.visibility</p:attrName>
                                        </p:attrNameLst>
                                      </p:cBhvr>
                                      <p:to>
                                        <p:strVal val="visible"/>
                                      </p:to>
                                    </p:set>
                                    <p:animEffect transition="in" filter="wipe(down)">
                                      <p:cBhvr>
                                        <p:cTn id="86" dur="500"/>
                                        <p:tgtEl>
                                          <p:spTgt spid="44058"/>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44059"/>
                                        </p:tgtEl>
                                        <p:attrNameLst>
                                          <p:attrName>style.visibility</p:attrName>
                                        </p:attrNameLst>
                                      </p:cBhvr>
                                      <p:to>
                                        <p:strVal val="visible"/>
                                      </p:to>
                                    </p:set>
                                    <p:animEffect transition="in" filter="wipe(down)">
                                      <p:cBhvr>
                                        <p:cTn id="89" dur="500"/>
                                        <p:tgtEl>
                                          <p:spTgt spid="44059"/>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4060"/>
                                        </p:tgtEl>
                                        <p:attrNameLst>
                                          <p:attrName>style.visibility</p:attrName>
                                        </p:attrNameLst>
                                      </p:cBhvr>
                                      <p:to>
                                        <p:strVal val="visible"/>
                                      </p:to>
                                    </p:set>
                                    <p:animEffect transition="in" filter="wipe(down)">
                                      <p:cBhvr>
                                        <p:cTn id="92" dur="500"/>
                                        <p:tgtEl>
                                          <p:spTgt spid="44060"/>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4061"/>
                                        </p:tgtEl>
                                        <p:attrNameLst>
                                          <p:attrName>style.visibility</p:attrName>
                                        </p:attrNameLst>
                                      </p:cBhvr>
                                      <p:to>
                                        <p:strVal val="visible"/>
                                      </p:to>
                                    </p:set>
                                    <p:animEffect transition="in" filter="wipe(down)">
                                      <p:cBhvr>
                                        <p:cTn id="95" dur="500"/>
                                        <p:tgtEl>
                                          <p:spTgt spid="44061"/>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415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4062"/>
                                        </p:tgtEl>
                                        <p:attrNameLst>
                                          <p:attrName>style.visibility</p:attrName>
                                        </p:attrNameLst>
                                      </p:cBhvr>
                                      <p:to>
                                        <p:strVal val="visible"/>
                                      </p:to>
                                    </p:set>
                                    <p:animEffect transition="in" filter="wipe(left)">
                                      <p:cBhvr>
                                        <p:cTn id="104" dur="500"/>
                                        <p:tgtEl>
                                          <p:spTgt spid="4406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4063"/>
                                        </p:tgtEl>
                                        <p:attrNameLst>
                                          <p:attrName>style.visibility</p:attrName>
                                        </p:attrNameLst>
                                      </p:cBhvr>
                                      <p:to>
                                        <p:strVal val="visible"/>
                                      </p:to>
                                    </p:set>
                                    <p:animEffect transition="in" filter="wipe(down)">
                                      <p:cBhvr>
                                        <p:cTn id="109" dur="500"/>
                                        <p:tgtEl>
                                          <p:spTgt spid="4406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4064"/>
                                        </p:tgtEl>
                                        <p:attrNameLst>
                                          <p:attrName>style.visibility</p:attrName>
                                        </p:attrNameLst>
                                      </p:cBhvr>
                                      <p:to>
                                        <p:strVal val="visible"/>
                                      </p:to>
                                    </p:set>
                                    <p:animEffect transition="in" filter="wipe(down)">
                                      <p:cBhvr>
                                        <p:cTn id="114" dur="500"/>
                                        <p:tgtEl>
                                          <p:spTgt spid="4406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44137"/>
                                        </p:tgtEl>
                                        <p:attrNameLst>
                                          <p:attrName>style.visibility</p:attrName>
                                        </p:attrNameLst>
                                      </p:cBhvr>
                                      <p:to>
                                        <p:strVal val="visible"/>
                                      </p:to>
                                    </p:set>
                                    <p:animEffect transition="in" filter="wipe(down)">
                                      <p:cBhvr>
                                        <p:cTn id="119" dur="500"/>
                                        <p:tgtEl>
                                          <p:spTgt spid="44137"/>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4138"/>
                                        </p:tgtEl>
                                        <p:attrNameLst>
                                          <p:attrName>style.visibility</p:attrName>
                                        </p:attrNameLst>
                                      </p:cBhvr>
                                      <p:to>
                                        <p:strVal val="visible"/>
                                      </p:to>
                                    </p:set>
                                    <p:animEffect transition="in" filter="wipe(down)">
                                      <p:cBhvr>
                                        <p:cTn id="122" dur="500"/>
                                        <p:tgtEl>
                                          <p:spTgt spid="44138"/>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4139"/>
                                        </p:tgtEl>
                                        <p:attrNameLst>
                                          <p:attrName>style.visibility</p:attrName>
                                        </p:attrNameLst>
                                      </p:cBhvr>
                                      <p:to>
                                        <p:strVal val="visible"/>
                                      </p:to>
                                    </p:set>
                                    <p:animEffect transition="in" filter="wipe(down)">
                                      <p:cBhvr>
                                        <p:cTn id="125" dur="500"/>
                                        <p:tgtEl>
                                          <p:spTgt spid="4413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3"/>
                                        </p:tgtEl>
                                        <p:attrNameLst>
                                          <p:attrName>style.visibility</p:attrName>
                                        </p:attrNameLst>
                                      </p:cBhvr>
                                      <p:to>
                                        <p:strVal val="visible"/>
                                      </p:to>
                                    </p:set>
                                    <p:animEffect transition="in" filter="wipe(down)">
                                      <p:cBhvr>
                                        <p:cTn id="130" dur="500"/>
                                        <p:tgtEl>
                                          <p:spTgt spid="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44070"/>
                                        </p:tgtEl>
                                        <p:attrNameLst>
                                          <p:attrName>style.visibility</p:attrName>
                                        </p:attrNameLst>
                                      </p:cBhvr>
                                      <p:to>
                                        <p:strVal val="visible"/>
                                      </p:to>
                                    </p:set>
                                    <p:animEffect transition="in" filter="wipe(down)">
                                      <p:cBhvr>
                                        <p:cTn id="135" dur="500"/>
                                        <p:tgtEl>
                                          <p:spTgt spid="44070"/>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44071"/>
                                        </p:tgtEl>
                                        <p:attrNameLst>
                                          <p:attrName>style.visibility</p:attrName>
                                        </p:attrNameLst>
                                      </p:cBhvr>
                                      <p:to>
                                        <p:strVal val="visible"/>
                                      </p:to>
                                    </p:set>
                                    <p:animEffect transition="in" filter="wipe(down)">
                                      <p:cBhvr>
                                        <p:cTn id="138" dur="500"/>
                                        <p:tgtEl>
                                          <p:spTgt spid="44071"/>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44072"/>
                                        </p:tgtEl>
                                        <p:attrNameLst>
                                          <p:attrName>style.visibility</p:attrName>
                                        </p:attrNameLst>
                                      </p:cBhvr>
                                      <p:to>
                                        <p:strVal val="visible"/>
                                      </p:to>
                                    </p:set>
                                    <p:animEffect transition="in" filter="wipe(down)">
                                      <p:cBhvr>
                                        <p:cTn id="141" dur="500"/>
                                        <p:tgtEl>
                                          <p:spTgt spid="44072"/>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44073"/>
                                        </p:tgtEl>
                                        <p:attrNameLst>
                                          <p:attrName>style.visibility</p:attrName>
                                        </p:attrNameLst>
                                      </p:cBhvr>
                                      <p:to>
                                        <p:strVal val="visible"/>
                                      </p:to>
                                    </p:set>
                                    <p:animEffect transition="in" filter="wipe(down)">
                                      <p:cBhvr>
                                        <p:cTn id="144" dur="500"/>
                                        <p:tgtEl>
                                          <p:spTgt spid="4407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44074"/>
                                        </p:tgtEl>
                                        <p:attrNameLst>
                                          <p:attrName>style.visibility</p:attrName>
                                        </p:attrNameLst>
                                      </p:cBhvr>
                                      <p:to>
                                        <p:strVal val="visible"/>
                                      </p:to>
                                    </p:set>
                                    <p:animEffect transition="in" filter="wipe(left)">
                                      <p:cBhvr>
                                        <p:cTn id="149" dur="500"/>
                                        <p:tgtEl>
                                          <p:spTgt spid="44074"/>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44075"/>
                                        </p:tgtEl>
                                        <p:attrNameLst>
                                          <p:attrName>style.visibility</p:attrName>
                                        </p:attrNameLst>
                                      </p:cBhvr>
                                      <p:to>
                                        <p:strVal val="visible"/>
                                      </p:to>
                                    </p:set>
                                    <p:animEffect transition="in" filter="wipe(left)">
                                      <p:cBhvr>
                                        <p:cTn id="152" dur="500"/>
                                        <p:tgtEl>
                                          <p:spTgt spid="44075"/>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44076"/>
                                        </p:tgtEl>
                                        <p:attrNameLst>
                                          <p:attrName>style.visibility</p:attrName>
                                        </p:attrNameLst>
                                      </p:cBhvr>
                                      <p:to>
                                        <p:strVal val="visible"/>
                                      </p:to>
                                    </p:set>
                                    <p:animEffect transition="in" filter="wipe(left)">
                                      <p:cBhvr>
                                        <p:cTn id="155" dur="500"/>
                                        <p:tgtEl>
                                          <p:spTgt spid="4407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44077"/>
                                        </p:tgtEl>
                                        <p:attrNameLst>
                                          <p:attrName>style.visibility</p:attrName>
                                        </p:attrNameLst>
                                      </p:cBhvr>
                                      <p:to>
                                        <p:strVal val="visible"/>
                                      </p:to>
                                    </p:set>
                                    <p:animEffect transition="in" filter="wipe(left)">
                                      <p:cBhvr>
                                        <p:cTn id="158" dur="500"/>
                                        <p:tgtEl>
                                          <p:spTgt spid="44077"/>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44078"/>
                                        </p:tgtEl>
                                        <p:attrNameLst>
                                          <p:attrName>style.visibility</p:attrName>
                                        </p:attrNameLst>
                                      </p:cBhvr>
                                      <p:to>
                                        <p:strVal val="visible"/>
                                      </p:to>
                                    </p:set>
                                    <p:animEffect transition="in" filter="wipe(left)">
                                      <p:cBhvr>
                                        <p:cTn id="161" dur="500"/>
                                        <p:tgtEl>
                                          <p:spTgt spid="44078"/>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44079"/>
                                        </p:tgtEl>
                                        <p:attrNameLst>
                                          <p:attrName>style.visibility</p:attrName>
                                        </p:attrNameLst>
                                      </p:cBhvr>
                                      <p:to>
                                        <p:strVal val="visible"/>
                                      </p:to>
                                    </p:set>
                                    <p:animEffect transition="in" filter="wipe(left)">
                                      <p:cBhvr>
                                        <p:cTn id="164" dur="500"/>
                                        <p:tgtEl>
                                          <p:spTgt spid="44079"/>
                                        </p:tgtEl>
                                      </p:cBhvr>
                                    </p:animEffect>
                                  </p:childTnLst>
                                </p:cTn>
                              </p:par>
                              <p:par>
                                <p:cTn id="165" presetID="22" presetClass="entr" presetSubtype="8" fill="hold" grpId="0" nodeType="withEffect">
                                  <p:stCondLst>
                                    <p:cond delay="0"/>
                                  </p:stCondLst>
                                  <p:childTnLst>
                                    <p:set>
                                      <p:cBhvr>
                                        <p:cTn id="166" dur="1" fill="hold">
                                          <p:stCondLst>
                                            <p:cond delay="0"/>
                                          </p:stCondLst>
                                        </p:cTn>
                                        <p:tgtEl>
                                          <p:spTgt spid="44080"/>
                                        </p:tgtEl>
                                        <p:attrNameLst>
                                          <p:attrName>style.visibility</p:attrName>
                                        </p:attrNameLst>
                                      </p:cBhvr>
                                      <p:to>
                                        <p:strVal val="visible"/>
                                      </p:to>
                                    </p:set>
                                    <p:animEffect transition="in" filter="wipe(left)">
                                      <p:cBhvr>
                                        <p:cTn id="167" dur="500"/>
                                        <p:tgtEl>
                                          <p:spTgt spid="44080"/>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44083"/>
                                        </p:tgtEl>
                                        <p:attrNameLst>
                                          <p:attrName>style.visibility</p:attrName>
                                        </p:attrNameLst>
                                      </p:cBhvr>
                                      <p:to>
                                        <p:strVal val="visible"/>
                                      </p:to>
                                    </p:set>
                                    <p:animEffect transition="in" filter="wipe(down)">
                                      <p:cBhvr>
                                        <p:cTn id="172" dur="500"/>
                                        <p:tgtEl>
                                          <p:spTgt spid="44083"/>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44089"/>
                                        </p:tgtEl>
                                        <p:attrNameLst>
                                          <p:attrName>style.visibility</p:attrName>
                                        </p:attrNameLst>
                                      </p:cBhvr>
                                      <p:to>
                                        <p:strVal val="visible"/>
                                      </p:to>
                                    </p:set>
                                    <p:animEffect transition="in" filter="wipe(down)">
                                      <p:cBhvr>
                                        <p:cTn id="175" dur="500"/>
                                        <p:tgtEl>
                                          <p:spTgt spid="44089"/>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44088"/>
                                        </p:tgtEl>
                                        <p:attrNameLst>
                                          <p:attrName>style.visibility</p:attrName>
                                        </p:attrNameLst>
                                      </p:cBhvr>
                                      <p:to>
                                        <p:strVal val="visible"/>
                                      </p:to>
                                    </p:set>
                                    <p:animEffect transition="in" filter="wipe(down)">
                                      <p:cBhvr>
                                        <p:cTn id="178" dur="500"/>
                                        <p:tgtEl>
                                          <p:spTgt spid="44088"/>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44084"/>
                                        </p:tgtEl>
                                        <p:attrNameLst>
                                          <p:attrName>style.visibility</p:attrName>
                                        </p:attrNameLst>
                                      </p:cBhvr>
                                      <p:to>
                                        <p:strVal val="visible"/>
                                      </p:to>
                                    </p:set>
                                    <p:animEffect transition="in" filter="wipe(down)">
                                      <p:cBhvr>
                                        <p:cTn id="181" dur="500"/>
                                        <p:tgtEl>
                                          <p:spTgt spid="44084"/>
                                        </p:tgtEl>
                                      </p:cBhvr>
                                    </p:animEffect>
                                  </p:childTnLst>
                                </p:cTn>
                              </p:par>
                              <p:par>
                                <p:cTn id="182" presetID="22" presetClass="entr" presetSubtype="4" fill="hold" grpId="0" nodeType="withEffect">
                                  <p:stCondLst>
                                    <p:cond delay="0"/>
                                  </p:stCondLst>
                                  <p:childTnLst>
                                    <p:set>
                                      <p:cBhvr>
                                        <p:cTn id="183" dur="1" fill="hold">
                                          <p:stCondLst>
                                            <p:cond delay="0"/>
                                          </p:stCondLst>
                                        </p:cTn>
                                        <p:tgtEl>
                                          <p:spTgt spid="44085"/>
                                        </p:tgtEl>
                                        <p:attrNameLst>
                                          <p:attrName>style.visibility</p:attrName>
                                        </p:attrNameLst>
                                      </p:cBhvr>
                                      <p:to>
                                        <p:strVal val="visible"/>
                                      </p:to>
                                    </p:set>
                                    <p:animEffect transition="in" filter="wipe(down)">
                                      <p:cBhvr>
                                        <p:cTn id="184" dur="500"/>
                                        <p:tgtEl>
                                          <p:spTgt spid="44085"/>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44086"/>
                                        </p:tgtEl>
                                        <p:attrNameLst>
                                          <p:attrName>style.visibility</p:attrName>
                                        </p:attrNameLst>
                                      </p:cBhvr>
                                      <p:to>
                                        <p:strVal val="visible"/>
                                      </p:to>
                                    </p:set>
                                    <p:animEffect transition="in" filter="wipe(down)">
                                      <p:cBhvr>
                                        <p:cTn id="187" dur="500"/>
                                        <p:tgtEl>
                                          <p:spTgt spid="44086"/>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44087"/>
                                        </p:tgtEl>
                                        <p:attrNameLst>
                                          <p:attrName>style.visibility</p:attrName>
                                        </p:attrNameLst>
                                      </p:cBhvr>
                                      <p:to>
                                        <p:strVal val="visible"/>
                                      </p:to>
                                    </p:set>
                                    <p:animEffect transition="in" filter="wipe(down)">
                                      <p:cBhvr>
                                        <p:cTn id="190" dur="500"/>
                                        <p:tgtEl>
                                          <p:spTgt spid="44087"/>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44090"/>
                                        </p:tgtEl>
                                        <p:attrNameLst>
                                          <p:attrName>style.visibility</p:attrName>
                                        </p:attrNameLst>
                                      </p:cBhvr>
                                      <p:to>
                                        <p:strVal val="visible"/>
                                      </p:to>
                                    </p:set>
                                    <p:animEffect transition="in" filter="wipe(down)">
                                      <p:cBhvr>
                                        <p:cTn id="195" dur="500"/>
                                        <p:tgtEl>
                                          <p:spTgt spid="44090"/>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4" fill="hold" grpId="0" nodeType="clickEffect">
                                  <p:stCondLst>
                                    <p:cond delay="0"/>
                                  </p:stCondLst>
                                  <p:childTnLst>
                                    <p:set>
                                      <p:cBhvr>
                                        <p:cTn id="199" dur="1" fill="hold">
                                          <p:stCondLst>
                                            <p:cond delay="0"/>
                                          </p:stCondLst>
                                        </p:cTn>
                                        <p:tgtEl>
                                          <p:spTgt spid="44091"/>
                                        </p:tgtEl>
                                        <p:attrNameLst>
                                          <p:attrName>style.visibility</p:attrName>
                                        </p:attrNameLst>
                                      </p:cBhvr>
                                      <p:to>
                                        <p:strVal val="visible"/>
                                      </p:to>
                                    </p:set>
                                    <p:animEffect transition="in" filter="wipe(down)">
                                      <p:cBhvr>
                                        <p:cTn id="200" dur="500"/>
                                        <p:tgtEl>
                                          <p:spTgt spid="44091"/>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4" fill="hold" grpId="0" nodeType="clickEffect">
                                  <p:stCondLst>
                                    <p:cond delay="0"/>
                                  </p:stCondLst>
                                  <p:childTnLst>
                                    <p:set>
                                      <p:cBhvr>
                                        <p:cTn id="204" dur="1" fill="hold">
                                          <p:stCondLst>
                                            <p:cond delay="0"/>
                                          </p:stCondLst>
                                        </p:cTn>
                                        <p:tgtEl>
                                          <p:spTgt spid="44092"/>
                                        </p:tgtEl>
                                        <p:attrNameLst>
                                          <p:attrName>style.visibility</p:attrName>
                                        </p:attrNameLst>
                                      </p:cBhvr>
                                      <p:to>
                                        <p:strVal val="visible"/>
                                      </p:to>
                                    </p:set>
                                    <p:animEffect transition="in" filter="wipe(down)">
                                      <p:cBhvr>
                                        <p:cTn id="205" dur="500"/>
                                        <p:tgtEl>
                                          <p:spTgt spid="44092"/>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44093"/>
                                        </p:tgtEl>
                                        <p:attrNameLst>
                                          <p:attrName>style.visibility</p:attrName>
                                        </p:attrNameLst>
                                      </p:cBhvr>
                                      <p:to>
                                        <p:strVal val="visible"/>
                                      </p:to>
                                    </p:set>
                                    <p:animEffect transition="in" filter="wipe(down)">
                                      <p:cBhvr>
                                        <p:cTn id="208" dur="500"/>
                                        <p:tgtEl>
                                          <p:spTgt spid="44093"/>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44094"/>
                                        </p:tgtEl>
                                        <p:attrNameLst>
                                          <p:attrName>style.visibility</p:attrName>
                                        </p:attrNameLst>
                                      </p:cBhvr>
                                      <p:to>
                                        <p:strVal val="visible"/>
                                      </p:to>
                                    </p:set>
                                    <p:animEffect transition="in" filter="wipe(down)">
                                      <p:cBhvr>
                                        <p:cTn id="211" dur="500"/>
                                        <p:tgtEl>
                                          <p:spTgt spid="44094"/>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44095"/>
                                        </p:tgtEl>
                                        <p:attrNameLst>
                                          <p:attrName>style.visibility</p:attrName>
                                        </p:attrNameLst>
                                      </p:cBhvr>
                                      <p:to>
                                        <p:strVal val="visible"/>
                                      </p:to>
                                    </p:set>
                                    <p:animEffect transition="in" filter="wipe(down)">
                                      <p:cBhvr>
                                        <p:cTn id="214" dur="500"/>
                                        <p:tgtEl>
                                          <p:spTgt spid="44095"/>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44096"/>
                                        </p:tgtEl>
                                        <p:attrNameLst>
                                          <p:attrName>style.visibility</p:attrName>
                                        </p:attrNameLst>
                                      </p:cBhvr>
                                      <p:to>
                                        <p:strVal val="visible"/>
                                      </p:to>
                                    </p:set>
                                    <p:animEffect transition="in" filter="wipe(down)">
                                      <p:cBhvr>
                                        <p:cTn id="217" dur="500"/>
                                        <p:tgtEl>
                                          <p:spTgt spid="44096"/>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44082"/>
                                        </p:tgtEl>
                                        <p:attrNameLst>
                                          <p:attrName>style.visibility</p:attrName>
                                        </p:attrNameLst>
                                      </p:cBhvr>
                                      <p:to>
                                        <p:strVal val="visible"/>
                                      </p:to>
                                    </p:set>
                                    <p:animEffect transition="in" filter="wipe(down)">
                                      <p:cBhvr>
                                        <p:cTn id="222" dur="500"/>
                                        <p:tgtEl>
                                          <p:spTgt spid="44082"/>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44081"/>
                                        </p:tgtEl>
                                        <p:attrNameLst>
                                          <p:attrName>style.visibility</p:attrName>
                                        </p:attrNameLst>
                                      </p:cBhvr>
                                      <p:to>
                                        <p:strVal val="visible"/>
                                      </p:to>
                                    </p:set>
                                    <p:animEffect transition="in" filter="wipe(down)">
                                      <p:cBhvr>
                                        <p:cTn id="227" dur="500"/>
                                        <p:tgtEl>
                                          <p:spTgt spid="44081"/>
                                        </p:tgtEl>
                                      </p:cBhvr>
                                    </p:animEffect>
                                  </p:childTnLst>
                                </p:cTn>
                              </p:par>
                            </p:childTnLst>
                          </p:cTn>
                        </p:par>
                      </p:childTnLst>
                    </p:cTn>
                  </p:par>
                  <p:par>
                    <p:cTn id="228" fill="hold">
                      <p:stCondLst>
                        <p:cond delay="indefinite"/>
                      </p:stCondLst>
                      <p:childTnLst>
                        <p:par>
                          <p:cTn id="229" fill="hold">
                            <p:stCondLst>
                              <p:cond delay="0"/>
                            </p:stCondLst>
                            <p:childTnLst>
                              <p:par>
                                <p:cTn id="230" presetID="3" presetClass="entr" presetSubtype="10" fill="hold" grpId="0" nodeType="clickEffect">
                                  <p:stCondLst>
                                    <p:cond delay="0"/>
                                  </p:stCondLst>
                                  <p:childTnLst>
                                    <p:set>
                                      <p:cBhvr>
                                        <p:cTn id="231" dur="1" fill="hold">
                                          <p:stCondLst>
                                            <p:cond delay="0"/>
                                          </p:stCondLst>
                                        </p:cTn>
                                        <p:tgtEl>
                                          <p:spTgt spid="44155"/>
                                        </p:tgtEl>
                                        <p:attrNameLst>
                                          <p:attrName>style.visibility</p:attrName>
                                        </p:attrNameLst>
                                      </p:cBhvr>
                                      <p:to>
                                        <p:strVal val="visible"/>
                                      </p:to>
                                    </p:set>
                                    <p:animEffect transition="in" filter="blinds(horizontal)">
                                      <p:cBhvr>
                                        <p:cTn id="232" dur="500"/>
                                        <p:tgtEl>
                                          <p:spTgt spid="44155"/>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44115"/>
                                        </p:tgtEl>
                                        <p:attrNameLst>
                                          <p:attrName>style.visibility</p:attrName>
                                        </p:attrNameLst>
                                      </p:cBhvr>
                                      <p:to>
                                        <p:strVal val="visible"/>
                                      </p:to>
                                    </p:set>
                                    <p:animEffect transition="in" filter="wipe(down)">
                                      <p:cBhvr>
                                        <p:cTn id="237" dur="500"/>
                                        <p:tgtEl>
                                          <p:spTgt spid="44115"/>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44117"/>
                                        </p:tgtEl>
                                        <p:attrNameLst>
                                          <p:attrName>style.visibility</p:attrName>
                                        </p:attrNameLst>
                                      </p:cBhvr>
                                      <p:to>
                                        <p:strVal val="visible"/>
                                      </p:to>
                                    </p:set>
                                    <p:animEffect transition="in" filter="wipe(down)">
                                      <p:cBhvr>
                                        <p:cTn id="242" dur="500"/>
                                        <p:tgtEl>
                                          <p:spTgt spid="44117"/>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0" nodeType="clickEffect">
                                  <p:stCondLst>
                                    <p:cond delay="0"/>
                                  </p:stCondLst>
                                  <p:childTnLst>
                                    <p:set>
                                      <p:cBhvr>
                                        <p:cTn id="246" dur="1" fill="hold">
                                          <p:stCondLst>
                                            <p:cond delay="0"/>
                                          </p:stCondLst>
                                        </p:cTn>
                                        <p:tgtEl>
                                          <p:spTgt spid="44116"/>
                                        </p:tgtEl>
                                        <p:attrNameLst>
                                          <p:attrName>style.visibility</p:attrName>
                                        </p:attrNameLst>
                                      </p:cBhvr>
                                      <p:to>
                                        <p:strVal val="visible"/>
                                      </p:to>
                                    </p:set>
                                    <p:animEffect transition="in" filter="wipe(down)">
                                      <p:cBhvr>
                                        <p:cTn id="247" dur="500"/>
                                        <p:tgtEl>
                                          <p:spTgt spid="44116"/>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nodeType="clickEffect">
                                  <p:stCondLst>
                                    <p:cond delay="0"/>
                                  </p:stCondLst>
                                  <p:childTnLst>
                                    <p:set>
                                      <p:cBhvr>
                                        <p:cTn id="251" dur="1" fill="hold">
                                          <p:stCondLst>
                                            <p:cond delay="0"/>
                                          </p:stCondLst>
                                        </p:cTn>
                                        <p:tgtEl>
                                          <p:spTgt spid="4"/>
                                        </p:tgtEl>
                                        <p:attrNameLst>
                                          <p:attrName>style.visibility</p:attrName>
                                        </p:attrNameLst>
                                      </p:cBhvr>
                                      <p:to>
                                        <p:strVal val="visible"/>
                                      </p:to>
                                    </p:set>
                                    <p:animEffect transition="in" filter="wipe(down)">
                                      <p:cBhvr>
                                        <p:cTn id="252" dur="500"/>
                                        <p:tgtEl>
                                          <p:spTgt spid="4"/>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1" fill="hold" grpId="0" nodeType="clickEffect">
                                  <p:stCondLst>
                                    <p:cond delay="0"/>
                                  </p:stCondLst>
                                  <p:childTnLst>
                                    <p:set>
                                      <p:cBhvr>
                                        <p:cTn id="256" dur="1" fill="hold">
                                          <p:stCondLst>
                                            <p:cond delay="0"/>
                                          </p:stCondLst>
                                        </p:cTn>
                                        <p:tgtEl>
                                          <p:spTgt spid="44118"/>
                                        </p:tgtEl>
                                        <p:attrNameLst>
                                          <p:attrName>style.visibility</p:attrName>
                                        </p:attrNameLst>
                                      </p:cBhvr>
                                      <p:to>
                                        <p:strVal val="visible"/>
                                      </p:to>
                                    </p:set>
                                    <p:animEffect transition="in" filter="wipe(up)">
                                      <p:cBhvr>
                                        <p:cTn id="257" dur="500"/>
                                        <p:tgtEl>
                                          <p:spTgt spid="44118"/>
                                        </p:tgtEl>
                                      </p:cBhvr>
                                    </p:animEffect>
                                  </p:childTnLst>
                                </p:cTn>
                              </p:par>
                              <p:par>
                                <p:cTn id="258" presetID="22" presetClass="entr" presetSubtype="1" fill="hold" grpId="0" nodeType="withEffect">
                                  <p:stCondLst>
                                    <p:cond delay="0"/>
                                  </p:stCondLst>
                                  <p:childTnLst>
                                    <p:set>
                                      <p:cBhvr>
                                        <p:cTn id="259" dur="1" fill="hold">
                                          <p:stCondLst>
                                            <p:cond delay="0"/>
                                          </p:stCondLst>
                                        </p:cTn>
                                        <p:tgtEl>
                                          <p:spTgt spid="44119"/>
                                        </p:tgtEl>
                                        <p:attrNameLst>
                                          <p:attrName>style.visibility</p:attrName>
                                        </p:attrNameLst>
                                      </p:cBhvr>
                                      <p:to>
                                        <p:strVal val="visible"/>
                                      </p:to>
                                    </p:set>
                                    <p:animEffect transition="in" filter="wipe(up)">
                                      <p:cBhvr>
                                        <p:cTn id="260" dur="500"/>
                                        <p:tgtEl>
                                          <p:spTgt spid="44119"/>
                                        </p:tgtEl>
                                      </p:cBhvr>
                                    </p:animEffect>
                                  </p:childTnLst>
                                </p:cTn>
                              </p:par>
                              <p:par>
                                <p:cTn id="261" presetID="22" presetClass="entr" presetSubtype="1" fill="hold" grpId="0" nodeType="withEffect">
                                  <p:stCondLst>
                                    <p:cond delay="0"/>
                                  </p:stCondLst>
                                  <p:childTnLst>
                                    <p:set>
                                      <p:cBhvr>
                                        <p:cTn id="262" dur="1" fill="hold">
                                          <p:stCondLst>
                                            <p:cond delay="0"/>
                                          </p:stCondLst>
                                        </p:cTn>
                                        <p:tgtEl>
                                          <p:spTgt spid="44120"/>
                                        </p:tgtEl>
                                        <p:attrNameLst>
                                          <p:attrName>style.visibility</p:attrName>
                                        </p:attrNameLst>
                                      </p:cBhvr>
                                      <p:to>
                                        <p:strVal val="visible"/>
                                      </p:to>
                                    </p:set>
                                    <p:animEffect transition="in" filter="wipe(up)">
                                      <p:cBhvr>
                                        <p:cTn id="263" dur="500"/>
                                        <p:tgtEl>
                                          <p:spTgt spid="44120"/>
                                        </p:tgtEl>
                                      </p:cBhvr>
                                    </p:animEffect>
                                  </p:childTnLst>
                                </p:cTn>
                              </p:par>
                              <p:par>
                                <p:cTn id="264" presetID="22" presetClass="entr" presetSubtype="1" fill="hold" grpId="0" nodeType="withEffect">
                                  <p:stCondLst>
                                    <p:cond delay="0"/>
                                  </p:stCondLst>
                                  <p:childTnLst>
                                    <p:set>
                                      <p:cBhvr>
                                        <p:cTn id="265" dur="1" fill="hold">
                                          <p:stCondLst>
                                            <p:cond delay="0"/>
                                          </p:stCondLst>
                                        </p:cTn>
                                        <p:tgtEl>
                                          <p:spTgt spid="44121"/>
                                        </p:tgtEl>
                                        <p:attrNameLst>
                                          <p:attrName>style.visibility</p:attrName>
                                        </p:attrNameLst>
                                      </p:cBhvr>
                                      <p:to>
                                        <p:strVal val="visible"/>
                                      </p:to>
                                    </p:set>
                                    <p:animEffect transition="in" filter="wipe(up)">
                                      <p:cBhvr>
                                        <p:cTn id="266" dur="500"/>
                                        <p:tgtEl>
                                          <p:spTgt spid="44121"/>
                                        </p:tgtEl>
                                      </p:cBhvr>
                                    </p:animEffect>
                                  </p:childTnLst>
                                </p:cTn>
                              </p:par>
                              <p:par>
                                <p:cTn id="267" presetID="22" presetClass="entr" presetSubtype="1" fill="hold" grpId="0" nodeType="withEffect">
                                  <p:stCondLst>
                                    <p:cond delay="0"/>
                                  </p:stCondLst>
                                  <p:childTnLst>
                                    <p:set>
                                      <p:cBhvr>
                                        <p:cTn id="268" dur="1" fill="hold">
                                          <p:stCondLst>
                                            <p:cond delay="0"/>
                                          </p:stCondLst>
                                        </p:cTn>
                                        <p:tgtEl>
                                          <p:spTgt spid="44122"/>
                                        </p:tgtEl>
                                        <p:attrNameLst>
                                          <p:attrName>style.visibility</p:attrName>
                                        </p:attrNameLst>
                                      </p:cBhvr>
                                      <p:to>
                                        <p:strVal val="visible"/>
                                      </p:to>
                                    </p:set>
                                    <p:animEffect transition="in" filter="wipe(up)">
                                      <p:cBhvr>
                                        <p:cTn id="269" dur="500"/>
                                        <p:tgtEl>
                                          <p:spTgt spid="44122"/>
                                        </p:tgtEl>
                                      </p:cBhvr>
                                    </p:animEffect>
                                  </p:childTnLst>
                                </p:cTn>
                              </p:par>
                              <p:par>
                                <p:cTn id="270" presetID="22" presetClass="entr" presetSubtype="1" fill="hold" grpId="0" nodeType="withEffect">
                                  <p:stCondLst>
                                    <p:cond delay="0"/>
                                  </p:stCondLst>
                                  <p:childTnLst>
                                    <p:set>
                                      <p:cBhvr>
                                        <p:cTn id="271" dur="1" fill="hold">
                                          <p:stCondLst>
                                            <p:cond delay="0"/>
                                          </p:stCondLst>
                                        </p:cTn>
                                        <p:tgtEl>
                                          <p:spTgt spid="44123"/>
                                        </p:tgtEl>
                                        <p:attrNameLst>
                                          <p:attrName>style.visibility</p:attrName>
                                        </p:attrNameLst>
                                      </p:cBhvr>
                                      <p:to>
                                        <p:strVal val="visible"/>
                                      </p:to>
                                    </p:set>
                                    <p:animEffect transition="in" filter="wipe(up)">
                                      <p:cBhvr>
                                        <p:cTn id="272" dur="500"/>
                                        <p:tgtEl>
                                          <p:spTgt spid="44123"/>
                                        </p:tgtEl>
                                      </p:cBhvr>
                                    </p:animEffect>
                                  </p:childTnLst>
                                </p:cTn>
                              </p:par>
                              <p:par>
                                <p:cTn id="273" presetID="22" presetClass="entr" presetSubtype="1" fill="hold" grpId="0" nodeType="withEffect">
                                  <p:stCondLst>
                                    <p:cond delay="0"/>
                                  </p:stCondLst>
                                  <p:childTnLst>
                                    <p:set>
                                      <p:cBhvr>
                                        <p:cTn id="274" dur="1" fill="hold">
                                          <p:stCondLst>
                                            <p:cond delay="0"/>
                                          </p:stCondLst>
                                        </p:cTn>
                                        <p:tgtEl>
                                          <p:spTgt spid="44124"/>
                                        </p:tgtEl>
                                        <p:attrNameLst>
                                          <p:attrName>style.visibility</p:attrName>
                                        </p:attrNameLst>
                                      </p:cBhvr>
                                      <p:to>
                                        <p:strVal val="visible"/>
                                      </p:to>
                                    </p:set>
                                    <p:animEffect transition="in" filter="wipe(up)">
                                      <p:cBhvr>
                                        <p:cTn id="275" dur="500"/>
                                        <p:tgtEl>
                                          <p:spTgt spid="44124"/>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44125"/>
                                        </p:tgtEl>
                                        <p:attrNameLst>
                                          <p:attrName>style.visibility</p:attrName>
                                        </p:attrNameLst>
                                      </p:cBhvr>
                                      <p:to>
                                        <p:strVal val="visible"/>
                                      </p:to>
                                    </p:set>
                                    <p:animEffect transition="in" filter="wipe(left)">
                                      <p:cBhvr>
                                        <p:cTn id="280" dur="500"/>
                                        <p:tgtEl>
                                          <p:spTgt spid="44125"/>
                                        </p:tgtEl>
                                      </p:cBhvr>
                                    </p:animEffect>
                                  </p:childTnLst>
                                </p:cTn>
                              </p:par>
                              <p:par>
                                <p:cTn id="281" presetID="22" presetClass="entr" presetSubtype="8" fill="hold" grpId="0" nodeType="withEffect">
                                  <p:stCondLst>
                                    <p:cond delay="0"/>
                                  </p:stCondLst>
                                  <p:childTnLst>
                                    <p:set>
                                      <p:cBhvr>
                                        <p:cTn id="282" dur="1" fill="hold">
                                          <p:stCondLst>
                                            <p:cond delay="0"/>
                                          </p:stCondLst>
                                        </p:cTn>
                                        <p:tgtEl>
                                          <p:spTgt spid="44126"/>
                                        </p:tgtEl>
                                        <p:attrNameLst>
                                          <p:attrName>style.visibility</p:attrName>
                                        </p:attrNameLst>
                                      </p:cBhvr>
                                      <p:to>
                                        <p:strVal val="visible"/>
                                      </p:to>
                                    </p:set>
                                    <p:animEffect transition="in" filter="wipe(left)">
                                      <p:cBhvr>
                                        <p:cTn id="283" dur="500"/>
                                        <p:tgtEl>
                                          <p:spTgt spid="44126"/>
                                        </p:tgtEl>
                                      </p:cBhvr>
                                    </p:animEffect>
                                  </p:childTnLst>
                                </p:cTn>
                              </p:par>
                              <p:par>
                                <p:cTn id="284" presetID="22" presetClass="entr" presetSubtype="8" fill="hold" grpId="0" nodeType="withEffect">
                                  <p:stCondLst>
                                    <p:cond delay="0"/>
                                  </p:stCondLst>
                                  <p:childTnLst>
                                    <p:set>
                                      <p:cBhvr>
                                        <p:cTn id="285" dur="1" fill="hold">
                                          <p:stCondLst>
                                            <p:cond delay="0"/>
                                          </p:stCondLst>
                                        </p:cTn>
                                        <p:tgtEl>
                                          <p:spTgt spid="44127"/>
                                        </p:tgtEl>
                                        <p:attrNameLst>
                                          <p:attrName>style.visibility</p:attrName>
                                        </p:attrNameLst>
                                      </p:cBhvr>
                                      <p:to>
                                        <p:strVal val="visible"/>
                                      </p:to>
                                    </p:set>
                                    <p:animEffect transition="in" filter="wipe(left)">
                                      <p:cBhvr>
                                        <p:cTn id="286" dur="500"/>
                                        <p:tgtEl>
                                          <p:spTgt spid="44127"/>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4" fill="hold" grpId="0" nodeType="clickEffect">
                                  <p:stCondLst>
                                    <p:cond delay="0"/>
                                  </p:stCondLst>
                                  <p:childTnLst>
                                    <p:set>
                                      <p:cBhvr>
                                        <p:cTn id="290" dur="1" fill="hold">
                                          <p:stCondLst>
                                            <p:cond delay="0"/>
                                          </p:stCondLst>
                                        </p:cTn>
                                        <p:tgtEl>
                                          <p:spTgt spid="44130"/>
                                        </p:tgtEl>
                                        <p:attrNameLst>
                                          <p:attrName>style.visibility</p:attrName>
                                        </p:attrNameLst>
                                      </p:cBhvr>
                                      <p:to>
                                        <p:strVal val="visible"/>
                                      </p:to>
                                    </p:set>
                                    <p:animEffect transition="in" filter="wipe(down)">
                                      <p:cBhvr>
                                        <p:cTn id="291" dur="500"/>
                                        <p:tgtEl>
                                          <p:spTgt spid="44130"/>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4" fill="hold" grpId="0" nodeType="clickEffect">
                                  <p:stCondLst>
                                    <p:cond delay="0"/>
                                  </p:stCondLst>
                                  <p:childTnLst>
                                    <p:set>
                                      <p:cBhvr>
                                        <p:cTn id="295" dur="1" fill="hold">
                                          <p:stCondLst>
                                            <p:cond delay="0"/>
                                          </p:stCondLst>
                                        </p:cTn>
                                        <p:tgtEl>
                                          <p:spTgt spid="44140"/>
                                        </p:tgtEl>
                                        <p:attrNameLst>
                                          <p:attrName>style.visibility</p:attrName>
                                        </p:attrNameLst>
                                      </p:cBhvr>
                                      <p:to>
                                        <p:strVal val="visible"/>
                                      </p:to>
                                    </p:set>
                                    <p:animEffect transition="in" filter="wipe(down)">
                                      <p:cBhvr>
                                        <p:cTn id="296" dur="500"/>
                                        <p:tgtEl>
                                          <p:spTgt spid="44140"/>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4" fill="hold" grpId="0" nodeType="clickEffect">
                                  <p:stCondLst>
                                    <p:cond delay="0"/>
                                  </p:stCondLst>
                                  <p:childTnLst>
                                    <p:set>
                                      <p:cBhvr>
                                        <p:cTn id="300" dur="1" fill="hold">
                                          <p:stCondLst>
                                            <p:cond delay="0"/>
                                          </p:stCondLst>
                                        </p:cTn>
                                        <p:tgtEl>
                                          <p:spTgt spid="44131"/>
                                        </p:tgtEl>
                                        <p:attrNameLst>
                                          <p:attrName>style.visibility</p:attrName>
                                        </p:attrNameLst>
                                      </p:cBhvr>
                                      <p:to>
                                        <p:strVal val="visible"/>
                                      </p:to>
                                    </p:set>
                                    <p:animEffect transition="in" filter="wipe(down)">
                                      <p:cBhvr>
                                        <p:cTn id="301" dur="500"/>
                                        <p:tgtEl>
                                          <p:spTgt spid="44131"/>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4" fill="hold" grpId="0" nodeType="clickEffect">
                                  <p:stCondLst>
                                    <p:cond delay="0"/>
                                  </p:stCondLst>
                                  <p:childTnLst>
                                    <p:set>
                                      <p:cBhvr>
                                        <p:cTn id="305" dur="1" fill="hold">
                                          <p:stCondLst>
                                            <p:cond delay="0"/>
                                          </p:stCondLst>
                                        </p:cTn>
                                        <p:tgtEl>
                                          <p:spTgt spid="44141"/>
                                        </p:tgtEl>
                                        <p:attrNameLst>
                                          <p:attrName>style.visibility</p:attrName>
                                        </p:attrNameLst>
                                      </p:cBhvr>
                                      <p:to>
                                        <p:strVal val="visible"/>
                                      </p:to>
                                    </p:set>
                                    <p:animEffect transition="in" filter="wipe(down)">
                                      <p:cBhvr>
                                        <p:cTn id="306" dur="500"/>
                                        <p:tgtEl>
                                          <p:spTgt spid="44141"/>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4" fill="hold" grpId="0" nodeType="clickEffect">
                                  <p:stCondLst>
                                    <p:cond delay="0"/>
                                  </p:stCondLst>
                                  <p:childTnLst>
                                    <p:set>
                                      <p:cBhvr>
                                        <p:cTn id="310" dur="1" fill="hold">
                                          <p:stCondLst>
                                            <p:cond delay="0"/>
                                          </p:stCondLst>
                                        </p:cTn>
                                        <p:tgtEl>
                                          <p:spTgt spid="44132"/>
                                        </p:tgtEl>
                                        <p:attrNameLst>
                                          <p:attrName>style.visibility</p:attrName>
                                        </p:attrNameLst>
                                      </p:cBhvr>
                                      <p:to>
                                        <p:strVal val="visible"/>
                                      </p:to>
                                    </p:set>
                                    <p:animEffect transition="in" filter="wipe(down)">
                                      <p:cBhvr>
                                        <p:cTn id="311" dur="500"/>
                                        <p:tgtEl>
                                          <p:spTgt spid="44132"/>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4" fill="hold" grpId="0" nodeType="clickEffect">
                                  <p:stCondLst>
                                    <p:cond delay="0"/>
                                  </p:stCondLst>
                                  <p:childTnLst>
                                    <p:set>
                                      <p:cBhvr>
                                        <p:cTn id="315" dur="1" fill="hold">
                                          <p:stCondLst>
                                            <p:cond delay="0"/>
                                          </p:stCondLst>
                                        </p:cTn>
                                        <p:tgtEl>
                                          <p:spTgt spid="44142"/>
                                        </p:tgtEl>
                                        <p:attrNameLst>
                                          <p:attrName>style.visibility</p:attrName>
                                        </p:attrNameLst>
                                      </p:cBhvr>
                                      <p:to>
                                        <p:strVal val="visible"/>
                                      </p:to>
                                    </p:set>
                                    <p:animEffect transition="in" filter="wipe(down)">
                                      <p:cBhvr>
                                        <p:cTn id="316" dur="500"/>
                                        <p:tgtEl>
                                          <p:spTgt spid="44142"/>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4" fill="hold" grpId="0" nodeType="clickEffect">
                                  <p:stCondLst>
                                    <p:cond delay="0"/>
                                  </p:stCondLst>
                                  <p:childTnLst>
                                    <p:set>
                                      <p:cBhvr>
                                        <p:cTn id="320" dur="1" fill="hold">
                                          <p:stCondLst>
                                            <p:cond delay="0"/>
                                          </p:stCondLst>
                                        </p:cTn>
                                        <p:tgtEl>
                                          <p:spTgt spid="44133"/>
                                        </p:tgtEl>
                                        <p:attrNameLst>
                                          <p:attrName>style.visibility</p:attrName>
                                        </p:attrNameLst>
                                      </p:cBhvr>
                                      <p:to>
                                        <p:strVal val="visible"/>
                                      </p:to>
                                    </p:set>
                                    <p:animEffect transition="in" filter="wipe(down)">
                                      <p:cBhvr>
                                        <p:cTn id="321" dur="500"/>
                                        <p:tgtEl>
                                          <p:spTgt spid="44133"/>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4" fill="hold" grpId="0" nodeType="clickEffect">
                                  <p:stCondLst>
                                    <p:cond delay="0"/>
                                  </p:stCondLst>
                                  <p:childTnLst>
                                    <p:set>
                                      <p:cBhvr>
                                        <p:cTn id="325" dur="1" fill="hold">
                                          <p:stCondLst>
                                            <p:cond delay="0"/>
                                          </p:stCondLst>
                                        </p:cTn>
                                        <p:tgtEl>
                                          <p:spTgt spid="44143"/>
                                        </p:tgtEl>
                                        <p:attrNameLst>
                                          <p:attrName>style.visibility</p:attrName>
                                        </p:attrNameLst>
                                      </p:cBhvr>
                                      <p:to>
                                        <p:strVal val="visible"/>
                                      </p:to>
                                    </p:set>
                                    <p:animEffect transition="in" filter="wipe(down)">
                                      <p:cBhvr>
                                        <p:cTn id="326" dur="500"/>
                                        <p:tgtEl>
                                          <p:spTgt spid="44143"/>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4" fill="hold" grpId="0" nodeType="clickEffect">
                                  <p:stCondLst>
                                    <p:cond delay="0"/>
                                  </p:stCondLst>
                                  <p:childTnLst>
                                    <p:set>
                                      <p:cBhvr>
                                        <p:cTn id="330" dur="1" fill="hold">
                                          <p:stCondLst>
                                            <p:cond delay="0"/>
                                          </p:stCondLst>
                                        </p:cTn>
                                        <p:tgtEl>
                                          <p:spTgt spid="44134"/>
                                        </p:tgtEl>
                                        <p:attrNameLst>
                                          <p:attrName>style.visibility</p:attrName>
                                        </p:attrNameLst>
                                      </p:cBhvr>
                                      <p:to>
                                        <p:strVal val="visible"/>
                                      </p:to>
                                    </p:set>
                                    <p:animEffect transition="in" filter="wipe(down)">
                                      <p:cBhvr>
                                        <p:cTn id="331" dur="500"/>
                                        <p:tgtEl>
                                          <p:spTgt spid="44134"/>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4" fill="hold" grpId="0" nodeType="clickEffect">
                                  <p:stCondLst>
                                    <p:cond delay="0"/>
                                  </p:stCondLst>
                                  <p:childTnLst>
                                    <p:set>
                                      <p:cBhvr>
                                        <p:cTn id="335" dur="1" fill="hold">
                                          <p:stCondLst>
                                            <p:cond delay="0"/>
                                          </p:stCondLst>
                                        </p:cTn>
                                        <p:tgtEl>
                                          <p:spTgt spid="44144"/>
                                        </p:tgtEl>
                                        <p:attrNameLst>
                                          <p:attrName>style.visibility</p:attrName>
                                        </p:attrNameLst>
                                      </p:cBhvr>
                                      <p:to>
                                        <p:strVal val="visible"/>
                                      </p:to>
                                    </p:set>
                                    <p:animEffect transition="in" filter="wipe(down)">
                                      <p:cBhvr>
                                        <p:cTn id="336" dur="500"/>
                                        <p:tgtEl>
                                          <p:spTgt spid="44144"/>
                                        </p:tgtEl>
                                      </p:cBhvr>
                                    </p:animEffect>
                                  </p:childTnLst>
                                </p:cTn>
                              </p:par>
                            </p:childTnLst>
                          </p:cTn>
                        </p:par>
                      </p:childTnLst>
                    </p:cTn>
                  </p:par>
                  <p:par>
                    <p:cTn id="337" fill="hold">
                      <p:stCondLst>
                        <p:cond delay="indefinite"/>
                      </p:stCondLst>
                      <p:childTnLst>
                        <p:par>
                          <p:cTn id="338" fill="hold">
                            <p:stCondLst>
                              <p:cond delay="0"/>
                            </p:stCondLst>
                            <p:childTnLst>
                              <p:par>
                                <p:cTn id="339" presetID="22" presetClass="entr" presetSubtype="4" fill="hold" grpId="0" nodeType="clickEffect">
                                  <p:stCondLst>
                                    <p:cond delay="0"/>
                                  </p:stCondLst>
                                  <p:childTnLst>
                                    <p:set>
                                      <p:cBhvr>
                                        <p:cTn id="340" dur="1" fill="hold">
                                          <p:stCondLst>
                                            <p:cond delay="0"/>
                                          </p:stCondLst>
                                        </p:cTn>
                                        <p:tgtEl>
                                          <p:spTgt spid="44135"/>
                                        </p:tgtEl>
                                        <p:attrNameLst>
                                          <p:attrName>style.visibility</p:attrName>
                                        </p:attrNameLst>
                                      </p:cBhvr>
                                      <p:to>
                                        <p:strVal val="visible"/>
                                      </p:to>
                                    </p:set>
                                    <p:animEffect transition="in" filter="wipe(down)">
                                      <p:cBhvr>
                                        <p:cTn id="341" dur="500"/>
                                        <p:tgtEl>
                                          <p:spTgt spid="44135"/>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4" fill="hold" grpId="0" nodeType="clickEffect">
                                  <p:stCondLst>
                                    <p:cond delay="0"/>
                                  </p:stCondLst>
                                  <p:childTnLst>
                                    <p:set>
                                      <p:cBhvr>
                                        <p:cTn id="345" dur="1" fill="hold">
                                          <p:stCondLst>
                                            <p:cond delay="0"/>
                                          </p:stCondLst>
                                        </p:cTn>
                                        <p:tgtEl>
                                          <p:spTgt spid="44145"/>
                                        </p:tgtEl>
                                        <p:attrNameLst>
                                          <p:attrName>style.visibility</p:attrName>
                                        </p:attrNameLst>
                                      </p:cBhvr>
                                      <p:to>
                                        <p:strVal val="visible"/>
                                      </p:to>
                                    </p:set>
                                    <p:animEffect transition="in" filter="wipe(down)">
                                      <p:cBhvr>
                                        <p:cTn id="346" dur="500"/>
                                        <p:tgtEl>
                                          <p:spTgt spid="44145"/>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4" fill="hold" grpId="0" nodeType="clickEffect">
                                  <p:stCondLst>
                                    <p:cond delay="0"/>
                                  </p:stCondLst>
                                  <p:childTnLst>
                                    <p:set>
                                      <p:cBhvr>
                                        <p:cTn id="350" dur="1" fill="hold">
                                          <p:stCondLst>
                                            <p:cond delay="0"/>
                                          </p:stCondLst>
                                        </p:cTn>
                                        <p:tgtEl>
                                          <p:spTgt spid="44136"/>
                                        </p:tgtEl>
                                        <p:attrNameLst>
                                          <p:attrName>style.visibility</p:attrName>
                                        </p:attrNameLst>
                                      </p:cBhvr>
                                      <p:to>
                                        <p:strVal val="visible"/>
                                      </p:to>
                                    </p:set>
                                    <p:animEffect transition="in" filter="wipe(down)">
                                      <p:cBhvr>
                                        <p:cTn id="351" dur="500"/>
                                        <p:tgtEl>
                                          <p:spTgt spid="44136"/>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4" fill="hold" grpId="0" nodeType="clickEffect">
                                  <p:stCondLst>
                                    <p:cond delay="0"/>
                                  </p:stCondLst>
                                  <p:childTnLst>
                                    <p:set>
                                      <p:cBhvr>
                                        <p:cTn id="355" dur="1" fill="hold">
                                          <p:stCondLst>
                                            <p:cond delay="0"/>
                                          </p:stCondLst>
                                        </p:cTn>
                                        <p:tgtEl>
                                          <p:spTgt spid="44146"/>
                                        </p:tgtEl>
                                        <p:attrNameLst>
                                          <p:attrName>style.visibility</p:attrName>
                                        </p:attrNameLst>
                                      </p:cBhvr>
                                      <p:to>
                                        <p:strVal val="visible"/>
                                      </p:to>
                                    </p:set>
                                    <p:animEffect transition="in" filter="wipe(down)">
                                      <p:cBhvr>
                                        <p:cTn id="356" dur="500"/>
                                        <p:tgtEl>
                                          <p:spTgt spid="44146"/>
                                        </p:tgtEl>
                                      </p:cBhvr>
                                    </p:animEffect>
                                  </p:childTnLst>
                                </p:cTn>
                              </p:par>
                              <p:par>
                                <p:cTn id="357" presetID="22" presetClass="entr" presetSubtype="8" fill="hold" grpId="0" nodeType="withEffect">
                                  <p:stCondLst>
                                    <p:cond delay="0"/>
                                  </p:stCondLst>
                                  <p:childTnLst>
                                    <p:set>
                                      <p:cBhvr>
                                        <p:cTn id="358" dur="1" fill="hold">
                                          <p:stCondLst>
                                            <p:cond delay="0"/>
                                          </p:stCondLst>
                                        </p:cTn>
                                        <p:tgtEl>
                                          <p:spTgt spid="44129"/>
                                        </p:tgtEl>
                                        <p:attrNameLst>
                                          <p:attrName>style.visibility</p:attrName>
                                        </p:attrNameLst>
                                      </p:cBhvr>
                                      <p:to>
                                        <p:strVal val="visible"/>
                                      </p:to>
                                    </p:set>
                                    <p:animEffect transition="in" filter="wipe(left)">
                                      <p:cBhvr>
                                        <p:cTn id="359" dur="500"/>
                                        <p:tgtEl>
                                          <p:spTgt spid="44129"/>
                                        </p:tgtEl>
                                      </p:cBhvr>
                                    </p:animEffect>
                                  </p:childTnLst>
                                </p:cTn>
                              </p:par>
                            </p:childTnLst>
                          </p:cTn>
                        </p:par>
                      </p:childTnLst>
                    </p:cTn>
                  </p:par>
                  <p:par>
                    <p:cTn id="360" fill="hold">
                      <p:stCondLst>
                        <p:cond delay="indefinite"/>
                      </p:stCondLst>
                      <p:childTnLst>
                        <p:par>
                          <p:cTn id="361" fill="hold">
                            <p:stCondLst>
                              <p:cond delay="0"/>
                            </p:stCondLst>
                            <p:childTnLst>
                              <p:par>
                                <p:cTn id="362" presetID="22" presetClass="entr" presetSubtype="8" fill="hold" grpId="0" nodeType="clickEffect">
                                  <p:stCondLst>
                                    <p:cond delay="0"/>
                                  </p:stCondLst>
                                  <p:childTnLst>
                                    <p:set>
                                      <p:cBhvr>
                                        <p:cTn id="363" dur="1" fill="hold">
                                          <p:stCondLst>
                                            <p:cond delay="0"/>
                                          </p:stCondLst>
                                        </p:cTn>
                                        <p:tgtEl>
                                          <p:spTgt spid="44128"/>
                                        </p:tgtEl>
                                        <p:attrNameLst>
                                          <p:attrName>style.visibility</p:attrName>
                                        </p:attrNameLst>
                                      </p:cBhvr>
                                      <p:to>
                                        <p:strVal val="visible"/>
                                      </p:to>
                                    </p:set>
                                    <p:animEffect transition="in" filter="wipe(left)">
                                      <p:cBhvr>
                                        <p:cTn id="364" dur="500"/>
                                        <p:tgtEl>
                                          <p:spTgt spid="44128"/>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2" fill="hold" grpId="0" nodeType="clickEffect">
                                  <p:stCondLst>
                                    <p:cond delay="0"/>
                                  </p:stCondLst>
                                  <p:childTnLst>
                                    <p:set>
                                      <p:cBhvr>
                                        <p:cTn id="368" dur="1" fill="hold">
                                          <p:stCondLst>
                                            <p:cond delay="0"/>
                                          </p:stCondLst>
                                        </p:cTn>
                                        <p:tgtEl>
                                          <p:spTgt spid="44147"/>
                                        </p:tgtEl>
                                        <p:attrNameLst>
                                          <p:attrName>style.visibility</p:attrName>
                                        </p:attrNameLst>
                                      </p:cBhvr>
                                      <p:to>
                                        <p:strVal val="visible"/>
                                      </p:to>
                                    </p:set>
                                    <p:animEffect transition="in" filter="wipe(right)">
                                      <p:cBhvr>
                                        <p:cTn id="369" dur="500"/>
                                        <p:tgtEl>
                                          <p:spTgt spid="44147"/>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2" fill="hold" grpId="0" nodeType="clickEffect">
                                  <p:stCondLst>
                                    <p:cond delay="0"/>
                                  </p:stCondLst>
                                  <p:childTnLst>
                                    <p:set>
                                      <p:cBhvr>
                                        <p:cTn id="373" dur="1" fill="hold">
                                          <p:stCondLst>
                                            <p:cond delay="0"/>
                                          </p:stCondLst>
                                        </p:cTn>
                                        <p:tgtEl>
                                          <p:spTgt spid="44150"/>
                                        </p:tgtEl>
                                        <p:attrNameLst>
                                          <p:attrName>style.visibility</p:attrName>
                                        </p:attrNameLst>
                                      </p:cBhvr>
                                      <p:to>
                                        <p:strVal val="visible"/>
                                      </p:to>
                                    </p:set>
                                    <p:animEffect transition="in" filter="wipe(right)">
                                      <p:cBhvr>
                                        <p:cTn id="374" dur="500"/>
                                        <p:tgtEl>
                                          <p:spTgt spid="44150"/>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4" fill="hold" grpId="0" nodeType="clickEffect">
                                  <p:stCondLst>
                                    <p:cond delay="0"/>
                                  </p:stCondLst>
                                  <p:childTnLst>
                                    <p:set>
                                      <p:cBhvr>
                                        <p:cTn id="378" dur="1" fill="hold">
                                          <p:stCondLst>
                                            <p:cond delay="0"/>
                                          </p:stCondLst>
                                        </p:cTn>
                                        <p:tgtEl>
                                          <p:spTgt spid="44151"/>
                                        </p:tgtEl>
                                        <p:attrNameLst>
                                          <p:attrName>style.visibility</p:attrName>
                                        </p:attrNameLst>
                                      </p:cBhvr>
                                      <p:to>
                                        <p:strVal val="visible"/>
                                      </p:to>
                                    </p:set>
                                    <p:animEffect transition="in" filter="wipe(down)">
                                      <p:cBhvr>
                                        <p:cTn id="379" dur="500"/>
                                        <p:tgtEl>
                                          <p:spTgt spid="44151"/>
                                        </p:tgtEl>
                                      </p:cBhvr>
                                    </p:animEffect>
                                  </p:childTnLst>
                                </p:cTn>
                              </p:par>
                            </p:childTnLst>
                          </p:cTn>
                        </p:par>
                      </p:childTnLst>
                    </p:cTn>
                  </p:par>
                  <p:par>
                    <p:cTn id="380" fill="hold">
                      <p:stCondLst>
                        <p:cond delay="indefinite"/>
                      </p:stCondLst>
                      <p:childTnLst>
                        <p:par>
                          <p:cTn id="381" fill="hold">
                            <p:stCondLst>
                              <p:cond delay="0"/>
                            </p:stCondLst>
                            <p:childTnLst>
                              <p:par>
                                <p:cTn id="382" presetID="22" presetClass="entr" presetSubtype="4" fill="hold" grpId="0" nodeType="clickEffect">
                                  <p:stCondLst>
                                    <p:cond delay="0"/>
                                  </p:stCondLst>
                                  <p:childTnLst>
                                    <p:set>
                                      <p:cBhvr>
                                        <p:cTn id="383" dur="1" fill="hold">
                                          <p:stCondLst>
                                            <p:cond delay="0"/>
                                          </p:stCondLst>
                                        </p:cTn>
                                        <p:tgtEl>
                                          <p:spTgt spid="44152"/>
                                        </p:tgtEl>
                                        <p:attrNameLst>
                                          <p:attrName>style.visibility</p:attrName>
                                        </p:attrNameLst>
                                      </p:cBhvr>
                                      <p:to>
                                        <p:strVal val="visible"/>
                                      </p:to>
                                    </p:set>
                                    <p:animEffect transition="in" filter="wipe(down)">
                                      <p:cBhvr>
                                        <p:cTn id="384" dur="500"/>
                                        <p:tgtEl>
                                          <p:spTgt spid="4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P spid="44036" grpId="0"/>
      <p:bldP spid="44037" grpId="0"/>
      <p:bldP spid="44038" grpId="0" animBg="1"/>
      <p:bldP spid="44039" grpId="0" animBg="1"/>
      <p:bldP spid="44046" grpId="0"/>
      <p:bldP spid="44047" grpId="0"/>
      <p:bldP spid="44048" grpId="0"/>
      <p:bldP spid="44049" grpId="0"/>
      <p:bldP spid="44050" grpId="0"/>
      <p:bldP spid="44051" grpId="0"/>
      <p:bldP spid="44052" grpId="0"/>
      <p:bldP spid="44053" grpId="0" animBg="1"/>
      <p:bldP spid="44054" grpId="0" animBg="1"/>
      <p:bldP spid="44055" grpId="0" animBg="1"/>
      <p:bldP spid="44056" grpId="0" animBg="1"/>
      <p:bldP spid="44057" grpId="0" animBg="1"/>
      <p:bldP spid="44058" grpId="0"/>
      <p:bldP spid="44059" grpId="0"/>
      <p:bldP spid="44060" grpId="0"/>
      <p:bldP spid="44061" grpId="0"/>
      <p:bldP spid="44062" grpId="0" animBg="1"/>
      <p:bldP spid="44063" grpId="0" animBg="1"/>
      <p:bldP spid="44064" grpId="0"/>
      <p:bldP spid="44070" grpId="0" animBg="1"/>
      <p:bldP spid="44071" grpId="0" animBg="1"/>
      <p:bldP spid="44072" grpId="0" animBg="1"/>
      <p:bldP spid="44073" grpId="0" animBg="1"/>
      <p:bldP spid="44074" grpId="0" animBg="1"/>
      <p:bldP spid="44075" grpId="0" animBg="1"/>
      <p:bldP spid="44076" grpId="0" animBg="1"/>
      <p:bldP spid="44077" grpId="0" animBg="1"/>
      <p:bldP spid="44078" grpId="0" animBg="1"/>
      <p:bldP spid="44079" grpId="0" animBg="1"/>
      <p:bldP spid="44080" grpId="0" animBg="1"/>
      <p:bldP spid="44081" grpId="0" animBg="1"/>
      <p:bldP spid="44082" grpId="0" animBg="1"/>
      <p:bldP spid="44083" grpId="0" animBg="1"/>
      <p:bldP spid="44084" grpId="0" animBg="1"/>
      <p:bldP spid="44085" grpId="0" animBg="1"/>
      <p:bldP spid="44086" grpId="0" animBg="1"/>
      <p:bldP spid="44087" grpId="0" animBg="1"/>
      <p:bldP spid="44088" grpId="0" animBg="1"/>
      <p:bldP spid="44089" grpId="0" animBg="1"/>
      <p:bldP spid="44090" grpId="0"/>
      <p:bldP spid="44091" grpId="0"/>
      <p:bldP spid="44092" grpId="0"/>
      <p:bldP spid="44093" grpId="0"/>
      <p:bldP spid="44094" grpId="0"/>
      <p:bldP spid="44095" grpId="0"/>
      <p:bldP spid="44096" grpId="0"/>
      <p:bldP spid="44115" grpId="0" animBg="1"/>
      <p:bldP spid="44116" grpId="0" animBg="1"/>
      <p:bldP spid="44117" grpId="0"/>
      <p:bldP spid="44118" grpId="0" animBg="1"/>
      <p:bldP spid="44119" grpId="0" animBg="1"/>
      <p:bldP spid="44120" grpId="0" animBg="1"/>
      <p:bldP spid="44121" grpId="0" animBg="1"/>
      <p:bldP spid="44122" grpId="0" animBg="1"/>
      <p:bldP spid="44123" grpId="0" animBg="1"/>
      <p:bldP spid="44124" grpId="0" animBg="1"/>
      <p:bldP spid="44125" grpId="0" animBg="1"/>
      <p:bldP spid="44126" grpId="0" animBg="1"/>
      <p:bldP spid="44127" grpId="0" animBg="1"/>
      <p:bldP spid="44128" grpId="0" animBg="1"/>
      <p:bldP spid="44129" grpId="0" animBg="1"/>
      <p:bldP spid="44130" grpId="0" animBg="1"/>
      <p:bldP spid="44131" grpId="0" animBg="1"/>
      <p:bldP spid="44132" grpId="0" animBg="1"/>
      <p:bldP spid="44133" grpId="0" animBg="1"/>
      <p:bldP spid="44134" grpId="0" animBg="1"/>
      <p:bldP spid="44135" grpId="0" animBg="1"/>
      <p:bldP spid="44136" grpId="0" animBg="1"/>
      <p:bldP spid="44137" grpId="0" animBg="1"/>
      <p:bldP spid="44138" grpId="0" animBg="1"/>
      <p:bldP spid="44139" grpId="0" animBg="1"/>
      <p:bldP spid="44140" grpId="0"/>
      <p:bldP spid="44141" grpId="0"/>
      <p:bldP spid="44142" grpId="0"/>
      <p:bldP spid="44143" grpId="0"/>
      <p:bldP spid="44144" grpId="0"/>
      <p:bldP spid="44145" grpId="0"/>
      <p:bldP spid="44146" grpId="0"/>
      <p:bldP spid="44147" grpId="0" animBg="1"/>
      <p:bldP spid="44150" grpId="0" animBg="1"/>
      <p:bldP spid="44151" grpId="0" animBg="1"/>
      <p:bldP spid="44152" grpId="0"/>
      <p:bldP spid="44153" grpId="0"/>
      <p:bldP spid="44154" grpId="0"/>
      <p:bldP spid="441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0" y="0"/>
            <a:ext cx="9144000" cy="825500"/>
          </a:xfrm>
          <a:prstGeom prst="rect">
            <a:avLst/>
          </a:prstGeom>
          <a:solidFill>
            <a:srgbClr val="00FFFF"/>
          </a:solidFill>
          <a:ln w="9525">
            <a:noFill/>
            <a:miter lim="800000"/>
            <a:headEnd/>
            <a:tailEnd/>
          </a:ln>
        </p:spPr>
        <p:txBody>
          <a:bodyPr>
            <a:spAutoFit/>
          </a:bodyPr>
          <a:lstStyle/>
          <a:p>
            <a:pPr>
              <a:spcBef>
                <a:spcPct val="50000"/>
              </a:spcBef>
            </a:pPr>
            <a:r>
              <a:rPr lang="en-US" sz="1600" b="1"/>
              <a:t>Q12.11: A circular plate of negligible thickness and 50 mm diameter appears as an ellipse in the front view, having its major axis 50 mm long and minor axis 30 mm long. Draw its top view when the major axis of the ellipse is horizontal.</a:t>
            </a:r>
            <a:endParaRPr lang="en-US" sz="1600" b="1">
              <a:cs typeface="Arial" charset="0"/>
            </a:endParaRPr>
          </a:p>
        </p:txBody>
      </p:sp>
      <p:sp>
        <p:nvSpPr>
          <p:cNvPr id="63493" name="Text Box 5"/>
          <p:cNvSpPr txBox="1">
            <a:spLocks noChangeArrowheads="1"/>
          </p:cNvSpPr>
          <p:nvPr/>
        </p:nvSpPr>
        <p:spPr bwMode="auto">
          <a:xfrm>
            <a:off x="0" y="990600"/>
            <a:ext cx="2849563" cy="1155700"/>
          </a:xfrm>
          <a:prstGeom prst="rect">
            <a:avLst/>
          </a:prstGeom>
          <a:solidFill>
            <a:srgbClr val="FFCC00"/>
          </a:solidFill>
          <a:ln w="9525">
            <a:noFill/>
            <a:miter lim="800000"/>
            <a:headEnd/>
            <a:tailEnd/>
          </a:ln>
        </p:spPr>
        <p:txBody>
          <a:bodyPr>
            <a:spAutoFit/>
          </a:bodyPr>
          <a:lstStyle/>
          <a:p>
            <a:pPr>
              <a:spcBef>
                <a:spcPct val="50000"/>
              </a:spcBef>
            </a:pPr>
            <a:r>
              <a:rPr lang="en-US" sz="1400" b="1">
                <a:solidFill>
                  <a:schemeClr val="accent2"/>
                </a:solidFill>
              </a:rPr>
              <a:t>A circle can be seen as a ellipse in the F.V. only when its surface is inclined to VP. So for the first view keep the plane // to VP.</a:t>
            </a:r>
            <a:endParaRPr lang="en-US" sz="1400" b="1">
              <a:solidFill>
                <a:schemeClr val="accent2"/>
              </a:solidFill>
              <a:cs typeface="Arial" charset="0"/>
            </a:endParaRPr>
          </a:p>
        </p:txBody>
      </p:sp>
      <p:sp>
        <p:nvSpPr>
          <p:cNvPr id="63494" name="Line 6"/>
          <p:cNvSpPr>
            <a:spLocks noChangeShapeType="1"/>
          </p:cNvSpPr>
          <p:nvPr/>
        </p:nvSpPr>
        <p:spPr bwMode="auto">
          <a:xfrm>
            <a:off x="373063" y="4970463"/>
            <a:ext cx="8096250" cy="0"/>
          </a:xfrm>
          <a:prstGeom prst="line">
            <a:avLst/>
          </a:prstGeom>
          <a:noFill/>
          <a:ln w="12700">
            <a:solidFill>
              <a:srgbClr val="00FFFF"/>
            </a:solidFill>
            <a:round/>
            <a:headEnd/>
            <a:tailEnd/>
          </a:ln>
        </p:spPr>
        <p:txBody>
          <a:bodyPr/>
          <a:lstStyle/>
          <a:p>
            <a:endParaRPr lang="en-IN"/>
          </a:p>
        </p:txBody>
      </p:sp>
      <p:sp>
        <p:nvSpPr>
          <p:cNvPr id="63495" name="Text Box 7"/>
          <p:cNvSpPr txBox="1">
            <a:spLocks noChangeArrowheads="1"/>
          </p:cNvSpPr>
          <p:nvPr/>
        </p:nvSpPr>
        <p:spPr bwMode="auto">
          <a:xfrm>
            <a:off x="127000" y="4799013"/>
            <a:ext cx="423863" cy="304800"/>
          </a:xfrm>
          <a:prstGeom prst="rect">
            <a:avLst/>
          </a:prstGeom>
          <a:noFill/>
          <a:ln w="9525">
            <a:noFill/>
            <a:miter lim="800000"/>
            <a:headEnd/>
            <a:tailEnd/>
          </a:ln>
        </p:spPr>
        <p:txBody>
          <a:bodyPr>
            <a:spAutoFit/>
          </a:bodyPr>
          <a:lstStyle/>
          <a:p>
            <a:pPr>
              <a:spcBef>
                <a:spcPct val="50000"/>
              </a:spcBef>
            </a:pPr>
            <a:r>
              <a:rPr lang="en-US" sz="1400" b="1"/>
              <a:t>X</a:t>
            </a:r>
          </a:p>
        </p:txBody>
      </p:sp>
      <p:sp>
        <p:nvSpPr>
          <p:cNvPr id="63496" name="Text Box 8"/>
          <p:cNvSpPr txBox="1">
            <a:spLocks noChangeArrowheads="1"/>
          </p:cNvSpPr>
          <p:nvPr/>
        </p:nvSpPr>
        <p:spPr bwMode="auto">
          <a:xfrm>
            <a:off x="8469313" y="4795838"/>
            <a:ext cx="277812" cy="304800"/>
          </a:xfrm>
          <a:prstGeom prst="rect">
            <a:avLst/>
          </a:prstGeom>
          <a:noFill/>
          <a:ln w="9525">
            <a:noFill/>
            <a:miter lim="800000"/>
            <a:headEnd/>
            <a:tailEnd/>
          </a:ln>
        </p:spPr>
        <p:txBody>
          <a:bodyPr>
            <a:spAutoFit/>
          </a:bodyPr>
          <a:lstStyle/>
          <a:p>
            <a:pPr>
              <a:spcBef>
                <a:spcPct val="50000"/>
              </a:spcBef>
            </a:pPr>
            <a:r>
              <a:rPr lang="en-US" sz="1400" b="1"/>
              <a:t>Y</a:t>
            </a:r>
          </a:p>
        </p:txBody>
      </p:sp>
      <p:grpSp>
        <p:nvGrpSpPr>
          <p:cNvPr id="2" name="Group 9"/>
          <p:cNvGrpSpPr>
            <a:grpSpLocks/>
          </p:cNvGrpSpPr>
          <p:nvPr/>
        </p:nvGrpSpPr>
        <p:grpSpPr bwMode="auto">
          <a:xfrm>
            <a:off x="1020763" y="2967038"/>
            <a:ext cx="1828800" cy="1828800"/>
            <a:chOff x="876" y="1224"/>
            <a:chExt cx="1152" cy="1152"/>
          </a:xfrm>
        </p:grpSpPr>
        <p:sp>
          <p:nvSpPr>
            <p:cNvPr id="20655" name="AutoShape 10"/>
            <p:cNvSpPr>
              <a:spLocks noChangeArrowheads="1"/>
            </p:cNvSpPr>
            <p:nvPr/>
          </p:nvSpPr>
          <p:spPr bwMode="auto">
            <a:xfrm>
              <a:off x="876" y="1224"/>
              <a:ext cx="1152" cy="1152"/>
            </a:xfrm>
            <a:prstGeom prst="flowChartOr">
              <a:avLst/>
            </a:prstGeom>
            <a:solidFill>
              <a:schemeClr val="accent1">
                <a:alpha val="0"/>
              </a:schemeClr>
            </a:solidFill>
            <a:ln w="22225">
              <a:solidFill>
                <a:schemeClr val="tx1"/>
              </a:solidFill>
              <a:round/>
              <a:headEnd/>
              <a:tailEnd/>
            </a:ln>
          </p:spPr>
          <p:txBody>
            <a:bodyPr wrap="none" anchor="ctr"/>
            <a:lstStyle/>
            <a:p>
              <a:endParaRPr lang="en-IN"/>
            </a:p>
          </p:txBody>
        </p:sp>
        <p:sp>
          <p:nvSpPr>
            <p:cNvPr id="20656" name="AutoShape 11"/>
            <p:cNvSpPr>
              <a:spLocks noChangeArrowheads="1"/>
            </p:cNvSpPr>
            <p:nvPr/>
          </p:nvSpPr>
          <p:spPr bwMode="auto">
            <a:xfrm rot="1800000">
              <a:off x="876" y="1224"/>
              <a:ext cx="1152" cy="1152"/>
            </a:xfrm>
            <a:prstGeom prst="flowChartOr">
              <a:avLst/>
            </a:prstGeom>
            <a:solidFill>
              <a:schemeClr val="accent1">
                <a:alpha val="0"/>
              </a:schemeClr>
            </a:solidFill>
            <a:ln w="22225">
              <a:solidFill>
                <a:schemeClr val="tx1"/>
              </a:solidFill>
              <a:round/>
              <a:headEnd/>
              <a:tailEnd/>
            </a:ln>
          </p:spPr>
          <p:txBody>
            <a:bodyPr wrap="none" anchor="ctr"/>
            <a:lstStyle/>
            <a:p>
              <a:endParaRPr lang="en-IN"/>
            </a:p>
          </p:txBody>
        </p:sp>
        <p:sp>
          <p:nvSpPr>
            <p:cNvPr id="20657" name="AutoShape 12"/>
            <p:cNvSpPr>
              <a:spLocks noChangeArrowheads="1"/>
            </p:cNvSpPr>
            <p:nvPr/>
          </p:nvSpPr>
          <p:spPr bwMode="auto">
            <a:xfrm rot="3600000">
              <a:off x="876" y="1224"/>
              <a:ext cx="1152" cy="1152"/>
            </a:xfrm>
            <a:prstGeom prst="flowChartOr">
              <a:avLst/>
            </a:prstGeom>
            <a:solidFill>
              <a:schemeClr val="accent1">
                <a:alpha val="0"/>
              </a:schemeClr>
            </a:solidFill>
            <a:ln w="22225">
              <a:solidFill>
                <a:schemeClr val="tx1"/>
              </a:solidFill>
              <a:round/>
              <a:headEnd/>
              <a:tailEnd/>
            </a:ln>
          </p:spPr>
          <p:txBody>
            <a:bodyPr wrap="none" anchor="ctr"/>
            <a:lstStyle/>
            <a:p>
              <a:endParaRPr lang="en-IN"/>
            </a:p>
          </p:txBody>
        </p:sp>
      </p:grpSp>
      <p:sp>
        <p:nvSpPr>
          <p:cNvPr id="63501" name="Oval 13"/>
          <p:cNvSpPr>
            <a:spLocks noChangeArrowheads="1"/>
          </p:cNvSpPr>
          <p:nvPr/>
        </p:nvSpPr>
        <p:spPr bwMode="auto">
          <a:xfrm>
            <a:off x="1020763" y="2967038"/>
            <a:ext cx="1828800" cy="1828800"/>
          </a:xfrm>
          <a:prstGeom prst="ellipse">
            <a:avLst/>
          </a:prstGeom>
          <a:solidFill>
            <a:schemeClr val="bg1">
              <a:alpha val="61176"/>
            </a:schemeClr>
          </a:solidFill>
          <a:ln w="9525">
            <a:solidFill>
              <a:schemeClr val="tx1"/>
            </a:solidFill>
            <a:round/>
            <a:headEnd/>
            <a:tailEnd/>
          </a:ln>
        </p:spPr>
        <p:txBody>
          <a:bodyPr wrap="none" anchor="ctr"/>
          <a:lstStyle/>
          <a:p>
            <a:endParaRPr lang="en-IN"/>
          </a:p>
        </p:txBody>
      </p:sp>
      <p:grpSp>
        <p:nvGrpSpPr>
          <p:cNvPr id="3" name="Group 14"/>
          <p:cNvGrpSpPr>
            <a:grpSpLocks/>
          </p:cNvGrpSpPr>
          <p:nvPr/>
        </p:nvGrpSpPr>
        <p:grpSpPr bwMode="auto">
          <a:xfrm>
            <a:off x="638175" y="2706688"/>
            <a:ext cx="2586038" cy="2451100"/>
            <a:chOff x="2819" y="828"/>
            <a:chExt cx="1629" cy="1544"/>
          </a:xfrm>
        </p:grpSpPr>
        <p:sp>
          <p:nvSpPr>
            <p:cNvPr id="20643" name="Text Box 15"/>
            <p:cNvSpPr txBox="1">
              <a:spLocks noChangeArrowheads="1"/>
            </p:cNvSpPr>
            <p:nvPr/>
          </p:nvSpPr>
          <p:spPr bwMode="auto">
            <a:xfrm>
              <a:off x="2819" y="1504"/>
              <a:ext cx="240" cy="192"/>
            </a:xfrm>
            <a:prstGeom prst="rect">
              <a:avLst/>
            </a:prstGeom>
            <a:noFill/>
            <a:ln w="9525">
              <a:noFill/>
              <a:miter lim="800000"/>
              <a:headEnd/>
              <a:tailEnd/>
            </a:ln>
          </p:spPr>
          <p:txBody>
            <a:bodyPr>
              <a:spAutoFit/>
            </a:bodyPr>
            <a:lstStyle/>
            <a:p>
              <a:pPr>
                <a:spcBef>
                  <a:spcPct val="50000"/>
                </a:spcBef>
              </a:pPr>
              <a:r>
                <a:rPr lang="en-US" sz="1400" b="1"/>
                <a:t>1’</a:t>
              </a:r>
            </a:p>
          </p:txBody>
        </p:sp>
        <p:sp>
          <p:nvSpPr>
            <p:cNvPr id="20644" name="Text Box 16"/>
            <p:cNvSpPr txBox="1">
              <a:spLocks noChangeArrowheads="1"/>
            </p:cNvSpPr>
            <p:nvPr/>
          </p:nvSpPr>
          <p:spPr bwMode="auto">
            <a:xfrm>
              <a:off x="2935" y="1136"/>
              <a:ext cx="240" cy="192"/>
            </a:xfrm>
            <a:prstGeom prst="rect">
              <a:avLst/>
            </a:prstGeom>
            <a:noFill/>
            <a:ln w="9525">
              <a:noFill/>
              <a:miter lim="800000"/>
              <a:headEnd/>
              <a:tailEnd/>
            </a:ln>
          </p:spPr>
          <p:txBody>
            <a:bodyPr>
              <a:spAutoFit/>
            </a:bodyPr>
            <a:lstStyle/>
            <a:p>
              <a:pPr>
                <a:spcBef>
                  <a:spcPct val="50000"/>
                </a:spcBef>
              </a:pPr>
              <a:r>
                <a:rPr lang="en-US" sz="1400" b="1"/>
                <a:t>2’</a:t>
              </a:r>
            </a:p>
          </p:txBody>
        </p:sp>
        <p:sp>
          <p:nvSpPr>
            <p:cNvPr id="20645" name="Text Box 17"/>
            <p:cNvSpPr txBox="1">
              <a:spLocks noChangeArrowheads="1"/>
            </p:cNvSpPr>
            <p:nvPr/>
          </p:nvSpPr>
          <p:spPr bwMode="auto">
            <a:xfrm>
              <a:off x="3151" y="916"/>
              <a:ext cx="240" cy="192"/>
            </a:xfrm>
            <a:prstGeom prst="rect">
              <a:avLst/>
            </a:prstGeom>
            <a:noFill/>
            <a:ln w="9525">
              <a:noFill/>
              <a:miter lim="800000"/>
              <a:headEnd/>
              <a:tailEnd/>
            </a:ln>
          </p:spPr>
          <p:txBody>
            <a:bodyPr>
              <a:spAutoFit/>
            </a:bodyPr>
            <a:lstStyle/>
            <a:p>
              <a:pPr>
                <a:spcBef>
                  <a:spcPct val="50000"/>
                </a:spcBef>
              </a:pPr>
              <a:r>
                <a:rPr lang="en-US" sz="1400" b="1"/>
                <a:t>3’</a:t>
              </a:r>
            </a:p>
          </p:txBody>
        </p:sp>
        <p:sp>
          <p:nvSpPr>
            <p:cNvPr id="20646" name="Text Box 18"/>
            <p:cNvSpPr txBox="1">
              <a:spLocks noChangeArrowheads="1"/>
            </p:cNvSpPr>
            <p:nvPr/>
          </p:nvSpPr>
          <p:spPr bwMode="auto">
            <a:xfrm>
              <a:off x="3512" y="828"/>
              <a:ext cx="240" cy="192"/>
            </a:xfrm>
            <a:prstGeom prst="rect">
              <a:avLst/>
            </a:prstGeom>
            <a:noFill/>
            <a:ln w="9525">
              <a:noFill/>
              <a:miter lim="800000"/>
              <a:headEnd/>
              <a:tailEnd/>
            </a:ln>
          </p:spPr>
          <p:txBody>
            <a:bodyPr>
              <a:spAutoFit/>
            </a:bodyPr>
            <a:lstStyle/>
            <a:p>
              <a:pPr>
                <a:spcBef>
                  <a:spcPct val="50000"/>
                </a:spcBef>
              </a:pPr>
              <a:r>
                <a:rPr lang="en-US" sz="1400" b="1"/>
                <a:t>4’</a:t>
              </a:r>
            </a:p>
          </p:txBody>
        </p:sp>
        <p:sp>
          <p:nvSpPr>
            <p:cNvPr id="20647" name="Text Box 19"/>
            <p:cNvSpPr txBox="1">
              <a:spLocks noChangeArrowheads="1"/>
            </p:cNvSpPr>
            <p:nvPr/>
          </p:nvSpPr>
          <p:spPr bwMode="auto">
            <a:xfrm>
              <a:off x="3848" y="924"/>
              <a:ext cx="240" cy="192"/>
            </a:xfrm>
            <a:prstGeom prst="rect">
              <a:avLst/>
            </a:prstGeom>
            <a:noFill/>
            <a:ln w="9525">
              <a:noFill/>
              <a:miter lim="800000"/>
              <a:headEnd/>
              <a:tailEnd/>
            </a:ln>
          </p:spPr>
          <p:txBody>
            <a:bodyPr>
              <a:spAutoFit/>
            </a:bodyPr>
            <a:lstStyle/>
            <a:p>
              <a:pPr>
                <a:spcBef>
                  <a:spcPct val="50000"/>
                </a:spcBef>
              </a:pPr>
              <a:r>
                <a:rPr lang="en-US" sz="1400" b="1"/>
                <a:t>5’</a:t>
              </a:r>
            </a:p>
          </p:txBody>
        </p:sp>
        <p:sp>
          <p:nvSpPr>
            <p:cNvPr id="20648" name="Text Box 20"/>
            <p:cNvSpPr txBox="1">
              <a:spLocks noChangeArrowheads="1"/>
            </p:cNvSpPr>
            <p:nvPr/>
          </p:nvSpPr>
          <p:spPr bwMode="auto">
            <a:xfrm>
              <a:off x="4088" y="1136"/>
              <a:ext cx="240" cy="192"/>
            </a:xfrm>
            <a:prstGeom prst="rect">
              <a:avLst/>
            </a:prstGeom>
            <a:noFill/>
            <a:ln w="9525">
              <a:noFill/>
              <a:miter lim="800000"/>
              <a:headEnd/>
              <a:tailEnd/>
            </a:ln>
          </p:spPr>
          <p:txBody>
            <a:bodyPr>
              <a:spAutoFit/>
            </a:bodyPr>
            <a:lstStyle/>
            <a:p>
              <a:pPr>
                <a:spcBef>
                  <a:spcPct val="50000"/>
                </a:spcBef>
              </a:pPr>
              <a:r>
                <a:rPr lang="en-US" sz="1400" b="1"/>
                <a:t>6’</a:t>
              </a:r>
            </a:p>
          </p:txBody>
        </p:sp>
        <p:sp>
          <p:nvSpPr>
            <p:cNvPr id="20649" name="Text Box 21"/>
            <p:cNvSpPr txBox="1">
              <a:spLocks noChangeArrowheads="1"/>
            </p:cNvSpPr>
            <p:nvPr/>
          </p:nvSpPr>
          <p:spPr bwMode="auto">
            <a:xfrm>
              <a:off x="4208" y="1504"/>
              <a:ext cx="240" cy="192"/>
            </a:xfrm>
            <a:prstGeom prst="rect">
              <a:avLst/>
            </a:prstGeom>
            <a:noFill/>
            <a:ln w="9525">
              <a:noFill/>
              <a:miter lim="800000"/>
              <a:headEnd/>
              <a:tailEnd/>
            </a:ln>
          </p:spPr>
          <p:txBody>
            <a:bodyPr>
              <a:spAutoFit/>
            </a:bodyPr>
            <a:lstStyle/>
            <a:p>
              <a:pPr>
                <a:spcBef>
                  <a:spcPct val="50000"/>
                </a:spcBef>
              </a:pPr>
              <a:r>
                <a:rPr lang="en-US" sz="1400" b="1"/>
                <a:t>7’</a:t>
              </a:r>
            </a:p>
          </p:txBody>
        </p:sp>
        <p:sp>
          <p:nvSpPr>
            <p:cNvPr id="20650" name="Text Box 22"/>
            <p:cNvSpPr txBox="1">
              <a:spLocks noChangeArrowheads="1"/>
            </p:cNvSpPr>
            <p:nvPr/>
          </p:nvSpPr>
          <p:spPr bwMode="auto">
            <a:xfrm>
              <a:off x="4104" y="1792"/>
              <a:ext cx="240" cy="192"/>
            </a:xfrm>
            <a:prstGeom prst="rect">
              <a:avLst/>
            </a:prstGeom>
            <a:noFill/>
            <a:ln w="9525">
              <a:noFill/>
              <a:miter lim="800000"/>
              <a:headEnd/>
              <a:tailEnd/>
            </a:ln>
          </p:spPr>
          <p:txBody>
            <a:bodyPr>
              <a:spAutoFit/>
            </a:bodyPr>
            <a:lstStyle/>
            <a:p>
              <a:pPr>
                <a:spcBef>
                  <a:spcPct val="50000"/>
                </a:spcBef>
              </a:pPr>
              <a:r>
                <a:rPr lang="en-US" sz="1400" b="1"/>
                <a:t>8’</a:t>
              </a:r>
            </a:p>
          </p:txBody>
        </p:sp>
        <p:sp>
          <p:nvSpPr>
            <p:cNvPr id="20651" name="Text Box 23"/>
            <p:cNvSpPr txBox="1">
              <a:spLocks noChangeArrowheads="1"/>
            </p:cNvSpPr>
            <p:nvPr/>
          </p:nvSpPr>
          <p:spPr bwMode="auto">
            <a:xfrm>
              <a:off x="3912" y="2064"/>
              <a:ext cx="240" cy="192"/>
            </a:xfrm>
            <a:prstGeom prst="rect">
              <a:avLst/>
            </a:prstGeom>
            <a:noFill/>
            <a:ln w="9525">
              <a:noFill/>
              <a:miter lim="800000"/>
              <a:headEnd/>
              <a:tailEnd/>
            </a:ln>
          </p:spPr>
          <p:txBody>
            <a:bodyPr>
              <a:spAutoFit/>
            </a:bodyPr>
            <a:lstStyle/>
            <a:p>
              <a:pPr>
                <a:spcBef>
                  <a:spcPct val="50000"/>
                </a:spcBef>
              </a:pPr>
              <a:r>
                <a:rPr lang="en-US" sz="1400" b="1"/>
                <a:t>9’</a:t>
              </a:r>
            </a:p>
          </p:txBody>
        </p:sp>
        <p:sp>
          <p:nvSpPr>
            <p:cNvPr id="20652" name="Text Box 24"/>
            <p:cNvSpPr txBox="1">
              <a:spLocks noChangeArrowheads="1"/>
            </p:cNvSpPr>
            <p:nvPr/>
          </p:nvSpPr>
          <p:spPr bwMode="auto">
            <a:xfrm>
              <a:off x="3512" y="2180"/>
              <a:ext cx="336" cy="192"/>
            </a:xfrm>
            <a:prstGeom prst="rect">
              <a:avLst/>
            </a:prstGeom>
            <a:noFill/>
            <a:ln w="9525">
              <a:noFill/>
              <a:miter lim="800000"/>
              <a:headEnd/>
              <a:tailEnd/>
            </a:ln>
          </p:spPr>
          <p:txBody>
            <a:bodyPr>
              <a:spAutoFit/>
            </a:bodyPr>
            <a:lstStyle/>
            <a:p>
              <a:pPr>
                <a:spcBef>
                  <a:spcPct val="50000"/>
                </a:spcBef>
              </a:pPr>
              <a:r>
                <a:rPr lang="en-US" sz="1400" b="1"/>
                <a:t>10’</a:t>
              </a:r>
            </a:p>
          </p:txBody>
        </p:sp>
        <p:sp>
          <p:nvSpPr>
            <p:cNvPr id="20653" name="Text Box 25"/>
            <p:cNvSpPr txBox="1">
              <a:spLocks noChangeArrowheads="1"/>
            </p:cNvSpPr>
            <p:nvPr/>
          </p:nvSpPr>
          <p:spPr bwMode="auto">
            <a:xfrm>
              <a:off x="3175" y="2064"/>
              <a:ext cx="336" cy="192"/>
            </a:xfrm>
            <a:prstGeom prst="rect">
              <a:avLst/>
            </a:prstGeom>
            <a:noFill/>
            <a:ln w="9525">
              <a:noFill/>
              <a:miter lim="800000"/>
              <a:headEnd/>
              <a:tailEnd/>
            </a:ln>
          </p:spPr>
          <p:txBody>
            <a:bodyPr>
              <a:spAutoFit/>
            </a:bodyPr>
            <a:lstStyle/>
            <a:p>
              <a:pPr>
                <a:spcBef>
                  <a:spcPct val="50000"/>
                </a:spcBef>
              </a:pPr>
              <a:r>
                <a:rPr lang="en-US" sz="1400" b="1"/>
                <a:t>11’</a:t>
              </a:r>
            </a:p>
          </p:txBody>
        </p:sp>
        <p:sp>
          <p:nvSpPr>
            <p:cNvPr id="20654" name="Text Box 26"/>
            <p:cNvSpPr txBox="1">
              <a:spLocks noChangeArrowheads="1"/>
            </p:cNvSpPr>
            <p:nvPr/>
          </p:nvSpPr>
          <p:spPr bwMode="auto">
            <a:xfrm>
              <a:off x="2891" y="1792"/>
              <a:ext cx="336" cy="192"/>
            </a:xfrm>
            <a:prstGeom prst="rect">
              <a:avLst/>
            </a:prstGeom>
            <a:noFill/>
            <a:ln w="9525">
              <a:noFill/>
              <a:miter lim="800000"/>
              <a:headEnd/>
              <a:tailEnd/>
            </a:ln>
          </p:spPr>
          <p:txBody>
            <a:bodyPr>
              <a:spAutoFit/>
            </a:bodyPr>
            <a:lstStyle/>
            <a:p>
              <a:pPr>
                <a:spcBef>
                  <a:spcPct val="50000"/>
                </a:spcBef>
              </a:pPr>
              <a:r>
                <a:rPr lang="en-US" sz="1400" b="1"/>
                <a:t>12’</a:t>
              </a:r>
            </a:p>
          </p:txBody>
        </p:sp>
      </p:grpSp>
      <p:sp>
        <p:nvSpPr>
          <p:cNvPr id="63517" name="Line 29"/>
          <p:cNvSpPr>
            <a:spLocks noChangeShapeType="1"/>
          </p:cNvSpPr>
          <p:nvPr/>
        </p:nvSpPr>
        <p:spPr bwMode="auto">
          <a:xfrm>
            <a:off x="1022350" y="5694363"/>
            <a:ext cx="1830388" cy="0"/>
          </a:xfrm>
          <a:prstGeom prst="line">
            <a:avLst/>
          </a:prstGeom>
          <a:noFill/>
          <a:ln w="22225">
            <a:solidFill>
              <a:schemeClr val="tx1"/>
            </a:solidFill>
            <a:round/>
            <a:headEnd/>
            <a:tailEnd/>
          </a:ln>
        </p:spPr>
        <p:txBody>
          <a:bodyPr/>
          <a:lstStyle/>
          <a:p>
            <a:endParaRPr lang="en-IN"/>
          </a:p>
        </p:txBody>
      </p:sp>
      <p:sp>
        <p:nvSpPr>
          <p:cNvPr id="63522" name="Line 34"/>
          <p:cNvSpPr>
            <a:spLocks noChangeShapeType="1"/>
          </p:cNvSpPr>
          <p:nvPr/>
        </p:nvSpPr>
        <p:spPr bwMode="auto">
          <a:xfrm>
            <a:off x="1019175" y="3879850"/>
            <a:ext cx="1588" cy="1817688"/>
          </a:xfrm>
          <a:prstGeom prst="line">
            <a:avLst/>
          </a:prstGeom>
          <a:noFill/>
          <a:ln w="9525">
            <a:solidFill>
              <a:schemeClr val="bg2"/>
            </a:solidFill>
            <a:round/>
            <a:headEnd/>
            <a:tailEnd/>
          </a:ln>
        </p:spPr>
        <p:txBody>
          <a:bodyPr/>
          <a:lstStyle/>
          <a:p>
            <a:endParaRPr lang="en-IN"/>
          </a:p>
        </p:txBody>
      </p:sp>
      <p:sp>
        <p:nvSpPr>
          <p:cNvPr id="63523" name="Line 35"/>
          <p:cNvSpPr>
            <a:spLocks noChangeShapeType="1"/>
          </p:cNvSpPr>
          <p:nvPr/>
        </p:nvSpPr>
        <p:spPr bwMode="auto">
          <a:xfrm>
            <a:off x="2851150" y="3889375"/>
            <a:ext cx="1588" cy="1817688"/>
          </a:xfrm>
          <a:prstGeom prst="line">
            <a:avLst/>
          </a:prstGeom>
          <a:noFill/>
          <a:ln w="9525">
            <a:solidFill>
              <a:schemeClr val="bg2"/>
            </a:solidFill>
            <a:round/>
            <a:headEnd/>
            <a:tailEnd/>
          </a:ln>
        </p:spPr>
        <p:txBody>
          <a:bodyPr/>
          <a:lstStyle/>
          <a:p>
            <a:endParaRPr lang="en-IN"/>
          </a:p>
        </p:txBody>
      </p:sp>
      <p:sp>
        <p:nvSpPr>
          <p:cNvPr id="63524" name="Line 36"/>
          <p:cNvSpPr>
            <a:spLocks noChangeShapeType="1"/>
          </p:cNvSpPr>
          <p:nvPr/>
        </p:nvSpPr>
        <p:spPr bwMode="auto">
          <a:xfrm>
            <a:off x="1139825" y="3427413"/>
            <a:ext cx="0" cy="2266950"/>
          </a:xfrm>
          <a:prstGeom prst="line">
            <a:avLst/>
          </a:prstGeom>
          <a:noFill/>
          <a:ln w="9525">
            <a:solidFill>
              <a:schemeClr val="bg2"/>
            </a:solidFill>
            <a:round/>
            <a:headEnd/>
            <a:tailEnd/>
          </a:ln>
        </p:spPr>
        <p:txBody>
          <a:bodyPr/>
          <a:lstStyle/>
          <a:p>
            <a:endParaRPr lang="en-IN"/>
          </a:p>
        </p:txBody>
      </p:sp>
      <p:sp>
        <p:nvSpPr>
          <p:cNvPr id="63525" name="Line 37"/>
          <p:cNvSpPr>
            <a:spLocks noChangeShapeType="1"/>
          </p:cNvSpPr>
          <p:nvPr/>
        </p:nvSpPr>
        <p:spPr bwMode="auto">
          <a:xfrm>
            <a:off x="2720975" y="3427413"/>
            <a:ext cx="0" cy="2266950"/>
          </a:xfrm>
          <a:prstGeom prst="line">
            <a:avLst/>
          </a:prstGeom>
          <a:noFill/>
          <a:ln w="9525">
            <a:solidFill>
              <a:schemeClr val="bg2"/>
            </a:solidFill>
            <a:round/>
            <a:headEnd/>
            <a:tailEnd/>
          </a:ln>
        </p:spPr>
        <p:txBody>
          <a:bodyPr/>
          <a:lstStyle/>
          <a:p>
            <a:endParaRPr lang="en-IN"/>
          </a:p>
        </p:txBody>
      </p:sp>
      <p:sp>
        <p:nvSpPr>
          <p:cNvPr id="63526" name="Line 38"/>
          <p:cNvSpPr>
            <a:spLocks noChangeShapeType="1"/>
          </p:cNvSpPr>
          <p:nvPr/>
        </p:nvSpPr>
        <p:spPr bwMode="auto">
          <a:xfrm>
            <a:off x="1476375" y="3094038"/>
            <a:ext cx="0" cy="2600325"/>
          </a:xfrm>
          <a:prstGeom prst="line">
            <a:avLst/>
          </a:prstGeom>
          <a:noFill/>
          <a:ln w="9525">
            <a:solidFill>
              <a:schemeClr val="bg2"/>
            </a:solidFill>
            <a:round/>
            <a:headEnd/>
            <a:tailEnd/>
          </a:ln>
        </p:spPr>
        <p:txBody>
          <a:bodyPr/>
          <a:lstStyle/>
          <a:p>
            <a:endParaRPr lang="en-IN"/>
          </a:p>
        </p:txBody>
      </p:sp>
      <p:sp>
        <p:nvSpPr>
          <p:cNvPr id="63527" name="Line 39"/>
          <p:cNvSpPr>
            <a:spLocks noChangeShapeType="1"/>
          </p:cNvSpPr>
          <p:nvPr/>
        </p:nvSpPr>
        <p:spPr bwMode="auto">
          <a:xfrm>
            <a:off x="2392363" y="3090863"/>
            <a:ext cx="0" cy="2600325"/>
          </a:xfrm>
          <a:prstGeom prst="line">
            <a:avLst/>
          </a:prstGeom>
          <a:noFill/>
          <a:ln w="9525">
            <a:solidFill>
              <a:schemeClr val="bg2"/>
            </a:solidFill>
            <a:round/>
            <a:headEnd/>
            <a:tailEnd/>
          </a:ln>
        </p:spPr>
        <p:txBody>
          <a:bodyPr/>
          <a:lstStyle/>
          <a:p>
            <a:endParaRPr lang="en-IN"/>
          </a:p>
        </p:txBody>
      </p:sp>
      <p:sp>
        <p:nvSpPr>
          <p:cNvPr id="63528" name="Line 40"/>
          <p:cNvSpPr>
            <a:spLocks noChangeShapeType="1"/>
          </p:cNvSpPr>
          <p:nvPr/>
        </p:nvSpPr>
        <p:spPr bwMode="auto">
          <a:xfrm>
            <a:off x="1933575" y="2959100"/>
            <a:ext cx="0" cy="2735263"/>
          </a:xfrm>
          <a:prstGeom prst="line">
            <a:avLst/>
          </a:prstGeom>
          <a:noFill/>
          <a:ln w="9525">
            <a:solidFill>
              <a:schemeClr val="bg2"/>
            </a:solidFill>
            <a:round/>
            <a:headEnd/>
            <a:tailEnd/>
          </a:ln>
        </p:spPr>
        <p:txBody>
          <a:bodyPr/>
          <a:lstStyle/>
          <a:p>
            <a:endParaRPr lang="en-IN"/>
          </a:p>
        </p:txBody>
      </p:sp>
      <p:sp>
        <p:nvSpPr>
          <p:cNvPr id="63529" name="Text Box 41"/>
          <p:cNvSpPr txBox="1">
            <a:spLocks noChangeArrowheads="1"/>
          </p:cNvSpPr>
          <p:nvPr/>
        </p:nvSpPr>
        <p:spPr bwMode="auto">
          <a:xfrm>
            <a:off x="755650" y="5707063"/>
            <a:ext cx="266700" cy="274637"/>
          </a:xfrm>
          <a:prstGeom prst="rect">
            <a:avLst/>
          </a:prstGeom>
          <a:noFill/>
          <a:ln w="9525">
            <a:noFill/>
            <a:miter lim="800000"/>
            <a:headEnd/>
            <a:tailEnd/>
          </a:ln>
        </p:spPr>
        <p:txBody>
          <a:bodyPr>
            <a:spAutoFit/>
          </a:bodyPr>
          <a:lstStyle/>
          <a:p>
            <a:pPr>
              <a:spcBef>
                <a:spcPct val="50000"/>
              </a:spcBef>
            </a:pPr>
            <a:r>
              <a:rPr lang="en-US" sz="1200"/>
              <a:t>1</a:t>
            </a:r>
          </a:p>
        </p:txBody>
      </p:sp>
      <p:sp>
        <p:nvSpPr>
          <p:cNvPr id="63530" name="Oval 42"/>
          <p:cNvSpPr>
            <a:spLocks noChangeArrowheads="1"/>
          </p:cNvSpPr>
          <p:nvPr/>
        </p:nvSpPr>
        <p:spPr bwMode="auto">
          <a:xfrm>
            <a:off x="995363" y="567055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531" name="Text Box 43"/>
          <p:cNvSpPr txBox="1">
            <a:spLocks noChangeArrowheads="1"/>
          </p:cNvSpPr>
          <p:nvPr/>
        </p:nvSpPr>
        <p:spPr bwMode="auto">
          <a:xfrm>
            <a:off x="995363" y="5716588"/>
            <a:ext cx="388937" cy="457200"/>
          </a:xfrm>
          <a:prstGeom prst="rect">
            <a:avLst/>
          </a:prstGeom>
          <a:noFill/>
          <a:ln w="9525">
            <a:noFill/>
            <a:miter lim="800000"/>
            <a:headEnd/>
            <a:tailEnd/>
          </a:ln>
        </p:spPr>
        <p:txBody>
          <a:bodyPr>
            <a:spAutoFit/>
          </a:bodyPr>
          <a:lstStyle/>
          <a:p>
            <a:pPr>
              <a:spcBef>
                <a:spcPct val="50000"/>
              </a:spcBef>
            </a:pPr>
            <a:r>
              <a:rPr lang="en-US" sz="1200"/>
              <a:t>2, 12</a:t>
            </a:r>
          </a:p>
        </p:txBody>
      </p:sp>
      <p:sp>
        <p:nvSpPr>
          <p:cNvPr id="63532" name="Oval 44"/>
          <p:cNvSpPr>
            <a:spLocks noChangeArrowheads="1"/>
          </p:cNvSpPr>
          <p:nvPr/>
        </p:nvSpPr>
        <p:spPr bwMode="auto">
          <a:xfrm>
            <a:off x="1119188" y="5668963"/>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533" name="Oval 45"/>
          <p:cNvSpPr>
            <a:spLocks noChangeArrowheads="1"/>
          </p:cNvSpPr>
          <p:nvPr/>
        </p:nvSpPr>
        <p:spPr bwMode="auto">
          <a:xfrm>
            <a:off x="1452563" y="56657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534" name="Oval 46"/>
          <p:cNvSpPr>
            <a:spLocks noChangeArrowheads="1"/>
          </p:cNvSpPr>
          <p:nvPr/>
        </p:nvSpPr>
        <p:spPr bwMode="auto">
          <a:xfrm>
            <a:off x="1909763" y="567372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535" name="Oval 47"/>
          <p:cNvSpPr>
            <a:spLocks noChangeArrowheads="1"/>
          </p:cNvSpPr>
          <p:nvPr/>
        </p:nvSpPr>
        <p:spPr bwMode="auto">
          <a:xfrm>
            <a:off x="2373313" y="567372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536" name="Oval 48"/>
          <p:cNvSpPr>
            <a:spLocks noChangeArrowheads="1"/>
          </p:cNvSpPr>
          <p:nvPr/>
        </p:nvSpPr>
        <p:spPr bwMode="auto">
          <a:xfrm>
            <a:off x="2697163" y="567055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537" name="Oval 49"/>
          <p:cNvSpPr>
            <a:spLocks noChangeArrowheads="1"/>
          </p:cNvSpPr>
          <p:nvPr/>
        </p:nvSpPr>
        <p:spPr bwMode="auto">
          <a:xfrm>
            <a:off x="2828925" y="5668963"/>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538" name="Text Box 50"/>
          <p:cNvSpPr txBox="1">
            <a:spLocks noChangeArrowheads="1"/>
          </p:cNvSpPr>
          <p:nvPr/>
        </p:nvSpPr>
        <p:spPr bwMode="auto">
          <a:xfrm>
            <a:off x="1303338" y="5719763"/>
            <a:ext cx="388937" cy="457200"/>
          </a:xfrm>
          <a:prstGeom prst="rect">
            <a:avLst/>
          </a:prstGeom>
          <a:noFill/>
          <a:ln w="9525">
            <a:noFill/>
            <a:miter lim="800000"/>
            <a:headEnd/>
            <a:tailEnd/>
          </a:ln>
        </p:spPr>
        <p:txBody>
          <a:bodyPr>
            <a:spAutoFit/>
          </a:bodyPr>
          <a:lstStyle/>
          <a:p>
            <a:pPr>
              <a:spcBef>
                <a:spcPct val="50000"/>
              </a:spcBef>
            </a:pPr>
            <a:r>
              <a:rPr lang="en-US" sz="1200"/>
              <a:t>3, 11</a:t>
            </a:r>
          </a:p>
        </p:txBody>
      </p:sp>
      <p:sp>
        <p:nvSpPr>
          <p:cNvPr id="63539" name="Text Box 51"/>
          <p:cNvSpPr txBox="1">
            <a:spLocks noChangeArrowheads="1"/>
          </p:cNvSpPr>
          <p:nvPr/>
        </p:nvSpPr>
        <p:spPr bwMode="auto">
          <a:xfrm>
            <a:off x="1730375" y="5719763"/>
            <a:ext cx="388938" cy="457200"/>
          </a:xfrm>
          <a:prstGeom prst="rect">
            <a:avLst/>
          </a:prstGeom>
          <a:noFill/>
          <a:ln w="9525">
            <a:noFill/>
            <a:miter lim="800000"/>
            <a:headEnd/>
            <a:tailEnd/>
          </a:ln>
        </p:spPr>
        <p:txBody>
          <a:bodyPr>
            <a:spAutoFit/>
          </a:bodyPr>
          <a:lstStyle/>
          <a:p>
            <a:pPr>
              <a:spcBef>
                <a:spcPct val="50000"/>
              </a:spcBef>
            </a:pPr>
            <a:r>
              <a:rPr lang="en-US" sz="1200"/>
              <a:t>4, 10</a:t>
            </a:r>
          </a:p>
        </p:txBody>
      </p:sp>
      <p:sp>
        <p:nvSpPr>
          <p:cNvPr id="63540" name="Text Box 52"/>
          <p:cNvSpPr txBox="1">
            <a:spLocks noChangeArrowheads="1"/>
          </p:cNvSpPr>
          <p:nvPr/>
        </p:nvSpPr>
        <p:spPr bwMode="auto">
          <a:xfrm>
            <a:off x="2178050" y="5719763"/>
            <a:ext cx="311150" cy="457200"/>
          </a:xfrm>
          <a:prstGeom prst="rect">
            <a:avLst/>
          </a:prstGeom>
          <a:noFill/>
          <a:ln w="9525">
            <a:noFill/>
            <a:miter lim="800000"/>
            <a:headEnd/>
            <a:tailEnd/>
          </a:ln>
        </p:spPr>
        <p:txBody>
          <a:bodyPr>
            <a:spAutoFit/>
          </a:bodyPr>
          <a:lstStyle/>
          <a:p>
            <a:pPr>
              <a:spcBef>
                <a:spcPct val="50000"/>
              </a:spcBef>
            </a:pPr>
            <a:r>
              <a:rPr lang="en-US" sz="1200"/>
              <a:t>5, 9</a:t>
            </a:r>
          </a:p>
        </p:txBody>
      </p:sp>
      <p:sp>
        <p:nvSpPr>
          <p:cNvPr id="63541" name="Text Box 53"/>
          <p:cNvSpPr txBox="1">
            <a:spLocks noChangeArrowheads="1"/>
          </p:cNvSpPr>
          <p:nvPr/>
        </p:nvSpPr>
        <p:spPr bwMode="auto">
          <a:xfrm>
            <a:off x="2540000" y="5691188"/>
            <a:ext cx="311150" cy="457200"/>
          </a:xfrm>
          <a:prstGeom prst="rect">
            <a:avLst/>
          </a:prstGeom>
          <a:noFill/>
          <a:ln w="9525">
            <a:noFill/>
            <a:miter lim="800000"/>
            <a:headEnd/>
            <a:tailEnd/>
          </a:ln>
        </p:spPr>
        <p:txBody>
          <a:bodyPr>
            <a:spAutoFit/>
          </a:bodyPr>
          <a:lstStyle/>
          <a:p>
            <a:pPr>
              <a:spcBef>
                <a:spcPct val="50000"/>
              </a:spcBef>
            </a:pPr>
            <a:r>
              <a:rPr lang="en-US" sz="1200"/>
              <a:t>6, 8</a:t>
            </a:r>
          </a:p>
        </p:txBody>
      </p:sp>
      <p:sp>
        <p:nvSpPr>
          <p:cNvPr id="63542" name="Text Box 54"/>
          <p:cNvSpPr txBox="1">
            <a:spLocks noChangeArrowheads="1"/>
          </p:cNvSpPr>
          <p:nvPr/>
        </p:nvSpPr>
        <p:spPr bwMode="auto">
          <a:xfrm>
            <a:off x="2792413" y="5694363"/>
            <a:ext cx="266700" cy="274637"/>
          </a:xfrm>
          <a:prstGeom prst="rect">
            <a:avLst/>
          </a:prstGeom>
          <a:noFill/>
          <a:ln w="9525">
            <a:noFill/>
            <a:miter lim="800000"/>
            <a:headEnd/>
            <a:tailEnd/>
          </a:ln>
        </p:spPr>
        <p:txBody>
          <a:bodyPr>
            <a:spAutoFit/>
          </a:bodyPr>
          <a:lstStyle/>
          <a:p>
            <a:pPr>
              <a:spcBef>
                <a:spcPct val="50000"/>
              </a:spcBef>
            </a:pPr>
            <a:r>
              <a:rPr lang="en-US" sz="1200"/>
              <a:t>7</a:t>
            </a:r>
          </a:p>
        </p:txBody>
      </p:sp>
      <p:grpSp>
        <p:nvGrpSpPr>
          <p:cNvPr id="4" name="Group 55"/>
          <p:cNvGrpSpPr>
            <a:grpSpLocks/>
          </p:cNvGrpSpPr>
          <p:nvPr/>
        </p:nvGrpSpPr>
        <p:grpSpPr bwMode="auto">
          <a:xfrm rot="3271937">
            <a:off x="2562225" y="5783263"/>
            <a:ext cx="2301875" cy="517525"/>
            <a:chOff x="2574" y="3134"/>
            <a:chExt cx="1450" cy="314"/>
          </a:xfrm>
        </p:grpSpPr>
        <p:sp>
          <p:nvSpPr>
            <p:cNvPr id="20628" name="Line 56"/>
            <p:cNvSpPr>
              <a:spLocks noChangeShapeType="1"/>
            </p:cNvSpPr>
            <p:nvPr/>
          </p:nvSpPr>
          <p:spPr bwMode="auto">
            <a:xfrm>
              <a:off x="2745" y="3152"/>
              <a:ext cx="1153" cy="0"/>
            </a:xfrm>
            <a:prstGeom prst="line">
              <a:avLst/>
            </a:prstGeom>
            <a:noFill/>
            <a:ln w="22225">
              <a:solidFill>
                <a:schemeClr val="tx1"/>
              </a:solidFill>
              <a:round/>
              <a:headEnd/>
              <a:tailEnd/>
            </a:ln>
          </p:spPr>
          <p:txBody>
            <a:bodyPr/>
            <a:lstStyle/>
            <a:p>
              <a:endParaRPr lang="en-IN"/>
            </a:p>
          </p:txBody>
        </p:sp>
        <p:sp>
          <p:nvSpPr>
            <p:cNvPr id="20629" name="Text Box 57"/>
            <p:cNvSpPr txBox="1">
              <a:spLocks noChangeArrowheads="1"/>
            </p:cNvSpPr>
            <p:nvPr/>
          </p:nvSpPr>
          <p:spPr bwMode="auto">
            <a:xfrm>
              <a:off x="2574" y="3159"/>
              <a:ext cx="168" cy="167"/>
            </a:xfrm>
            <a:prstGeom prst="rect">
              <a:avLst/>
            </a:prstGeom>
            <a:noFill/>
            <a:ln w="9525">
              <a:noFill/>
              <a:miter lim="800000"/>
              <a:headEnd/>
              <a:tailEnd/>
            </a:ln>
          </p:spPr>
          <p:txBody>
            <a:bodyPr>
              <a:spAutoFit/>
            </a:bodyPr>
            <a:lstStyle/>
            <a:p>
              <a:pPr>
                <a:spcBef>
                  <a:spcPct val="50000"/>
                </a:spcBef>
              </a:pPr>
              <a:r>
                <a:rPr lang="en-US" sz="1200"/>
                <a:t>1</a:t>
              </a:r>
            </a:p>
          </p:txBody>
        </p:sp>
        <p:sp>
          <p:nvSpPr>
            <p:cNvPr id="20630" name="Oval 58"/>
            <p:cNvSpPr>
              <a:spLocks noChangeArrowheads="1"/>
            </p:cNvSpPr>
            <p:nvPr/>
          </p:nvSpPr>
          <p:spPr bwMode="auto">
            <a:xfrm>
              <a:off x="2728" y="3137"/>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31" name="Text Box 59"/>
            <p:cNvSpPr txBox="1">
              <a:spLocks noChangeArrowheads="1"/>
            </p:cNvSpPr>
            <p:nvPr/>
          </p:nvSpPr>
          <p:spPr bwMode="auto">
            <a:xfrm>
              <a:off x="2727" y="3167"/>
              <a:ext cx="245" cy="277"/>
            </a:xfrm>
            <a:prstGeom prst="rect">
              <a:avLst/>
            </a:prstGeom>
            <a:noFill/>
            <a:ln w="9525">
              <a:noFill/>
              <a:miter lim="800000"/>
              <a:headEnd/>
              <a:tailEnd/>
            </a:ln>
          </p:spPr>
          <p:txBody>
            <a:bodyPr>
              <a:spAutoFit/>
            </a:bodyPr>
            <a:lstStyle/>
            <a:p>
              <a:pPr>
                <a:spcBef>
                  <a:spcPct val="50000"/>
                </a:spcBef>
              </a:pPr>
              <a:r>
                <a:rPr lang="en-US" sz="1200"/>
                <a:t>2, 12</a:t>
              </a:r>
            </a:p>
          </p:txBody>
        </p:sp>
        <p:sp>
          <p:nvSpPr>
            <p:cNvPr id="20632" name="Oval 60"/>
            <p:cNvSpPr>
              <a:spLocks noChangeArrowheads="1"/>
            </p:cNvSpPr>
            <p:nvPr/>
          </p:nvSpPr>
          <p:spPr bwMode="auto">
            <a:xfrm>
              <a:off x="2806" y="3136"/>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33" name="Oval 61"/>
            <p:cNvSpPr>
              <a:spLocks noChangeArrowheads="1"/>
            </p:cNvSpPr>
            <p:nvPr/>
          </p:nvSpPr>
          <p:spPr bwMode="auto">
            <a:xfrm>
              <a:off x="3016" y="3134"/>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34" name="Oval 62"/>
            <p:cNvSpPr>
              <a:spLocks noChangeArrowheads="1"/>
            </p:cNvSpPr>
            <p:nvPr/>
          </p:nvSpPr>
          <p:spPr bwMode="auto">
            <a:xfrm>
              <a:off x="3304" y="3139"/>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35" name="Oval 63"/>
            <p:cNvSpPr>
              <a:spLocks noChangeArrowheads="1"/>
            </p:cNvSpPr>
            <p:nvPr/>
          </p:nvSpPr>
          <p:spPr bwMode="auto">
            <a:xfrm>
              <a:off x="3596" y="3139"/>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36" name="Oval 64"/>
            <p:cNvSpPr>
              <a:spLocks noChangeArrowheads="1"/>
            </p:cNvSpPr>
            <p:nvPr/>
          </p:nvSpPr>
          <p:spPr bwMode="auto">
            <a:xfrm>
              <a:off x="3800" y="3137"/>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37" name="Oval 65"/>
            <p:cNvSpPr>
              <a:spLocks noChangeArrowheads="1"/>
            </p:cNvSpPr>
            <p:nvPr/>
          </p:nvSpPr>
          <p:spPr bwMode="auto">
            <a:xfrm>
              <a:off x="3883" y="3136"/>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38" name="Text Box 66"/>
            <p:cNvSpPr txBox="1">
              <a:spLocks noChangeArrowheads="1"/>
            </p:cNvSpPr>
            <p:nvPr/>
          </p:nvSpPr>
          <p:spPr bwMode="auto">
            <a:xfrm>
              <a:off x="2919" y="3171"/>
              <a:ext cx="245" cy="277"/>
            </a:xfrm>
            <a:prstGeom prst="rect">
              <a:avLst/>
            </a:prstGeom>
            <a:noFill/>
            <a:ln w="9525">
              <a:noFill/>
              <a:miter lim="800000"/>
              <a:headEnd/>
              <a:tailEnd/>
            </a:ln>
          </p:spPr>
          <p:txBody>
            <a:bodyPr>
              <a:spAutoFit/>
            </a:bodyPr>
            <a:lstStyle/>
            <a:p>
              <a:pPr>
                <a:spcBef>
                  <a:spcPct val="50000"/>
                </a:spcBef>
              </a:pPr>
              <a:r>
                <a:rPr lang="en-US" sz="1200"/>
                <a:t>3, 11</a:t>
              </a:r>
            </a:p>
          </p:txBody>
        </p:sp>
        <p:sp>
          <p:nvSpPr>
            <p:cNvPr id="20639" name="Text Box 67"/>
            <p:cNvSpPr txBox="1">
              <a:spLocks noChangeArrowheads="1"/>
            </p:cNvSpPr>
            <p:nvPr/>
          </p:nvSpPr>
          <p:spPr bwMode="auto">
            <a:xfrm>
              <a:off x="3186" y="3169"/>
              <a:ext cx="246" cy="277"/>
            </a:xfrm>
            <a:prstGeom prst="rect">
              <a:avLst/>
            </a:prstGeom>
            <a:noFill/>
            <a:ln w="9525">
              <a:noFill/>
              <a:miter lim="800000"/>
              <a:headEnd/>
              <a:tailEnd/>
            </a:ln>
          </p:spPr>
          <p:txBody>
            <a:bodyPr>
              <a:spAutoFit/>
            </a:bodyPr>
            <a:lstStyle/>
            <a:p>
              <a:pPr>
                <a:spcBef>
                  <a:spcPct val="50000"/>
                </a:spcBef>
              </a:pPr>
              <a:r>
                <a:rPr lang="en-US" sz="1200"/>
                <a:t>4, 10</a:t>
              </a:r>
            </a:p>
          </p:txBody>
        </p:sp>
        <p:sp>
          <p:nvSpPr>
            <p:cNvPr id="20640" name="Text Box 68"/>
            <p:cNvSpPr txBox="1">
              <a:spLocks noChangeArrowheads="1"/>
            </p:cNvSpPr>
            <p:nvPr/>
          </p:nvSpPr>
          <p:spPr bwMode="auto">
            <a:xfrm>
              <a:off x="3469" y="3169"/>
              <a:ext cx="196" cy="277"/>
            </a:xfrm>
            <a:prstGeom prst="rect">
              <a:avLst/>
            </a:prstGeom>
            <a:noFill/>
            <a:ln w="9525">
              <a:noFill/>
              <a:miter lim="800000"/>
              <a:headEnd/>
              <a:tailEnd/>
            </a:ln>
          </p:spPr>
          <p:txBody>
            <a:bodyPr>
              <a:spAutoFit/>
            </a:bodyPr>
            <a:lstStyle/>
            <a:p>
              <a:pPr>
                <a:spcBef>
                  <a:spcPct val="50000"/>
                </a:spcBef>
              </a:pPr>
              <a:r>
                <a:rPr lang="en-US" sz="1200"/>
                <a:t>5, 9</a:t>
              </a:r>
            </a:p>
          </p:txBody>
        </p:sp>
        <p:sp>
          <p:nvSpPr>
            <p:cNvPr id="20641" name="Text Box 69"/>
            <p:cNvSpPr txBox="1">
              <a:spLocks noChangeArrowheads="1"/>
            </p:cNvSpPr>
            <p:nvPr/>
          </p:nvSpPr>
          <p:spPr bwMode="auto">
            <a:xfrm>
              <a:off x="3698" y="3151"/>
              <a:ext cx="196" cy="278"/>
            </a:xfrm>
            <a:prstGeom prst="rect">
              <a:avLst/>
            </a:prstGeom>
            <a:noFill/>
            <a:ln w="9525">
              <a:noFill/>
              <a:miter lim="800000"/>
              <a:headEnd/>
              <a:tailEnd/>
            </a:ln>
          </p:spPr>
          <p:txBody>
            <a:bodyPr>
              <a:spAutoFit/>
            </a:bodyPr>
            <a:lstStyle/>
            <a:p>
              <a:pPr>
                <a:spcBef>
                  <a:spcPct val="50000"/>
                </a:spcBef>
              </a:pPr>
              <a:r>
                <a:rPr lang="en-US" sz="1200"/>
                <a:t>6, 8</a:t>
              </a:r>
            </a:p>
          </p:txBody>
        </p:sp>
        <p:sp>
          <p:nvSpPr>
            <p:cNvPr id="20642" name="Text Box 70"/>
            <p:cNvSpPr txBox="1">
              <a:spLocks noChangeArrowheads="1"/>
            </p:cNvSpPr>
            <p:nvPr/>
          </p:nvSpPr>
          <p:spPr bwMode="auto">
            <a:xfrm>
              <a:off x="3856" y="3152"/>
              <a:ext cx="168" cy="167"/>
            </a:xfrm>
            <a:prstGeom prst="rect">
              <a:avLst/>
            </a:prstGeom>
            <a:noFill/>
            <a:ln w="9525">
              <a:noFill/>
              <a:miter lim="800000"/>
              <a:headEnd/>
              <a:tailEnd/>
            </a:ln>
          </p:spPr>
          <p:txBody>
            <a:bodyPr>
              <a:spAutoFit/>
            </a:bodyPr>
            <a:lstStyle/>
            <a:p>
              <a:pPr>
                <a:spcBef>
                  <a:spcPct val="50000"/>
                </a:spcBef>
              </a:pPr>
              <a:r>
                <a:rPr lang="en-US" sz="1200"/>
                <a:t>7</a:t>
              </a:r>
            </a:p>
          </p:txBody>
        </p:sp>
      </p:grpSp>
      <p:sp>
        <p:nvSpPr>
          <p:cNvPr id="63566" name="Line 78"/>
          <p:cNvSpPr>
            <a:spLocks noChangeShapeType="1"/>
          </p:cNvSpPr>
          <p:nvPr/>
        </p:nvSpPr>
        <p:spPr bwMode="auto">
          <a:xfrm flipV="1">
            <a:off x="3382963" y="3779838"/>
            <a:ext cx="0" cy="1406525"/>
          </a:xfrm>
          <a:prstGeom prst="line">
            <a:avLst/>
          </a:prstGeom>
          <a:noFill/>
          <a:ln w="9525">
            <a:solidFill>
              <a:schemeClr val="bg2"/>
            </a:solidFill>
            <a:round/>
            <a:headEnd/>
            <a:tailEnd/>
          </a:ln>
        </p:spPr>
        <p:txBody>
          <a:bodyPr/>
          <a:lstStyle/>
          <a:p>
            <a:endParaRPr lang="en-IN"/>
          </a:p>
        </p:txBody>
      </p:sp>
      <p:sp>
        <p:nvSpPr>
          <p:cNvPr id="63570" name="Line 82"/>
          <p:cNvSpPr>
            <a:spLocks noChangeShapeType="1"/>
          </p:cNvSpPr>
          <p:nvPr/>
        </p:nvSpPr>
        <p:spPr bwMode="auto">
          <a:xfrm flipV="1">
            <a:off x="1933575" y="2959100"/>
            <a:ext cx="2159000" cy="1588"/>
          </a:xfrm>
          <a:prstGeom prst="line">
            <a:avLst/>
          </a:prstGeom>
          <a:noFill/>
          <a:ln w="9525">
            <a:solidFill>
              <a:schemeClr val="bg2"/>
            </a:solidFill>
            <a:round/>
            <a:headEnd/>
            <a:tailEnd/>
          </a:ln>
        </p:spPr>
        <p:txBody>
          <a:bodyPr/>
          <a:lstStyle/>
          <a:p>
            <a:endParaRPr lang="en-IN"/>
          </a:p>
        </p:txBody>
      </p:sp>
      <p:sp>
        <p:nvSpPr>
          <p:cNvPr id="63573" name="Line 85"/>
          <p:cNvSpPr>
            <a:spLocks noChangeShapeType="1"/>
          </p:cNvSpPr>
          <p:nvPr/>
        </p:nvSpPr>
        <p:spPr bwMode="auto">
          <a:xfrm>
            <a:off x="1482725" y="3094038"/>
            <a:ext cx="3089275" cy="0"/>
          </a:xfrm>
          <a:prstGeom prst="line">
            <a:avLst/>
          </a:prstGeom>
          <a:noFill/>
          <a:ln w="9525">
            <a:solidFill>
              <a:schemeClr val="bg2"/>
            </a:solidFill>
            <a:round/>
            <a:headEnd/>
            <a:tailEnd/>
          </a:ln>
        </p:spPr>
        <p:txBody>
          <a:bodyPr/>
          <a:lstStyle/>
          <a:p>
            <a:endParaRPr lang="en-IN"/>
          </a:p>
        </p:txBody>
      </p:sp>
      <p:sp>
        <p:nvSpPr>
          <p:cNvPr id="63578" name="Line 90"/>
          <p:cNvSpPr>
            <a:spLocks noChangeShapeType="1"/>
          </p:cNvSpPr>
          <p:nvPr/>
        </p:nvSpPr>
        <p:spPr bwMode="auto">
          <a:xfrm>
            <a:off x="1146175" y="3427413"/>
            <a:ext cx="3438525" cy="0"/>
          </a:xfrm>
          <a:prstGeom prst="line">
            <a:avLst/>
          </a:prstGeom>
          <a:noFill/>
          <a:ln w="9525">
            <a:solidFill>
              <a:schemeClr val="bg2"/>
            </a:solidFill>
            <a:round/>
            <a:headEnd/>
            <a:tailEnd/>
          </a:ln>
        </p:spPr>
        <p:txBody>
          <a:bodyPr/>
          <a:lstStyle/>
          <a:p>
            <a:endParaRPr lang="en-IN"/>
          </a:p>
        </p:txBody>
      </p:sp>
      <p:sp>
        <p:nvSpPr>
          <p:cNvPr id="63583" name="Line 95"/>
          <p:cNvSpPr>
            <a:spLocks noChangeShapeType="1"/>
          </p:cNvSpPr>
          <p:nvPr/>
        </p:nvSpPr>
        <p:spPr bwMode="auto">
          <a:xfrm flipV="1">
            <a:off x="1017588" y="3875088"/>
            <a:ext cx="3709987" cy="4762"/>
          </a:xfrm>
          <a:prstGeom prst="line">
            <a:avLst/>
          </a:prstGeom>
          <a:noFill/>
          <a:ln w="9525">
            <a:solidFill>
              <a:schemeClr val="bg2"/>
            </a:solidFill>
            <a:round/>
            <a:headEnd/>
            <a:tailEnd/>
          </a:ln>
        </p:spPr>
        <p:txBody>
          <a:bodyPr/>
          <a:lstStyle/>
          <a:p>
            <a:endParaRPr lang="en-IN"/>
          </a:p>
        </p:txBody>
      </p:sp>
      <p:sp>
        <p:nvSpPr>
          <p:cNvPr id="63588" name="Line 100"/>
          <p:cNvSpPr>
            <a:spLocks noChangeShapeType="1"/>
          </p:cNvSpPr>
          <p:nvPr/>
        </p:nvSpPr>
        <p:spPr bwMode="auto">
          <a:xfrm>
            <a:off x="1139825" y="4341813"/>
            <a:ext cx="3517900" cy="0"/>
          </a:xfrm>
          <a:prstGeom prst="line">
            <a:avLst/>
          </a:prstGeom>
          <a:noFill/>
          <a:ln w="9525">
            <a:solidFill>
              <a:schemeClr val="bg2"/>
            </a:solidFill>
            <a:round/>
            <a:headEnd/>
            <a:tailEnd/>
          </a:ln>
        </p:spPr>
        <p:txBody>
          <a:bodyPr/>
          <a:lstStyle/>
          <a:p>
            <a:endParaRPr lang="en-IN"/>
          </a:p>
        </p:txBody>
      </p:sp>
      <p:sp>
        <p:nvSpPr>
          <p:cNvPr id="63593" name="Line 105"/>
          <p:cNvSpPr>
            <a:spLocks noChangeShapeType="1"/>
          </p:cNvSpPr>
          <p:nvPr/>
        </p:nvSpPr>
        <p:spPr bwMode="auto">
          <a:xfrm>
            <a:off x="1476375" y="4668838"/>
            <a:ext cx="3108325" cy="0"/>
          </a:xfrm>
          <a:prstGeom prst="line">
            <a:avLst/>
          </a:prstGeom>
          <a:noFill/>
          <a:ln w="9525">
            <a:solidFill>
              <a:schemeClr val="bg2"/>
            </a:solidFill>
            <a:round/>
            <a:headEnd/>
            <a:tailEnd/>
          </a:ln>
        </p:spPr>
        <p:txBody>
          <a:bodyPr/>
          <a:lstStyle/>
          <a:p>
            <a:endParaRPr lang="en-IN"/>
          </a:p>
        </p:txBody>
      </p:sp>
      <p:sp>
        <p:nvSpPr>
          <p:cNvPr id="63598" name="Line 110"/>
          <p:cNvSpPr>
            <a:spLocks noChangeShapeType="1"/>
          </p:cNvSpPr>
          <p:nvPr/>
        </p:nvSpPr>
        <p:spPr bwMode="auto">
          <a:xfrm>
            <a:off x="1930400" y="4795838"/>
            <a:ext cx="2324100" cy="0"/>
          </a:xfrm>
          <a:prstGeom prst="line">
            <a:avLst/>
          </a:prstGeom>
          <a:noFill/>
          <a:ln w="9525">
            <a:solidFill>
              <a:schemeClr val="bg2"/>
            </a:solidFill>
            <a:round/>
            <a:headEnd/>
            <a:tailEnd/>
          </a:ln>
        </p:spPr>
        <p:txBody>
          <a:bodyPr/>
          <a:lstStyle/>
          <a:p>
            <a:endParaRPr lang="en-IN"/>
          </a:p>
        </p:txBody>
      </p:sp>
      <p:sp>
        <p:nvSpPr>
          <p:cNvPr id="63602" name="Line 114"/>
          <p:cNvSpPr>
            <a:spLocks noChangeShapeType="1"/>
          </p:cNvSpPr>
          <p:nvPr/>
        </p:nvSpPr>
        <p:spPr bwMode="auto">
          <a:xfrm flipV="1">
            <a:off x="1012825" y="2195513"/>
            <a:ext cx="3175" cy="1679575"/>
          </a:xfrm>
          <a:prstGeom prst="line">
            <a:avLst/>
          </a:prstGeom>
          <a:noFill/>
          <a:ln w="9525">
            <a:solidFill>
              <a:schemeClr val="bg2"/>
            </a:solidFill>
            <a:round/>
            <a:headEnd/>
            <a:tailEnd/>
          </a:ln>
        </p:spPr>
        <p:txBody>
          <a:bodyPr/>
          <a:lstStyle/>
          <a:p>
            <a:endParaRPr lang="en-IN"/>
          </a:p>
        </p:txBody>
      </p:sp>
      <p:sp>
        <p:nvSpPr>
          <p:cNvPr id="63603" name="Line 115"/>
          <p:cNvSpPr>
            <a:spLocks noChangeShapeType="1"/>
          </p:cNvSpPr>
          <p:nvPr/>
        </p:nvSpPr>
        <p:spPr bwMode="auto">
          <a:xfrm flipV="1">
            <a:off x="2851150" y="2200275"/>
            <a:ext cx="3175" cy="1679575"/>
          </a:xfrm>
          <a:prstGeom prst="line">
            <a:avLst/>
          </a:prstGeom>
          <a:noFill/>
          <a:ln w="9525">
            <a:solidFill>
              <a:schemeClr val="bg2"/>
            </a:solidFill>
            <a:round/>
            <a:headEnd/>
            <a:tailEnd/>
          </a:ln>
        </p:spPr>
        <p:txBody>
          <a:bodyPr/>
          <a:lstStyle/>
          <a:p>
            <a:endParaRPr lang="en-IN"/>
          </a:p>
        </p:txBody>
      </p:sp>
      <p:sp>
        <p:nvSpPr>
          <p:cNvPr id="63604" name="Line 116"/>
          <p:cNvSpPr>
            <a:spLocks noChangeShapeType="1"/>
          </p:cNvSpPr>
          <p:nvPr/>
        </p:nvSpPr>
        <p:spPr bwMode="auto">
          <a:xfrm>
            <a:off x="1012825" y="2706688"/>
            <a:ext cx="1836738" cy="0"/>
          </a:xfrm>
          <a:prstGeom prst="line">
            <a:avLst/>
          </a:prstGeom>
          <a:noFill/>
          <a:ln w="9525">
            <a:solidFill>
              <a:schemeClr val="tx1"/>
            </a:solidFill>
            <a:round/>
            <a:headEnd type="triangle" w="med" len="med"/>
            <a:tailEnd type="triangle" w="med" len="med"/>
          </a:ln>
        </p:spPr>
        <p:txBody>
          <a:bodyPr/>
          <a:lstStyle/>
          <a:p>
            <a:endParaRPr lang="en-IN"/>
          </a:p>
        </p:txBody>
      </p:sp>
      <p:sp>
        <p:nvSpPr>
          <p:cNvPr id="63605" name="Text Box 117"/>
          <p:cNvSpPr txBox="1">
            <a:spLocks noChangeArrowheads="1"/>
          </p:cNvSpPr>
          <p:nvPr/>
        </p:nvSpPr>
        <p:spPr bwMode="auto">
          <a:xfrm>
            <a:off x="1595438" y="2403475"/>
            <a:ext cx="719137" cy="366713"/>
          </a:xfrm>
          <a:prstGeom prst="rect">
            <a:avLst/>
          </a:prstGeom>
          <a:noFill/>
          <a:ln w="9525">
            <a:noFill/>
            <a:miter lim="800000"/>
            <a:headEnd/>
            <a:tailEnd/>
          </a:ln>
        </p:spPr>
        <p:txBody>
          <a:bodyPr>
            <a:spAutoFit/>
          </a:bodyPr>
          <a:lstStyle/>
          <a:p>
            <a:pPr>
              <a:spcBef>
                <a:spcPct val="50000"/>
              </a:spcBef>
            </a:pPr>
            <a:r>
              <a:rPr lang="en-US"/>
              <a:t>50 </a:t>
            </a:r>
            <a:r>
              <a:rPr lang="en-US">
                <a:cs typeface="Arial" charset="0"/>
              </a:rPr>
              <a:t>Ø</a:t>
            </a:r>
          </a:p>
        </p:txBody>
      </p:sp>
      <p:sp>
        <p:nvSpPr>
          <p:cNvPr id="63606" name="Line 118"/>
          <p:cNvSpPr>
            <a:spLocks noChangeShapeType="1"/>
          </p:cNvSpPr>
          <p:nvPr/>
        </p:nvSpPr>
        <p:spPr bwMode="auto">
          <a:xfrm>
            <a:off x="3378200" y="4970463"/>
            <a:ext cx="0" cy="1887537"/>
          </a:xfrm>
          <a:prstGeom prst="line">
            <a:avLst/>
          </a:prstGeom>
          <a:noFill/>
          <a:ln w="9525">
            <a:solidFill>
              <a:schemeClr val="bg2"/>
            </a:solidFill>
            <a:round/>
            <a:headEnd/>
            <a:tailEnd/>
          </a:ln>
        </p:spPr>
        <p:txBody>
          <a:bodyPr/>
          <a:lstStyle/>
          <a:p>
            <a:endParaRPr lang="en-IN"/>
          </a:p>
        </p:txBody>
      </p:sp>
      <p:sp>
        <p:nvSpPr>
          <p:cNvPr id="63607" name="Line 119"/>
          <p:cNvSpPr>
            <a:spLocks noChangeShapeType="1"/>
          </p:cNvSpPr>
          <p:nvPr/>
        </p:nvSpPr>
        <p:spPr bwMode="auto">
          <a:xfrm>
            <a:off x="4456113" y="4973638"/>
            <a:ext cx="0" cy="1887537"/>
          </a:xfrm>
          <a:prstGeom prst="line">
            <a:avLst/>
          </a:prstGeom>
          <a:noFill/>
          <a:ln w="9525">
            <a:solidFill>
              <a:schemeClr val="bg2"/>
            </a:solidFill>
            <a:round/>
            <a:headEnd/>
            <a:tailEnd/>
          </a:ln>
        </p:spPr>
        <p:txBody>
          <a:bodyPr/>
          <a:lstStyle/>
          <a:p>
            <a:endParaRPr lang="en-IN"/>
          </a:p>
        </p:txBody>
      </p:sp>
      <p:sp>
        <p:nvSpPr>
          <p:cNvPr id="63608" name="Line 120"/>
          <p:cNvSpPr>
            <a:spLocks noChangeShapeType="1"/>
          </p:cNvSpPr>
          <p:nvPr/>
        </p:nvSpPr>
        <p:spPr bwMode="auto">
          <a:xfrm>
            <a:off x="3378200" y="5084763"/>
            <a:ext cx="1077913" cy="0"/>
          </a:xfrm>
          <a:prstGeom prst="line">
            <a:avLst/>
          </a:prstGeom>
          <a:noFill/>
          <a:ln w="9525">
            <a:solidFill>
              <a:schemeClr val="tx1"/>
            </a:solidFill>
            <a:round/>
            <a:headEnd type="triangle" w="med" len="med"/>
            <a:tailEnd type="triangle" w="med" len="med"/>
          </a:ln>
        </p:spPr>
        <p:txBody>
          <a:bodyPr/>
          <a:lstStyle/>
          <a:p>
            <a:endParaRPr lang="en-IN"/>
          </a:p>
        </p:txBody>
      </p:sp>
      <p:sp>
        <p:nvSpPr>
          <p:cNvPr id="63610" name="Text Box 122"/>
          <p:cNvSpPr txBox="1">
            <a:spLocks noChangeArrowheads="1"/>
          </p:cNvSpPr>
          <p:nvPr/>
        </p:nvSpPr>
        <p:spPr bwMode="auto">
          <a:xfrm>
            <a:off x="3232150" y="1143000"/>
            <a:ext cx="2849563" cy="825500"/>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Incline the T.V. till the distance between the end projectors is 30 mm</a:t>
            </a:r>
            <a:endParaRPr lang="en-US" sz="1600" b="1">
              <a:solidFill>
                <a:schemeClr val="accent2"/>
              </a:solidFill>
              <a:cs typeface="Arial" charset="0"/>
            </a:endParaRPr>
          </a:p>
        </p:txBody>
      </p:sp>
      <p:sp>
        <p:nvSpPr>
          <p:cNvPr id="63611" name="Text Box 123"/>
          <p:cNvSpPr txBox="1">
            <a:spLocks noChangeArrowheads="1"/>
          </p:cNvSpPr>
          <p:nvPr/>
        </p:nvSpPr>
        <p:spPr bwMode="auto">
          <a:xfrm>
            <a:off x="3721100" y="5032375"/>
            <a:ext cx="630238" cy="366713"/>
          </a:xfrm>
          <a:prstGeom prst="rect">
            <a:avLst/>
          </a:prstGeom>
          <a:noFill/>
          <a:ln w="9525">
            <a:noFill/>
            <a:miter lim="800000"/>
            <a:headEnd/>
            <a:tailEnd/>
          </a:ln>
        </p:spPr>
        <p:txBody>
          <a:bodyPr>
            <a:spAutoFit/>
          </a:bodyPr>
          <a:lstStyle/>
          <a:p>
            <a:pPr>
              <a:spcBef>
                <a:spcPct val="50000"/>
              </a:spcBef>
            </a:pPr>
            <a:r>
              <a:rPr lang="en-US"/>
              <a:t>30 </a:t>
            </a:r>
            <a:endParaRPr lang="en-US">
              <a:cs typeface="Arial" charset="0"/>
            </a:endParaRPr>
          </a:p>
        </p:txBody>
      </p:sp>
      <p:sp>
        <p:nvSpPr>
          <p:cNvPr id="63612" name="Line 124"/>
          <p:cNvSpPr>
            <a:spLocks noChangeShapeType="1"/>
          </p:cNvSpPr>
          <p:nvPr/>
        </p:nvSpPr>
        <p:spPr bwMode="auto">
          <a:xfrm flipV="1">
            <a:off x="3455988" y="3343275"/>
            <a:ext cx="0" cy="1941513"/>
          </a:xfrm>
          <a:prstGeom prst="line">
            <a:avLst/>
          </a:prstGeom>
          <a:noFill/>
          <a:ln w="9525">
            <a:solidFill>
              <a:schemeClr val="bg2"/>
            </a:solidFill>
            <a:round/>
            <a:headEnd/>
            <a:tailEnd/>
          </a:ln>
        </p:spPr>
        <p:txBody>
          <a:bodyPr/>
          <a:lstStyle/>
          <a:p>
            <a:endParaRPr lang="en-IN"/>
          </a:p>
        </p:txBody>
      </p:sp>
      <p:sp>
        <p:nvSpPr>
          <p:cNvPr id="63613" name="Line 125"/>
          <p:cNvSpPr>
            <a:spLocks noChangeShapeType="1"/>
          </p:cNvSpPr>
          <p:nvPr/>
        </p:nvSpPr>
        <p:spPr bwMode="auto">
          <a:xfrm flipV="1">
            <a:off x="3659188" y="3011488"/>
            <a:ext cx="0" cy="2547937"/>
          </a:xfrm>
          <a:prstGeom prst="line">
            <a:avLst/>
          </a:prstGeom>
          <a:noFill/>
          <a:ln w="9525">
            <a:solidFill>
              <a:schemeClr val="bg2"/>
            </a:solidFill>
            <a:round/>
            <a:headEnd/>
            <a:tailEnd/>
          </a:ln>
        </p:spPr>
        <p:txBody>
          <a:bodyPr/>
          <a:lstStyle/>
          <a:p>
            <a:endParaRPr lang="en-IN"/>
          </a:p>
        </p:txBody>
      </p:sp>
      <p:sp>
        <p:nvSpPr>
          <p:cNvPr id="63614" name="Line 126"/>
          <p:cNvSpPr>
            <a:spLocks noChangeShapeType="1"/>
          </p:cNvSpPr>
          <p:nvPr/>
        </p:nvSpPr>
        <p:spPr bwMode="auto">
          <a:xfrm flipV="1">
            <a:off x="3914775" y="2949575"/>
            <a:ext cx="0" cy="2986088"/>
          </a:xfrm>
          <a:prstGeom prst="line">
            <a:avLst/>
          </a:prstGeom>
          <a:noFill/>
          <a:ln w="9525">
            <a:solidFill>
              <a:schemeClr val="bg2"/>
            </a:solidFill>
            <a:round/>
            <a:headEnd/>
            <a:tailEnd/>
          </a:ln>
        </p:spPr>
        <p:txBody>
          <a:bodyPr/>
          <a:lstStyle/>
          <a:p>
            <a:endParaRPr lang="en-IN"/>
          </a:p>
        </p:txBody>
      </p:sp>
      <p:sp>
        <p:nvSpPr>
          <p:cNvPr id="63615" name="Line 127"/>
          <p:cNvSpPr>
            <a:spLocks noChangeShapeType="1"/>
          </p:cNvSpPr>
          <p:nvPr/>
        </p:nvSpPr>
        <p:spPr bwMode="auto">
          <a:xfrm flipV="1">
            <a:off x="4179888" y="3011488"/>
            <a:ext cx="0" cy="3297237"/>
          </a:xfrm>
          <a:prstGeom prst="line">
            <a:avLst/>
          </a:prstGeom>
          <a:noFill/>
          <a:ln w="9525">
            <a:solidFill>
              <a:schemeClr val="bg2"/>
            </a:solidFill>
            <a:round/>
            <a:headEnd/>
            <a:tailEnd/>
          </a:ln>
        </p:spPr>
        <p:txBody>
          <a:bodyPr/>
          <a:lstStyle/>
          <a:p>
            <a:endParaRPr lang="en-IN"/>
          </a:p>
        </p:txBody>
      </p:sp>
      <p:sp>
        <p:nvSpPr>
          <p:cNvPr id="63617" name="Line 129"/>
          <p:cNvSpPr>
            <a:spLocks noChangeShapeType="1"/>
          </p:cNvSpPr>
          <p:nvPr/>
        </p:nvSpPr>
        <p:spPr bwMode="auto">
          <a:xfrm flipV="1">
            <a:off x="4373563" y="3343275"/>
            <a:ext cx="0" cy="3230563"/>
          </a:xfrm>
          <a:prstGeom prst="line">
            <a:avLst/>
          </a:prstGeom>
          <a:noFill/>
          <a:ln w="9525">
            <a:solidFill>
              <a:schemeClr val="bg2"/>
            </a:solidFill>
            <a:round/>
            <a:headEnd/>
            <a:tailEnd/>
          </a:ln>
        </p:spPr>
        <p:txBody>
          <a:bodyPr/>
          <a:lstStyle/>
          <a:p>
            <a:endParaRPr lang="en-IN"/>
          </a:p>
        </p:txBody>
      </p:sp>
      <p:sp>
        <p:nvSpPr>
          <p:cNvPr id="63618" name="Line 130"/>
          <p:cNvSpPr>
            <a:spLocks noChangeShapeType="1"/>
          </p:cNvSpPr>
          <p:nvPr/>
        </p:nvSpPr>
        <p:spPr bwMode="auto">
          <a:xfrm flipV="1">
            <a:off x="4452938" y="3779838"/>
            <a:ext cx="0" cy="2903537"/>
          </a:xfrm>
          <a:prstGeom prst="line">
            <a:avLst/>
          </a:prstGeom>
          <a:noFill/>
          <a:ln w="9525">
            <a:solidFill>
              <a:schemeClr val="bg2"/>
            </a:solidFill>
            <a:round/>
            <a:headEnd/>
            <a:tailEnd/>
          </a:ln>
        </p:spPr>
        <p:txBody>
          <a:bodyPr/>
          <a:lstStyle/>
          <a:p>
            <a:endParaRPr lang="en-IN"/>
          </a:p>
        </p:txBody>
      </p:sp>
      <p:sp>
        <p:nvSpPr>
          <p:cNvPr id="63619" name="Oval 131"/>
          <p:cNvSpPr>
            <a:spLocks noChangeArrowheads="1"/>
          </p:cNvSpPr>
          <p:nvPr/>
        </p:nvSpPr>
        <p:spPr bwMode="auto">
          <a:xfrm>
            <a:off x="3354388" y="38481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1" name="Oval 133"/>
          <p:cNvSpPr>
            <a:spLocks noChangeArrowheads="1"/>
          </p:cNvSpPr>
          <p:nvPr/>
        </p:nvSpPr>
        <p:spPr bwMode="auto">
          <a:xfrm>
            <a:off x="3427413" y="34036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2" name="Oval 134"/>
          <p:cNvSpPr>
            <a:spLocks noChangeArrowheads="1"/>
          </p:cNvSpPr>
          <p:nvPr/>
        </p:nvSpPr>
        <p:spPr bwMode="auto">
          <a:xfrm>
            <a:off x="3630613" y="306863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3" name="Oval 135"/>
          <p:cNvSpPr>
            <a:spLocks noChangeArrowheads="1"/>
          </p:cNvSpPr>
          <p:nvPr/>
        </p:nvSpPr>
        <p:spPr bwMode="auto">
          <a:xfrm>
            <a:off x="3890963" y="29352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4" name="Oval 136"/>
          <p:cNvSpPr>
            <a:spLocks noChangeArrowheads="1"/>
          </p:cNvSpPr>
          <p:nvPr/>
        </p:nvSpPr>
        <p:spPr bwMode="auto">
          <a:xfrm>
            <a:off x="4156075" y="3070225"/>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5" name="Oval 137"/>
          <p:cNvSpPr>
            <a:spLocks noChangeArrowheads="1"/>
          </p:cNvSpPr>
          <p:nvPr/>
        </p:nvSpPr>
        <p:spPr bwMode="auto">
          <a:xfrm>
            <a:off x="4348163" y="34036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6" name="Oval 138"/>
          <p:cNvSpPr>
            <a:spLocks noChangeArrowheads="1"/>
          </p:cNvSpPr>
          <p:nvPr/>
        </p:nvSpPr>
        <p:spPr bwMode="auto">
          <a:xfrm>
            <a:off x="4429125" y="385603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7" name="Oval 139"/>
          <p:cNvSpPr>
            <a:spLocks noChangeArrowheads="1"/>
          </p:cNvSpPr>
          <p:nvPr/>
        </p:nvSpPr>
        <p:spPr bwMode="auto">
          <a:xfrm>
            <a:off x="4349750" y="431800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8" name="Oval 140"/>
          <p:cNvSpPr>
            <a:spLocks noChangeArrowheads="1"/>
          </p:cNvSpPr>
          <p:nvPr/>
        </p:nvSpPr>
        <p:spPr bwMode="auto">
          <a:xfrm>
            <a:off x="4156075" y="4657725"/>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29" name="Oval 141"/>
          <p:cNvSpPr>
            <a:spLocks noChangeArrowheads="1"/>
          </p:cNvSpPr>
          <p:nvPr/>
        </p:nvSpPr>
        <p:spPr bwMode="auto">
          <a:xfrm>
            <a:off x="3925888" y="635952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30" name="Oval 142"/>
          <p:cNvSpPr>
            <a:spLocks noChangeArrowheads="1"/>
          </p:cNvSpPr>
          <p:nvPr/>
        </p:nvSpPr>
        <p:spPr bwMode="auto">
          <a:xfrm>
            <a:off x="3633788" y="464502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31" name="Oval 143"/>
          <p:cNvSpPr>
            <a:spLocks noChangeArrowheads="1"/>
          </p:cNvSpPr>
          <p:nvPr/>
        </p:nvSpPr>
        <p:spPr bwMode="auto">
          <a:xfrm>
            <a:off x="3430588" y="43180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32" name="Oval 144"/>
          <p:cNvSpPr>
            <a:spLocks noChangeArrowheads="1"/>
          </p:cNvSpPr>
          <p:nvPr/>
        </p:nvSpPr>
        <p:spPr bwMode="auto">
          <a:xfrm>
            <a:off x="3890963" y="477202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633" name="Oval 145"/>
          <p:cNvSpPr>
            <a:spLocks noChangeArrowheads="1"/>
          </p:cNvSpPr>
          <p:nvPr/>
        </p:nvSpPr>
        <p:spPr bwMode="auto">
          <a:xfrm>
            <a:off x="3378200" y="2959100"/>
            <a:ext cx="1074738" cy="1836738"/>
          </a:xfrm>
          <a:prstGeom prst="ellipse">
            <a:avLst/>
          </a:prstGeom>
          <a:solidFill>
            <a:schemeClr val="accent1">
              <a:alpha val="0"/>
            </a:schemeClr>
          </a:solidFill>
          <a:ln w="22225">
            <a:solidFill>
              <a:schemeClr val="tx1"/>
            </a:solidFill>
            <a:round/>
            <a:headEnd/>
            <a:tailEnd/>
          </a:ln>
        </p:spPr>
        <p:txBody>
          <a:bodyPr wrap="none" anchor="ctr"/>
          <a:lstStyle/>
          <a:p>
            <a:endParaRPr lang="en-IN"/>
          </a:p>
        </p:txBody>
      </p:sp>
      <p:sp>
        <p:nvSpPr>
          <p:cNvPr id="63647" name="Text Box 159"/>
          <p:cNvSpPr txBox="1">
            <a:spLocks noChangeArrowheads="1"/>
          </p:cNvSpPr>
          <p:nvPr/>
        </p:nvSpPr>
        <p:spPr bwMode="auto">
          <a:xfrm>
            <a:off x="3063875" y="3667125"/>
            <a:ext cx="431800" cy="304800"/>
          </a:xfrm>
          <a:prstGeom prst="rect">
            <a:avLst/>
          </a:prstGeom>
          <a:noFill/>
          <a:ln w="9525">
            <a:noFill/>
            <a:miter lim="800000"/>
            <a:headEnd/>
            <a:tailEnd/>
          </a:ln>
        </p:spPr>
        <p:txBody>
          <a:bodyPr>
            <a:spAutoFit/>
          </a:bodyPr>
          <a:lstStyle/>
          <a:p>
            <a:r>
              <a:rPr lang="en-US" sz="1400"/>
              <a:t>1</a:t>
            </a:r>
            <a:r>
              <a:rPr lang="en-US" sz="1400" baseline="-25000"/>
              <a:t>1</a:t>
            </a:r>
            <a:r>
              <a:rPr lang="en-US" sz="1400"/>
              <a:t>’</a:t>
            </a:r>
            <a:endParaRPr lang="en-US"/>
          </a:p>
        </p:txBody>
      </p:sp>
      <p:sp>
        <p:nvSpPr>
          <p:cNvPr id="63648" name="Text Box 160"/>
          <p:cNvSpPr txBox="1">
            <a:spLocks noChangeArrowheads="1"/>
          </p:cNvSpPr>
          <p:nvPr/>
        </p:nvSpPr>
        <p:spPr bwMode="auto">
          <a:xfrm>
            <a:off x="3138488" y="3197225"/>
            <a:ext cx="431800" cy="304800"/>
          </a:xfrm>
          <a:prstGeom prst="rect">
            <a:avLst/>
          </a:prstGeom>
          <a:noFill/>
          <a:ln w="9525">
            <a:noFill/>
            <a:miter lim="800000"/>
            <a:headEnd/>
            <a:tailEnd/>
          </a:ln>
        </p:spPr>
        <p:txBody>
          <a:bodyPr>
            <a:spAutoFit/>
          </a:bodyPr>
          <a:lstStyle/>
          <a:p>
            <a:r>
              <a:rPr lang="en-US" sz="1400"/>
              <a:t>2</a:t>
            </a:r>
            <a:r>
              <a:rPr lang="en-US" sz="1400" baseline="-25000"/>
              <a:t>1</a:t>
            </a:r>
            <a:r>
              <a:rPr lang="en-US" sz="1400"/>
              <a:t>’</a:t>
            </a:r>
            <a:endParaRPr lang="en-US"/>
          </a:p>
        </p:txBody>
      </p:sp>
      <p:sp>
        <p:nvSpPr>
          <p:cNvPr id="63649" name="Text Box 161"/>
          <p:cNvSpPr txBox="1">
            <a:spLocks noChangeArrowheads="1"/>
          </p:cNvSpPr>
          <p:nvPr/>
        </p:nvSpPr>
        <p:spPr bwMode="auto">
          <a:xfrm>
            <a:off x="3354388" y="2822575"/>
            <a:ext cx="431800" cy="304800"/>
          </a:xfrm>
          <a:prstGeom prst="rect">
            <a:avLst/>
          </a:prstGeom>
          <a:noFill/>
          <a:ln w="9525">
            <a:noFill/>
            <a:miter lim="800000"/>
            <a:headEnd/>
            <a:tailEnd/>
          </a:ln>
        </p:spPr>
        <p:txBody>
          <a:bodyPr>
            <a:spAutoFit/>
          </a:bodyPr>
          <a:lstStyle/>
          <a:p>
            <a:r>
              <a:rPr lang="en-US" sz="1400"/>
              <a:t>3</a:t>
            </a:r>
            <a:r>
              <a:rPr lang="en-US" sz="1400" baseline="-25000"/>
              <a:t>1</a:t>
            </a:r>
            <a:r>
              <a:rPr lang="en-US" sz="1400"/>
              <a:t>’</a:t>
            </a:r>
            <a:endParaRPr lang="en-US"/>
          </a:p>
        </p:txBody>
      </p:sp>
      <p:sp>
        <p:nvSpPr>
          <p:cNvPr id="63650" name="Text Box 162"/>
          <p:cNvSpPr txBox="1">
            <a:spLocks noChangeArrowheads="1"/>
          </p:cNvSpPr>
          <p:nvPr/>
        </p:nvSpPr>
        <p:spPr bwMode="auto">
          <a:xfrm>
            <a:off x="3733800" y="2655888"/>
            <a:ext cx="431800" cy="304800"/>
          </a:xfrm>
          <a:prstGeom prst="rect">
            <a:avLst/>
          </a:prstGeom>
          <a:noFill/>
          <a:ln w="9525">
            <a:noFill/>
            <a:miter lim="800000"/>
            <a:headEnd/>
            <a:tailEnd/>
          </a:ln>
        </p:spPr>
        <p:txBody>
          <a:bodyPr>
            <a:spAutoFit/>
          </a:bodyPr>
          <a:lstStyle/>
          <a:p>
            <a:r>
              <a:rPr lang="en-US" sz="1400"/>
              <a:t>4</a:t>
            </a:r>
            <a:r>
              <a:rPr lang="en-US" sz="1400" baseline="-25000"/>
              <a:t>1</a:t>
            </a:r>
            <a:r>
              <a:rPr lang="en-US" sz="1400"/>
              <a:t>’</a:t>
            </a:r>
            <a:endParaRPr lang="en-US"/>
          </a:p>
        </p:txBody>
      </p:sp>
      <p:sp>
        <p:nvSpPr>
          <p:cNvPr id="63651" name="Text Box 163"/>
          <p:cNvSpPr txBox="1">
            <a:spLocks noChangeArrowheads="1"/>
          </p:cNvSpPr>
          <p:nvPr/>
        </p:nvSpPr>
        <p:spPr bwMode="auto">
          <a:xfrm>
            <a:off x="4092575" y="2859088"/>
            <a:ext cx="431800" cy="304800"/>
          </a:xfrm>
          <a:prstGeom prst="rect">
            <a:avLst/>
          </a:prstGeom>
          <a:noFill/>
          <a:ln w="9525">
            <a:noFill/>
            <a:miter lim="800000"/>
            <a:headEnd/>
            <a:tailEnd/>
          </a:ln>
        </p:spPr>
        <p:txBody>
          <a:bodyPr>
            <a:spAutoFit/>
          </a:bodyPr>
          <a:lstStyle/>
          <a:p>
            <a:r>
              <a:rPr lang="en-US" sz="1400"/>
              <a:t>5</a:t>
            </a:r>
            <a:r>
              <a:rPr lang="en-US" sz="1400" baseline="-25000"/>
              <a:t>1</a:t>
            </a:r>
            <a:r>
              <a:rPr lang="en-US" sz="1400"/>
              <a:t>’</a:t>
            </a:r>
            <a:endParaRPr lang="en-US"/>
          </a:p>
        </p:txBody>
      </p:sp>
      <p:sp>
        <p:nvSpPr>
          <p:cNvPr id="63652" name="Text Box 164"/>
          <p:cNvSpPr txBox="1">
            <a:spLocks noChangeArrowheads="1"/>
          </p:cNvSpPr>
          <p:nvPr/>
        </p:nvSpPr>
        <p:spPr bwMode="auto">
          <a:xfrm>
            <a:off x="4295775" y="3197225"/>
            <a:ext cx="431800" cy="304800"/>
          </a:xfrm>
          <a:prstGeom prst="rect">
            <a:avLst/>
          </a:prstGeom>
          <a:noFill/>
          <a:ln w="9525">
            <a:noFill/>
            <a:miter lim="800000"/>
            <a:headEnd/>
            <a:tailEnd/>
          </a:ln>
        </p:spPr>
        <p:txBody>
          <a:bodyPr>
            <a:spAutoFit/>
          </a:bodyPr>
          <a:lstStyle/>
          <a:p>
            <a:r>
              <a:rPr lang="en-US" sz="1400"/>
              <a:t>6</a:t>
            </a:r>
            <a:r>
              <a:rPr lang="en-US" sz="1400" baseline="-25000"/>
              <a:t>1</a:t>
            </a:r>
            <a:r>
              <a:rPr lang="en-US" sz="1400"/>
              <a:t>’</a:t>
            </a:r>
            <a:endParaRPr lang="en-US"/>
          </a:p>
        </p:txBody>
      </p:sp>
      <p:sp>
        <p:nvSpPr>
          <p:cNvPr id="63653" name="Text Box 165"/>
          <p:cNvSpPr txBox="1">
            <a:spLocks noChangeArrowheads="1"/>
          </p:cNvSpPr>
          <p:nvPr/>
        </p:nvSpPr>
        <p:spPr bwMode="auto">
          <a:xfrm>
            <a:off x="4400550" y="3649663"/>
            <a:ext cx="431800" cy="304800"/>
          </a:xfrm>
          <a:prstGeom prst="rect">
            <a:avLst/>
          </a:prstGeom>
          <a:noFill/>
          <a:ln w="9525">
            <a:noFill/>
            <a:miter lim="800000"/>
            <a:headEnd/>
            <a:tailEnd/>
          </a:ln>
        </p:spPr>
        <p:txBody>
          <a:bodyPr>
            <a:spAutoFit/>
          </a:bodyPr>
          <a:lstStyle/>
          <a:p>
            <a:r>
              <a:rPr lang="en-US" sz="1400"/>
              <a:t>7</a:t>
            </a:r>
            <a:r>
              <a:rPr lang="en-US" sz="1400" baseline="-25000"/>
              <a:t>1</a:t>
            </a:r>
            <a:r>
              <a:rPr lang="en-US" sz="1400"/>
              <a:t>’</a:t>
            </a:r>
            <a:endParaRPr lang="en-US"/>
          </a:p>
        </p:txBody>
      </p:sp>
      <p:sp>
        <p:nvSpPr>
          <p:cNvPr id="63654" name="Text Box 166"/>
          <p:cNvSpPr txBox="1">
            <a:spLocks noChangeArrowheads="1"/>
          </p:cNvSpPr>
          <p:nvPr/>
        </p:nvSpPr>
        <p:spPr bwMode="auto">
          <a:xfrm>
            <a:off x="4337050" y="4189413"/>
            <a:ext cx="431800" cy="304800"/>
          </a:xfrm>
          <a:prstGeom prst="rect">
            <a:avLst/>
          </a:prstGeom>
          <a:noFill/>
          <a:ln w="9525">
            <a:noFill/>
            <a:miter lim="800000"/>
            <a:headEnd/>
            <a:tailEnd/>
          </a:ln>
        </p:spPr>
        <p:txBody>
          <a:bodyPr>
            <a:spAutoFit/>
          </a:bodyPr>
          <a:lstStyle/>
          <a:p>
            <a:r>
              <a:rPr lang="en-US" sz="1400"/>
              <a:t>8</a:t>
            </a:r>
            <a:r>
              <a:rPr lang="en-US" sz="1400" baseline="-25000"/>
              <a:t>1</a:t>
            </a:r>
            <a:r>
              <a:rPr lang="en-US" sz="1400"/>
              <a:t>’</a:t>
            </a:r>
            <a:endParaRPr lang="en-US"/>
          </a:p>
        </p:txBody>
      </p:sp>
      <p:sp>
        <p:nvSpPr>
          <p:cNvPr id="63655" name="Text Box 167"/>
          <p:cNvSpPr txBox="1">
            <a:spLocks noChangeArrowheads="1"/>
          </p:cNvSpPr>
          <p:nvPr/>
        </p:nvSpPr>
        <p:spPr bwMode="auto">
          <a:xfrm>
            <a:off x="4152900" y="4505325"/>
            <a:ext cx="431800" cy="304800"/>
          </a:xfrm>
          <a:prstGeom prst="rect">
            <a:avLst/>
          </a:prstGeom>
          <a:noFill/>
          <a:ln w="9525">
            <a:noFill/>
            <a:miter lim="800000"/>
            <a:headEnd/>
            <a:tailEnd/>
          </a:ln>
        </p:spPr>
        <p:txBody>
          <a:bodyPr>
            <a:spAutoFit/>
          </a:bodyPr>
          <a:lstStyle/>
          <a:p>
            <a:r>
              <a:rPr lang="en-US" sz="1400"/>
              <a:t>9</a:t>
            </a:r>
            <a:r>
              <a:rPr lang="en-US" sz="1400" baseline="-25000"/>
              <a:t>1</a:t>
            </a:r>
            <a:r>
              <a:rPr lang="en-US" sz="1400"/>
              <a:t>’</a:t>
            </a:r>
            <a:endParaRPr lang="en-US"/>
          </a:p>
        </p:txBody>
      </p:sp>
      <p:sp>
        <p:nvSpPr>
          <p:cNvPr id="63656" name="Text Box 168"/>
          <p:cNvSpPr txBox="1">
            <a:spLocks noChangeArrowheads="1"/>
          </p:cNvSpPr>
          <p:nvPr/>
        </p:nvSpPr>
        <p:spPr bwMode="auto">
          <a:xfrm>
            <a:off x="3727450" y="4741863"/>
            <a:ext cx="527050" cy="304800"/>
          </a:xfrm>
          <a:prstGeom prst="rect">
            <a:avLst/>
          </a:prstGeom>
          <a:noFill/>
          <a:ln w="9525">
            <a:noFill/>
            <a:miter lim="800000"/>
            <a:headEnd/>
            <a:tailEnd/>
          </a:ln>
        </p:spPr>
        <p:txBody>
          <a:bodyPr>
            <a:spAutoFit/>
          </a:bodyPr>
          <a:lstStyle/>
          <a:p>
            <a:r>
              <a:rPr lang="en-US" sz="1400"/>
              <a:t>10</a:t>
            </a:r>
            <a:r>
              <a:rPr lang="en-US" sz="1400" baseline="-25000"/>
              <a:t>1</a:t>
            </a:r>
            <a:r>
              <a:rPr lang="en-US" sz="1400"/>
              <a:t>’</a:t>
            </a:r>
            <a:endParaRPr lang="en-US"/>
          </a:p>
        </p:txBody>
      </p:sp>
      <p:sp>
        <p:nvSpPr>
          <p:cNvPr id="63657" name="Text Box 169"/>
          <p:cNvSpPr txBox="1">
            <a:spLocks noChangeArrowheads="1"/>
          </p:cNvSpPr>
          <p:nvPr/>
        </p:nvSpPr>
        <p:spPr bwMode="auto">
          <a:xfrm>
            <a:off x="3181350" y="4516438"/>
            <a:ext cx="527050" cy="304800"/>
          </a:xfrm>
          <a:prstGeom prst="rect">
            <a:avLst/>
          </a:prstGeom>
          <a:noFill/>
          <a:ln w="9525">
            <a:noFill/>
            <a:miter lim="800000"/>
            <a:headEnd/>
            <a:tailEnd/>
          </a:ln>
        </p:spPr>
        <p:txBody>
          <a:bodyPr>
            <a:spAutoFit/>
          </a:bodyPr>
          <a:lstStyle/>
          <a:p>
            <a:r>
              <a:rPr lang="en-US" sz="1400"/>
              <a:t>11</a:t>
            </a:r>
            <a:r>
              <a:rPr lang="en-US" sz="1400" baseline="-25000"/>
              <a:t>1</a:t>
            </a:r>
            <a:r>
              <a:rPr lang="en-US" sz="1400"/>
              <a:t>’</a:t>
            </a:r>
            <a:endParaRPr lang="en-US"/>
          </a:p>
        </p:txBody>
      </p:sp>
      <p:sp>
        <p:nvSpPr>
          <p:cNvPr id="63658" name="Text Box 170"/>
          <p:cNvSpPr txBox="1">
            <a:spLocks noChangeArrowheads="1"/>
          </p:cNvSpPr>
          <p:nvPr/>
        </p:nvSpPr>
        <p:spPr bwMode="auto">
          <a:xfrm>
            <a:off x="3003550" y="4167188"/>
            <a:ext cx="527050" cy="304800"/>
          </a:xfrm>
          <a:prstGeom prst="rect">
            <a:avLst/>
          </a:prstGeom>
          <a:noFill/>
          <a:ln w="9525">
            <a:noFill/>
            <a:miter lim="800000"/>
            <a:headEnd/>
            <a:tailEnd/>
          </a:ln>
        </p:spPr>
        <p:txBody>
          <a:bodyPr>
            <a:spAutoFit/>
          </a:bodyPr>
          <a:lstStyle/>
          <a:p>
            <a:r>
              <a:rPr lang="en-US" sz="1400"/>
              <a:t>12</a:t>
            </a:r>
            <a:r>
              <a:rPr lang="en-US" sz="1400" baseline="-25000"/>
              <a:t>1</a:t>
            </a:r>
            <a:r>
              <a:rPr lang="en-US" sz="1400"/>
              <a:t>’</a:t>
            </a:r>
            <a:endParaRPr lang="en-US"/>
          </a:p>
        </p:txBody>
      </p:sp>
      <p:grpSp>
        <p:nvGrpSpPr>
          <p:cNvPr id="5" name="Group 197"/>
          <p:cNvGrpSpPr>
            <a:grpSpLocks/>
          </p:cNvGrpSpPr>
          <p:nvPr/>
        </p:nvGrpSpPr>
        <p:grpSpPr bwMode="auto">
          <a:xfrm>
            <a:off x="5516563" y="2667000"/>
            <a:ext cx="1654175" cy="2709863"/>
            <a:chOff x="3356" y="1400"/>
            <a:chExt cx="1042" cy="1707"/>
          </a:xfrm>
        </p:grpSpPr>
        <p:sp>
          <p:nvSpPr>
            <p:cNvPr id="20603" name="Oval 171"/>
            <p:cNvSpPr>
              <a:spLocks noChangeArrowheads="1"/>
            </p:cNvSpPr>
            <p:nvPr/>
          </p:nvSpPr>
          <p:spPr bwMode="auto">
            <a:xfrm>
              <a:off x="3507" y="2232"/>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04" name="Oval 172"/>
            <p:cNvSpPr>
              <a:spLocks noChangeArrowheads="1"/>
            </p:cNvSpPr>
            <p:nvPr/>
          </p:nvSpPr>
          <p:spPr bwMode="auto">
            <a:xfrm>
              <a:off x="3553" y="1952"/>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05" name="Oval 173"/>
            <p:cNvSpPr>
              <a:spLocks noChangeArrowheads="1"/>
            </p:cNvSpPr>
            <p:nvPr/>
          </p:nvSpPr>
          <p:spPr bwMode="auto">
            <a:xfrm>
              <a:off x="3681" y="1741"/>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06" name="Oval 174"/>
            <p:cNvSpPr>
              <a:spLocks noChangeArrowheads="1"/>
            </p:cNvSpPr>
            <p:nvPr/>
          </p:nvSpPr>
          <p:spPr bwMode="auto">
            <a:xfrm>
              <a:off x="3845" y="1657"/>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07" name="Oval 175"/>
            <p:cNvSpPr>
              <a:spLocks noChangeArrowheads="1"/>
            </p:cNvSpPr>
            <p:nvPr/>
          </p:nvSpPr>
          <p:spPr bwMode="auto">
            <a:xfrm>
              <a:off x="4012" y="1742"/>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08" name="Oval 176"/>
            <p:cNvSpPr>
              <a:spLocks noChangeArrowheads="1"/>
            </p:cNvSpPr>
            <p:nvPr/>
          </p:nvSpPr>
          <p:spPr bwMode="auto">
            <a:xfrm>
              <a:off x="4133" y="1952"/>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09" name="Oval 177"/>
            <p:cNvSpPr>
              <a:spLocks noChangeArrowheads="1"/>
            </p:cNvSpPr>
            <p:nvPr/>
          </p:nvSpPr>
          <p:spPr bwMode="auto">
            <a:xfrm>
              <a:off x="4184" y="2237"/>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10" name="Oval 178"/>
            <p:cNvSpPr>
              <a:spLocks noChangeArrowheads="1"/>
            </p:cNvSpPr>
            <p:nvPr/>
          </p:nvSpPr>
          <p:spPr bwMode="auto">
            <a:xfrm>
              <a:off x="4134" y="2528"/>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11" name="Oval 179"/>
            <p:cNvSpPr>
              <a:spLocks noChangeArrowheads="1"/>
            </p:cNvSpPr>
            <p:nvPr/>
          </p:nvSpPr>
          <p:spPr bwMode="auto">
            <a:xfrm>
              <a:off x="4012" y="2742"/>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12" name="Oval 180"/>
            <p:cNvSpPr>
              <a:spLocks noChangeArrowheads="1"/>
            </p:cNvSpPr>
            <p:nvPr/>
          </p:nvSpPr>
          <p:spPr bwMode="auto">
            <a:xfrm>
              <a:off x="3683" y="2734"/>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13" name="Oval 181"/>
            <p:cNvSpPr>
              <a:spLocks noChangeArrowheads="1"/>
            </p:cNvSpPr>
            <p:nvPr/>
          </p:nvSpPr>
          <p:spPr bwMode="auto">
            <a:xfrm>
              <a:off x="3555" y="2528"/>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14" name="Oval 182"/>
            <p:cNvSpPr>
              <a:spLocks noChangeArrowheads="1"/>
            </p:cNvSpPr>
            <p:nvPr/>
          </p:nvSpPr>
          <p:spPr bwMode="auto">
            <a:xfrm>
              <a:off x="3845" y="2814"/>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20615" name="Oval 183"/>
            <p:cNvSpPr>
              <a:spLocks noChangeArrowheads="1"/>
            </p:cNvSpPr>
            <p:nvPr/>
          </p:nvSpPr>
          <p:spPr bwMode="auto">
            <a:xfrm>
              <a:off x="3522" y="1672"/>
              <a:ext cx="677" cy="1157"/>
            </a:xfrm>
            <a:prstGeom prst="ellipse">
              <a:avLst/>
            </a:prstGeom>
            <a:solidFill>
              <a:schemeClr val="accent1">
                <a:alpha val="0"/>
              </a:schemeClr>
            </a:solidFill>
            <a:ln w="22225">
              <a:solidFill>
                <a:schemeClr val="tx1"/>
              </a:solidFill>
              <a:round/>
              <a:headEnd/>
              <a:tailEnd/>
            </a:ln>
          </p:spPr>
          <p:txBody>
            <a:bodyPr wrap="none" anchor="ctr"/>
            <a:lstStyle/>
            <a:p>
              <a:endParaRPr lang="en-IN"/>
            </a:p>
          </p:txBody>
        </p:sp>
        <p:sp>
          <p:nvSpPr>
            <p:cNvPr id="20616" name="Text Box 184"/>
            <p:cNvSpPr txBox="1">
              <a:spLocks noChangeArrowheads="1"/>
            </p:cNvSpPr>
            <p:nvPr/>
          </p:nvSpPr>
          <p:spPr bwMode="auto">
            <a:xfrm rot="-5400000">
              <a:off x="3324" y="2118"/>
              <a:ext cx="272" cy="192"/>
            </a:xfrm>
            <a:prstGeom prst="rect">
              <a:avLst/>
            </a:prstGeom>
            <a:noFill/>
            <a:ln w="9525">
              <a:noFill/>
              <a:miter lim="800000"/>
              <a:headEnd/>
              <a:tailEnd/>
            </a:ln>
          </p:spPr>
          <p:txBody>
            <a:bodyPr>
              <a:spAutoFit/>
            </a:bodyPr>
            <a:lstStyle/>
            <a:p>
              <a:r>
                <a:rPr lang="en-US" sz="1400"/>
                <a:t>1</a:t>
              </a:r>
              <a:r>
                <a:rPr lang="en-US" sz="1400" baseline="-25000"/>
                <a:t>1</a:t>
              </a:r>
              <a:r>
                <a:rPr lang="en-US" sz="1400"/>
                <a:t>’</a:t>
              </a:r>
              <a:endParaRPr lang="en-US"/>
            </a:p>
          </p:txBody>
        </p:sp>
        <p:sp>
          <p:nvSpPr>
            <p:cNvPr id="20617" name="Text Box 185"/>
            <p:cNvSpPr txBox="1">
              <a:spLocks noChangeArrowheads="1"/>
            </p:cNvSpPr>
            <p:nvPr/>
          </p:nvSpPr>
          <p:spPr bwMode="auto">
            <a:xfrm rot="-5400000">
              <a:off x="3341" y="1822"/>
              <a:ext cx="272" cy="192"/>
            </a:xfrm>
            <a:prstGeom prst="rect">
              <a:avLst/>
            </a:prstGeom>
            <a:noFill/>
            <a:ln w="9525">
              <a:noFill/>
              <a:miter lim="800000"/>
              <a:headEnd/>
              <a:tailEnd/>
            </a:ln>
          </p:spPr>
          <p:txBody>
            <a:bodyPr>
              <a:spAutoFit/>
            </a:bodyPr>
            <a:lstStyle/>
            <a:p>
              <a:r>
                <a:rPr lang="en-US" sz="1400"/>
                <a:t>2</a:t>
              </a:r>
              <a:r>
                <a:rPr lang="en-US" sz="1400" baseline="-25000"/>
                <a:t>1</a:t>
              </a:r>
              <a:r>
                <a:rPr lang="en-US" sz="1400"/>
                <a:t>’</a:t>
              </a:r>
              <a:endParaRPr lang="en-US"/>
            </a:p>
          </p:txBody>
        </p:sp>
        <p:sp>
          <p:nvSpPr>
            <p:cNvPr id="20618" name="Text Box 186"/>
            <p:cNvSpPr txBox="1">
              <a:spLocks noChangeArrowheads="1"/>
            </p:cNvSpPr>
            <p:nvPr/>
          </p:nvSpPr>
          <p:spPr bwMode="auto">
            <a:xfrm rot="-5400000">
              <a:off x="3507" y="1586"/>
              <a:ext cx="272" cy="192"/>
            </a:xfrm>
            <a:prstGeom prst="rect">
              <a:avLst/>
            </a:prstGeom>
            <a:noFill/>
            <a:ln w="9525">
              <a:noFill/>
              <a:miter lim="800000"/>
              <a:headEnd/>
              <a:tailEnd/>
            </a:ln>
          </p:spPr>
          <p:txBody>
            <a:bodyPr>
              <a:spAutoFit/>
            </a:bodyPr>
            <a:lstStyle/>
            <a:p>
              <a:r>
                <a:rPr lang="en-US" sz="1400"/>
                <a:t>3</a:t>
              </a:r>
              <a:r>
                <a:rPr lang="en-US" sz="1400" baseline="-25000"/>
                <a:t>1</a:t>
              </a:r>
              <a:r>
                <a:rPr lang="en-US" sz="1400"/>
                <a:t>’</a:t>
              </a:r>
              <a:endParaRPr lang="en-US"/>
            </a:p>
          </p:txBody>
        </p:sp>
        <p:sp>
          <p:nvSpPr>
            <p:cNvPr id="20619" name="Text Box 187"/>
            <p:cNvSpPr txBox="1">
              <a:spLocks noChangeArrowheads="1"/>
            </p:cNvSpPr>
            <p:nvPr/>
          </p:nvSpPr>
          <p:spPr bwMode="auto">
            <a:xfrm rot="-5400000">
              <a:off x="3709" y="1440"/>
              <a:ext cx="272" cy="192"/>
            </a:xfrm>
            <a:prstGeom prst="rect">
              <a:avLst/>
            </a:prstGeom>
            <a:noFill/>
            <a:ln w="9525">
              <a:noFill/>
              <a:miter lim="800000"/>
              <a:headEnd/>
              <a:tailEnd/>
            </a:ln>
          </p:spPr>
          <p:txBody>
            <a:bodyPr>
              <a:spAutoFit/>
            </a:bodyPr>
            <a:lstStyle/>
            <a:p>
              <a:r>
                <a:rPr lang="en-US" sz="1400"/>
                <a:t>4</a:t>
              </a:r>
              <a:r>
                <a:rPr lang="en-US" sz="1400" baseline="-25000"/>
                <a:t>1</a:t>
              </a:r>
              <a:r>
                <a:rPr lang="en-US" sz="1400"/>
                <a:t>’</a:t>
              </a:r>
              <a:endParaRPr lang="en-US"/>
            </a:p>
          </p:txBody>
        </p:sp>
        <p:sp>
          <p:nvSpPr>
            <p:cNvPr id="20620" name="Text Box 188"/>
            <p:cNvSpPr txBox="1">
              <a:spLocks noChangeArrowheads="1"/>
            </p:cNvSpPr>
            <p:nvPr/>
          </p:nvSpPr>
          <p:spPr bwMode="auto">
            <a:xfrm rot="-5400000">
              <a:off x="3972" y="1554"/>
              <a:ext cx="272" cy="192"/>
            </a:xfrm>
            <a:prstGeom prst="rect">
              <a:avLst/>
            </a:prstGeom>
            <a:noFill/>
            <a:ln w="9525">
              <a:noFill/>
              <a:miter lim="800000"/>
              <a:headEnd/>
              <a:tailEnd/>
            </a:ln>
          </p:spPr>
          <p:txBody>
            <a:bodyPr>
              <a:spAutoFit/>
            </a:bodyPr>
            <a:lstStyle/>
            <a:p>
              <a:r>
                <a:rPr lang="en-US" sz="1400"/>
                <a:t>5</a:t>
              </a:r>
              <a:r>
                <a:rPr lang="en-US" sz="1400" baseline="-25000"/>
                <a:t>1</a:t>
              </a:r>
              <a:r>
                <a:rPr lang="en-US" sz="1400"/>
                <a:t>’</a:t>
              </a:r>
              <a:endParaRPr lang="en-US"/>
            </a:p>
          </p:txBody>
        </p:sp>
        <p:sp>
          <p:nvSpPr>
            <p:cNvPr id="20621" name="Text Box 189"/>
            <p:cNvSpPr txBox="1">
              <a:spLocks noChangeArrowheads="1"/>
            </p:cNvSpPr>
            <p:nvPr/>
          </p:nvSpPr>
          <p:spPr bwMode="auto">
            <a:xfrm rot="-5400000">
              <a:off x="4100" y="1822"/>
              <a:ext cx="272" cy="192"/>
            </a:xfrm>
            <a:prstGeom prst="rect">
              <a:avLst/>
            </a:prstGeom>
            <a:noFill/>
            <a:ln w="9525">
              <a:noFill/>
              <a:miter lim="800000"/>
              <a:headEnd/>
              <a:tailEnd/>
            </a:ln>
          </p:spPr>
          <p:txBody>
            <a:bodyPr>
              <a:spAutoFit/>
            </a:bodyPr>
            <a:lstStyle/>
            <a:p>
              <a:r>
                <a:rPr lang="en-US" sz="1400"/>
                <a:t>6</a:t>
              </a:r>
              <a:r>
                <a:rPr lang="en-US" sz="1400" baseline="-25000"/>
                <a:t>1</a:t>
              </a:r>
              <a:r>
                <a:rPr lang="en-US" sz="1400"/>
                <a:t>’</a:t>
              </a:r>
              <a:endParaRPr lang="en-US"/>
            </a:p>
          </p:txBody>
        </p:sp>
        <p:sp>
          <p:nvSpPr>
            <p:cNvPr id="20622" name="Text Box 190"/>
            <p:cNvSpPr txBox="1">
              <a:spLocks noChangeArrowheads="1"/>
            </p:cNvSpPr>
            <p:nvPr/>
          </p:nvSpPr>
          <p:spPr bwMode="auto">
            <a:xfrm rot="-5400000">
              <a:off x="4166" y="2107"/>
              <a:ext cx="272" cy="192"/>
            </a:xfrm>
            <a:prstGeom prst="rect">
              <a:avLst/>
            </a:prstGeom>
            <a:noFill/>
            <a:ln w="9525">
              <a:noFill/>
              <a:miter lim="800000"/>
              <a:headEnd/>
              <a:tailEnd/>
            </a:ln>
          </p:spPr>
          <p:txBody>
            <a:bodyPr>
              <a:spAutoFit/>
            </a:bodyPr>
            <a:lstStyle/>
            <a:p>
              <a:r>
                <a:rPr lang="en-US" sz="1400"/>
                <a:t>7</a:t>
              </a:r>
              <a:r>
                <a:rPr lang="en-US" sz="1400" baseline="-25000"/>
                <a:t>1</a:t>
              </a:r>
              <a:r>
                <a:rPr lang="en-US" sz="1400"/>
                <a:t>’</a:t>
              </a:r>
              <a:endParaRPr lang="en-US"/>
            </a:p>
          </p:txBody>
        </p:sp>
        <p:sp>
          <p:nvSpPr>
            <p:cNvPr id="20623" name="Text Box 191"/>
            <p:cNvSpPr txBox="1">
              <a:spLocks noChangeArrowheads="1"/>
            </p:cNvSpPr>
            <p:nvPr/>
          </p:nvSpPr>
          <p:spPr bwMode="auto">
            <a:xfrm rot="-5400000">
              <a:off x="4126" y="2447"/>
              <a:ext cx="272" cy="192"/>
            </a:xfrm>
            <a:prstGeom prst="rect">
              <a:avLst/>
            </a:prstGeom>
            <a:noFill/>
            <a:ln w="9525">
              <a:noFill/>
              <a:miter lim="800000"/>
              <a:headEnd/>
              <a:tailEnd/>
            </a:ln>
          </p:spPr>
          <p:txBody>
            <a:bodyPr>
              <a:spAutoFit/>
            </a:bodyPr>
            <a:lstStyle/>
            <a:p>
              <a:r>
                <a:rPr lang="en-US" sz="1400"/>
                <a:t>8</a:t>
              </a:r>
              <a:r>
                <a:rPr lang="en-US" sz="1400" baseline="-25000"/>
                <a:t>1</a:t>
              </a:r>
              <a:r>
                <a:rPr lang="en-US" sz="1400"/>
                <a:t>’</a:t>
              </a:r>
              <a:endParaRPr lang="en-US"/>
            </a:p>
          </p:txBody>
        </p:sp>
        <p:sp>
          <p:nvSpPr>
            <p:cNvPr id="20624" name="Text Box 192"/>
            <p:cNvSpPr txBox="1">
              <a:spLocks noChangeArrowheads="1"/>
            </p:cNvSpPr>
            <p:nvPr/>
          </p:nvSpPr>
          <p:spPr bwMode="auto">
            <a:xfrm rot="-5400000">
              <a:off x="3974" y="2731"/>
              <a:ext cx="272" cy="192"/>
            </a:xfrm>
            <a:prstGeom prst="rect">
              <a:avLst/>
            </a:prstGeom>
            <a:noFill/>
            <a:ln w="9525">
              <a:noFill/>
              <a:miter lim="800000"/>
              <a:headEnd/>
              <a:tailEnd/>
            </a:ln>
          </p:spPr>
          <p:txBody>
            <a:bodyPr>
              <a:spAutoFit/>
            </a:bodyPr>
            <a:lstStyle/>
            <a:p>
              <a:r>
                <a:rPr lang="en-US" sz="1400"/>
                <a:t>9</a:t>
              </a:r>
              <a:r>
                <a:rPr lang="en-US" sz="1400" baseline="-25000"/>
                <a:t>1</a:t>
              </a:r>
              <a:r>
                <a:rPr lang="en-US" sz="1400"/>
                <a:t>’</a:t>
              </a:r>
              <a:endParaRPr lang="en-US"/>
            </a:p>
          </p:txBody>
        </p:sp>
        <p:sp>
          <p:nvSpPr>
            <p:cNvPr id="20625" name="Text Box 193"/>
            <p:cNvSpPr txBox="1">
              <a:spLocks noChangeArrowheads="1"/>
            </p:cNvSpPr>
            <p:nvPr/>
          </p:nvSpPr>
          <p:spPr bwMode="auto">
            <a:xfrm rot="-5400000">
              <a:off x="3687" y="2845"/>
              <a:ext cx="332" cy="192"/>
            </a:xfrm>
            <a:prstGeom prst="rect">
              <a:avLst/>
            </a:prstGeom>
            <a:noFill/>
            <a:ln w="9525">
              <a:noFill/>
              <a:miter lim="800000"/>
              <a:headEnd/>
              <a:tailEnd/>
            </a:ln>
          </p:spPr>
          <p:txBody>
            <a:bodyPr>
              <a:spAutoFit/>
            </a:bodyPr>
            <a:lstStyle/>
            <a:p>
              <a:r>
                <a:rPr lang="en-US" sz="1400"/>
                <a:t>10</a:t>
              </a:r>
              <a:r>
                <a:rPr lang="en-US" sz="1400" baseline="-25000"/>
                <a:t>1</a:t>
              </a:r>
              <a:r>
                <a:rPr lang="en-US" sz="1400"/>
                <a:t>’</a:t>
              </a:r>
              <a:endParaRPr lang="en-US"/>
            </a:p>
          </p:txBody>
        </p:sp>
        <p:sp>
          <p:nvSpPr>
            <p:cNvPr id="20626" name="Text Box 194"/>
            <p:cNvSpPr txBox="1">
              <a:spLocks noChangeArrowheads="1"/>
            </p:cNvSpPr>
            <p:nvPr/>
          </p:nvSpPr>
          <p:spPr bwMode="auto">
            <a:xfrm rot="-5400000">
              <a:off x="3448" y="2727"/>
              <a:ext cx="332" cy="192"/>
            </a:xfrm>
            <a:prstGeom prst="rect">
              <a:avLst/>
            </a:prstGeom>
            <a:noFill/>
            <a:ln w="9525">
              <a:noFill/>
              <a:miter lim="800000"/>
              <a:headEnd/>
              <a:tailEnd/>
            </a:ln>
          </p:spPr>
          <p:txBody>
            <a:bodyPr>
              <a:spAutoFit/>
            </a:bodyPr>
            <a:lstStyle/>
            <a:p>
              <a:r>
                <a:rPr lang="en-US" sz="1400"/>
                <a:t>11</a:t>
              </a:r>
              <a:r>
                <a:rPr lang="en-US" sz="1400" baseline="-25000"/>
                <a:t>1</a:t>
              </a:r>
              <a:r>
                <a:rPr lang="en-US" sz="1400"/>
                <a:t>’</a:t>
              </a:r>
              <a:endParaRPr lang="en-US"/>
            </a:p>
          </p:txBody>
        </p:sp>
        <p:sp>
          <p:nvSpPr>
            <p:cNvPr id="20627" name="Text Box 195"/>
            <p:cNvSpPr txBox="1">
              <a:spLocks noChangeArrowheads="1"/>
            </p:cNvSpPr>
            <p:nvPr/>
          </p:nvSpPr>
          <p:spPr bwMode="auto">
            <a:xfrm rot="-5400000">
              <a:off x="3286" y="2433"/>
              <a:ext cx="332" cy="192"/>
            </a:xfrm>
            <a:prstGeom prst="rect">
              <a:avLst/>
            </a:prstGeom>
            <a:noFill/>
            <a:ln w="9525">
              <a:noFill/>
              <a:miter lim="800000"/>
              <a:headEnd/>
              <a:tailEnd/>
            </a:ln>
          </p:spPr>
          <p:txBody>
            <a:bodyPr>
              <a:spAutoFit/>
            </a:bodyPr>
            <a:lstStyle/>
            <a:p>
              <a:r>
                <a:rPr lang="en-US" sz="1400"/>
                <a:t>12</a:t>
              </a:r>
              <a:r>
                <a:rPr lang="en-US" sz="1400" baseline="-25000"/>
                <a:t>1</a:t>
              </a:r>
              <a:r>
                <a:rPr lang="en-US" sz="1400"/>
                <a:t>’</a:t>
              </a:r>
              <a:endParaRPr lang="en-US"/>
            </a:p>
          </p:txBody>
        </p:sp>
      </p:grpSp>
      <p:sp>
        <p:nvSpPr>
          <p:cNvPr id="63684" name="Text Box 196"/>
          <p:cNvSpPr txBox="1">
            <a:spLocks noChangeArrowheads="1"/>
          </p:cNvSpPr>
          <p:nvPr/>
        </p:nvSpPr>
        <p:spPr bwMode="auto">
          <a:xfrm>
            <a:off x="6292850" y="1143000"/>
            <a:ext cx="2849563" cy="825500"/>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Incline the F.V. till the major axis becomes horizontal</a:t>
            </a:r>
            <a:endParaRPr lang="en-US" sz="1600" b="1">
              <a:solidFill>
                <a:schemeClr val="accent2"/>
              </a:solidFill>
              <a:cs typeface="Arial" charset="0"/>
            </a:endParaRPr>
          </a:p>
        </p:txBody>
      </p:sp>
      <p:sp>
        <p:nvSpPr>
          <p:cNvPr id="63686" name="Line 198"/>
          <p:cNvSpPr>
            <a:spLocks noChangeShapeType="1"/>
          </p:cNvSpPr>
          <p:nvPr/>
        </p:nvSpPr>
        <p:spPr bwMode="auto">
          <a:xfrm>
            <a:off x="5429250" y="3990975"/>
            <a:ext cx="0" cy="1966913"/>
          </a:xfrm>
          <a:prstGeom prst="line">
            <a:avLst/>
          </a:prstGeom>
          <a:noFill/>
          <a:ln w="9525">
            <a:solidFill>
              <a:schemeClr val="bg2"/>
            </a:solidFill>
            <a:round/>
            <a:headEnd/>
            <a:tailEnd/>
          </a:ln>
        </p:spPr>
        <p:txBody>
          <a:bodyPr/>
          <a:lstStyle/>
          <a:p>
            <a:endParaRPr lang="en-IN"/>
          </a:p>
        </p:txBody>
      </p:sp>
      <p:sp>
        <p:nvSpPr>
          <p:cNvPr id="63688" name="Line 200"/>
          <p:cNvSpPr>
            <a:spLocks noChangeShapeType="1"/>
          </p:cNvSpPr>
          <p:nvPr/>
        </p:nvSpPr>
        <p:spPr bwMode="auto">
          <a:xfrm>
            <a:off x="5553075" y="3735388"/>
            <a:ext cx="0" cy="2624137"/>
          </a:xfrm>
          <a:prstGeom prst="line">
            <a:avLst/>
          </a:prstGeom>
          <a:noFill/>
          <a:ln w="9525">
            <a:solidFill>
              <a:schemeClr val="bg2"/>
            </a:solidFill>
            <a:round/>
            <a:headEnd/>
            <a:tailEnd/>
          </a:ln>
        </p:spPr>
        <p:txBody>
          <a:bodyPr/>
          <a:lstStyle/>
          <a:p>
            <a:endParaRPr lang="en-IN"/>
          </a:p>
        </p:txBody>
      </p:sp>
      <p:sp>
        <p:nvSpPr>
          <p:cNvPr id="63689" name="Line 201"/>
          <p:cNvSpPr>
            <a:spLocks noChangeShapeType="1"/>
          </p:cNvSpPr>
          <p:nvPr/>
        </p:nvSpPr>
        <p:spPr bwMode="auto">
          <a:xfrm>
            <a:off x="5880100" y="3538538"/>
            <a:ext cx="0" cy="3059112"/>
          </a:xfrm>
          <a:prstGeom prst="line">
            <a:avLst/>
          </a:prstGeom>
          <a:noFill/>
          <a:ln w="9525">
            <a:solidFill>
              <a:schemeClr val="bg2"/>
            </a:solidFill>
            <a:round/>
            <a:headEnd/>
            <a:tailEnd/>
          </a:ln>
        </p:spPr>
        <p:txBody>
          <a:bodyPr/>
          <a:lstStyle/>
          <a:p>
            <a:endParaRPr lang="en-IN"/>
          </a:p>
        </p:txBody>
      </p:sp>
      <p:sp>
        <p:nvSpPr>
          <p:cNvPr id="63690" name="Line 202"/>
          <p:cNvSpPr>
            <a:spLocks noChangeShapeType="1"/>
          </p:cNvSpPr>
          <p:nvPr/>
        </p:nvSpPr>
        <p:spPr bwMode="auto">
          <a:xfrm>
            <a:off x="6354763" y="3452813"/>
            <a:ext cx="0" cy="3251200"/>
          </a:xfrm>
          <a:prstGeom prst="line">
            <a:avLst/>
          </a:prstGeom>
          <a:noFill/>
          <a:ln w="9525">
            <a:solidFill>
              <a:schemeClr val="bg2"/>
            </a:solidFill>
            <a:round/>
            <a:headEnd/>
            <a:tailEnd/>
          </a:ln>
        </p:spPr>
        <p:txBody>
          <a:bodyPr/>
          <a:lstStyle/>
          <a:p>
            <a:endParaRPr lang="en-IN"/>
          </a:p>
        </p:txBody>
      </p:sp>
      <p:sp>
        <p:nvSpPr>
          <p:cNvPr id="63691" name="Line 203"/>
          <p:cNvSpPr>
            <a:spLocks noChangeShapeType="1"/>
          </p:cNvSpPr>
          <p:nvPr/>
        </p:nvSpPr>
        <p:spPr bwMode="auto">
          <a:xfrm>
            <a:off x="6794500" y="3525838"/>
            <a:ext cx="0" cy="3071812"/>
          </a:xfrm>
          <a:prstGeom prst="line">
            <a:avLst/>
          </a:prstGeom>
          <a:noFill/>
          <a:ln w="9525">
            <a:solidFill>
              <a:schemeClr val="bg2"/>
            </a:solidFill>
            <a:round/>
            <a:headEnd/>
            <a:tailEnd/>
          </a:ln>
        </p:spPr>
        <p:txBody>
          <a:bodyPr/>
          <a:lstStyle/>
          <a:p>
            <a:endParaRPr lang="en-IN"/>
          </a:p>
        </p:txBody>
      </p:sp>
      <p:sp>
        <p:nvSpPr>
          <p:cNvPr id="63692" name="Line 204"/>
          <p:cNvSpPr>
            <a:spLocks noChangeShapeType="1"/>
          </p:cNvSpPr>
          <p:nvPr/>
        </p:nvSpPr>
        <p:spPr bwMode="auto">
          <a:xfrm>
            <a:off x="7129463" y="3725863"/>
            <a:ext cx="0" cy="2633662"/>
          </a:xfrm>
          <a:prstGeom prst="line">
            <a:avLst/>
          </a:prstGeom>
          <a:noFill/>
          <a:ln w="9525">
            <a:solidFill>
              <a:schemeClr val="bg2"/>
            </a:solidFill>
            <a:round/>
            <a:headEnd/>
            <a:tailEnd/>
          </a:ln>
        </p:spPr>
        <p:txBody>
          <a:bodyPr/>
          <a:lstStyle/>
          <a:p>
            <a:endParaRPr lang="en-IN"/>
          </a:p>
        </p:txBody>
      </p:sp>
      <p:sp>
        <p:nvSpPr>
          <p:cNvPr id="63693" name="Line 205"/>
          <p:cNvSpPr>
            <a:spLocks noChangeShapeType="1"/>
          </p:cNvSpPr>
          <p:nvPr/>
        </p:nvSpPr>
        <p:spPr bwMode="auto">
          <a:xfrm>
            <a:off x="7267575" y="3995738"/>
            <a:ext cx="0" cy="1985962"/>
          </a:xfrm>
          <a:prstGeom prst="line">
            <a:avLst/>
          </a:prstGeom>
          <a:noFill/>
          <a:ln w="9525">
            <a:solidFill>
              <a:schemeClr val="bg2"/>
            </a:solidFill>
            <a:round/>
            <a:headEnd/>
            <a:tailEnd/>
          </a:ln>
        </p:spPr>
        <p:txBody>
          <a:bodyPr/>
          <a:lstStyle/>
          <a:p>
            <a:endParaRPr lang="en-IN"/>
          </a:p>
        </p:txBody>
      </p:sp>
      <p:sp>
        <p:nvSpPr>
          <p:cNvPr id="63694" name="Line 206"/>
          <p:cNvSpPr>
            <a:spLocks noChangeShapeType="1"/>
          </p:cNvSpPr>
          <p:nvPr/>
        </p:nvSpPr>
        <p:spPr bwMode="auto">
          <a:xfrm>
            <a:off x="3378200" y="5186363"/>
            <a:ext cx="3244850" cy="0"/>
          </a:xfrm>
          <a:prstGeom prst="line">
            <a:avLst/>
          </a:prstGeom>
          <a:noFill/>
          <a:ln w="9525">
            <a:solidFill>
              <a:schemeClr val="bg2"/>
            </a:solidFill>
            <a:round/>
            <a:headEnd/>
            <a:tailEnd/>
          </a:ln>
        </p:spPr>
        <p:txBody>
          <a:bodyPr/>
          <a:lstStyle/>
          <a:p>
            <a:endParaRPr lang="en-IN"/>
          </a:p>
        </p:txBody>
      </p:sp>
      <p:sp>
        <p:nvSpPr>
          <p:cNvPr id="63695" name="Line 207"/>
          <p:cNvSpPr>
            <a:spLocks noChangeShapeType="1"/>
          </p:cNvSpPr>
          <p:nvPr/>
        </p:nvSpPr>
        <p:spPr bwMode="auto">
          <a:xfrm flipV="1">
            <a:off x="3459163" y="5280025"/>
            <a:ext cx="3697287" cy="0"/>
          </a:xfrm>
          <a:prstGeom prst="line">
            <a:avLst/>
          </a:prstGeom>
          <a:noFill/>
          <a:ln w="9525">
            <a:solidFill>
              <a:schemeClr val="bg2"/>
            </a:solidFill>
            <a:round/>
            <a:headEnd/>
            <a:tailEnd/>
          </a:ln>
        </p:spPr>
        <p:txBody>
          <a:bodyPr/>
          <a:lstStyle/>
          <a:p>
            <a:endParaRPr lang="en-IN"/>
          </a:p>
        </p:txBody>
      </p:sp>
      <p:sp>
        <p:nvSpPr>
          <p:cNvPr id="63696" name="Line 208"/>
          <p:cNvSpPr>
            <a:spLocks noChangeShapeType="1"/>
          </p:cNvSpPr>
          <p:nvPr/>
        </p:nvSpPr>
        <p:spPr bwMode="auto">
          <a:xfrm>
            <a:off x="3659188" y="5557838"/>
            <a:ext cx="3495675" cy="1587"/>
          </a:xfrm>
          <a:prstGeom prst="line">
            <a:avLst/>
          </a:prstGeom>
          <a:noFill/>
          <a:ln w="9525">
            <a:solidFill>
              <a:schemeClr val="bg2"/>
            </a:solidFill>
            <a:round/>
            <a:headEnd/>
            <a:tailEnd/>
          </a:ln>
        </p:spPr>
        <p:txBody>
          <a:bodyPr/>
          <a:lstStyle/>
          <a:p>
            <a:endParaRPr lang="en-IN"/>
          </a:p>
        </p:txBody>
      </p:sp>
      <p:sp>
        <p:nvSpPr>
          <p:cNvPr id="63697" name="Line 209"/>
          <p:cNvSpPr>
            <a:spLocks noChangeShapeType="1"/>
          </p:cNvSpPr>
          <p:nvPr/>
        </p:nvSpPr>
        <p:spPr bwMode="auto">
          <a:xfrm>
            <a:off x="3913188" y="5935663"/>
            <a:ext cx="3376612" cy="0"/>
          </a:xfrm>
          <a:prstGeom prst="line">
            <a:avLst/>
          </a:prstGeom>
          <a:noFill/>
          <a:ln w="9525">
            <a:solidFill>
              <a:schemeClr val="bg2"/>
            </a:solidFill>
            <a:round/>
            <a:headEnd/>
            <a:tailEnd/>
          </a:ln>
        </p:spPr>
        <p:txBody>
          <a:bodyPr/>
          <a:lstStyle/>
          <a:p>
            <a:endParaRPr lang="en-IN"/>
          </a:p>
        </p:txBody>
      </p:sp>
      <p:sp>
        <p:nvSpPr>
          <p:cNvPr id="63698" name="Line 210"/>
          <p:cNvSpPr>
            <a:spLocks noChangeShapeType="1"/>
          </p:cNvSpPr>
          <p:nvPr/>
        </p:nvSpPr>
        <p:spPr bwMode="auto">
          <a:xfrm>
            <a:off x="4179888" y="6308725"/>
            <a:ext cx="3079750" cy="0"/>
          </a:xfrm>
          <a:prstGeom prst="line">
            <a:avLst/>
          </a:prstGeom>
          <a:noFill/>
          <a:ln w="9525">
            <a:solidFill>
              <a:schemeClr val="bg2"/>
            </a:solidFill>
            <a:round/>
            <a:headEnd/>
            <a:tailEnd/>
          </a:ln>
        </p:spPr>
        <p:txBody>
          <a:bodyPr/>
          <a:lstStyle/>
          <a:p>
            <a:endParaRPr lang="en-IN"/>
          </a:p>
        </p:txBody>
      </p:sp>
      <p:sp>
        <p:nvSpPr>
          <p:cNvPr id="63699" name="Line 211"/>
          <p:cNvSpPr>
            <a:spLocks noChangeShapeType="1"/>
          </p:cNvSpPr>
          <p:nvPr/>
        </p:nvSpPr>
        <p:spPr bwMode="auto">
          <a:xfrm>
            <a:off x="4373563" y="6572250"/>
            <a:ext cx="3079750" cy="0"/>
          </a:xfrm>
          <a:prstGeom prst="line">
            <a:avLst/>
          </a:prstGeom>
          <a:noFill/>
          <a:ln w="9525">
            <a:solidFill>
              <a:schemeClr val="bg2"/>
            </a:solidFill>
            <a:round/>
            <a:headEnd/>
            <a:tailEnd/>
          </a:ln>
        </p:spPr>
        <p:txBody>
          <a:bodyPr/>
          <a:lstStyle/>
          <a:p>
            <a:endParaRPr lang="en-IN"/>
          </a:p>
        </p:txBody>
      </p:sp>
      <p:sp>
        <p:nvSpPr>
          <p:cNvPr id="63700" name="Line 212"/>
          <p:cNvSpPr>
            <a:spLocks noChangeShapeType="1"/>
          </p:cNvSpPr>
          <p:nvPr/>
        </p:nvSpPr>
        <p:spPr bwMode="auto">
          <a:xfrm>
            <a:off x="4459288" y="6681788"/>
            <a:ext cx="3079750" cy="0"/>
          </a:xfrm>
          <a:prstGeom prst="line">
            <a:avLst/>
          </a:prstGeom>
          <a:noFill/>
          <a:ln w="9525">
            <a:solidFill>
              <a:schemeClr val="bg2"/>
            </a:solidFill>
            <a:round/>
            <a:headEnd/>
            <a:tailEnd/>
          </a:ln>
        </p:spPr>
        <p:txBody>
          <a:bodyPr/>
          <a:lstStyle/>
          <a:p>
            <a:endParaRPr lang="en-IN"/>
          </a:p>
        </p:txBody>
      </p:sp>
      <p:sp>
        <p:nvSpPr>
          <p:cNvPr id="63701" name="Oval 213"/>
          <p:cNvSpPr>
            <a:spLocks noChangeArrowheads="1"/>
          </p:cNvSpPr>
          <p:nvPr/>
        </p:nvSpPr>
        <p:spPr bwMode="auto">
          <a:xfrm>
            <a:off x="6321425" y="516255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02" name="Oval 214"/>
          <p:cNvSpPr>
            <a:spLocks noChangeArrowheads="1"/>
          </p:cNvSpPr>
          <p:nvPr/>
        </p:nvSpPr>
        <p:spPr bwMode="auto">
          <a:xfrm>
            <a:off x="6770688" y="524033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03" name="Oval 215"/>
          <p:cNvSpPr>
            <a:spLocks noChangeArrowheads="1"/>
          </p:cNvSpPr>
          <p:nvPr/>
        </p:nvSpPr>
        <p:spPr bwMode="auto">
          <a:xfrm>
            <a:off x="7110413" y="55133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04" name="Oval 216"/>
          <p:cNvSpPr>
            <a:spLocks noChangeArrowheads="1"/>
          </p:cNvSpPr>
          <p:nvPr/>
        </p:nvSpPr>
        <p:spPr bwMode="auto">
          <a:xfrm>
            <a:off x="7243763" y="591185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05" name="Oval 217"/>
          <p:cNvSpPr>
            <a:spLocks noChangeArrowheads="1"/>
          </p:cNvSpPr>
          <p:nvPr/>
        </p:nvSpPr>
        <p:spPr bwMode="auto">
          <a:xfrm>
            <a:off x="7129463" y="628967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06" name="Oval 218"/>
          <p:cNvSpPr>
            <a:spLocks noChangeArrowheads="1"/>
          </p:cNvSpPr>
          <p:nvPr/>
        </p:nvSpPr>
        <p:spPr bwMode="auto">
          <a:xfrm>
            <a:off x="6770688" y="6551613"/>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07" name="Oval 219"/>
          <p:cNvSpPr>
            <a:spLocks noChangeArrowheads="1"/>
          </p:cNvSpPr>
          <p:nvPr/>
        </p:nvSpPr>
        <p:spPr bwMode="auto">
          <a:xfrm>
            <a:off x="6345238" y="6659563"/>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08" name="Oval 220"/>
          <p:cNvSpPr>
            <a:spLocks noChangeArrowheads="1"/>
          </p:cNvSpPr>
          <p:nvPr/>
        </p:nvSpPr>
        <p:spPr bwMode="auto">
          <a:xfrm>
            <a:off x="5861050" y="654843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09" name="Oval 221"/>
          <p:cNvSpPr>
            <a:spLocks noChangeArrowheads="1"/>
          </p:cNvSpPr>
          <p:nvPr/>
        </p:nvSpPr>
        <p:spPr bwMode="auto">
          <a:xfrm>
            <a:off x="5529263" y="628967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10" name="Oval 222"/>
          <p:cNvSpPr>
            <a:spLocks noChangeArrowheads="1"/>
          </p:cNvSpPr>
          <p:nvPr/>
        </p:nvSpPr>
        <p:spPr bwMode="auto">
          <a:xfrm>
            <a:off x="5407025" y="591185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11" name="Oval 223"/>
          <p:cNvSpPr>
            <a:spLocks noChangeArrowheads="1"/>
          </p:cNvSpPr>
          <p:nvPr/>
        </p:nvSpPr>
        <p:spPr bwMode="auto">
          <a:xfrm>
            <a:off x="5534025" y="5535613"/>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12" name="Oval 224"/>
          <p:cNvSpPr>
            <a:spLocks noChangeArrowheads="1"/>
          </p:cNvSpPr>
          <p:nvPr/>
        </p:nvSpPr>
        <p:spPr bwMode="auto">
          <a:xfrm>
            <a:off x="5856288" y="52578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3713" name="Oval 225"/>
          <p:cNvSpPr>
            <a:spLocks noChangeArrowheads="1"/>
          </p:cNvSpPr>
          <p:nvPr/>
        </p:nvSpPr>
        <p:spPr bwMode="auto">
          <a:xfrm>
            <a:off x="5429250" y="5180013"/>
            <a:ext cx="1838325" cy="1501775"/>
          </a:xfrm>
          <a:prstGeom prst="ellipse">
            <a:avLst/>
          </a:prstGeom>
          <a:solidFill>
            <a:schemeClr val="accent1">
              <a:alpha val="0"/>
            </a:schemeClr>
          </a:solidFill>
          <a:ln w="22225">
            <a:solidFill>
              <a:schemeClr val="tx1"/>
            </a:solidFill>
            <a:round/>
            <a:headEnd/>
            <a:tailEnd/>
          </a:ln>
        </p:spPr>
        <p:txBody>
          <a:bodyPr wrap="none" anchor="ctr"/>
          <a:lstStyle/>
          <a:p>
            <a:endParaRPr lang="en-IN"/>
          </a:p>
        </p:txBody>
      </p:sp>
      <p:sp>
        <p:nvSpPr>
          <p:cNvPr id="63714" name="Text Box 226"/>
          <p:cNvSpPr txBox="1">
            <a:spLocks noChangeArrowheads="1"/>
          </p:cNvSpPr>
          <p:nvPr/>
        </p:nvSpPr>
        <p:spPr bwMode="auto">
          <a:xfrm>
            <a:off x="6208713" y="4891088"/>
            <a:ext cx="527050" cy="304800"/>
          </a:xfrm>
          <a:prstGeom prst="rect">
            <a:avLst/>
          </a:prstGeom>
          <a:noFill/>
          <a:ln w="9525">
            <a:noFill/>
            <a:miter lim="800000"/>
            <a:headEnd/>
            <a:tailEnd/>
          </a:ln>
        </p:spPr>
        <p:txBody>
          <a:bodyPr>
            <a:spAutoFit/>
          </a:bodyPr>
          <a:lstStyle/>
          <a:p>
            <a:r>
              <a:rPr lang="en-US" sz="1400"/>
              <a:t>1</a:t>
            </a:r>
            <a:r>
              <a:rPr lang="en-US" sz="1400" baseline="-25000"/>
              <a:t>1</a:t>
            </a:r>
            <a:r>
              <a:rPr lang="en-US" sz="1400"/>
              <a:t>’</a:t>
            </a:r>
            <a:endParaRPr lang="en-US"/>
          </a:p>
        </p:txBody>
      </p:sp>
      <p:sp>
        <p:nvSpPr>
          <p:cNvPr id="63715" name="Text Box 227"/>
          <p:cNvSpPr txBox="1">
            <a:spLocks noChangeArrowheads="1"/>
          </p:cNvSpPr>
          <p:nvPr/>
        </p:nvSpPr>
        <p:spPr bwMode="auto">
          <a:xfrm>
            <a:off x="6716713" y="5022850"/>
            <a:ext cx="527050" cy="304800"/>
          </a:xfrm>
          <a:prstGeom prst="rect">
            <a:avLst/>
          </a:prstGeom>
          <a:noFill/>
          <a:ln w="9525">
            <a:noFill/>
            <a:miter lim="800000"/>
            <a:headEnd/>
            <a:tailEnd/>
          </a:ln>
        </p:spPr>
        <p:txBody>
          <a:bodyPr>
            <a:spAutoFit/>
          </a:bodyPr>
          <a:lstStyle/>
          <a:p>
            <a:r>
              <a:rPr lang="en-US" sz="1400"/>
              <a:t>2</a:t>
            </a:r>
            <a:r>
              <a:rPr lang="en-US" sz="1400" baseline="-25000"/>
              <a:t>1</a:t>
            </a:r>
            <a:r>
              <a:rPr lang="en-US" sz="1400"/>
              <a:t>’</a:t>
            </a:r>
            <a:endParaRPr lang="en-US"/>
          </a:p>
        </p:txBody>
      </p:sp>
      <p:sp>
        <p:nvSpPr>
          <p:cNvPr id="63716" name="Text Box 228"/>
          <p:cNvSpPr txBox="1">
            <a:spLocks noChangeArrowheads="1"/>
          </p:cNvSpPr>
          <p:nvPr/>
        </p:nvSpPr>
        <p:spPr bwMode="auto">
          <a:xfrm>
            <a:off x="7086600" y="5360988"/>
            <a:ext cx="527050" cy="304800"/>
          </a:xfrm>
          <a:prstGeom prst="rect">
            <a:avLst/>
          </a:prstGeom>
          <a:noFill/>
          <a:ln w="9525">
            <a:noFill/>
            <a:miter lim="800000"/>
            <a:headEnd/>
            <a:tailEnd/>
          </a:ln>
        </p:spPr>
        <p:txBody>
          <a:bodyPr>
            <a:spAutoFit/>
          </a:bodyPr>
          <a:lstStyle/>
          <a:p>
            <a:r>
              <a:rPr lang="en-US" sz="1400"/>
              <a:t>3</a:t>
            </a:r>
            <a:r>
              <a:rPr lang="en-US" sz="1400" baseline="-25000"/>
              <a:t>1</a:t>
            </a:r>
            <a:r>
              <a:rPr lang="en-US" sz="1400"/>
              <a:t>’</a:t>
            </a:r>
            <a:endParaRPr lang="en-US"/>
          </a:p>
        </p:txBody>
      </p:sp>
      <p:sp>
        <p:nvSpPr>
          <p:cNvPr id="63717" name="Text Box 229"/>
          <p:cNvSpPr txBox="1">
            <a:spLocks noChangeArrowheads="1"/>
          </p:cNvSpPr>
          <p:nvPr/>
        </p:nvSpPr>
        <p:spPr bwMode="auto">
          <a:xfrm>
            <a:off x="7204075" y="5759450"/>
            <a:ext cx="527050" cy="304800"/>
          </a:xfrm>
          <a:prstGeom prst="rect">
            <a:avLst/>
          </a:prstGeom>
          <a:noFill/>
          <a:ln w="9525">
            <a:noFill/>
            <a:miter lim="800000"/>
            <a:headEnd/>
            <a:tailEnd/>
          </a:ln>
        </p:spPr>
        <p:txBody>
          <a:bodyPr>
            <a:spAutoFit/>
          </a:bodyPr>
          <a:lstStyle/>
          <a:p>
            <a:r>
              <a:rPr lang="en-US" sz="1400"/>
              <a:t>4</a:t>
            </a:r>
            <a:r>
              <a:rPr lang="en-US" sz="1400" baseline="-25000"/>
              <a:t>1</a:t>
            </a:r>
            <a:r>
              <a:rPr lang="en-US" sz="1400"/>
              <a:t>’</a:t>
            </a:r>
            <a:endParaRPr lang="en-US"/>
          </a:p>
        </p:txBody>
      </p:sp>
      <p:sp>
        <p:nvSpPr>
          <p:cNvPr id="63718" name="Text Box 230"/>
          <p:cNvSpPr txBox="1">
            <a:spLocks noChangeArrowheads="1"/>
          </p:cNvSpPr>
          <p:nvPr/>
        </p:nvSpPr>
        <p:spPr bwMode="auto">
          <a:xfrm>
            <a:off x="7086600" y="6183313"/>
            <a:ext cx="527050" cy="304800"/>
          </a:xfrm>
          <a:prstGeom prst="rect">
            <a:avLst/>
          </a:prstGeom>
          <a:noFill/>
          <a:ln w="9525">
            <a:noFill/>
            <a:miter lim="800000"/>
            <a:headEnd/>
            <a:tailEnd/>
          </a:ln>
        </p:spPr>
        <p:txBody>
          <a:bodyPr>
            <a:spAutoFit/>
          </a:bodyPr>
          <a:lstStyle/>
          <a:p>
            <a:r>
              <a:rPr lang="en-US" sz="1400"/>
              <a:t>5</a:t>
            </a:r>
            <a:r>
              <a:rPr lang="en-US" sz="1400" baseline="-25000"/>
              <a:t>1</a:t>
            </a:r>
            <a:r>
              <a:rPr lang="en-US" sz="1400"/>
              <a:t>’</a:t>
            </a:r>
            <a:endParaRPr lang="en-US"/>
          </a:p>
        </p:txBody>
      </p:sp>
      <p:sp>
        <p:nvSpPr>
          <p:cNvPr id="63719" name="Text Box 231"/>
          <p:cNvSpPr txBox="1">
            <a:spLocks noChangeArrowheads="1"/>
          </p:cNvSpPr>
          <p:nvPr/>
        </p:nvSpPr>
        <p:spPr bwMode="auto">
          <a:xfrm>
            <a:off x="6732588" y="6507163"/>
            <a:ext cx="527050" cy="304800"/>
          </a:xfrm>
          <a:prstGeom prst="rect">
            <a:avLst/>
          </a:prstGeom>
          <a:noFill/>
          <a:ln w="9525">
            <a:noFill/>
            <a:miter lim="800000"/>
            <a:headEnd/>
            <a:tailEnd/>
          </a:ln>
        </p:spPr>
        <p:txBody>
          <a:bodyPr>
            <a:spAutoFit/>
          </a:bodyPr>
          <a:lstStyle/>
          <a:p>
            <a:r>
              <a:rPr lang="en-US" sz="1400"/>
              <a:t>6</a:t>
            </a:r>
            <a:r>
              <a:rPr lang="en-US" sz="1400" baseline="-25000"/>
              <a:t>1</a:t>
            </a:r>
            <a:r>
              <a:rPr lang="en-US" sz="1400"/>
              <a:t>’</a:t>
            </a:r>
            <a:endParaRPr lang="en-US"/>
          </a:p>
        </p:txBody>
      </p:sp>
      <p:sp>
        <p:nvSpPr>
          <p:cNvPr id="63720" name="Text Box 232"/>
          <p:cNvSpPr txBox="1">
            <a:spLocks noChangeArrowheads="1"/>
          </p:cNvSpPr>
          <p:nvPr/>
        </p:nvSpPr>
        <p:spPr bwMode="auto">
          <a:xfrm>
            <a:off x="6170613" y="6659563"/>
            <a:ext cx="527050" cy="304800"/>
          </a:xfrm>
          <a:prstGeom prst="rect">
            <a:avLst/>
          </a:prstGeom>
          <a:noFill/>
          <a:ln w="9525">
            <a:noFill/>
            <a:miter lim="800000"/>
            <a:headEnd/>
            <a:tailEnd/>
          </a:ln>
        </p:spPr>
        <p:txBody>
          <a:bodyPr>
            <a:spAutoFit/>
          </a:bodyPr>
          <a:lstStyle/>
          <a:p>
            <a:r>
              <a:rPr lang="en-US" sz="1400"/>
              <a:t>7</a:t>
            </a:r>
            <a:r>
              <a:rPr lang="en-US" sz="1400" baseline="-25000"/>
              <a:t>1</a:t>
            </a:r>
            <a:r>
              <a:rPr lang="en-US" sz="1400"/>
              <a:t>’</a:t>
            </a:r>
            <a:endParaRPr lang="en-US"/>
          </a:p>
        </p:txBody>
      </p:sp>
      <p:sp>
        <p:nvSpPr>
          <p:cNvPr id="63721" name="Text Box 233"/>
          <p:cNvSpPr txBox="1">
            <a:spLocks noChangeArrowheads="1"/>
          </p:cNvSpPr>
          <p:nvPr/>
        </p:nvSpPr>
        <p:spPr bwMode="auto">
          <a:xfrm>
            <a:off x="5575300" y="6505575"/>
            <a:ext cx="527050" cy="304800"/>
          </a:xfrm>
          <a:prstGeom prst="rect">
            <a:avLst/>
          </a:prstGeom>
          <a:noFill/>
          <a:ln w="9525">
            <a:noFill/>
            <a:miter lim="800000"/>
            <a:headEnd/>
            <a:tailEnd/>
          </a:ln>
        </p:spPr>
        <p:txBody>
          <a:bodyPr>
            <a:spAutoFit/>
          </a:bodyPr>
          <a:lstStyle/>
          <a:p>
            <a:r>
              <a:rPr lang="en-US" sz="1400"/>
              <a:t>8</a:t>
            </a:r>
            <a:r>
              <a:rPr lang="en-US" sz="1400" baseline="-25000"/>
              <a:t>1</a:t>
            </a:r>
            <a:r>
              <a:rPr lang="en-US" sz="1400"/>
              <a:t>’</a:t>
            </a:r>
            <a:endParaRPr lang="en-US"/>
          </a:p>
        </p:txBody>
      </p:sp>
      <p:sp>
        <p:nvSpPr>
          <p:cNvPr id="63722" name="Text Box 234"/>
          <p:cNvSpPr txBox="1">
            <a:spLocks noChangeArrowheads="1"/>
          </p:cNvSpPr>
          <p:nvPr/>
        </p:nvSpPr>
        <p:spPr bwMode="auto">
          <a:xfrm>
            <a:off x="5218113" y="6248400"/>
            <a:ext cx="527050" cy="304800"/>
          </a:xfrm>
          <a:prstGeom prst="rect">
            <a:avLst/>
          </a:prstGeom>
          <a:noFill/>
          <a:ln w="9525">
            <a:noFill/>
            <a:miter lim="800000"/>
            <a:headEnd/>
            <a:tailEnd/>
          </a:ln>
        </p:spPr>
        <p:txBody>
          <a:bodyPr>
            <a:spAutoFit/>
          </a:bodyPr>
          <a:lstStyle/>
          <a:p>
            <a:r>
              <a:rPr lang="en-US" sz="1400"/>
              <a:t>9</a:t>
            </a:r>
            <a:r>
              <a:rPr lang="en-US" sz="1400" baseline="-25000"/>
              <a:t>1</a:t>
            </a:r>
            <a:r>
              <a:rPr lang="en-US" sz="1400"/>
              <a:t>’</a:t>
            </a:r>
            <a:endParaRPr lang="en-US"/>
          </a:p>
        </p:txBody>
      </p:sp>
      <p:sp>
        <p:nvSpPr>
          <p:cNvPr id="63723" name="Text Box 235"/>
          <p:cNvSpPr txBox="1">
            <a:spLocks noChangeArrowheads="1"/>
          </p:cNvSpPr>
          <p:nvPr/>
        </p:nvSpPr>
        <p:spPr bwMode="auto">
          <a:xfrm>
            <a:off x="5002213" y="5829300"/>
            <a:ext cx="527050" cy="304800"/>
          </a:xfrm>
          <a:prstGeom prst="rect">
            <a:avLst/>
          </a:prstGeom>
          <a:noFill/>
          <a:ln w="9525">
            <a:noFill/>
            <a:miter lim="800000"/>
            <a:headEnd/>
            <a:tailEnd/>
          </a:ln>
        </p:spPr>
        <p:txBody>
          <a:bodyPr>
            <a:spAutoFit/>
          </a:bodyPr>
          <a:lstStyle/>
          <a:p>
            <a:r>
              <a:rPr lang="en-US" sz="1400"/>
              <a:t>10</a:t>
            </a:r>
            <a:r>
              <a:rPr lang="en-US" sz="1400" baseline="-25000"/>
              <a:t>1</a:t>
            </a:r>
            <a:r>
              <a:rPr lang="en-US" sz="1400"/>
              <a:t>’</a:t>
            </a:r>
            <a:endParaRPr lang="en-US"/>
          </a:p>
        </p:txBody>
      </p:sp>
      <p:sp>
        <p:nvSpPr>
          <p:cNvPr id="63724" name="Text Box 236"/>
          <p:cNvSpPr txBox="1">
            <a:spLocks noChangeArrowheads="1"/>
          </p:cNvSpPr>
          <p:nvPr/>
        </p:nvSpPr>
        <p:spPr bwMode="auto">
          <a:xfrm>
            <a:off x="5053013" y="5454650"/>
            <a:ext cx="527050" cy="304800"/>
          </a:xfrm>
          <a:prstGeom prst="rect">
            <a:avLst/>
          </a:prstGeom>
          <a:noFill/>
          <a:ln w="9525">
            <a:noFill/>
            <a:miter lim="800000"/>
            <a:headEnd/>
            <a:tailEnd/>
          </a:ln>
        </p:spPr>
        <p:txBody>
          <a:bodyPr>
            <a:spAutoFit/>
          </a:bodyPr>
          <a:lstStyle/>
          <a:p>
            <a:r>
              <a:rPr lang="en-US" sz="1400"/>
              <a:t>11</a:t>
            </a:r>
            <a:r>
              <a:rPr lang="en-US" sz="1400" baseline="-25000"/>
              <a:t>1</a:t>
            </a:r>
            <a:r>
              <a:rPr lang="en-US" sz="1400"/>
              <a:t>’</a:t>
            </a:r>
            <a:endParaRPr lang="en-US"/>
          </a:p>
        </p:txBody>
      </p:sp>
      <p:sp>
        <p:nvSpPr>
          <p:cNvPr id="63725" name="Text Box 237"/>
          <p:cNvSpPr txBox="1">
            <a:spLocks noChangeArrowheads="1"/>
          </p:cNvSpPr>
          <p:nvPr/>
        </p:nvSpPr>
        <p:spPr bwMode="auto">
          <a:xfrm>
            <a:off x="5516563" y="4979988"/>
            <a:ext cx="527050" cy="304800"/>
          </a:xfrm>
          <a:prstGeom prst="rect">
            <a:avLst/>
          </a:prstGeom>
          <a:noFill/>
          <a:ln w="9525">
            <a:noFill/>
            <a:miter lim="800000"/>
            <a:headEnd/>
            <a:tailEnd/>
          </a:ln>
        </p:spPr>
        <p:txBody>
          <a:bodyPr>
            <a:spAutoFit/>
          </a:bodyPr>
          <a:lstStyle/>
          <a:p>
            <a:r>
              <a:rPr lang="en-US" sz="1400"/>
              <a:t>12</a:t>
            </a:r>
            <a:r>
              <a:rPr lang="en-US" sz="1400" baseline="-25000"/>
              <a:t>1</a:t>
            </a:r>
            <a:r>
              <a:rPr lang="en-US" sz="1400"/>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p:cTn id="7" dur="500" fill="hold"/>
                                        <p:tgtEl>
                                          <p:spTgt spid="63493"/>
                                        </p:tgtEl>
                                        <p:attrNameLst>
                                          <p:attrName>ppt_w</p:attrName>
                                        </p:attrNameLst>
                                      </p:cBhvr>
                                      <p:tavLst>
                                        <p:tav tm="0">
                                          <p:val>
                                            <p:fltVal val="0"/>
                                          </p:val>
                                        </p:tav>
                                        <p:tav tm="100000">
                                          <p:val>
                                            <p:strVal val="#ppt_w"/>
                                          </p:val>
                                        </p:tav>
                                      </p:tavLst>
                                    </p:anim>
                                    <p:anim calcmode="lin" valueType="num">
                                      <p:cBhvr>
                                        <p:cTn id="8" dur="500" fill="hold"/>
                                        <p:tgtEl>
                                          <p:spTgt spid="63493"/>
                                        </p:tgtEl>
                                        <p:attrNameLst>
                                          <p:attrName>ppt_h</p:attrName>
                                        </p:attrNameLst>
                                      </p:cBhvr>
                                      <p:tavLst>
                                        <p:tav tm="0">
                                          <p:val>
                                            <p:fltVal val="0"/>
                                          </p:val>
                                        </p:tav>
                                        <p:tav tm="100000">
                                          <p:val>
                                            <p:strVal val="#ppt_h"/>
                                          </p:val>
                                        </p:tav>
                                      </p:tavLst>
                                    </p:anim>
                                    <p:animEffect transition="in" filter="fade">
                                      <p:cBhvr>
                                        <p:cTn id="9" dur="500"/>
                                        <p:tgtEl>
                                          <p:spTgt spid="6349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3494"/>
                                        </p:tgtEl>
                                        <p:attrNameLst>
                                          <p:attrName>style.visibility</p:attrName>
                                        </p:attrNameLst>
                                      </p:cBhvr>
                                      <p:to>
                                        <p:strVal val="visible"/>
                                      </p:to>
                                    </p:set>
                                    <p:animEffect transition="in" filter="wipe(left)">
                                      <p:cBhvr>
                                        <p:cTn id="14" dur="500"/>
                                        <p:tgtEl>
                                          <p:spTgt spid="63494"/>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3495"/>
                                        </p:tgtEl>
                                        <p:attrNameLst>
                                          <p:attrName>style.visibility</p:attrName>
                                        </p:attrNameLst>
                                      </p:cBhvr>
                                      <p:to>
                                        <p:strVal val="visible"/>
                                      </p:to>
                                    </p:set>
                                    <p:anim calcmode="lin" valueType="num">
                                      <p:cBhvr>
                                        <p:cTn id="19" dur="500" fill="hold"/>
                                        <p:tgtEl>
                                          <p:spTgt spid="63495"/>
                                        </p:tgtEl>
                                        <p:attrNameLst>
                                          <p:attrName>ppt_w</p:attrName>
                                        </p:attrNameLst>
                                      </p:cBhvr>
                                      <p:tavLst>
                                        <p:tav tm="0">
                                          <p:val>
                                            <p:fltVal val="0"/>
                                          </p:val>
                                        </p:tav>
                                        <p:tav tm="100000">
                                          <p:val>
                                            <p:strVal val="#ppt_w"/>
                                          </p:val>
                                        </p:tav>
                                      </p:tavLst>
                                    </p:anim>
                                    <p:anim calcmode="lin" valueType="num">
                                      <p:cBhvr>
                                        <p:cTn id="20" dur="500" fill="hold"/>
                                        <p:tgtEl>
                                          <p:spTgt spid="6349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63496"/>
                                        </p:tgtEl>
                                        <p:attrNameLst>
                                          <p:attrName>style.visibility</p:attrName>
                                        </p:attrNameLst>
                                      </p:cBhvr>
                                      <p:to>
                                        <p:strVal val="visible"/>
                                      </p:to>
                                    </p:set>
                                    <p:anim calcmode="lin" valueType="num">
                                      <p:cBhvr>
                                        <p:cTn id="25" dur="500" fill="hold"/>
                                        <p:tgtEl>
                                          <p:spTgt spid="63496"/>
                                        </p:tgtEl>
                                        <p:attrNameLst>
                                          <p:attrName>ppt_w</p:attrName>
                                        </p:attrNameLst>
                                      </p:cBhvr>
                                      <p:tavLst>
                                        <p:tav tm="0">
                                          <p:val>
                                            <p:fltVal val="0"/>
                                          </p:val>
                                        </p:tav>
                                        <p:tav tm="100000">
                                          <p:val>
                                            <p:strVal val="#ppt_w"/>
                                          </p:val>
                                        </p:tav>
                                      </p:tavLst>
                                    </p:anim>
                                    <p:anim calcmode="lin" valueType="num">
                                      <p:cBhvr>
                                        <p:cTn id="26" dur="500" fill="hold"/>
                                        <p:tgtEl>
                                          <p:spTgt spid="6349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Effect transition="in" filter="fade">
                                      <p:cBhvr>
                                        <p:cTn id="33" dur="1000"/>
                                        <p:tgtEl>
                                          <p:spTgt spid="2"/>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63501"/>
                                        </p:tgtEl>
                                        <p:attrNameLst>
                                          <p:attrName>style.visibility</p:attrName>
                                        </p:attrNameLst>
                                      </p:cBhvr>
                                      <p:to>
                                        <p:strVal val="visible"/>
                                      </p:to>
                                    </p:set>
                                    <p:anim calcmode="lin" valueType="num">
                                      <p:cBhvr>
                                        <p:cTn id="36" dur="1000" fill="hold"/>
                                        <p:tgtEl>
                                          <p:spTgt spid="63501"/>
                                        </p:tgtEl>
                                        <p:attrNameLst>
                                          <p:attrName>ppt_w</p:attrName>
                                        </p:attrNameLst>
                                      </p:cBhvr>
                                      <p:tavLst>
                                        <p:tav tm="0">
                                          <p:val>
                                            <p:fltVal val="0"/>
                                          </p:val>
                                        </p:tav>
                                        <p:tav tm="100000">
                                          <p:val>
                                            <p:strVal val="#ppt_w"/>
                                          </p:val>
                                        </p:tav>
                                      </p:tavLst>
                                    </p:anim>
                                    <p:anim calcmode="lin" valueType="num">
                                      <p:cBhvr>
                                        <p:cTn id="37" dur="1000" fill="hold"/>
                                        <p:tgtEl>
                                          <p:spTgt spid="63501"/>
                                        </p:tgtEl>
                                        <p:attrNameLst>
                                          <p:attrName>ppt_h</p:attrName>
                                        </p:attrNameLst>
                                      </p:cBhvr>
                                      <p:tavLst>
                                        <p:tav tm="0">
                                          <p:val>
                                            <p:fltVal val="0"/>
                                          </p:val>
                                        </p:tav>
                                        <p:tav tm="100000">
                                          <p:val>
                                            <p:strVal val="#ppt_h"/>
                                          </p:val>
                                        </p:tav>
                                      </p:tavLst>
                                    </p:anim>
                                    <p:animEffect transition="in" filter="fade">
                                      <p:cBhvr>
                                        <p:cTn id="38" dur="1000"/>
                                        <p:tgtEl>
                                          <p:spTgt spid="6350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2000" fill="hold"/>
                                        <p:tgtEl>
                                          <p:spTgt spid="3"/>
                                        </p:tgtEl>
                                        <p:attrNameLst>
                                          <p:attrName>ppt_w</p:attrName>
                                        </p:attrNameLst>
                                      </p:cBhvr>
                                      <p:tavLst>
                                        <p:tav tm="0">
                                          <p:val>
                                            <p:fltVal val="0"/>
                                          </p:val>
                                        </p:tav>
                                        <p:tav tm="100000">
                                          <p:val>
                                            <p:strVal val="#ppt_w"/>
                                          </p:val>
                                        </p:tav>
                                      </p:tavLst>
                                    </p:anim>
                                    <p:anim calcmode="lin" valueType="num">
                                      <p:cBhvr>
                                        <p:cTn id="44" dur="2000" fill="hold"/>
                                        <p:tgtEl>
                                          <p:spTgt spid="3"/>
                                        </p:tgtEl>
                                        <p:attrNameLst>
                                          <p:attrName>ppt_h</p:attrName>
                                        </p:attrNameLst>
                                      </p:cBhvr>
                                      <p:tavLst>
                                        <p:tav tm="0">
                                          <p:val>
                                            <p:fltVal val="0"/>
                                          </p:val>
                                        </p:tav>
                                        <p:tav tm="100000">
                                          <p:val>
                                            <p:strVal val="#ppt_h"/>
                                          </p:val>
                                        </p:tav>
                                      </p:tavLst>
                                    </p:anim>
                                    <p:animEffect transition="in" filter="fade">
                                      <p:cBhvr>
                                        <p:cTn id="45" dur="20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3602"/>
                                        </p:tgtEl>
                                        <p:attrNameLst>
                                          <p:attrName>style.visibility</p:attrName>
                                        </p:attrNameLst>
                                      </p:cBhvr>
                                      <p:to>
                                        <p:strVal val="visible"/>
                                      </p:to>
                                    </p:set>
                                    <p:animEffect transition="in" filter="wipe(down)">
                                      <p:cBhvr>
                                        <p:cTn id="50" dur="500"/>
                                        <p:tgtEl>
                                          <p:spTgt spid="6360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3603"/>
                                        </p:tgtEl>
                                        <p:attrNameLst>
                                          <p:attrName>style.visibility</p:attrName>
                                        </p:attrNameLst>
                                      </p:cBhvr>
                                      <p:to>
                                        <p:strVal val="visible"/>
                                      </p:to>
                                    </p:set>
                                    <p:animEffect transition="in" filter="wipe(down)">
                                      <p:cBhvr>
                                        <p:cTn id="55" dur="500"/>
                                        <p:tgtEl>
                                          <p:spTgt spid="6360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3604"/>
                                        </p:tgtEl>
                                        <p:attrNameLst>
                                          <p:attrName>style.visibility</p:attrName>
                                        </p:attrNameLst>
                                      </p:cBhvr>
                                      <p:to>
                                        <p:strVal val="visible"/>
                                      </p:to>
                                    </p:set>
                                    <p:animEffect transition="in" filter="wipe(left)">
                                      <p:cBhvr>
                                        <p:cTn id="60" dur="500"/>
                                        <p:tgtEl>
                                          <p:spTgt spid="6360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3605"/>
                                        </p:tgtEl>
                                        <p:attrNameLst>
                                          <p:attrName>style.visibility</p:attrName>
                                        </p:attrNameLst>
                                      </p:cBhvr>
                                      <p:to>
                                        <p:strVal val="visible"/>
                                      </p:to>
                                    </p:set>
                                    <p:animEffect transition="in" filter="wipe(down)">
                                      <p:cBhvr>
                                        <p:cTn id="63" dur="500"/>
                                        <p:tgtEl>
                                          <p:spTgt spid="6360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63517"/>
                                        </p:tgtEl>
                                        <p:attrNameLst>
                                          <p:attrName>style.visibility</p:attrName>
                                        </p:attrNameLst>
                                      </p:cBhvr>
                                      <p:to>
                                        <p:strVal val="visible"/>
                                      </p:to>
                                    </p:set>
                                    <p:animEffect transition="in" filter="wipe(left)">
                                      <p:cBhvr>
                                        <p:cTn id="68" dur="500"/>
                                        <p:tgtEl>
                                          <p:spTgt spid="635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63522"/>
                                        </p:tgtEl>
                                        <p:attrNameLst>
                                          <p:attrName>style.visibility</p:attrName>
                                        </p:attrNameLst>
                                      </p:cBhvr>
                                      <p:to>
                                        <p:strVal val="visible"/>
                                      </p:to>
                                    </p:set>
                                    <p:animEffect transition="in" filter="wipe(up)">
                                      <p:cBhvr>
                                        <p:cTn id="73" dur="500"/>
                                        <p:tgtEl>
                                          <p:spTgt spid="63522"/>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63524"/>
                                        </p:tgtEl>
                                        <p:attrNameLst>
                                          <p:attrName>style.visibility</p:attrName>
                                        </p:attrNameLst>
                                      </p:cBhvr>
                                      <p:to>
                                        <p:strVal val="visible"/>
                                      </p:to>
                                    </p:set>
                                    <p:animEffect transition="in" filter="wipe(up)">
                                      <p:cBhvr>
                                        <p:cTn id="76" dur="500"/>
                                        <p:tgtEl>
                                          <p:spTgt spid="63524"/>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63526"/>
                                        </p:tgtEl>
                                        <p:attrNameLst>
                                          <p:attrName>style.visibility</p:attrName>
                                        </p:attrNameLst>
                                      </p:cBhvr>
                                      <p:to>
                                        <p:strVal val="visible"/>
                                      </p:to>
                                    </p:set>
                                    <p:animEffect transition="in" filter="wipe(up)">
                                      <p:cBhvr>
                                        <p:cTn id="79" dur="500"/>
                                        <p:tgtEl>
                                          <p:spTgt spid="63526"/>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3528"/>
                                        </p:tgtEl>
                                        <p:attrNameLst>
                                          <p:attrName>style.visibility</p:attrName>
                                        </p:attrNameLst>
                                      </p:cBhvr>
                                      <p:to>
                                        <p:strVal val="visible"/>
                                      </p:to>
                                    </p:set>
                                    <p:animEffect transition="in" filter="wipe(up)">
                                      <p:cBhvr>
                                        <p:cTn id="82" dur="500"/>
                                        <p:tgtEl>
                                          <p:spTgt spid="63528"/>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63527"/>
                                        </p:tgtEl>
                                        <p:attrNameLst>
                                          <p:attrName>style.visibility</p:attrName>
                                        </p:attrNameLst>
                                      </p:cBhvr>
                                      <p:to>
                                        <p:strVal val="visible"/>
                                      </p:to>
                                    </p:set>
                                    <p:animEffect transition="in" filter="wipe(up)">
                                      <p:cBhvr>
                                        <p:cTn id="85" dur="500"/>
                                        <p:tgtEl>
                                          <p:spTgt spid="63527"/>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63525"/>
                                        </p:tgtEl>
                                        <p:attrNameLst>
                                          <p:attrName>style.visibility</p:attrName>
                                        </p:attrNameLst>
                                      </p:cBhvr>
                                      <p:to>
                                        <p:strVal val="visible"/>
                                      </p:to>
                                    </p:set>
                                    <p:animEffect transition="in" filter="wipe(up)">
                                      <p:cBhvr>
                                        <p:cTn id="88" dur="500"/>
                                        <p:tgtEl>
                                          <p:spTgt spid="63525"/>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63523"/>
                                        </p:tgtEl>
                                        <p:attrNameLst>
                                          <p:attrName>style.visibility</p:attrName>
                                        </p:attrNameLst>
                                      </p:cBhvr>
                                      <p:to>
                                        <p:strVal val="visible"/>
                                      </p:to>
                                    </p:set>
                                    <p:animEffect transition="in" filter="wipe(up)">
                                      <p:cBhvr>
                                        <p:cTn id="91" dur="500"/>
                                        <p:tgtEl>
                                          <p:spTgt spid="635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63530"/>
                                        </p:tgtEl>
                                        <p:attrNameLst>
                                          <p:attrName>style.visibility</p:attrName>
                                        </p:attrNameLst>
                                      </p:cBhvr>
                                      <p:to>
                                        <p:strVal val="visible"/>
                                      </p:to>
                                    </p:set>
                                    <p:animEffect transition="in" filter="wipe(down)">
                                      <p:cBhvr>
                                        <p:cTn id="96" dur="500"/>
                                        <p:tgtEl>
                                          <p:spTgt spid="63530"/>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63532"/>
                                        </p:tgtEl>
                                        <p:attrNameLst>
                                          <p:attrName>style.visibility</p:attrName>
                                        </p:attrNameLst>
                                      </p:cBhvr>
                                      <p:to>
                                        <p:strVal val="visible"/>
                                      </p:to>
                                    </p:set>
                                    <p:animEffect transition="in" filter="wipe(down)">
                                      <p:cBhvr>
                                        <p:cTn id="99" dur="500"/>
                                        <p:tgtEl>
                                          <p:spTgt spid="63532"/>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63533"/>
                                        </p:tgtEl>
                                        <p:attrNameLst>
                                          <p:attrName>style.visibility</p:attrName>
                                        </p:attrNameLst>
                                      </p:cBhvr>
                                      <p:to>
                                        <p:strVal val="visible"/>
                                      </p:to>
                                    </p:set>
                                    <p:animEffect transition="in" filter="wipe(down)">
                                      <p:cBhvr>
                                        <p:cTn id="102" dur="500"/>
                                        <p:tgtEl>
                                          <p:spTgt spid="63533"/>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63534"/>
                                        </p:tgtEl>
                                        <p:attrNameLst>
                                          <p:attrName>style.visibility</p:attrName>
                                        </p:attrNameLst>
                                      </p:cBhvr>
                                      <p:to>
                                        <p:strVal val="visible"/>
                                      </p:to>
                                    </p:set>
                                    <p:animEffect transition="in" filter="wipe(down)">
                                      <p:cBhvr>
                                        <p:cTn id="105" dur="500"/>
                                        <p:tgtEl>
                                          <p:spTgt spid="63534"/>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63535"/>
                                        </p:tgtEl>
                                        <p:attrNameLst>
                                          <p:attrName>style.visibility</p:attrName>
                                        </p:attrNameLst>
                                      </p:cBhvr>
                                      <p:to>
                                        <p:strVal val="visible"/>
                                      </p:to>
                                    </p:set>
                                    <p:animEffect transition="in" filter="wipe(down)">
                                      <p:cBhvr>
                                        <p:cTn id="108" dur="500"/>
                                        <p:tgtEl>
                                          <p:spTgt spid="63535"/>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63536"/>
                                        </p:tgtEl>
                                        <p:attrNameLst>
                                          <p:attrName>style.visibility</p:attrName>
                                        </p:attrNameLst>
                                      </p:cBhvr>
                                      <p:to>
                                        <p:strVal val="visible"/>
                                      </p:to>
                                    </p:set>
                                    <p:animEffect transition="in" filter="wipe(down)">
                                      <p:cBhvr>
                                        <p:cTn id="111" dur="500"/>
                                        <p:tgtEl>
                                          <p:spTgt spid="63536"/>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63537"/>
                                        </p:tgtEl>
                                        <p:attrNameLst>
                                          <p:attrName>style.visibility</p:attrName>
                                        </p:attrNameLst>
                                      </p:cBhvr>
                                      <p:to>
                                        <p:strVal val="visible"/>
                                      </p:to>
                                    </p:set>
                                    <p:animEffect transition="in" filter="wipe(down)">
                                      <p:cBhvr>
                                        <p:cTn id="114" dur="500"/>
                                        <p:tgtEl>
                                          <p:spTgt spid="6353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63529"/>
                                        </p:tgtEl>
                                        <p:attrNameLst>
                                          <p:attrName>style.visibility</p:attrName>
                                        </p:attrNameLst>
                                      </p:cBhvr>
                                      <p:to>
                                        <p:strVal val="visible"/>
                                      </p:to>
                                    </p:set>
                                    <p:animEffect transition="in" filter="wipe(down)">
                                      <p:cBhvr>
                                        <p:cTn id="119" dur="500"/>
                                        <p:tgtEl>
                                          <p:spTgt spid="6352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63531"/>
                                        </p:tgtEl>
                                        <p:attrNameLst>
                                          <p:attrName>style.visibility</p:attrName>
                                        </p:attrNameLst>
                                      </p:cBhvr>
                                      <p:to>
                                        <p:strVal val="visible"/>
                                      </p:to>
                                    </p:set>
                                    <p:animEffect transition="in" filter="wipe(down)">
                                      <p:cBhvr>
                                        <p:cTn id="122" dur="500"/>
                                        <p:tgtEl>
                                          <p:spTgt spid="6353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63538"/>
                                        </p:tgtEl>
                                        <p:attrNameLst>
                                          <p:attrName>style.visibility</p:attrName>
                                        </p:attrNameLst>
                                      </p:cBhvr>
                                      <p:to>
                                        <p:strVal val="visible"/>
                                      </p:to>
                                    </p:set>
                                    <p:animEffect transition="in" filter="wipe(down)">
                                      <p:cBhvr>
                                        <p:cTn id="125" dur="500"/>
                                        <p:tgtEl>
                                          <p:spTgt spid="63538"/>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63539"/>
                                        </p:tgtEl>
                                        <p:attrNameLst>
                                          <p:attrName>style.visibility</p:attrName>
                                        </p:attrNameLst>
                                      </p:cBhvr>
                                      <p:to>
                                        <p:strVal val="visible"/>
                                      </p:to>
                                    </p:set>
                                    <p:animEffect transition="in" filter="wipe(down)">
                                      <p:cBhvr>
                                        <p:cTn id="128" dur="500"/>
                                        <p:tgtEl>
                                          <p:spTgt spid="63539"/>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63540"/>
                                        </p:tgtEl>
                                        <p:attrNameLst>
                                          <p:attrName>style.visibility</p:attrName>
                                        </p:attrNameLst>
                                      </p:cBhvr>
                                      <p:to>
                                        <p:strVal val="visible"/>
                                      </p:to>
                                    </p:set>
                                    <p:animEffect transition="in" filter="wipe(down)">
                                      <p:cBhvr>
                                        <p:cTn id="131" dur="500"/>
                                        <p:tgtEl>
                                          <p:spTgt spid="63540"/>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63541"/>
                                        </p:tgtEl>
                                        <p:attrNameLst>
                                          <p:attrName>style.visibility</p:attrName>
                                        </p:attrNameLst>
                                      </p:cBhvr>
                                      <p:to>
                                        <p:strVal val="visible"/>
                                      </p:to>
                                    </p:set>
                                    <p:animEffect transition="in" filter="wipe(down)">
                                      <p:cBhvr>
                                        <p:cTn id="134" dur="500"/>
                                        <p:tgtEl>
                                          <p:spTgt spid="63541"/>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63542"/>
                                        </p:tgtEl>
                                        <p:attrNameLst>
                                          <p:attrName>style.visibility</p:attrName>
                                        </p:attrNameLst>
                                      </p:cBhvr>
                                      <p:to>
                                        <p:strVal val="visible"/>
                                      </p:to>
                                    </p:set>
                                    <p:animEffect transition="in" filter="wipe(down)">
                                      <p:cBhvr>
                                        <p:cTn id="137" dur="500"/>
                                        <p:tgtEl>
                                          <p:spTgt spid="63542"/>
                                        </p:tgtEl>
                                      </p:cBhvr>
                                    </p:animEffect>
                                  </p:childTnLst>
                                </p:cTn>
                              </p:par>
                            </p:childTnLst>
                          </p:cTn>
                        </p:par>
                      </p:childTnLst>
                    </p:cTn>
                  </p:par>
                  <p:par>
                    <p:cTn id="138" fill="hold">
                      <p:stCondLst>
                        <p:cond delay="indefinite"/>
                      </p:stCondLst>
                      <p:childTnLst>
                        <p:par>
                          <p:cTn id="139" fill="hold">
                            <p:stCondLst>
                              <p:cond delay="0"/>
                            </p:stCondLst>
                            <p:childTnLst>
                              <p:par>
                                <p:cTn id="140" presetID="53" presetClass="entr" presetSubtype="0" fill="hold" grpId="0" nodeType="clickEffect">
                                  <p:stCondLst>
                                    <p:cond delay="0"/>
                                  </p:stCondLst>
                                  <p:childTnLst>
                                    <p:set>
                                      <p:cBhvr>
                                        <p:cTn id="141" dur="1" fill="hold">
                                          <p:stCondLst>
                                            <p:cond delay="0"/>
                                          </p:stCondLst>
                                        </p:cTn>
                                        <p:tgtEl>
                                          <p:spTgt spid="63610"/>
                                        </p:tgtEl>
                                        <p:attrNameLst>
                                          <p:attrName>style.visibility</p:attrName>
                                        </p:attrNameLst>
                                      </p:cBhvr>
                                      <p:to>
                                        <p:strVal val="visible"/>
                                      </p:to>
                                    </p:set>
                                    <p:anim calcmode="lin" valueType="num">
                                      <p:cBhvr>
                                        <p:cTn id="142" dur="2000" fill="hold"/>
                                        <p:tgtEl>
                                          <p:spTgt spid="63610"/>
                                        </p:tgtEl>
                                        <p:attrNameLst>
                                          <p:attrName>ppt_w</p:attrName>
                                        </p:attrNameLst>
                                      </p:cBhvr>
                                      <p:tavLst>
                                        <p:tav tm="0">
                                          <p:val>
                                            <p:fltVal val="0"/>
                                          </p:val>
                                        </p:tav>
                                        <p:tav tm="100000">
                                          <p:val>
                                            <p:strVal val="#ppt_w"/>
                                          </p:val>
                                        </p:tav>
                                      </p:tavLst>
                                    </p:anim>
                                    <p:anim calcmode="lin" valueType="num">
                                      <p:cBhvr>
                                        <p:cTn id="143" dur="2000" fill="hold"/>
                                        <p:tgtEl>
                                          <p:spTgt spid="63610"/>
                                        </p:tgtEl>
                                        <p:attrNameLst>
                                          <p:attrName>ppt_h</p:attrName>
                                        </p:attrNameLst>
                                      </p:cBhvr>
                                      <p:tavLst>
                                        <p:tav tm="0">
                                          <p:val>
                                            <p:fltVal val="0"/>
                                          </p:val>
                                        </p:tav>
                                        <p:tav tm="100000">
                                          <p:val>
                                            <p:strVal val="#ppt_h"/>
                                          </p:val>
                                        </p:tav>
                                      </p:tavLst>
                                    </p:anim>
                                    <p:animEffect transition="in" filter="fade">
                                      <p:cBhvr>
                                        <p:cTn id="144" dur="2000"/>
                                        <p:tgtEl>
                                          <p:spTgt spid="6361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grpId="0" nodeType="clickEffect">
                                  <p:stCondLst>
                                    <p:cond delay="0"/>
                                  </p:stCondLst>
                                  <p:childTnLst>
                                    <p:set>
                                      <p:cBhvr>
                                        <p:cTn id="148" dur="1" fill="hold">
                                          <p:stCondLst>
                                            <p:cond delay="0"/>
                                          </p:stCondLst>
                                        </p:cTn>
                                        <p:tgtEl>
                                          <p:spTgt spid="63606"/>
                                        </p:tgtEl>
                                        <p:attrNameLst>
                                          <p:attrName>style.visibility</p:attrName>
                                        </p:attrNameLst>
                                      </p:cBhvr>
                                      <p:to>
                                        <p:strVal val="visible"/>
                                      </p:to>
                                    </p:set>
                                    <p:animEffect transition="in" filter="wipe(up)">
                                      <p:cBhvr>
                                        <p:cTn id="149" dur="500"/>
                                        <p:tgtEl>
                                          <p:spTgt spid="63606"/>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63608"/>
                                        </p:tgtEl>
                                        <p:attrNameLst>
                                          <p:attrName>style.visibility</p:attrName>
                                        </p:attrNameLst>
                                      </p:cBhvr>
                                      <p:to>
                                        <p:strVal val="visible"/>
                                      </p:to>
                                    </p:set>
                                  </p:childTnLst>
                                </p:cTn>
                              </p:par>
                              <p:par>
                                <p:cTn id="154" presetID="22" presetClass="entr" presetSubtype="4" fill="hold" grpId="0" nodeType="withEffect">
                                  <p:stCondLst>
                                    <p:cond delay="0"/>
                                  </p:stCondLst>
                                  <p:childTnLst>
                                    <p:set>
                                      <p:cBhvr>
                                        <p:cTn id="155" dur="1" fill="hold">
                                          <p:stCondLst>
                                            <p:cond delay="0"/>
                                          </p:stCondLst>
                                        </p:cTn>
                                        <p:tgtEl>
                                          <p:spTgt spid="63611"/>
                                        </p:tgtEl>
                                        <p:attrNameLst>
                                          <p:attrName>style.visibility</p:attrName>
                                        </p:attrNameLst>
                                      </p:cBhvr>
                                      <p:to>
                                        <p:strVal val="visible"/>
                                      </p:to>
                                    </p:set>
                                    <p:animEffect transition="in" filter="wipe(down)">
                                      <p:cBhvr>
                                        <p:cTn id="156" dur="500"/>
                                        <p:tgtEl>
                                          <p:spTgt spid="63611"/>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63607"/>
                                        </p:tgtEl>
                                        <p:attrNameLst>
                                          <p:attrName>style.visibility</p:attrName>
                                        </p:attrNameLst>
                                      </p:cBhvr>
                                      <p:to>
                                        <p:strVal val="visible"/>
                                      </p:to>
                                    </p:set>
                                    <p:animEffect transition="in" filter="wipe(up)">
                                      <p:cBhvr>
                                        <p:cTn id="161" dur="500"/>
                                        <p:tgtEl>
                                          <p:spTgt spid="63607"/>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4"/>
                                        </p:tgtEl>
                                        <p:attrNameLst>
                                          <p:attrName>style.visibility</p:attrName>
                                        </p:attrNameLst>
                                      </p:cBhvr>
                                      <p:to>
                                        <p:strVal val="visible"/>
                                      </p:to>
                                    </p:set>
                                    <p:animEffect transition="in" filter="wipe(left)">
                                      <p:cBhvr>
                                        <p:cTn id="166" dur="500"/>
                                        <p:tgtEl>
                                          <p:spTgt spid="4"/>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63566"/>
                                        </p:tgtEl>
                                        <p:attrNameLst>
                                          <p:attrName>style.visibility</p:attrName>
                                        </p:attrNameLst>
                                      </p:cBhvr>
                                      <p:to>
                                        <p:strVal val="visible"/>
                                      </p:to>
                                    </p:set>
                                    <p:animEffect transition="in" filter="wipe(down)">
                                      <p:cBhvr>
                                        <p:cTn id="171" dur="500"/>
                                        <p:tgtEl>
                                          <p:spTgt spid="63566"/>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63612"/>
                                        </p:tgtEl>
                                        <p:attrNameLst>
                                          <p:attrName>style.visibility</p:attrName>
                                        </p:attrNameLst>
                                      </p:cBhvr>
                                      <p:to>
                                        <p:strVal val="visible"/>
                                      </p:to>
                                    </p:set>
                                    <p:animEffect transition="in" filter="wipe(down)">
                                      <p:cBhvr>
                                        <p:cTn id="176" dur="500"/>
                                        <p:tgtEl>
                                          <p:spTgt spid="63612"/>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grpId="0" nodeType="clickEffect">
                                  <p:stCondLst>
                                    <p:cond delay="0"/>
                                  </p:stCondLst>
                                  <p:childTnLst>
                                    <p:set>
                                      <p:cBhvr>
                                        <p:cTn id="180" dur="1" fill="hold">
                                          <p:stCondLst>
                                            <p:cond delay="0"/>
                                          </p:stCondLst>
                                        </p:cTn>
                                        <p:tgtEl>
                                          <p:spTgt spid="63613"/>
                                        </p:tgtEl>
                                        <p:attrNameLst>
                                          <p:attrName>style.visibility</p:attrName>
                                        </p:attrNameLst>
                                      </p:cBhvr>
                                      <p:to>
                                        <p:strVal val="visible"/>
                                      </p:to>
                                    </p:set>
                                    <p:animEffect transition="in" filter="wipe(down)">
                                      <p:cBhvr>
                                        <p:cTn id="181" dur="500"/>
                                        <p:tgtEl>
                                          <p:spTgt spid="63613"/>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63614"/>
                                        </p:tgtEl>
                                        <p:attrNameLst>
                                          <p:attrName>style.visibility</p:attrName>
                                        </p:attrNameLst>
                                      </p:cBhvr>
                                      <p:to>
                                        <p:strVal val="visible"/>
                                      </p:to>
                                    </p:set>
                                    <p:animEffect transition="in" filter="wipe(down)">
                                      <p:cBhvr>
                                        <p:cTn id="186" dur="500"/>
                                        <p:tgtEl>
                                          <p:spTgt spid="63614"/>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grpId="0" nodeType="clickEffect">
                                  <p:stCondLst>
                                    <p:cond delay="0"/>
                                  </p:stCondLst>
                                  <p:childTnLst>
                                    <p:set>
                                      <p:cBhvr>
                                        <p:cTn id="190" dur="1" fill="hold">
                                          <p:stCondLst>
                                            <p:cond delay="0"/>
                                          </p:stCondLst>
                                        </p:cTn>
                                        <p:tgtEl>
                                          <p:spTgt spid="63615"/>
                                        </p:tgtEl>
                                        <p:attrNameLst>
                                          <p:attrName>style.visibility</p:attrName>
                                        </p:attrNameLst>
                                      </p:cBhvr>
                                      <p:to>
                                        <p:strVal val="visible"/>
                                      </p:to>
                                    </p:set>
                                    <p:animEffect transition="in" filter="wipe(down)">
                                      <p:cBhvr>
                                        <p:cTn id="191" dur="500"/>
                                        <p:tgtEl>
                                          <p:spTgt spid="63615"/>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63617"/>
                                        </p:tgtEl>
                                        <p:attrNameLst>
                                          <p:attrName>style.visibility</p:attrName>
                                        </p:attrNameLst>
                                      </p:cBhvr>
                                      <p:to>
                                        <p:strVal val="visible"/>
                                      </p:to>
                                    </p:set>
                                    <p:animEffect transition="in" filter="wipe(down)">
                                      <p:cBhvr>
                                        <p:cTn id="196" dur="500"/>
                                        <p:tgtEl>
                                          <p:spTgt spid="63617"/>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63618"/>
                                        </p:tgtEl>
                                        <p:attrNameLst>
                                          <p:attrName>style.visibility</p:attrName>
                                        </p:attrNameLst>
                                      </p:cBhvr>
                                      <p:to>
                                        <p:strVal val="visible"/>
                                      </p:to>
                                    </p:set>
                                    <p:animEffect transition="in" filter="wipe(down)">
                                      <p:cBhvr>
                                        <p:cTn id="201" dur="500"/>
                                        <p:tgtEl>
                                          <p:spTgt spid="63618"/>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63570"/>
                                        </p:tgtEl>
                                        <p:attrNameLst>
                                          <p:attrName>style.visibility</p:attrName>
                                        </p:attrNameLst>
                                      </p:cBhvr>
                                      <p:to>
                                        <p:strVal val="visible"/>
                                      </p:to>
                                    </p:set>
                                    <p:animEffect transition="in" filter="wipe(left)">
                                      <p:cBhvr>
                                        <p:cTn id="206" dur="500"/>
                                        <p:tgtEl>
                                          <p:spTgt spid="63570"/>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63573"/>
                                        </p:tgtEl>
                                        <p:attrNameLst>
                                          <p:attrName>style.visibility</p:attrName>
                                        </p:attrNameLst>
                                      </p:cBhvr>
                                      <p:to>
                                        <p:strVal val="visible"/>
                                      </p:to>
                                    </p:set>
                                    <p:animEffect transition="in" filter="wipe(left)">
                                      <p:cBhvr>
                                        <p:cTn id="211" dur="500"/>
                                        <p:tgtEl>
                                          <p:spTgt spid="63573"/>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63578"/>
                                        </p:tgtEl>
                                        <p:attrNameLst>
                                          <p:attrName>style.visibility</p:attrName>
                                        </p:attrNameLst>
                                      </p:cBhvr>
                                      <p:to>
                                        <p:strVal val="visible"/>
                                      </p:to>
                                    </p:set>
                                    <p:animEffect transition="in" filter="wipe(left)">
                                      <p:cBhvr>
                                        <p:cTn id="216" dur="500"/>
                                        <p:tgtEl>
                                          <p:spTgt spid="63578"/>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63583"/>
                                        </p:tgtEl>
                                        <p:attrNameLst>
                                          <p:attrName>style.visibility</p:attrName>
                                        </p:attrNameLst>
                                      </p:cBhvr>
                                      <p:to>
                                        <p:strVal val="visible"/>
                                      </p:to>
                                    </p:set>
                                    <p:animEffect transition="in" filter="wipe(left)">
                                      <p:cBhvr>
                                        <p:cTn id="221" dur="500"/>
                                        <p:tgtEl>
                                          <p:spTgt spid="63583"/>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63588"/>
                                        </p:tgtEl>
                                        <p:attrNameLst>
                                          <p:attrName>style.visibility</p:attrName>
                                        </p:attrNameLst>
                                      </p:cBhvr>
                                      <p:to>
                                        <p:strVal val="visible"/>
                                      </p:to>
                                    </p:set>
                                    <p:animEffect transition="in" filter="wipe(left)">
                                      <p:cBhvr>
                                        <p:cTn id="226" dur="500"/>
                                        <p:tgtEl>
                                          <p:spTgt spid="63588"/>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63593"/>
                                        </p:tgtEl>
                                        <p:attrNameLst>
                                          <p:attrName>style.visibility</p:attrName>
                                        </p:attrNameLst>
                                      </p:cBhvr>
                                      <p:to>
                                        <p:strVal val="visible"/>
                                      </p:to>
                                    </p:set>
                                    <p:animEffect transition="in" filter="wipe(left)">
                                      <p:cBhvr>
                                        <p:cTn id="231" dur="500"/>
                                        <p:tgtEl>
                                          <p:spTgt spid="63593"/>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63598"/>
                                        </p:tgtEl>
                                        <p:attrNameLst>
                                          <p:attrName>style.visibility</p:attrName>
                                        </p:attrNameLst>
                                      </p:cBhvr>
                                      <p:to>
                                        <p:strVal val="visible"/>
                                      </p:to>
                                    </p:set>
                                    <p:animEffect transition="in" filter="wipe(left)">
                                      <p:cBhvr>
                                        <p:cTn id="236" dur="500"/>
                                        <p:tgtEl>
                                          <p:spTgt spid="63598"/>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3619"/>
                                        </p:tgtEl>
                                        <p:attrNameLst>
                                          <p:attrName>style.visibility</p:attrName>
                                        </p:attrNameLst>
                                      </p:cBhvr>
                                      <p:to>
                                        <p:strVal val="visible"/>
                                      </p:to>
                                    </p:set>
                                    <p:animEffect transition="in" filter="wipe(down)">
                                      <p:cBhvr>
                                        <p:cTn id="239" dur="500"/>
                                        <p:tgtEl>
                                          <p:spTgt spid="63619"/>
                                        </p:tgtEl>
                                      </p:cBhvr>
                                    </p:animEffect>
                                  </p:childTnLst>
                                </p:cTn>
                              </p:par>
                              <p:par>
                                <p:cTn id="240" presetID="22" presetClass="entr" presetSubtype="4" fill="hold" grpId="0" nodeType="withEffect">
                                  <p:stCondLst>
                                    <p:cond delay="0"/>
                                  </p:stCondLst>
                                  <p:childTnLst>
                                    <p:set>
                                      <p:cBhvr>
                                        <p:cTn id="241" dur="1" fill="hold">
                                          <p:stCondLst>
                                            <p:cond delay="0"/>
                                          </p:stCondLst>
                                        </p:cTn>
                                        <p:tgtEl>
                                          <p:spTgt spid="63621"/>
                                        </p:tgtEl>
                                        <p:attrNameLst>
                                          <p:attrName>style.visibility</p:attrName>
                                        </p:attrNameLst>
                                      </p:cBhvr>
                                      <p:to>
                                        <p:strVal val="visible"/>
                                      </p:to>
                                    </p:set>
                                    <p:animEffect transition="in" filter="wipe(down)">
                                      <p:cBhvr>
                                        <p:cTn id="242" dur="500"/>
                                        <p:tgtEl>
                                          <p:spTgt spid="63621"/>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63622"/>
                                        </p:tgtEl>
                                        <p:attrNameLst>
                                          <p:attrName>style.visibility</p:attrName>
                                        </p:attrNameLst>
                                      </p:cBhvr>
                                      <p:to>
                                        <p:strVal val="visible"/>
                                      </p:to>
                                    </p:set>
                                    <p:animEffect transition="in" filter="wipe(down)">
                                      <p:cBhvr>
                                        <p:cTn id="245" dur="500"/>
                                        <p:tgtEl>
                                          <p:spTgt spid="63622"/>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63623"/>
                                        </p:tgtEl>
                                        <p:attrNameLst>
                                          <p:attrName>style.visibility</p:attrName>
                                        </p:attrNameLst>
                                      </p:cBhvr>
                                      <p:to>
                                        <p:strVal val="visible"/>
                                      </p:to>
                                    </p:set>
                                    <p:animEffect transition="in" filter="wipe(down)">
                                      <p:cBhvr>
                                        <p:cTn id="248" dur="500"/>
                                        <p:tgtEl>
                                          <p:spTgt spid="63623"/>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63624"/>
                                        </p:tgtEl>
                                        <p:attrNameLst>
                                          <p:attrName>style.visibility</p:attrName>
                                        </p:attrNameLst>
                                      </p:cBhvr>
                                      <p:to>
                                        <p:strVal val="visible"/>
                                      </p:to>
                                    </p:set>
                                    <p:animEffect transition="in" filter="wipe(down)">
                                      <p:cBhvr>
                                        <p:cTn id="251" dur="500"/>
                                        <p:tgtEl>
                                          <p:spTgt spid="63624"/>
                                        </p:tgtEl>
                                      </p:cBhvr>
                                    </p:animEffect>
                                  </p:childTnLst>
                                </p:cTn>
                              </p:par>
                              <p:par>
                                <p:cTn id="252" presetID="22" presetClass="entr" presetSubtype="4" fill="hold" grpId="0" nodeType="withEffect">
                                  <p:stCondLst>
                                    <p:cond delay="0"/>
                                  </p:stCondLst>
                                  <p:childTnLst>
                                    <p:set>
                                      <p:cBhvr>
                                        <p:cTn id="253" dur="1" fill="hold">
                                          <p:stCondLst>
                                            <p:cond delay="0"/>
                                          </p:stCondLst>
                                        </p:cTn>
                                        <p:tgtEl>
                                          <p:spTgt spid="63625"/>
                                        </p:tgtEl>
                                        <p:attrNameLst>
                                          <p:attrName>style.visibility</p:attrName>
                                        </p:attrNameLst>
                                      </p:cBhvr>
                                      <p:to>
                                        <p:strVal val="visible"/>
                                      </p:to>
                                    </p:set>
                                    <p:animEffect transition="in" filter="wipe(down)">
                                      <p:cBhvr>
                                        <p:cTn id="254" dur="500"/>
                                        <p:tgtEl>
                                          <p:spTgt spid="63625"/>
                                        </p:tgtEl>
                                      </p:cBhvr>
                                    </p:animEffect>
                                  </p:childTnLst>
                                </p:cTn>
                              </p:par>
                              <p:par>
                                <p:cTn id="255" presetID="22" presetClass="entr" presetSubtype="4" fill="hold" grpId="0" nodeType="withEffect">
                                  <p:stCondLst>
                                    <p:cond delay="0"/>
                                  </p:stCondLst>
                                  <p:childTnLst>
                                    <p:set>
                                      <p:cBhvr>
                                        <p:cTn id="256" dur="1" fill="hold">
                                          <p:stCondLst>
                                            <p:cond delay="0"/>
                                          </p:stCondLst>
                                        </p:cTn>
                                        <p:tgtEl>
                                          <p:spTgt spid="63626"/>
                                        </p:tgtEl>
                                        <p:attrNameLst>
                                          <p:attrName>style.visibility</p:attrName>
                                        </p:attrNameLst>
                                      </p:cBhvr>
                                      <p:to>
                                        <p:strVal val="visible"/>
                                      </p:to>
                                    </p:set>
                                    <p:animEffect transition="in" filter="wipe(down)">
                                      <p:cBhvr>
                                        <p:cTn id="257" dur="500"/>
                                        <p:tgtEl>
                                          <p:spTgt spid="63626"/>
                                        </p:tgtEl>
                                      </p:cBhvr>
                                    </p:animEffect>
                                  </p:childTnLst>
                                </p:cTn>
                              </p:par>
                              <p:par>
                                <p:cTn id="258" presetID="22" presetClass="entr" presetSubtype="4" fill="hold" grpId="0" nodeType="withEffect">
                                  <p:stCondLst>
                                    <p:cond delay="0"/>
                                  </p:stCondLst>
                                  <p:childTnLst>
                                    <p:set>
                                      <p:cBhvr>
                                        <p:cTn id="259" dur="1" fill="hold">
                                          <p:stCondLst>
                                            <p:cond delay="0"/>
                                          </p:stCondLst>
                                        </p:cTn>
                                        <p:tgtEl>
                                          <p:spTgt spid="63627"/>
                                        </p:tgtEl>
                                        <p:attrNameLst>
                                          <p:attrName>style.visibility</p:attrName>
                                        </p:attrNameLst>
                                      </p:cBhvr>
                                      <p:to>
                                        <p:strVal val="visible"/>
                                      </p:to>
                                    </p:set>
                                    <p:animEffect transition="in" filter="wipe(down)">
                                      <p:cBhvr>
                                        <p:cTn id="260" dur="500"/>
                                        <p:tgtEl>
                                          <p:spTgt spid="63627"/>
                                        </p:tgtEl>
                                      </p:cBhvr>
                                    </p:animEffect>
                                  </p:childTnLst>
                                </p:cTn>
                              </p:par>
                              <p:par>
                                <p:cTn id="261" presetID="22" presetClass="entr" presetSubtype="4" fill="hold" grpId="0" nodeType="withEffect">
                                  <p:stCondLst>
                                    <p:cond delay="0"/>
                                  </p:stCondLst>
                                  <p:childTnLst>
                                    <p:set>
                                      <p:cBhvr>
                                        <p:cTn id="262" dur="1" fill="hold">
                                          <p:stCondLst>
                                            <p:cond delay="0"/>
                                          </p:stCondLst>
                                        </p:cTn>
                                        <p:tgtEl>
                                          <p:spTgt spid="63628"/>
                                        </p:tgtEl>
                                        <p:attrNameLst>
                                          <p:attrName>style.visibility</p:attrName>
                                        </p:attrNameLst>
                                      </p:cBhvr>
                                      <p:to>
                                        <p:strVal val="visible"/>
                                      </p:to>
                                    </p:set>
                                    <p:animEffect transition="in" filter="wipe(down)">
                                      <p:cBhvr>
                                        <p:cTn id="263" dur="500"/>
                                        <p:tgtEl>
                                          <p:spTgt spid="63628"/>
                                        </p:tgtEl>
                                      </p:cBhvr>
                                    </p:animEffect>
                                  </p:childTnLst>
                                </p:cTn>
                              </p:par>
                              <p:par>
                                <p:cTn id="264" presetID="22" presetClass="entr" presetSubtype="4" fill="hold" grpId="0" nodeType="withEffect">
                                  <p:stCondLst>
                                    <p:cond delay="0"/>
                                  </p:stCondLst>
                                  <p:childTnLst>
                                    <p:set>
                                      <p:cBhvr>
                                        <p:cTn id="265" dur="1" fill="hold">
                                          <p:stCondLst>
                                            <p:cond delay="0"/>
                                          </p:stCondLst>
                                        </p:cTn>
                                        <p:tgtEl>
                                          <p:spTgt spid="63629"/>
                                        </p:tgtEl>
                                        <p:attrNameLst>
                                          <p:attrName>style.visibility</p:attrName>
                                        </p:attrNameLst>
                                      </p:cBhvr>
                                      <p:to>
                                        <p:strVal val="visible"/>
                                      </p:to>
                                    </p:set>
                                    <p:animEffect transition="in" filter="wipe(down)">
                                      <p:cBhvr>
                                        <p:cTn id="266" dur="500"/>
                                        <p:tgtEl>
                                          <p:spTgt spid="63629"/>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63630"/>
                                        </p:tgtEl>
                                        <p:attrNameLst>
                                          <p:attrName>style.visibility</p:attrName>
                                        </p:attrNameLst>
                                      </p:cBhvr>
                                      <p:to>
                                        <p:strVal val="visible"/>
                                      </p:to>
                                    </p:set>
                                    <p:animEffect transition="in" filter="wipe(down)">
                                      <p:cBhvr>
                                        <p:cTn id="269" dur="500"/>
                                        <p:tgtEl>
                                          <p:spTgt spid="63630"/>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63631"/>
                                        </p:tgtEl>
                                        <p:attrNameLst>
                                          <p:attrName>style.visibility</p:attrName>
                                        </p:attrNameLst>
                                      </p:cBhvr>
                                      <p:to>
                                        <p:strVal val="visible"/>
                                      </p:to>
                                    </p:set>
                                    <p:animEffect transition="in" filter="wipe(down)">
                                      <p:cBhvr>
                                        <p:cTn id="272" dur="500"/>
                                        <p:tgtEl>
                                          <p:spTgt spid="63631"/>
                                        </p:tgtEl>
                                      </p:cBhvr>
                                    </p:animEffect>
                                  </p:childTnLst>
                                </p:cTn>
                              </p:par>
                              <p:par>
                                <p:cTn id="273" presetID="22" presetClass="entr" presetSubtype="4" fill="hold" grpId="0" nodeType="withEffect">
                                  <p:stCondLst>
                                    <p:cond delay="0"/>
                                  </p:stCondLst>
                                  <p:childTnLst>
                                    <p:set>
                                      <p:cBhvr>
                                        <p:cTn id="274" dur="1" fill="hold">
                                          <p:stCondLst>
                                            <p:cond delay="0"/>
                                          </p:stCondLst>
                                        </p:cTn>
                                        <p:tgtEl>
                                          <p:spTgt spid="63632"/>
                                        </p:tgtEl>
                                        <p:attrNameLst>
                                          <p:attrName>style.visibility</p:attrName>
                                        </p:attrNameLst>
                                      </p:cBhvr>
                                      <p:to>
                                        <p:strVal val="visible"/>
                                      </p:to>
                                    </p:set>
                                    <p:animEffect transition="in" filter="wipe(down)">
                                      <p:cBhvr>
                                        <p:cTn id="275" dur="500"/>
                                        <p:tgtEl>
                                          <p:spTgt spid="63632"/>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63633"/>
                                        </p:tgtEl>
                                        <p:attrNameLst>
                                          <p:attrName>style.visibility</p:attrName>
                                        </p:attrNameLst>
                                      </p:cBhvr>
                                      <p:to>
                                        <p:strVal val="visible"/>
                                      </p:to>
                                    </p:set>
                                    <p:animEffect transition="in" filter="wipe(left)">
                                      <p:cBhvr>
                                        <p:cTn id="280" dur="1000"/>
                                        <p:tgtEl>
                                          <p:spTgt spid="63633"/>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4" fill="hold" grpId="0" nodeType="clickEffect">
                                  <p:stCondLst>
                                    <p:cond delay="0"/>
                                  </p:stCondLst>
                                  <p:childTnLst>
                                    <p:set>
                                      <p:cBhvr>
                                        <p:cTn id="284" dur="1" fill="hold">
                                          <p:stCondLst>
                                            <p:cond delay="0"/>
                                          </p:stCondLst>
                                        </p:cTn>
                                        <p:tgtEl>
                                          <p:spTgt spid="63647"/>
                                        </p:tgtEl>
                                        <p:attrNameLst>
                                          <p:attrName>style.visibility</p:attrName>
                                        </p:attrNameLst>
                                      </p:cBhvr>
                                      <p:to>
                                        <p:strVal val="visible"/>
                                      </p:to>
                                    </p:set>
                                    <p:animEffect transition="in" filter="wipe(down)">
                                      <p:cBhvr>
                                        <p:cTn id="285" dur="500"/>
                                        <p:tgtEl>
                                          <p:spTgt spid="63647"/>
                                        </p:tgtEl>
                                      </p:cBhvr>
                                    </p:animEffect>
                                  </p:childTnLst>
                                </p:cTn>
                              </p:par>
                              <p:par>
                                <p:cTn id="286" presetID="22" presetClass="entr" presetSubtype="4" fill="hold" grpId="0" nodeType="withEffect">
                                  <p:stCondLst>
                                    <p:cond delay="0"/>
                                  </p:stCondLst>
                                  <p:childTnLst>
                                    <p:set>
                                      <p:cBhvr>
                                        <p:cTn id="287" dur="1" fill="hold">
                                          <p:stCondLst>
                                            <p:cond delay="0"/>
                                          </p:stCondLst>
                                        </p:cTn>
                                        <p:tgtEl>
                                          <p:spTgt spid="63648"/>
                                        </p:tgtEl>
                                        <p:attrNameLst>
                                          <p:attrName>style.visibility</p:attrName>
                                        </p:attrNameLst>
                                      </p:cBhvr>
                                      <p:to>
                                        <p:strVal val="visible"/>
                                      </p:to>
                                    </p:set>
                                    <p:animEffect transition="in" filter="wipe(down)">
                                      <p:cBhvr>
                                        <p:cTn id="288" dur="500"/>
                                        <p:tgtEl>
                                          <p:spTgt spid="63648"/>
                                        </p:tgtEl>
                                      </p:cBhvr>
                                    </p:animEffect>
                                  </p:childTnLst>
                                </p:cTn>
                              </p:par>
                              <p:par>
                                <p:cTn id="289" presetID="22" presetClass="entr" presetSubtype="4" fill="hold" grpId="0" nodeType="withEffect">
                                  <p:stCondLst>
                                    <p:cond delay="0"/>
                                  </p:stCondLst>
                                  <p:childTnLst>
                                    <p:set>
                                      <p:cBhvr>
                                        <p:cTn id="290" dur="1" fill="hold">
                                          <p:stCondLst>
                                            <p:cond delay="0"/>
                                          </p:stCondLst>
                                        </p:cTn>
                                        <p:tgtEl>
                                          <p:spTgt spid="63649"/>
                                        </p:tgtEl>
                                        <p:attrNameLst>
                                          <p:attrName>style.visibility</p:attrName>
                                        </p:attrNameLst>
                                      </p:cBhvr>
                                      <p:to>
                                        <p:strVal val="visible"/>
                                      </p:to>
                                    </p:set>
                                    <p:animEffect transition="in" filter="wipe(down)">
                                      <p:cBhvr>
                                        <p:cTn id="291" dur="500"/>
                                        <p:tgtEl>
                                          <p:spTgt spid="63649"/>
                                        </p:tgtEl>
                                      </p:cBhvr>
                                    </p:animEffect>
                                  </p:childTnLst>
                                </p:cTn>
                              </p:par>
                              <p:par>
                                <p:cTn id="292" presetID="22" presetClass="entr" presetSubtype="4" fill="hold" grpId="0" nodeType="withEffect">
                                  <p:stCondLst>
                                    <p:cond delay="0"/>
                                  </p:stCondLst>
                                  <p:childTnLst>
                                    <p:set>
                                      <p:cBhvr>
                                        <p:cTn id="293" dur="1" fill="hold">
                                          <p:stCondLst>
                                            <p:cond delay="0"/>
                                          </p:stCondLst>
                                        </p:cTn>
                                        <p:tgtEl>
                                          <p:spTgt spid="63650"/>
                                        </p:tgtEl>
                                        <p:attrNameLst>
                                          <p:attrName>style.visibility</p:attrName>
                                        </p:attrNameLst>
                                      </p:cBhvr>
                                      <p:to>
                                        <p:strVal val="visible"/>
                                      </p:to>
                                    </p:set>
                                    <p:animEffect transition="in" filter="wipe(down)">
                                      <p:cBhvr>
                                        <p:cTn id="294" dur="500"/>
                                        <p:tgtEl>
                                          <p:spTgt spid="63650"/>
                                        </p:tgtEl>
                                      </p:cBhvr>
                                    </p:animEffect>
                                  </p:childTnLst>
                                </p:cTn>
                              </p:par>
                              <p:par>
                                <p:cTn id="295" presetID="22" presetClass="entr" presetSubtype="4" fill="hold" grpId="0" nodeType="withEffect">
                                  <p:stCondLst>
                                    <p:cond delay="0"/>
                                  </p:stCondLst>
                                  <p:childTnLst>
                                    <p:set>
                                      <p:cBhvr>
                                        <p:cTn id="296" dur="1" fill="hold">
                                          <p:stCondLst>
                                            <p:cond delay="0"/>
                                          </p:stCondLst>
                                        </p:cTn>
                                        <p:tgtEl>
                                          <p:spTgt spid="63651"/>
                                        </p:tgtEl>
                                        <p:attrNameLst>
                                          <p:attrName>style.visibility</p:attrName>
                                        </p:attrNameLst>
                                      </p:cBhvr>
                                      <p:to>
                                        <p:strVal val="visible"/>
                                      </p:to>
                                    </p:set>
                                    <p:animEffect transition="in" filter="wipe(down)">
                                      <p:cBhvr>
                                        <p:cTn id="297" dur="500"/>
                                        <p:tgtEl>
                                          <p:spTgt spid="63651"/>
                                        </p:tgtEl>
                                      </p:cBhvr>
                                    </p:animEffect>
                                  </p:childTnLst>
                                </p:cTn>
                              </p:par>
                              <p:par>
                                <p:cTn id="298" presetID="22" presetClass="entr" presetSubtype="4" fill="hold" grpId="0" nodeType="withEffect">
                                  <p:stCondLst>
                                    <p:cond delay="0"/>
                                  </p:stCondLst>
                                  <p:childTnLst>
                                    <p:set>
                                      <p:cBhvr>
                                        <p:cTn id="299" dur="1" fill="hold">
                                          <p:stCondLst>
                                            <p:cond delay="0"/>
                                          </p:stCondLst>
                                        </p:cTn>
                                        <p:tgtEl>
                                          <p:spTgt spid="63652"/>
                                        </p:tgtEl>
                                        <p:attrNameLst>
                                          <p:attrName>style.visibility</p:attrName>
                                        </p:attrNameLst>
                                      </p:cBhvr>
                                      <p:to>
                                        <p:strVal val="visible"/>
                                      </p:to>
                                    </p:set>
                                    <p:animEffect transition="in" filter="wipe(down)">
                                      <p:cBhvr>
                                        <p:cTn id="300" dur="500"/>
                                        <p:tgtEl>
                                          <p:spTgt spid="63652"/>
                                        </p:tgtEl>
                                      </p:cBhvr>
                                    </p:animEffect>
                                  </p:childTnLst>
                                </p:cTn>
                              </p:par>
                              <p:par>
                                <p:cTn id="301" presetID="22" presetClass="entr" presetSubtype="4" fill="hold" grpId="0" nodeType="withEffect">
                                  <p:stCondLst>
                                    <p:cond delay="0"/>
                                  </p:stCondLst>
                                  <p:childTnLst>
                                    <p:set>
                                      <p:cBhvr>
                                        <p:cTn id="302" dur="1" fill="hold">
                                          <p:stCondLst>
                                            <p:cond delay="0"/>
                                          </p:stCondLst>
                                        </p:cTn>
                                        <p:tgtEl>
                                          <p:spTgt spid="63653"/>
                                        </p:tgtEl>
                                        <p:attrNameLst>
                                          <p:attrName>style.visibility</p:attrName>
                                        </p:attrNameLst>
                                      </p:cBhvr>
                                      <p:to>
                                        <p:strVal val="visible"/>
                                      </p:to>
                                    </p:set>
                                    <p:animEffect transition="in" filter="wipe(down)">
                                      <p:cBhvr>
                                        <p:cTn id="303" dur="500"/>
                                        <p:tgtEl>
                                          <p:spTgt spid="63653"/>
                                        </p:tgtEl>
                                      </p:cBhvr>
                                    </p:animEffect>
                                  </p:childTnLst>
                                </p:cTn>
                              </p:par>
                              <p:par>
                                <p:cTn id="304" presetID="22" presetClass="entr" presetSubtype="4" fill="hold" grpId="0" nodeType="withEffect">
                                  <p:stCondLst>
                                    <p:cond delay="0"/>
                                  </p:stCondLst>
                                  <p:childTnLst>
                                    <p:set>
                                      <p:cBhvr>
                                        <p:cTn id="305" dur="1" fill="hold">
                                          <p:stCondLst>
                                            <p:cond delay="0"/>
                                          </p:stCondLst>
                                        </p:cTn>
                                        <p:tgtEl>
                                          <p:spTgt spid="63654"/>
                                        </p:tgtEl>
                                        <p:attrNameLst>
                                          <p:attrName>style.visibility</p:attrName>
                                        </p:attrNameLst>
                                      </p:cBhvr>
                                      <p:to>
                                        <p:strVal val="visible"/>
                                      </p:to>
                                    </p:set>
                                    <p:animEffect transition="in" filter="wipe(down)">
                                      <p:cBhvr>
                                        <p:cTn id="306" dur="500"/>
                                        <p:tgtEl>
                                          <p:spTgt spid="63654"/>
                                        </p:tgtEl>
                                      </p:cBhvr>
                                    </p:animEffect>
                                  </p:childTnLst>
                                </p:cTn>
                              </p:par>
                              <p:par>
                                <p:cTn id="307" presetID="22" presetClass="entr" presetSubtype="4" fill="hold" grpId="0" nodeType="withEffect">
                                  <p:stCondLst>
                                    <p:cond delay="0"/>
                                  </p:stCondLst>
                                  <p:childTnLst>
                                    <p:set>
                                      <p:cBhvr>
                                        <p:cTn id="308" dur="1" fill="hold">
                                          <p:stCondLst>
                                            <p:cond delay="0"/>
                                          </p:stCondLst>
                                        </p:cTn>
                                        <p:tgtEl>
                                          <p:spTgt spid="63655"/>
                                        </p:tgtEl>
                                        <p:attrNameLst>
                                          <p:attrName>style.visibility</p:attrName>
                                        </p:attrNameLst>
                                      </p:cBhvr>
                                      <p:to>
                                        <p:strVal val="visible"/>
                                      </p:to>
                                    </p:set>
                                    <p:animEffect transition="in" filter="wipe(down)">
                                      <p:cBhvr>
                                        <p:cTn id="309" dur="500"/>
                                        <p:tgtEl>
                                          <p:spTgt spid="63655"/>
                                        </p:tgtEl>
                                      </p:cBhvr>
                                    </p:animEffect>
                                  </p:childTnLst>
                                </p:cTn>
                              </p:par>
                              <p:par>
                                <p:cTn id="310" presetID="22" presetClass="entr" presetSubtype="4" fill="hold" grpId="0" nodeType="withEffect">
                                  <p:stCondLst>
                                    <p:cond delay="0"/>
                                  </p:stCondLst>
                                  <p:childTnLst>
                                    <p:set>
                                      <p:cBhvr>
                                        <p:cTn id="311" dur="1" fill="hold">
                                          <p:stCondLst>
                                            <p:cond delay="0"/>
                                          </p:stCondLst>
                                        </p:cTn>
                                        <p:tgtEl>
                                          <p:spTgt spid="63656"/>
                                        </p:tgtEl>
                                        <p:attrNameLst>
                                          <p:attrName>style.visibility</p:attrName>
                                        </p:attrNameLst>
                                      </p:cBhvr>
                                      <p:to>
                                        <p:strVal val="visible"/>
                                      </p:to>
                                    </p:set>
                                    <p:animEffect transition="in" filter="wipe(down)">
                                      <p:cBhvr>
                                        <p:cTn id="312" dur="500"/>
                                        <p:tgtEl>
                                          <p:spTgt spid="63656"/>
                                        </p:tgtEl>
                                      </p:cBhvr>
                                    </p:animEffect>
                                  </p:childTnLst>
                                </p:cTn>
                              </p:par>
                              <p:par>
                                <p:cTn id="313" presetID="22" presetClass="entr" presetSubtype="4" fill="hold" grpId="0" nodeType="withEffect">
                                  <p:stCondLst>
                                    <p:cond delay="0"/>
                                  </p:stCondLst>
                                  <p:childTnLst>
                                    <p:set>
                                      <p:cBhvr>
                                        <p:cTn id="314" dur="1" fill="hold">
                                          <p:stCondLst>
                                            <p:cond delay="0"/>
                                          </p:stCondLst>
                                        </p:cTn>
                                        <p:tgtEl>
                                          <p:spTgt spid="63657"/>
                                        </p:tgtEl>
                                        <p:attrNameLst>
                                          <p:attrName>style.visibility</p:attrName>
                                        </p:attrNameLst>
                                      </p:cBhvr>
                                      <p:to>
                                        <p:strVal val="visible"/>
                                      </p:to>
                                    </p:set>
                                    <p:animEffect transition="in" filter="wipe(down)">
                                      <p:cBhvr>
                                        <p:cTn id="315" dur="500"/>
                                        <p:tgtEl>
                                          <p:spTgt spid="63657"/>
                                        </p:tgtEl>
                                      </p:cBhvr>
                                    </p:animEffect>
                                  </p:childTnLst>
                                </p:cTn>
                              </p:par>
                              <p:par>
                                <p:cTn id="316" presetID="22" presetClass="entr" presetSubtype="4" fill="hold" grpId="0" nodeType="withEffect">
                                  <p:stCondLst>
                                    <p:cond delay="0"/>
                                  </p:stCondLst>
                                  <p:childTnLst>
                                    <p:set>
                                      <p:cBhvr>
                                        <p:cTn id="317" dur="1" fill="hold">
                                          <p:stCondLst>
                                            <p:cond delay="0"/>
                                          </p:stCondLst>
                                        </p:cTn>
                                        <p:tgtEl>
                                          <p:spTgt spid="63658"/>
                                        </p:tgtEl>
                                        <p:attrNameLst>
                                          <p:attrName>style.visibility</p:attrName>
                                        </p:attrNameLst>
                                      </p:cBhvr>
                                      <p:to>
                                        <p:strVal val="visible"/>
                                      </p:to>
                                    </p:set>
                                    <p:animEffect transition="in" filter="wipe(down)">
                                      <p:cBhvr>
                                        <p:cTn id="318" dur="500"/>
                                        <p:tgtEl>
                                          <p:spTgt spid="63658"/>
                                        </p:tgtEl>
                                      </p:cBhvr>
                                    </p:animEffect>
                                  </p:childTnLst>
                                </p:cTn>
                              </p:par>
                            </p:childTnLst>
                          </p:cTn>
                        </p:par>
                      </p:childTnLst>
                    </p:cTn>
                  </p:par>
                  <p:par>
                    <p:cTn id="319" fill="hold">
                      <p:stCondLst>
                        <p:cond delay="indefinite"/>
                      </p:stCondLst>
                      <p:childTnLst>
                        <p:par>
                          <p:cTn id="320" fill="hold">
                            <p:stCondLst>
                              <p:cond delay="0"/>
                            </p:stCondLst>
                            <p:childTnLst>
                              <p:par>
                                <p:cTn id="321" presetID="53" presetClass="entr" presetSubtype="0" fill="hold" grpId="0" nodeType="clickEffect">
                                  <p:stCondLst>
                                    <p:cond delay="0"/>
                                  </p:stCondLst>
                                  <p:iterate type="lt">
                                    <p:tmPct val="0"/>
                                  </p:iterate>
                                  <p:childTnLst>
                                    <p:set>
                                      <p:cBhvr>
                                        <p:cTn id="322" dur="1" fill="hold">
                                          <p:stCondLst>
                                            <p:cond delay="0"/>
                                          </p:stCondLst>
                                        </p:cTn>
                                        <p:tgtEl>
                                          <p:spTgt spid="63684"/>
                                        </p:tgtEl>
                                        <p:attrNameLst>
                                          <p:attrName>style.visibility</p:attrName>
                                        </p:attrNameLst>
                                      </p:cBhvr>
                                      <p:to>
                                        <p:strVal val="visible"/>
                                      </p:to>
                                    </p:set>
                                    <p:anim calcmode="lin" valueType="num">
                                      <p:cBhvr>
                                        <p:cTn id="323" dur="1000" fill="hold"/>
                                        <p:tgtEl>
                                          <p:spTgt spid="63684"/>
                                        </p:tgtEl>
                                        <p:attrNameLst>
                                          <p:attrName>ppt_w</p:attrName>
                                        </p:attrNameLst>
                                      </p:cBhvr>
                                      <p:tavLst>
                                        <p:tav tm="0">
                                          <p:val>
                                            <p:fltVal val="0"/>
                                          </p:val>
                                        </p:tav>
                                        <p:tav tm="100000">
                                          <p:val>
                                            <p:strVal val="#ppt_w"/>
                                          </p:val>
                                        </p:tav>
                                      </p:tavLst>
                                    </p:anim>
                                    <p:anim calcmode="lin" valueType="num">
                                      <p:cBhvr>
                                        <p:cTn id="324" dur="1000" fill="hold"/>
                                        <p:tgtEl>
                                          <p:spTgt spid="63684"/>
                                        </p:tgtEl>
                                        <p:attrNameLst>
                                          <p:attrName>ppt_h</p:attrName>
                                        </p:attrNameLst>
                                      </p:cBhvr>
                                      <p:tavLst>
                                        <p:tav tm="0">
                                          <p:val>
                                            <p:fltVal val="0"/>
                                          </p:val>
                                        </p:tav>
                                        <p:tav tm="100000">
                                          <p:val>
                                            <p:strVal val="#ppt_h"/>
                                          </p:val>
                                        </p:tav>
                                      </p:tavLst>
                                    </p:anim>
                                    <p:animEffect transition="in" filter="fade">
                                      <p:cBhvr>
                                        <p:cTn id="325" dur="1000"/>
                                        <p:tgtEl>
                                          <p:spTgt spid="63684"/>
                                        </p:tgtEl>
                                      </p:cBhvr>
                                    </p:animEffect>
                                  </p:childTnLst>
                                </p:cTn>
                              </p:par>
                            </p:childTnLst>
                          </p:cTn>
                        </p:par>
                      </p:childTnLst>
                    </p:cTn>
                  </p:par>
                  <p:par>
                    <p:cTn id="326" fill="hold">
                      <p:stCondLst>
                        <p:cond delay="indefinite"/>
                      </p:stCondLst>
                      <p:childTnLst>
                        <p:par>
                          <p:cTn id="327" fill="hold">
                            <p:stCondLst>
                              <p:cond delay="0"/>
                            </p:stCondLst>
                            <p:childTnLst>
                              <p:par>
                                <p:cTn id="328" presetID="3" presetClass="entr" presetSubtype="5" fill="hold" nodeType="clickEffect">
                                  <p:stCondLst>
                                    <p:cond delay="0"/>
                                  </p:stCondLst>
                                  <p:iterate type="lt">
                                    <p:tmPct val="0"/>
                                  </p:iterate>
                                  <p:childTnLst>
                                    <p:set>
                                      <p:cBhvr>
                                        <p:cTn id="329" dur="1" fill="hold">
                                          <p:stCondLst>
                                            <p:cond delay="0"/>
                                          </p:stCondLst>
                                        </p:cTn>
                                        <p:tgtEl>
                                          <p:spTgt spid="5"/>
                                        </p:tgtEl>
                                        <p:attrNameLst>
                                          <p:attrName>style.visibility</p:attrName>
                                        </p:attrNameLst>
                                      </p:cBhvr>
                                      <p:to>
                                        <p:strVal val="visible"/>
                                      </p:to>
                                    </p:set>
                                    <p:animEffect transition="in" filter="blinds(vertical)">
                                      <p:cBhvr>
                                        <p:cTn id="330" dur="500"/>
                                        <p:tgtEl>
                                          <p:spTgt spid="5"/>
                                        </p:tgtEl>
                                      </p:cBhvr>
                                    </p:animEffect>
                                  </p:childTnLst>
                                </p:cTn>
                              </p:par>
                            </p:childTnLst>
                          </p:cTn>
                        </p:par>
                      </p:childTnLst>
                    </p:cTn>
                  </p:par>
                  <p:par>
                    <p:cTn id="331" fill="hold">
                      <p:stCondLst>
                        <p:cond delay="indefinite"/>
                      </p:stCondLst>
                      <p:childTnLst>
                        <p:par>
                          <p:cTn id="332" fill="hold">
                            <p:stCondLst>
                              <p:cond delay="0"/>
                            </p:stCondLst>
                            <p:childTnLst>
                              <p:par>
                                <p:cTn id="333" presetID="8" presetClass="emph" presetSubtype="0" fill="hold" nodeType="clickEffect">
                                  <p:stCondLst>
                                    <p:cond delay="0"/>
                                  </p:stCondLst>
                                  <p:iterate type="lt">
                                    <p:tmPct val="0"/>
                                  </p:iterate>
                                  <p:childTnLst>
                                    <p:animRot by="5400000">
                                      <p:cBhvr>
                                        <p:cTn id="334" dur="2000" fill="hold"/>
                                        <p:tgtEl>
                                          <p:spTgt spid="5"/>
                                        </p:tgtEl>
                                        <p:attrNameLst>
                                          <p:attrName>r</p:attrName>
                                        </p:attrNameLst>
                                      </p:cBhvr>
                                    </p:animRot>
                                  </p:childTnLst>
                                </p:cTn>
                              </p:par>
                            </p:childTnLst>
                          </p:cTn>
                        </p:par>
                      </p:childTnLst>
                    </p:cTn>
                  </p:par>
                  <p:par>
                    <p:cTn id="335" fill="hold">
                      <p:stCondLst>
                        <p:cond delay="indefinite"/>
                      </p:stCondLst>
                      <p:childTnLst>
                        <p:par>
                          <p:cTn id="336" fill="hold">
                            <p:stCondLst>
                              <p:cond delay="0"/>
                            </p:stCondLst>
                            <p:childTnLst>
                              <p:par>
                                <p:cTn id="337" presetID="22" presetClass="entr" presetSubtype="1" fill="hold" grpId="0" nodeType="clickEffect">
                                  <p:stCondLst>
                                    <p:cond delay="0"/>
                                  </p:stCondLst>
                                  <p:childTnLst>
                                    <p:set>
                                      <p:cBhvr>
                                        <p:cTn id="338" dur="1" fill="hold">
                                          <p:stCondLst>
                                            <p:cond delay="0"/>
                                          </p:stCondLst>
                                        </p:cTn>
                                        <p:tgtEl>
                                          <p:spTgt spid="63686"/>
                                        </p:tgtEl>
                                        <p:attrNameLst>
                                          <p:attrName>style.visibility</p:attrName>
                                        </p:attrNameLst>
                                      </p:cBhvr>
                                      <p:to>
                                        <p:strVal val="visible"/>
                                      </p:to>
                                    </p:set>
                                    <p:animEffect transition="in" filter="wipe(up)">
                                      <p:cBhvr>
                                        <p:cTn id="339" dur="500"/>
                                        <p:tgtEl>
                                          <p:spTgt spid="63686"/>
                                        </p:tgtEl>
                                      </p:cBhvr>
                                    </p:animEffect>
                                  </p:childTnLst>
                                </p:cTn>
                              </p:par>
                              <p:par>
                                <p:cTn id="340" presetID="22" presetClass="entr" presetSubtype="1" fill="hold" grpId="0" nodeType="withEffect">
                                  <p:stCondLst>
                                    <p:cond delay="0"/>
                                  </p:stCondLst>
                                  <p:childTnLst>
                                    <p:set>
                                      <p:cBhvr>
                                        <p:cTn id="341" dur="1" fill="hold">
                                          <p:stCondLst>
                                            <p:cond delay="0"/>
                                          </p:stCondLst>
                                        </p:cTn>
                                        <p:tgtEl>
                                          <p:spTgt spid="63688"/>
                                        </p:tgtEl>
                                        <p:attrNameLst>
                                          <p:attrName>style.visibility</p:attrName>
                                        </p:attrNameLst>
                                      </p:cBhvr>
                                      <p:to>
                                        <p:strVal val="visible"/>
                                      </p:to>
                                    </p:set>
                                    <p:animEffect transition="in" filter="wipe(up)">
                                      <p:cBhvr>
                                        <p:cTn id="342" dur="500"/>
                                        <p:tgtEl>
                                          <p:spTgt spid="63688"/>
                                        </p:tgtEl>
                                      </p:cBhvr>
                                    </p:animEffect>
                                  </p:childTnLst>
                                </p:cTn>
                              </p:par>
                              <p:par>
                                <p:cTn id="343" presetID="22" presetClass="entr" presetSubtype="1" fill="hold" grpId="0" nodeType="withEffect">
                                  <p:stCondLst>
                                    <p:cond delay="0"/>
                                  </p:stCondLst>
                                  <p:childTnLst>
                                    <p:set>
                                      <p:cBhvr>
                                        <p:cTn id="344" dur="1" fill="hold">
                                          <p:stCondLst>
                                            <p:cond delay="0"/>
                                          </p:stCondLst>
                                        </p:cTn>
                                        <p:tgtEl>
                                          <p:spTgt spid="63689"/>
                                        </p:tgtEl>
                                        <p:attrNameLst>
                                          <p:attrName>style.visibility</p:attrName>
                                        </p:attrNameLst>
                                      </p:cBhvr>
                                      <p:to>
                                        <p:strVal val="visible"/>
                                      </p:to>
                                    </p:set>
                                    <p:animEffect transition="in" filter="wipe(up)">
                                      <p:cBhvr>
                                        <p:cTn id="345" dur="500"/>
                                        <p:tgtEl>
                                          <p:spTgt spid="63689"/>
                                        </p:tgtEl>
                                      </p:cBhvr>
                                    </p:animEffect>
                                  </p:childTnLst>
                                </p:cTn>
                              </p:par>
                              <p:par>
                                <p:cTn id="346" presetID="22" presetClass="entr" presetSubtype="1" fill="hold" grpId="0" nodeType="withEffect">
                                  <p:stCondLst>
                                    <p:cond delay="0"/>
                                  </p:stCondLst>
                                  <p:childTnLst>
                                    <p:set>
                                      <p:cBhvr>
                                        <p:cTn id="347" dur="1" fill="hold">
                                          <p:stCondLst>
                                            <p:cond delay="0"/>
                                          </p:stCondLst>
                                        </p:cTn>
                                        <p:tgtEl>
                                          <p:spTgt spid="63690"/>
                                        </p:tgtEl>
                                        <p:attrNameLst>
                                          <p:attrName>style.visibility</p:attrName>
                                        </p:attrNameLst>
                                      </p:cBhvr>
                                      <p:to>
                                        <p:strVal val="visible"/>
                                      </p:to>
                                    </p:set>
                                    <p:animEffect transition="in" filter="wipe(up)">
                                      <p:cBhvr>
                                        <p:cTn id="348" dur="500"/>
                                        <p:tgtEl>
                                          <p:spTgt spid="63690"/>
                                        </p:tgtEl>
                                      </p:cBhvr>
                                    </p:animEffect>
                                  </p:childTnLst>
                                </p:cTn>
                              </p:par>
                              <p:par>
                                <p:cTn id="349" presetID="22" presetClass="entr" presetSubtype="1" fill="hold" grpId="0" nodeType="withEffect">
                                  <p:stCondLst>
                                    <p:cond delay="0"/>
                                  </p:stCondLst>
                                  <p:childTnLst>
                                    <p:set>
                                      <p:cBhvr>
                                        <p:cTn id="350" dur="1" fill="hold">
                                          <p:stCondLst>
                                            <p:cond delay="0"/>
                                          </p:stCondLst>
                                        </p:cTn>
                                        <p:tgtEl>
                                          <p:spTgt spid="63691"/>
                                        </p:tgtEl>
                                        <p:attrNameLst>
                                          <p:attrName>style.visibility</p:attrName>
                                        </p:attrNameLst>
                                      </p:cBhvr>
                                      <p:to>
                                        <p:strVal val="visible"/>
                                      </p:to>
                                    </p:set>
                                    <p:animEffect transition="in" filter="wipe(up)">
                                      <p:cBhvr>
                                        <p:cTn id="351" dur="500"/>
                                        <p:tgtEl>
                                          <p:spTgt spid="63691"/>
                                        </p:tgtEl>
                                      </p:cBhvr>
                                    </p:animEffect>
                                  </p:childTnLst>
                                </p:cTn>
                              </p:par>
                              <p:par>
                                <p:cTn id="352" presetID="22" presetClass="entr" presetSubtype="1" fill="hold" grpId="0" nodeType="withEffect">
                                  <p:stCondLst>
                                    <p:cond delay="0"/>
                                  </p:stCondLst>
                                  <p:childTnLst>
                                    <p:set>
                                      <p:cBhvr>
                                        <p:cTn id="353" dur="1" fill="hold">
                                          <p:stCondLst>
                                            <p:cond delay="0"/>
                                          </p:stCondLst>
                                        </p:cTn>
                                        <p:tgtEl>
                                          <p:spTgt spid="63692"/>
                                        </p:tgtEl>
                                        <p:attrNameLst>
                                          <p:attrName>style.visibility</p:attrName>
                                        </p:attrNameLst>
                                      </p:cBhvr>
                                      <p:to>
                                        <p:strVal val="visible"/>
                                      </p:to>
                                    </p:set>
                                    <p:animEffect transition="in" filter="wipe(up)">
                                      <p:cBhvr>
                                        <p:cTn id="354" dur="500"/>
                                        <p:tgtEl>
                                          <p:spTgt spid="63692"/>
                                        </p:tgtEl>
                                      </p:cBhvr>
                                    </p:animEffect>
                                  </p:childTnLst>
                                </p:cTn>
                              </p:par>
                              <p:par>
                                <p:cTn id="355" presetID="22" presetClass="entr" presetSubtype="1" fill="hold" grpId="0" nodeType="withEffect">
                                  <p:stCondLst>
                                    <p:cond delay="0"/>
                                  </p:stCondLst>
                                  <p:childTnLst>
                                    <p:set>
                                      <p:cBhvr>
                                        <p:cTn id="356" dur="1" fill="hold">
                                          <p:stCondLst>
                                            <p:cond delay="0"/>
                                          </p:stCondLst>
                                        </p:cTn>
                                        <p:tgtEl>
                                          <p:spTgt spid="63693"/>
                                        </p:tgtEl>
                                        <p:attrNameLst>
                                          <p:attrName>style.visibility</p:attrName>
                                        </p:attrNameLst>
                                      </p:cBhvr>
                                      <p:to>
                                        <p:strVal val="visible"/>
                                      </p:to>
                                    </p:set>
                                    <p:animEffect transition="in" filter="wipe(up)">
                                      <p:cBhvr>
                                        <p:cTn id="357" dur="500"/>
                                        <p:tgtEl>
                                          <p:spTgt spid="63693"/>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8" fill="hold" grpId="0" nodeType="clickEffect">
                                  <p:stCondLst>
                                    <p:cond delay="0"/>
                                  </p:stCondLst>
                                  <p:childTnLst>
                                    <p:set>
                                      <p:cBhvr>
                                        <p:cTn id="361" dur="1" fill="hold">
                                          <p:stCondLst>
                                            <p:cond delay="0"/>
                                          </p:stCondLst>
                                        </p:cTn>
                                        <p:tgtEl>
                                          <p:spTgt spid="63694"/>
                                        </p:tgtEl>
                                        <p:attrNameLst>
                                          <p:attrName>style.visibility</p:attrName>
                                        </p:attrNameLst>
                                      </p:cBhvr>
                                      <p:to>
                                        <p:strVal val="visible"/>
                                      </p:to>
                                    </p:set>
                                    <p:animEffect transition="in" filter="wipe(left)">
                                      <p:cBhvr>
                                        <p:cTn id="362" dur="500"/>
                                        <p:tgtEl>
                                          <p:spTgt spid="63694"/>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8" fill="hold" grpId="0" nodeType="clickEffect">
                                  <p:stCondLst>
                                    <p:cond delay="0"/>
                                  </p:stCondLst>
                                  <p:childTnLst>
                                    <p:set>
                                      <p:cBhvr>
                                        <p:cTn id="366" dur="1" fill="hold">
                                          <p:stCondLst>
                                            <p:cond delay="0"/>
                                          </p:stCondLst>
                                        </p:cTn>
                                        <p:tgtEl>
                                          <p:spTgt spid="63695"/>
                                        </p:tgtEl>
                                        <p:attrNameLst>
                                          <p:attrName>style.visibility</p:attrName>
                                        </p:attrNameLst>
                                      </p:cBhvr>
                                      <p:to>
                                        <p:strVal val="visible"/>
                                      </p:to>
                                    </p:set>
                                    <p:animEffect transition="in" filter="wipe(left)">
                                      <p:cBhvr>
                                        <p:cTn id="367" dur="500"/>
                                        <p:tgtEl>
                                          <p:spTgt spid="63695"/>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grpId="0" nodeType="clickEffect">
                                  <p:stCondLst>
                                    <p:cond delay="0"/>
                                  </p:stCondLst>
                                  <p:childTnLst>
                                    <p:set>
                                      <p:cBhvr>
                                        <p:cTn id="371" dur="1" fill="hold">
                                          <p:stCondLst>
                                            <p:cond delay="0"/>
                                          </p:stCondLst>
                                        </p:cTn>
                                        <p:tgtEl>
                                          <p:spTgt spid="63696"/>
                                        </p:tgtEl>
                                        <p:attrNameLst>
                                          <p:attrName>style.visibility</p:attrName>
                                        </p:attrNameLst>
                                      </p:cBhvr>
                                      <p:to>
                                        <p:strVal val="visible"/>
                                      </p:to>
                                    </p:set>
                                    <p:animEffect transition="in" filter="wipe(left)">
                                      <p:cBhvr>
                                        <p:cTn id="372" dur="500"/>
                                        <p:tgtEl>
                                          <p:spTgt spid="63696"/>
                                        </p:tgtEl>
                                      </p:cBhvr>
                                    </p:animEffect>
                                  </p:childTnLst>
                                </p:cTn>
                              </p:par>
                            </p:childTnLst>
                          </p:cTn>
                        </p:par>
                      </p:childTnLst>
                    </p:cTn>
                  </p:par>
                  <p:par>
                    <p:cTn id="373" fill="hold">
                      <p:stCondLst>
                        <p:cond delay="indefinite"/>
                      </p:stCondLst>
                      <p:childTnLst>
                        <p:par>
                          <p:cTn id="374" fill="hold">
                            <p:stCondLst>
                              <p:cond delay="0"/>
                            </p:stCondLst>
                            <p:childTnLst>
                              <p:par>
                                <p:cTn id="375" presetID="22" presetClass="entr" presetSubtype="8" fill="hold" grpId="0" nodeType="clickEffect">
                                  <p:stCondLst>
                                    <p:cond delay="0"/>
                                  </p:stCondLst>
                                  <p:childTnLst>
                                    <p:set>
                                      <p:cBhvr>
                                        <p:cTn id="376" dur="1" fill="hold">
                                          <p:stCondLst>
                                            <p:cond delay="0"/>
                                          </p:stCondLst>
                                        </p:cTn>
                                        <p:tgtEl>
                                          <p:spTgt spid="63697"/>
                                        </p:tgtEl>
                                        <p:attrNameLst>
                                          <p:attrName>style.visibility</p:attrName>
                                        </p:attrNameLst>
                                      </p:cBhvr>
                                      <p:to>
                                        <p:strVal val="visible"/>
                                      </p:to>
                                    </p:set>
                                    <p:animEffect transition="in" filter="wipe(left)">
                                      <p:cBhvr>
                                        <p:cTn id="377" dur="500"/>
                                        <p:tgtEl>
                                          <p:spTgt spid="63697"/>
                                        </p:tgtEl>
                                      </p:cBhvr>
                                    </p:animEffect>
                                  </p:childTnLst>
                                </p:cTn>
                              </p:par>
                            </p:childTnLst>
                          </p:cTn>
                        </p:par>
                      </p:childTnLst>
                    </p:cTn>
                  </p:par>
                  <p:par>
                    <p:cTn id="378" fill="hold">
                      <p:stCondLst>
                        <p:cond delay="indefinite"/>
                      </p:stCondLst>
                      <p:childTnLst>
                        <p:par>
                          <p:cTn id="379" fill="hold">
                            <p:stCondLst>
                              <p:cond delay="0"/>
                            </p:stCondLst>
                            <p:childTnLst>
                              <p:par>
                                <p:cTn id="380" presetID="22" presetClass="entr" presetSubtype="8" fill="hold" grpId="0" nodeType="clickEffect">
                                  <p:stCondLst>
                                    <p:cond delay="0"/>
                                  </p:stCondLst>
                                  <p:childTnLst>
                                    <p:set>
                                      <p:cBhvr>
                                        <p:cTn id="381" dur="1" fill="hold">
                                          <p:stCondLst>
                                            <p:cond delay="0"/>
                                          </p:stCondLst>
                                        </p:cTn>
                                        <p:tgtEl>
                                          <p:spTgt spid="63698"/>
                                        </p:tgtEl>
                                        <p:attrNameLst>
                                          <p:attrName>style.visibility</p:attrName>
                                        </p:attrNameLst>
                                      </p:cBhvr>
                                      <p:to>
                                        <p:strVal val="visible"/>
                                      </p:to>
                                    </p:set>
                                    <p:animEffect transition="in" filter="wipe(left)">
                                      <p:cBhvr>
                                        <p:cTn id="382" dur="500"/>
                                        <p:tgtEl>
                                          <p:spTgt spid="63698"/>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8" fill="hold" grpId="0" nodeType="clickEffect">
                                  <p:stCondLst>
                                    <p:cond delay="0"/>
                                  </p:stCondLst>
                                  <p:childTnLst>
                                    <p:set>
                                      <p:cBhvr>
                                        <p:cTn id="386" dur="1" fill="hold">
                                          <p:stCondLst>
                                            <p:cond delay="0"/>
                                          </p:stCondLst>
                                        </p:cTn>
                                        <p:tgtEl>
                                          <p:spTgt spid="63699"/>
                                        </p:tgtEl>
                                        <p:attrNameLst>
                                          <p:attrName>style.visibility</p:attrName>
                                        </p:attrNameLst>
                                      </p:cBhvr>
                                      <p:to>
                                        <p:strVal val="visible"/>
                                      </p:to>
                                    </p:set>
                                    <p:animEffect transition="in" filter="wipe(left)">
                                      <p:cBhvr>
                                        <p:cTn id="387" dur="500"/>
                                        <p:tgtEl>
                                          <p:spTgt spid="63699"/>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8" fill="hold" grpId="0" nodeType="clickEffect">
                                  <p:stCondLst>
                                    <p:cond delay="0"/>
                                  </p:stCondLst>
                                  <p:childTnLst>
                                    <p:set>
                                      <p:cBhvr>
                                        <p:cTn id="391" dur="1" fill="hold">
                                          <p:stCondLst>
                                            <p:cond delay="0"/>
                                          </p:stCondLst>
                                        </p:cTn>
                                        <p:tgtEl>
                                          <p:spTgt spid="63700"/>
                                        </p:tgtEl>
                                        <p:attrNameLst>
                                          <p:attrName>style.visibility</p:attrName>
                                        </p:attrNameLst>
                                      </p:cBhvr>
                                      <p:to>
                                        <p:strVal val="visible"/>
                                      </p:to>
                                    </p:set>
                                    <p:animEffect transition="in" filter="wipe(left)">
                                      <p:cBhvr>
                                        <p:cTn id="392" dur="500"/>
                                        <p:tgtEl>
                                          <p:spTgt spid="63700"/>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4" fill="hold" grpId="0" nodeType="clickEffect">
                                  <p:stCondLst>
                                    <p:cond delay="0"/>
                                  </p:stCondLst>
                                  <p:childTnLst>
                                    <p:set>
                                      <p:cBhvr>
                                        <p:cTn id="396" dur="1" fill="hold">
                                          <p:stCondLst>
                                            <p:cond delay="0"/>
                                          </p:stCondLst>
                                        </p:cTn>
                                        <p:tgtEl>
                                          <p:spTgt spid="63701"/>
                                        </p:tgtEl>
                                        <p:attrNameLst>
                                          <p:attrName>style.visibility</p:attrName>
                                        </p:attrNameLst>
                                      </p:cBhvr>
                                      <p:to>
                                        <p:strVal val="visible"/>
                                      </p:to>
                                    </p:set>
                                    <p:animEffect transition="in" filter="wipe(down)">
                                      <p:cBhvr>
                                        <p:cTn id="397" dur="500"/>
                                        <p:tgtEl>
                                          <p:spTgt spid="63701"/>
                                        </p:tgtEl>
                                      </p:cBhvr>
                                    </p:animEffect>
                                  </p:childTnLst>
                                </p:cTn>
                              </p:par>
                              <p:par>
                                <p:cTn id="398" presetID="22" presetClass="entr" presetSubtype="4" fill="hold" grpId="0" nodeType="withEffect">
                                  <p:stCondLst>
                                    <p:cond delay="0"/>
                                  </p:stCondLst>
                                  <p:childTnLst>
                                    <p:set>
                                      <p:cBhvr>
                                        <p:cTn id="399" dur="1" fill="hold">
                                          <p:stCondLst>
                                            <p:cond delay="0"/>
                                          </p:stCondLst>
                                        </p:cTn>
                                        <p:tgtEl>
                                          <p:spTgt spid="63702"/>
                                        </p:tgtEl>
                                        <p:attrNameLst>
                                          <p:attrName>style.visibility</p:attrName>
                                        </p:attrNameLst>
                                      </p:cBhvr>
                                      <p:to>
                                        <p:strVal val="visible"/>
                                      </p:to>
                                    </p:set>
                                    <p:animEffect transition="in" filter="wipe(down)">
                                      <p:cBhvr>
                                        <p:cTn id="400" dur="500"/>
                                        <p:tgtEl>
                                          <p:spTgt spid="63702"/>
                                        </p:tgtEl>
                                      </p:cBhvr>
                                    </p:animEffect>
                                  </p:childTnLst>
                                </p:cTn>
                              </p:par>
                              <p:par>
                                <p:cTn id="401" presetID="22" presetClass="entr" presetSubtype="4" fill="hold" grpId="0" nodeType="withEffect">
                                  <p:stCondLst>
                                    <p:cond delay="0"/>
                                  </p:stCondLst>
                                  <p:childTnLst>
                                    <p:set>
                                      <p:cBhvr>
                                        <p:cTn id="402" dur="1" fill="hold">
                                          <p:stCondLst>
                                            <p:cond delay="0"/>
                                          </p:stCondLst>
                                        </p:cTn>
                                        <p:tgtEl>
                                          <p:spTgt spid="63703"/>
                                        </p:tgtEl>
                                        <p:attrNameLst>
                                          <p:attrName>style.visibility</p:attrName>
                                        </p:attrNameLst>
                                      </p:cBhvr>
                                      <p:to>
                                        <p:strVal val="visible"/>
                                      </p:to>
                                    </p:set>
                                    <p:animEffect transition="in" filter="wipe(down)">
                                      <p:cBhvr>
                                        <p:cTn id="403" dur="500"/>
                                        <p:tgtEl>
                                          <p:spTgt spid="63703"/>
                                        </p:tgtEl>
                                      </p:cBhvr>
                                    </p:animEffect>
                                  </p:childTnLst>
                                </p:cTn>
                              </p:par>
                              <p:par>
                                <p:cTn id="404" presetID="22" presetClass="entr" presetSubtype="4" fill="hold" grpId="0" nodeType="withEffect">
                                  <p:stCondLst>
                                    <p:cond delay="0"/>
                                  </p:stCondLst>
                                  <p:childTnLst>
                                    <p:set>
                                      <p:cBhvr>
                                        <p:cTn id="405" dur="1" fill="hold">
                                          <p:stCondLst>
                                            <p:cond delay="0"/>
                                          </p:stCondLst>
                                        </p:cTn>
                                        <p:tgtEl>
                                          <p:spTgt spid="63704"/>
                                        </p:tgtEl>
                                        <p:attrNameLst>
                                          <p:attrName>style.visibility</p:attrName>
                                        </p:attrNameLst>
                                      </p:cBhvr>
                                      <p:to>
                                        <p:strVal val="visible"/>
                                      </p:to>
                                    </p:set>
                                    <p:animEffect transition="in" filter="wipe(down)">
                                      <p:cBhvr>
                                        <p:cTn id="406" dur="500"/>
                                        <p:tgtEl>
                                          <p:spTgt spid="63704"/>
                                        </p:tgtEl>
                                      </p:cBhvr>
                                    </p:animEffect>
                                  </p:childTnLst>
                                </p:cTn>
                              </p:par>
                              <p:par>
                                <p:cTn id="407" presetID="22" presetClass="entr" presetSubtype="4" fill="hold" grpId="0" nodeType="withEffect">
                                  <p:stCondLst>
                                    <p:cond delay="0"/>
                                  </p:stCondLst>
                                  <p:childTnLst>
                                    <p:set>
                                      <p:cBhvr>
                                        <p:cTn id="408" dur="1" fill="hold">
                                          <p:stCondLst>
                                            <p:cond delay="0"/>
                                          </p:stCondLst>
                                        </p:cTn>
                                        <p:tgtEl>
                                          <p:spTgt spid="63705"/>
                                        </p:tgtEl>
                                        <p:attrNameLst>
                                          <p:attrName>style.visibility</p:attrName>
                                        </p:attrNameLst>
                                      </p:cBhvr>
                                      <p:to>
                                        <p:strVal val="visible"/>
                                      </p:to>
                                    </p:set>
                                    <p:animEffect transition="in" filter="wipe(down)">
                                      <p:cBhvr>
                                        <p:cTn id="409" dur="500"/>
                                        <p:tgtEl>
                                          <p:spTgt spid="63705"/>
                                        </p:tgtEl>
                                      </p:cBhvr>
                                    </p:animEffect>
                                  </p:childTnLst>
                                </p:cTn>
                              </p:par>
                              <p:par>
                                <p:cTn id="410" presetID="22" presetClass="entr" presetSubtype="4" fill="hold" grpId="0" nodeType="withEffect">
                                  <p:stCondLst>
                                    <p:cond delay="0"/>
                                  </p:stCondLst>
                                  <p:childTnLst>
                                    <p:set>
                                      <p:cBhvr>
                                        <p:cTn id="411" dur="1" fill="hold">
                                          <p:stCondLst>
                                            <p:cond delay="0"/>
                                          </p:stCondLst>
                                        </p:cTn>
                                        <p:tgtEl>
                                          <p:spTgt spid="63706"/>
                                        </p:tgtEl>
                                        <p:attrNameLst>
                                          <p:attrName>style.visibility</p:attrName>
                                        </p:attrNameLst>
                                      </p:cBhvr>
                                      <p:to>
                                        <p:strVal val="visible"/>
                                      </p:to>
                                    </p:set>
                                    <p:animEffect transition="in" filter="wipe(down)">
                                      <p:cBhvr>
                                        <p:cTn id="412" dur="500"/>
                                        <p:tgtEl>
                                          <p:spTgt spid="63706"/>
                                        </p:tgtEl>
                                      </p:cBhvr>
                                    </p:animEffect>
                                  </p:childTnLst>
                                </p:cTn>
                              </p:par>
                              <p:par>
                                <p:cTn id="413" presetID="22" presetClass="entr" presetSubtype="4" fill="hold" grpId="0" nodeType="withEffect">
                                  <p:stCondLst>
                                    <p:cond delay="0"/>
                                  </p:stCondLst>
                                  <p:childTnLst>
                                    <p:set>
                                      <p:cBhvr>
                                        <p:cTn id="414" dur="1" fill="hold">
                                          <p:stCondLst>
                                            <p:cond delay="0"/>
                                          </p:stCondLst>
                                        </p:cTn>
                                        <p:tgtEl>
                                          <p:spTgt spid="63707"/>
                                        </p:tgtEl>
                                        <p:attrNameLst>
                                          <p:attrName>style.visibility</p:attrName>
                                        </p:attrNameLst>
                                      </p:cBhvr>
                                      <p:to>
                                        <p:strVal val="visible"/>
                                      </p:to>
                                    </p:set>
                                    <p:animEffect transition="in" filter="wipe(down)">
                                      <p:cBhvr>
                                        <p:cTn id="415" dur="500"/>
                                        <p:tgtEl>
                                          <p:spTgt spid="63707"/>
                                        </p:tgtEl>
                                      </p:cBhvr>
                                    </p:animEffect>
                                  </p:childTnLst>
                                </p:cTn>
                              </p:par>
                              <p:par>
                                <p:cTn id="416" presetID="22" presetClass="entr" presetSubtype="4" fill="hold" grpId="0" nodeType="withEffect">
                                  <p:stCondLst>
                                    <p:cond delay="0"/>
                                  </p:stCondLst>
                                  <p:childTnLst>
                                    <p:set>
                                      <p:cBhvr>
                                        <p:cTn id="417" dur="1" fill="hold">
                                          <p:stCondLst>
                                            <p:cond delay="0"/>
                                          </p:stCondLst>
                                        </p:cTn>
                                        <p:tgtEl>
                                          <p:spTgt spid="63708"/>
                                        </p:tgtEl>
                                        <p:attrNameLst>
                                          <p:attrName>style.visibility</p:attrName>
                                        </p:attrNameLst>
                                      </p:cBhvr>
                                      <p:to>
                                        <p:strVal val="visible"/>
                                      </p:to>
                                    </p:set>
                                    <p:animEffect transition="in" filter="wipe(down)">
                                      <p:cBhvr>
                                        <p:cTn id="418" dur="500"/>
                                        <p:tgtEl>
                                          <p:spTgt spid="63708"/>
                                        </p:tgtEl>
                                      </p:cBhvr>
                                    </p:animEffect>
                                  </p:childTnLst>
                                </p:cTn>
                              </p:par>
                              <p:par>
                                <p:cTn id="419" presetID="22" presetClass="entr" presetSubtype="4" fill="hold" grpId="0" nodeType="withEffect">
                                  <p:stCondLst>
                                    <p:cond delay="0"/>
                                  </p:stCondLst>
                                  <p:childTnLst>
                                    <p:set>
                                      <p:cBhvr>
                                        <p:cTn id="420" dur="1" fill="hold">
                                          <p:stCondLst>
                                            <p:cond delay="0"/>
                                          </p:stCondLst>
                                        </p:cTn>
                                        <p:tgtEl>
                                          <p:spTgt spid="63709"/>
                                        </p:tgtEl>
                                        <p:attrNameLst>
                                          <p:attrName>style.visibility</p:attrName>
                                        </p:attrNameLst>
                                      </p:cBhvr>
                                      <p:to>
                                        <p:strVal val="visible"/>
                                      </p:to>
                                    </p:set>
                                    <p:animEffect transition="in" filter="wipe(down)">
                                      <p:cBhvr>
                                        <p:cTn id="421" dur="500"/>
                                        <p:tgtEl>
                                          <p:spTgt spid="63709"/>
                                        </p:tgtEl>
                                      </p:cBhvr>
                                    </p:animEffect>
                                  </p:childTnLst>
                                </p:cTn>
                              </p:par>
                              <p:par>
                                <p:cTn id="422" presetID="22" presetClass="entr" presetSubtype="4" fill="hold" grpId="0" nodeType="withEffect">
                                  <p:stCondLst>
                                    <p:cond delay="0"/>
                                  </p:stCondLst>
                                  <p:childTnLst>
                                    <p:set>
                                      <p:cBhvr>
                                        <p:cTn id="423" dur="1" fill="hold">
                                          <p:stCondLst>
                                            <p:cond delay="0"/>
                                          </p:stCondLst>
                                        </p:cTn>
                                        <p:tgtEl>
                                          <p:spTgt spid="63710"/>
                                        </p:tgtEl>
                                        <p:attrNameLst>
                                          <p:attrName>style.visibility</p:attrName>
                                        </p:attrNameLst>
                                      </p:cBhvr>
                                      <p:to>
                                        <p:strVal val="visible"/>
                                      </p:to>
                                    </p:set>
                                    <p:animEffect transition="in" filter="wipe(down)">
                                      <p:cBhvr>
                                        <p:cTn id="424" dur="500"/>
                                        <p:tgtEl>
                                          <p:spTgt spid="63710"/>
                                        </p:tgtEl>
                                      </p:cBhvr>
                                    </p:animEffect>
                                  </p:childTnLst>
                                </p:cTn>
                              </p:par>
                              <p:par>
                                <p:cTn id="425" presetID="22" presetClass="entr" presetSubtype="4" fill="hold" grpId="0" nodeType="withEffect">
                                  <p:stCondLst>
                                    <p:cond delay="0"/>
                                  </p:stCondLst>
                                  <p:childTnLst>
                                    <p:set>
                                      <p:cBhvr>
                                        <p:cTn id="426" dur="1" fill="hold">
                                          <p:stCondLst>
                                            <p:cond delay="0"/>
                                          </p:stCondLst>
                                        </p:cTn>
                                        <p:tgtEl>
                                          <p:spTgt spid="63711"/>
                                        </p:tgtEl>
                                        <p:attrNameLst>
                                          <p:attrName>style.visibility</p:attrName>
                                        </p:attrNameLst>
                                      </p:cBhvr>
                                      <p:to>
                                        <p:strVal val="visible"/>
                                      </p:to>
                                    </p:set>
                                    <p:animEffect transition="in" filter="wipe(down)">
                                      <p:cBhvr>
                                        <p:cTn id="427" dur="500"/>
                                        <p:tgtEl>
                                          <p:spTgt spid="63711"/>
                                        </p:tgtEl>
                                      </p:cBhvr>
                                    </p:animEffect>
                                  </p:childTnLst>
                                </p:cTn>
                              </p:par>
                              <p:par>
                                <p:cTn id="428" presetID="22" presetClass="entr" presetSubtype="4" fill="hold" grpId="0" nodeType="withEffect">
                                  <p:stCondLst>
                                    <p:cond delay="0"/>
                                  </p:stCondLst>
                                  <p:childTnLst>
                                    <p:set>
                                      <p:cBhvr>
                                        <p:cTn id="429" dur="1" fill="hold">
                                          <p:stCondLst>
                                            <p:cond delay="0"/>
                                          </p:stCondLst>
                                        </p:cTn>
                                        <p:tgtEl>
                                          <p:spTgt spid="63712"/>
                                        </p:tgtEl>
                                        <p:attrNameLst>
                                          <p:attrName>style.visibility</p:attrName>
                                        </p:attrNameLst>
                                      </p:cBhvr>
                                      <p:to>
                                        <p:strVal val="visible"/>
                                      </p:to>
                                    </p:set>
                                    <p:animEffect transition="in" filter="wipe(down)">
                                      <p:cBhvr>
                                        <p:cTn id="430" dur="500"/>
                                        <p:tgtEl>
                                          <p:spTgt spid="63712"/>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4" fill="hold" grpId="0" nodeType="clickEffect">
                                  <p:stCondLst>
                                    <p:cond delay="0"/>
                                  </p:stCondLst>
                                  <p:childTnLst>
                                    <p:set>
                                      <p:cBhvr>
                                        <p:cTn id="434" dur="1" fill="hold">
                                          <p:stCondLst>
                                            <p:cond delay="0"/>
                                          </p:stCondLst>
                                        </p:cTn>
                                        <p:tgtEl>
                                          <p:spTgt spid="63714"/>
                                        </p:tgtEl>
                                        <p:attrNameLst>
                                          <p:attrName>style.visibility</p:attrName>
                                        </p:attrNameLst>
                                      </p:cBhvr>
                                      <p:to>
                                        <p:strVal val="visible"/>
                                      </p:to>
                                    </p:set>
                                    <p:animEffect transition="in" filter="wipe(down)">
                                      <p:cBhvr>
                                        <p:cTn id="435" dur="500"/>
                                        <p:tgtEl>
                                          <p:spTgt spid="63714"/>
                                        </p:tgtEl>
                                      </p:cBhvr>
                                    </p:animEffect>
                                  </p:childTnLst>
                                </p:cTn>
                              </p:par>
                              <p:par>
                                <p:cTn id="436" presetID="22" presetClass="entr" presetSubtype="4" fill="hold" grpId="0" nodeType="withEffect">
                                  <p:stCondLst>
                                    <p:cond delay="0"/>
                                  </p:stCondLst>
                                  <p:childTnLst>
                                    <p:set>
                                      <p:cBhvr>
                                        <p:cTn id="437" dur="1" fill="hold">
                                          <p:stCondLst>
                                            <p:cond delay="0"/>
                                          </p:stCondLst>
                                        </p:cTn>
                                        <p:tgtEl>
                                          <p:spTgt spid="63715"/>
                                        </p:tgtEl>
                                        <p:attrNameLst>
                                          <p:attrName>style.visibility</p:attrName>
                                        </p:attrNameLst>
                                      </p:cBhvr>
                                      <p:to>
                                        <p:strVal val="visible"/>
                                      </p:to>
                                    </p:set>
                                    <p:animEffect transition="in" filter="wipe(down)">
                                      <p:cBhvr>
                                        <p:cTn id="438" dur="500"/>
                                        <p:tgtEl>
                                          <p:spTgt spid="63715"/>
                                        </p:tgtEl>
                                      </p:cBhvr>
                                    </p:animEffect>
                                  </p:childTnLst>
                                </p:cTn>
                              </p:par>
                              <p:par>
                                <p:cTn id="439" presetID="22" presetClass="entr" presetSubtype="4" fill="hold" grpId="0" nodeType="withEffect">
                                  <p:stCondLst>
                                    <p:cond delay="0"/>
                                  </p:stCondLst>
                                  <p:childTnLst>
                                    <p:set>
                                      <p:cBhvr>
                                        <p:cTn id="440" dur="1" fill="hold">
                                          <p:stCondLst>
                                            <p:cond delay="0"/>
                                          </p:stCondLst>
                                        </p:cTn>
                                        <p:tgtEl>
                                          <p:spTgt spid="63716"/>
                                        </p:tgtEl>
                                        <p:attrNameLst>
                                          <p:attrName>style.visibility</p:attrName>
                                        </p:attrNameLst>
                                      </p:cBhvr>
                                      <p:to>
                                        <p:strVal val="visible"/>
                                      </p:to>
                                    </p:set>
                                    <p:animEffect transition="in" filter="wipe(down)">
                                      <p:cBhvr>
                                        <p:cTn id="441" dur="500"/>
                                        <p:tgtEl>
                                          <p:spTgt spid="63716"/>
                                        </p:tgtEl>
                                      </p:cBhvr>
                                    </p:animEffect>
                                  </p:childTnLst>
                                </p:cTn>
                              </p:par>
                              <p:par>
                                <p:cTn id="442" presetID="22" presetClass="entr" presetSubtype="4" fill="hold" grpId="0" nodeType="withEffect">
                                  <p:stCondLst>
                                    <p:cond delay="0"/>
                                  </p:stCondLst>
                                  <p:childTnLst>
                                    <p:set>
                                      <p:cBhvr>
                                        <p:cTn id="443" dur="1" fill="hold">
                                          <p:stCondLst>
                                            <p:cond delay="0"/>
                                          </p:stCondLst>
                                        </p:cTn>
                                        <p:tgtEl>
                                          <p:spTgt spid="63717"/>
                                        </p:tgtEl>
                                        <p:attrNameLst>
                                          <p:attrName>style.visibility</p:attrName>
                                        </p:attrNameLst>
                                      </p:cBhvr>
                                      <p:to>
                                        <p:strVal val="visible"/>
                                      </p:to>
                                    </p:set>
                                    <p:animEffect transition="in" filter="wipe(down)">
                                      <p:cBhvr>
                                        <p:cTn id="444" dur="500"/>
                                        <p:tgtEl>
                                          <p:spTgt spid="63717"/>
                                        </p:tgtEl>
                                      </p:cBhvr>
                                    </p:animEffect>
                                  </p:childTnLst>
                                </p:cTn>
                              </p:par>
                              <p:par>
                                <p:cTn id="445" presetID="22" presetClass="entr" presetSubtype="4" fill="hold" grpId="0" nodeType="withEffect">
                                  <p:stCondLst>
                                    <p:cond delay="0"/>
                                  </p:stCondLst>
                                  <p:childTnLst>
                                    <p:set>
                                      <p:cBhvr>
                                        <p:cTn id="446" dur="1" fill="hold">
                                          <p:stCondLst>
                                            <p:cond delay="0"/>
                                          </p:stCondLst>
                                        </p:cTn>
                                        <p:tgtEl>
                                          <p:spTgt spid="63718"/>
                                        </p:tgtEl>
                                        <p:attrNameLst>
                                          <p:attrName>style.visibility</p:attrName>
                                        </p:attrNameLst>
                                      </p:cBhvr>
                                      <p:to>
                                        <p:strVal val="visible"/>
                                      </p:to>
                                    </p:set>
                                    <p:animEffect transition="in" filter="wipe(down)">
                                      <p:cBhvr>
                                        <p:cTn id="447" dur="500"/>
                                        <p:tgtEl>
                                          <p:spTgt spid="63718"/>
                                        </p:tgtEl>
                                      </p:cBhvr>
                                    </p:animEffect>
                                  </p:childTnLst>
                                </p:cTn>
                              </p:par>
                              <p:par>
                                <p:cTn id="448" presetID="22" presetClass="entr" presetSubtype="4" fill="hold" grpId="0" nodeType="withEffect">
                                  <p:stCondLst>
                                    <p:cond delay="0"/>
                                  </p:stCondLst>
                                  <p:childTnLst>
                                    <p:set>
                                      <p:cBhvr>
                                        <p:cTn id="449" dur="1" fill="hold">
                                          <p:stCondLst>
                                            <p:cond delay="0"/>
                                          </p:stCondLst>
                                        </p:cTn>
                                        <p:tgtEl>
                                          <p:spTgt spid="63719"/>
                                        </p:tgtEl>
                                        <p:attrNameLst>
                                          <p:attrName>style.visibility</p:attrName>
                                        </p:attrNameLst>
                                      </p:cBhvr>
                                      <p:to>
                                        <p:strVal val="visible"/>
                                      </p:to>
                                    </p:set>
                                    <p:animEffect transition="in" filter="wipe(down)">
                                      <p:cBhvr>
                                        <p:cTn id="450" dur="500"/>
                                        <p:tgtEl>
                                          <p:spTgt spid="63719"/>
                                        </p:tgtEl>
                                      </p:cBhvr>
                                    </p:animEffect>
                                  </p:childTnLst>
                                </p:cTn>
                              </p:par>
                              <p:par>
                                <p:cTn id="451" presetID="22" presetClass="entr" presetSubtype="4" fill="hold" grpId="0" nodeType="withEffect">
                                  <p:stCondLst>
                                    <p:cond delay="0"/>
                                  </p:stCondLst>
                                  <p:childTnLst>
                                    <p:set>
                                      <p:cBhvr>
                                        <p:cTn id="452" dur="1" fill="hold">
                                          <p:stCondLst>
                                            <p:cond delay="0"/>
                                          </p:stCondLst>
                                        </p:cTn>
                                        <p:tgtEl>
                                          <p:spTgt spid="63720"/>
                                        </p:tgtEl>
                                        <p:attrNameLst>
                                          <p:attrName>style.visibility</p:attrName>
                                        </p:attrNameLst>
                                      </p:cBhvr>
                                      <p:to>
                                        <p:strVal val="visible"/>
                                      </p:to>
                                    </p:set>
                                    <p:animEffect transition="in" filter="wipe(down)">
                                      <p:cBhvr>
                                        <p:cTn id="453" dur="500"/>
                                        <p:tgtEl>
                                          <p:spTgt spid="63720"/>
                                        </p:tgtEl>
                                      </p:cBhvr>
                                    </p:animEffect>
                                  </p:childTnLst>
                                </p:cTn>
                              </p:par>
                              <p:par>
                                <p:cTn id="454" presetID="22" presetClass="entr" presetSubtype="4" fill="hold" grpId="0" nodeType="withEffect">
                                  <p:stCondLst>
                                    <p:cond delay="0"/>
                                  </p:stCondLst>
                                  <p:childTnLst>
                                    <p:set>
                                      <p:cBhvr>
                                        <p:cTn id="455" dur="1" fill="hold">
                                          <p:stCondLst>
                                            <p:cond delay="0"/>
                                          </p:stCondLst>
                                        </p:cTn>
                                        <p:tgtEl>
                                          <p:spTgt spid="63721"/>
                                        </p:tgtEl>
                                        <p:attrNameLst>
                                          <p:attrName>style.visibility</p:attrName>
                                        </p:attrNameLst>
                                      </p:cBhvr>
                                      <p:to>
                                        <p:strVal val="visible"/>
                                      </p:to>
                                    </p:set>
                                    <p:animEffect transition="in" filter="wipe(down)">
                                      <p:cBhvr>
                                        <p:cTn id="456" dur="500"/>
                                        <p:tgtEl>
                                          <p:spTgt spid="63721"/>
                                        </p:tgtEl>
                                      </p:cBhvr>
                                    </p:animEffect>
                                  </p:childTnLst>
                                </p:cTn>
                              </p:par>
                              <p:par>
                                <p:cTn id="457" presetID="22" presetClass="entr" presetSubtype="4" fill="hold" grpId="0" nodeType="withEffect">
                                  <p:stCondLst>
                                    <p:cond delay="0"/>
                                  </p:stCondLst>
                                  <p:childTnLst>
                                    <p:set>
                                      <p:cBhvr>
                                        <p:cTn id="458" dur="1" fill="hold">
                                          <p:stCondLst>
                                            <p:cond delay="0"/>
                                          </p:stCondLst>
                                        </p:cTn>
                                        <p:tgtEl>
                                          <p:spTgt spid="63722"/>
                                        </p:tgtEl>
                                        <p:attrNameLst>
                                          <p:attrName>style.visibility</p:attrName>
                                        </p:attrNameLst>
                                      </p:cBhvr>
                                      <p:to>
                                        <p:strVal val="visible"/>
                                      </p:to>
                                    </p:set>
                                    <p:animEffect transition="in" filter="wipe(down)">
                                      <p:cBhvr>
                                        <p:cTn id="459" dur="500"/>
                                        <p:tgtEl>
                                          <p:spTgt spid="63722"/>
                                        </p:tgtEl>
                                      </p:cBhvr>
                                    </p:animEffect>
                                  </p:childTnLst>
                                </p:cTn>
                              </p:par>
                              <p:par>
                                <p:cTn id="460" presetID="22" presetClass="entr" presetSubtype="4" fill="hold" grpId="0" nodeType="withEffect">
                                  <p:stCondLst>
                                    <p:cond delay="0"/>
                                  </p:stCondLst>
                                  <p:childTnLst>
                                    <p:set>
                                      <p:cBhvr>
                                        <p:cTn id="461" dur="1" fill="hold">
                                          <p:stCondLst>
                                            <p:cond delay="0"/>
                                          </p:stCondLst>
                                        </p:cTn>
                                        <p:tgtEl>
                                          <p:spTgt spid="63723"/>
                                        </p:tgtEl>
                                        <p:attrNameLst>
                                          <p:attrName>style.visibility</p:attrName>
                                        </p:attrNameLst>
                                      </p:cBhvr>
                                      <p:to>
                                        <p:strVal val="visible"/>
                                      </p:to>
                                    </p:set>
                                    <p:animEffect transition="in" filter="wipe(down)">
                                      <p:cBhvr>
                                        <p:cTn id="462" dur="500"/>
                                        <p:tgtEl>
                                          <p:spTgt spid="63723"/>
                                        </p:tgtEl>
                                      </p:cBhvr>
                                    </p:animEffect>
                                  </p:childTnLst>
                                </p:cTn>
                              </p:par>
                              <p:par>
                                <p:cTn id="463" presetID="22" presetClass="entr" presetSubtype="4" fill="hold" grpId="0" nodeType="withEffect">
                                  <p:stCondLst>
                                    <p:cond delay="0"/>
                                  </p:stCondLst>
                                  <p:childTnLst>
                                    <p:set>
                                      <p:cBhvr>
                                        <p:cTn id="464" dur="1" fill="hold">
                                          <p:stCondLst>
                                            <p:cond delay="0"/>
                                          </p:stCondLst>
                                        </p:cTn>
                                        <p:tgtEl>
                                          <p:spTgt spid="63724"/>
                                        </p:tgtEl>
                                        <p:attrNameLst>
                                          <p:attrName>style.visibility</p:attrName>
                                        </p:attrNameLst>
                                      </p:cBhvr>
                                      <p:to>
                                        <p:strVal val="visible"/>
                                      </p:to>
                                    </p:set>
                                    <p:animEffect transition="in" filter="wipe(down)">
                                      <p:cBhvr>
                                        <p:cTn id="465" dur="500"/>
                                        <p:tgtEl>
                                          <p:spTgt spid="63724"/>
                                        </p:tgtEl>
                                      </p:cBhvr>
                                    </p:animEffect>
                                  </p:childTnLst>
                                </p:cTn>
                              </p:par>
                              <p:par>
                                <p:cTn id="466" presetID="22" presetClass="entr" presetSubtype="4" fill="hold" grpId="0" nodeType="withEffect">
                                  <p:stCondLst>
                                    <p:cond delay="0"/>
                                  </p:stCondLst>
                                  <p:childTnLst>
                                    <p:set>
                                      <p:cBhvr>
                                        <p:cTn id="467" dur="1" fill="hold">
                                          <p:stCondLst>
                                            <p:cond delay="0"/>
                                          </p:stCondLst>
                                        </p:cTn>
                                        <p:tgtEl>
                                          <p:spTgt spid="63725"/>
                                        </p:tgtEl>
                                        <p:attrNameLst>
                                          <p:attrName>style.visibility</p:attrName>
                                        </p:attrNameLst>
                                      </p:cBhvr>
                                      <p:to>
                                        <p:strVal val="visible"/>
                                      </p:to>
                                    </p:set>
                                    <p:animEffect transition="in" filter="wipe(down)">
                                      <p:cBhvr>
                                        <p:cTn id="468" dur="500"/>
                                        <p:tgtEl>
                                          <p:spTgt spid="63725"/>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8" fill="hold" grpId="0" nodeType="clickEffect">
                                  <p:stCondLst>
                                    <p:cond delay="0"/>
                                  </p:stCondLst>
                                  <p:childTnLst>
                                    <p:set>
                                      <p:cBhvr>
                                        <p:cTn id="472" dur="1" fill="hold">
                                          <p:stCondLst>
                                            <p:cond delay="0"/>
                                          </p:stCondLst>
                                        </p:cTn>
                                        <p:tgtEl>
                                          <p:spTgt spid="63713"/>
                                        </p:tgtEl>
                                        <p:attrNameLst>
                                          <p:attrName>style.visibility</p:attrName>
                                        </p:attrNameLst>
                                      </p:cBhvr>
                                      <p:to>
                                        <p:strVal val="visible"/>
                                      </p:to>
                                    </p:set>
                                    <p:animEffect transition="in" filter="wipe(left)">
                                      <p:cBhvr>
                                        <p:cTn id="473" dur="500"/>
                                        <p:tgtEl>
                                          <p:spTgt spid="63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494" grpId="0" animBg="1"/>
      <p:bldP spid="63495" grpId="0"/>
      <p:bldP spid="63496" grpId="0"/>
      <p:bldP spid="63501" grpId="0" animBg="1"/>
      <p:bldP spid="63517" grpId="0" animBg="1"/>
      <p:bldP spid="63522" grpId="0" animBg="1"/>
      <p:bldP spid="63523" grpId="0" animBg="1"/>
      <p:bldP spid="63524" grpId="0" animBg="1"/>
      <p:bldP spid="63525" grpId="0" animBg="1"/>
      <p:bldP spid="63526" grpId="0" animBg="1"/>
      <p:bldP spid="63527" grpId="0" animBg="1"/>
      <p:bldP spid="63528" grpId="0" animBg="1"/>
      <p:bldP spid="63529" grpId="0"/>
      <p:bldP spid="63530" grpId="0" animBg="1"/>
      <p:bldP spid="63531" grpId="0"/>
      <p:bldP spid="63532" grpId="0" animBg="1"/>
      <p:bldP spid="63533" grpId="0" animBg="1"/>
      <p:bldP spid="63534" grpId="0" animBg="1"/>
      <p:bldP spid="63535" grpId="0" animBg="1"/>
      <p:bldP spid="63536" grpId="0" animBg="1"/>
      <p:bldP spid="63537" grpId="0" animBg="1"/>
      <p:bldP spid="63538" grpId="0"/>
      <p:bldP spid="63539" grpId="0"/>
      <p:bldP spid="63540" grpId="0"/>
      <p:bldP spid="63541" grpId="0"/>
      <p:bldP spid="63542" grpId="0"/>
      <p:bldP spid="63566" grpId="0" animBg="1"/>
      <p:bldP spid="63570" grpId="0" animBg="1"/>
      <p:bldP spid="63573" grpId="0" animBg="1"/>
      <p:bldP spid="63578" grpId="0" animBg="1"/>
      <p:bldP spid="63583" grpId="0" animBg="1"/>
      <p:bldP spid="63588" grpId="0" animBg="1"/>
      <p:bldP spid="63593" grpId="0" animBg="1"/>
      <p:bldP spid="63598" grpId="0" animBg="1"/>
      <p:bldP spid="63602" grpId="0" animBg="1"/>
      <p:bldP spid="63603" grpId="0" animBg="1"/>
      <p:bldP spid="63604" grpId="0" animBg="1"/>
      <p:bldP spid="63605" grpId="0"/>
      <p:bldP spid="63606" grpId="0" animBg="1"/>
      <p:bldP spid="63607" grpId="0" animBg="1"/>
      <p:bldP spid="63608" grpId="0" animBg="1"/>
      <p:bldP spid="63610" grpId="0" animBg="1"/>
      <p:bldP spid="63611" grpId="0"/>
      <p:bldP spid="63612" grpId="0" animBg="1"/>
      <p:bldP spid="63613" grpId="0" animBg="1"/>
      <p:bldP spid="63614" grpId="0" animBg="1"/>
      <p:bldP spid="63615" grpId="0" animBg="1"/>
      <p:bldP spid="63617" grpId="0" animBg="1"/>
      <p:bldP spid="63618" grpId="0" animBg="1"/>
      <p:bldP spid="63619" grpId="0" animBg="1"/>
      <p:bldP spid="63621" grpId="0" animBg="1"/>
      <p:bldP spid="63622" grpId="0" animBg="1"/>
      <p:bldP spid="63623" grpId="0" animBg="1"/>
      <p:bldP spid="63624" grpId="0" animBg="1"/>
      <p:bldP spid="63625" grpId="0" animBg="1"/>
      <p:bldP spid="63626" grpId="0" animBg="1"/>
      <p:bldP spid="63627" grpId="0" animBg="1"/>
      <p:bldP spid="63628" grpId="0" animBg="1"/>
      <p:bldP spid="63629" grpId="0" animBg="1"/>
      <p:bldP spid="63630" grpId="0" animBg="1"/>
      <p:bldP spid="63631" grpId="0" animBg="1"/>
      <p:bldP spid="63632" grpId="0" animBg="1"/>
      <p:bldP spid="63633" grpId="0" animBg="1"/>
      <p:bldP spid="63647" grpId="0"/>
      <p:bldP spid="63648" grpId="0"/>
      <p:bldP spid="63649" grpId="0"/>
      <p:bldP spid="63650" grpId="0"/>
      <p:bldP spid="63651" grpId="0"/>
      <p:bldP spid="63652" grpId="0"/>
      <p:bldP spid="63653" grpId="0"/>
      <p:bldP spid="63654" grpId="0"/>
      <p:bldP spid="63655" grpId="0"/>
      <p:bldP spid="63656" grpId="0"/>
      <p:bldP spid="63657" grpId="0"/>
      <p:bldP spid="63658" grpId="0"/>
      <p:bldP spid="63684" grpId="0" animBg="1"/>
      <p:bldP spid="63686" grpId="0" animBg="1"/>
      <p:bldP spid="63688" grpId="0" animBg="1"/>
      <p:bldP spid="63689" grpId="0" animBg="1"/>
      <p:bldP spid="63690" grpId="0" animBg="1"/>
      <p:bldP spid="63691" grpId="0" animBg="1"/>
      <p:bldP spid="63692" grpId="0" animBg="1"/>
      <p:bldP spid="63693" grpId="0" animBg="1"/>
      <p:bldP spid="63694" grpId="0" animBg="1"/>
      <p:bldP spid="63695" grpId="0" animBg="1"/>
      <p:bldP spid="63696" grpId="0" animBg="1"/>
      <p:bldP spid="63697" grpId="0" animBg="1"/>
      <p:bldP spid="63698" grpId="0" animBg="1"/>
      <p:bldP spid="63699" grpId="0" animBg="1"/>
      <p:bldP spid="63700" grpId="0" animBg="1"/>
      <p:bldP spid="63701" grpId="0" animBg="1"/>
      <p:bldP spid="63702" grpId="0" animBg="1"/>
      <p:bldP spid="63703" grpId="0" animBg="1"/>
      <p:bldP spid="63704" grpId="0" animBg="1"/>
      <p:bldP spid="63705" grpId="0" animBg="1"/>
      <p:bldP spid="63706" grpId="0" animBg="1"/>
      <p:bldP spid="63707" grpId="0" animBg="1"/>
      <p:bldP spid="63708" grpId="0" animBg="1"/>
      <p:bldP spid="63709" grpId="0" animBg="1"/>
      <p:bldP spid="63710" grpId="0" animBg="1"/>
      <p:bldP spid="63711" grpId="0" animBg="1"/>
      <p:bldP spid="63712" grpId="0" animBg="1"/>
      <p:bldP spid="63713" grpId="0" animBg="1"/>
      <p:bldP spid="63714" grpId="0"/>
      <p:bldP spid="63715" grpId="0"/>
      <p:bldP spid="63716" grpId="0"/>
      <p:bldP spid="63717" grpId="0"/>
      <p:bldP spid="63718" grpId="0"/>
      <p:bldP spid="63719" grpId="0"/>
      <p:bldP spid="63720" grpId="0"/>
      <p:bldP spid="63721" grpId="0"/>
      <p:bldP spid="63722" grpId="0"/>
      <p:bldP spid="63723" grpId="0"/>
      <p:bldP spid="63724" grpId="0"/>
      <p:bldP spid="637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343400" y="76200"/>
            <a:ext cx="4686300" cy="1863725"/>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rPr>
              <a:t>Read problem and answer following questions</a:t>
            </a:r>
          </a:p>
          <a:p>
            <a:r>
              <a:rPr lang="en-US" sz="1600">
                <a:latin typeface="Times New Roman" pitchFamily="18" charset="0"/>
              </a:rPr>
              <a:t>1. Surface inclined to which plane? -------      </a:t>
            </a:r>
            <a:r>
              <a:rPr lang="en-US" sz="1600" b="1" i="1">
                <a:latin typeface="Times New Roman" pitchFamily="18" charset="0"/>
              </a:rPr>
              <a:t>HP</a:t>
            </a:r>
          </a:p>
          <a:p>
            <a:r>
              <a:rPr lang="en-US" sz="1600">
                <a:latin typeface="Times New Roman" pitchFamily="18" charset="0"/>
              </a:rPr>
              <a:t>2. Assumption for initial position? ------ </a:t>
            </a:r>
            <a:r>
              <a:rPr lang="en-US" sz="1600" b="1" i="1">
                <a:latin typeface="Times New Roman" pitchFamily="18" charset="0"/>
              </a:rPr>
              <a:t>// to HP</a:t>
            </a:r>
          </a:p>
          <a:p>
            <a:r>
              <a:rPr lang="en-US" sz="1600">
                <a:latin typeface="Times New Roman" pitchFamily="18" charset="0"/>
              </a:rPr>
              <a:t>3. So which view will show True shape? ---   </a:t>
            </a:r>
            <a:r>
              <a:rPr lang="en-US" sz="1600" b="1" i="1">
                <a:latin typeface="Times New Roman" pitchFamily="18" charset="0"/>
              </a:rPr>
              <a:t>TV</a:t>
            </a:r>
          </a:p>
          <a:p>
            <a:r>
              <a:rPr lang="en-US" sz="1600">
                <a:latin typeface="Times New Roman" pitchFamily="18" charset="0"/>
              </a:rPr>
              <a:t>4. Which side will be vertical?   -------- </a:t>
            </a:r>
            <a:r>
              <a:rPr lang="en-US" sz="1600" b="1" i="1">
                <a:latin typeface="Times New Roman" pitchFamily="18" charset="0"/>
              </a:rPr>
              <a:t>any side.</a:t>
            </a:r>
          </a:p>
          <a:p>
            <a:r>
              <a:rPr lang="en-US" sz="1600">
                <a:latin typeface="Times New Roman" pitchFamily="18" charset="0"/>
              </a:rPr>
              <a:t>    </a:t>
            </a:r>
            <a:r>
              <a:rPr lang="en-US" sz="1600" b="1" i="1">
                <a:latin typeface="Times New Roman" pitchFamily="18" charset="0"/>
              </a:rPr>
              <a:t>Hence begin with TV,draw pentagon below </a:t>
            </a:r>
          </a:p>
          <a:p>
            <a:r>
              <a:rPr lang="en-US" sz="1600" b="1" i="1">
                <a:latin typeface="Times New Roman" pitchFamily="18" charset="0"/>
              </a:rPr>
              <a:t>     X-Y line, taking one side vertical</a:t>
            </a:r>
            <a:r>
              <a:rPr lang="en-US" b="1" i="1">
                <a:latin typeface="Times New Roman" pitchFamily="18" charset="0"/>
              </a:rPr>
              <a:t>.</a:t>
            </a:r>
            <a:endParaRPr lang="en-US" sz="2400" b="1" i="1">
              <a:latin typeface="Times New Roman" pitchFamily="18" charset="0"/>
            </a:endParaRPr>
          </a:p>
        </p:txBody>
      </p:sp>
      <p:sp>
        <p:nvSpPr>
          <p:cNvPr id="16387" name="Text Box 3"/>
          <p:cNvSpPr txBox="1">
            <a:spLocks noChangeArrowheads="1"/>
          </p:cNvSpPr>
          <p:nvPr/>
        </p:nvSpPr>
        <p:spPr bwMode="auto">
          <a:xfrm>
            <a:off x="304800" y="76200"/>
            <a:ext cx="3962400" cy="1589088"/>
          </a:xfrm>
          <a:prstGeom prst="rect">
            <a:avLst/>
          </a:prstGeom>
          <a:noFill/>
          <a:ln w="9525">
            <a:noFill/>
            <a:miter lim="800000"/>
            <a:headEnd/>
            <a:tailEnd/>
          </a:ln>
        </p:spPr>
        <p:txBody>
          <a:bodyPr>
            <a:spAutoFit/>
          </a:bodyPr>
          <a:lstStyle/>
          <a:p>
            <a:r>
              <a:rPr lang="en-US" b="1">
                <a:solidFill>
                  <a:schemeClr val="accent2"/>
                </a:solidFill>
                <a:latin typeface="Times New Roman" pitchFamily="18" charset="0"/>
              </a:rPr>
              <a:t>Problem 4:</a:t>
            </a:r>
          </a:p>
          <a:p>
            <a:r>
              <a:rPr lang="en-US" sz="1600" b="1">
                <a:solidFill>
                  <a:srgbClr val="FF3300"/>
                </a:solidFill>
                <a:latin typeface="Times New Roman" pitchFamily="18" charset="0"/>
              </a:rPr>
              <a:t>A regular pentagon of 30 mm sides is resting on HP on one of it’s sides with it’s surface 45</a:t>
            </a:r>
            <a:r>
              <a:rPr lang="en-US" sz="1600" b="1" baseline="30000">
                <a:solidFill>
                  <a:srgbClr val="FF3300"/>
                </a:solidFill>
                <a:latin typeface="Times New Roman" pitchFamily="18" charset="0"/>
              </a:rPr>
              <a:t>0  </a:t>
            </a:r>
            <a:r>
              <a:rPr lang="en-US" sz="1600" b="1">
                <a:solidFill>
                  <a:srgbClr val="FF3300"/>
                </a:solidFill>
                <a:latin typeface="Times New Roman" pitchFamily="18" charset="0"/>
              </a:rPr>
              <a:t>inclined to HP.</a:t>
            </a:r>
          </a:p>
          <a:p>
            <a:r>
              <a:rPr lang="en-US" sz="1600" b="1">
                <a:solidFill>
                  <a:srgbClr val="FF3300"/>
                </a:solidFill>
                <a:latin typeface="Times New Roman" pitchFamily="18" charset="0"/>
              </a:rPr>
              <a:t>Draw it’s projections when the side in HP makes 30</a:t>
            </a:r>
            <a:r>
              <a:rPr lang="en-US" sz="1600" b="1" baseline="30000">
                <a:solidFill>
                  <a:srgbClr val="FF3300"/>
                </a:solidFill>
                <a:latin typeface="Times New Roman" pitchFamily="18" charset="0"/>
              </a:rPr>
              <a:t>0</a:t>
            </a:r>
            <a:r>
              <a:rPr lang="en-US" sz="1600" b="1">
                <a:solidFill>
                  <a:srgbClr val="FF3300"/>
                </a:solidFill>
                <a:latin typeface="Times New Roman" pitchFamily="18" charset="0"/>
              </a:rPr>
              <a:t> angle with VP</a:t>
            </a:r>
          </a:p>
        </p:txBody>
      </p:sp>
      <p:sp>
        <p:nvSpPr>
          <p:cNvPr id="16388" name="Text Box 4"/>
          <p:cNvSpPr txBox="1">
            <a:spLocks noChangeArrowheads="1"/>
          </p:cNvSpPr>
          <p:nvPr/>
        </p:nvSpPr>
        <p:spPr bwMode="auto">
          <a:xfrm>
            <a:off x="1714500" y="3101975"/>
            <a:ext cx="320675" cy="304800"/>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16389" name="AutoShape 5"/>
          <p:cNvSpPr>
            <a:spLocks noChangeArrowheads="1"/>
          </p:cNvSpPr>
          <p:nvPr/>
        </p:nvSpPr>
        <p:spPr bwMode="auto">
          <a:xfrm rot="5400000">
            <a:off x="1939926" y="3867150"/>
            <a:ext cx="1619250" cy="1539875"/>
          </a:xfrm>
          <a:prstGeom prst="pentagon">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16390" name="Line 6"/>
          <p:cNvSpPr>
            <a:spLocks noChangeShapeType="1"/>
          </p:cNvSpPr>
          <p:nvPr/>
        </p:nvSpPr>
        <p:spPr bwMode="auto">
          <a:xfrm flipV="1">
            <a:off x="1979613" y="3232150"/>
            <a:ext cx="0" cy="1106488"/>
          </a:xfrm>
          <a:prstGeom prst="line">
            <a:avLst/>
          </a:prstGeom>
          <a:noFill/>
          <a:ln w="3175">
            <a:solidFill>
              <a:srgbClr val="969696"/>
            </a:solidFill>
            <a:round/>
            <a:headEnd/>
            <a:tailEnd/>
          </a:ln>
        </p:spPr>
        <p:txBody>
          <a:bodyPr/>
          <a:lstStyle/>
          <a:p>
            <a:endParaRPr lang="en-IN"/>
          </a:p>
        </p:txBody>
      </p:sp>
      <p:sp>
        <p:nvSpPr>
          <p:cNvPr id="16391" name="Line 7"/>
          <p:cNvSpPr>
            <a:spLocks noChangeShapeType="1"/>
          </p:cNvSpPr>
          <p:nvPr/>
        </p:nvSpPr>
        <p:spPr bwMode="auto">
          <a:xfrm flipV="1">
            <a:off x="2917825" y="3232150"/>
            <a:ext cx="0" cy="595313"/>
          </a:xfrm>
          <a:prstGeom prst="line">
            <a:avLst/>
          </a:prstGeom>
          <a:noFill/>
          <a:ln w="3175">
            <a:solidFill>
              <a:srgbClr val="969696"/>
            </a:solidFill>
            <a:round/>
            <a:headEnd/>
            <a:tailEnd/>
          </a:ln>
        </p:spPr>
        <p:txBody>
          <a:bodyPr/>
          <a:lstStyle/>
          <a:p>
            <a:endParaRPr lang="en-IN"/>
          </a:p>
        </p:txBody>
      </p:sp>
      <p:sp>
        <p:nvSpPr>
          <p:cNvPr id="16392" name="Line 8"/>
          <p:cNvSpPr>
            <a:spLocks noChangeShapeType="1"/>
          </p:cNvSpPr>
          <p:nvPr/>
        </p:nvSpPr>
        <p:spPr bwMode="auto">
          <a:xfrm flipV="1">
            <a:off x="3516313" y="3232150"/>
            <a:ext cx="0" cy="1447800"/>
          </a:xfrm>
          <a:prstGeom prst="line">
            <a:avLst/>
          </a:prstGeom>
          <a:noFill/>
          <a:ln w="3175">
            <a:solidFill>
              <a:srgbClr val="969696"/>
            </a:solidFill>
            <a:round/>
            <a:headEnd/>
            <a:tailEnd/>
          </a:ln>
        </p:spPr>
        <p:txBody>
          <a:bodyPr/>
          <a:lstStyle/>
          <a:p>
            <a:endParaRPr lang="en-IN"/>
          </a:p>
        </p:txBody>
      </p:sp>
      <p:sp>
        <p:nvSpPr>
          <p:cNvPr id="16393" name="Line 9"/>
          <p:cNvSpPr>
            <a:spLocks noChangeShapeType="1"/>
          </p:cNvSpPr>
          <p:nvPr/>
        </p:nvSpPr>
        <p:spPr bwMode="auto">
          <a:xfrm>
            <a:off x="1951038" y="3433763"/>
            <a:ext cx="1584325" cy="0"/>
          </a:xfrm>
          <a:prstGeom prst="line">
            <a:avLst/>
          </a:prstGeom>
          <a:noFill/>
          <a:ln w="28575">
            <a:solidFill>
              <a:schemeClr val="tx1"/>
            </a:solidFill>
            <a:round/>
            <a:headEnd/>
            <a:tailEnd/>
          </a:ln>
        </p:spPr>
        <p:txBody>
          <a:bodyPr/>
          <a:lstStyle/>
          <a:p>
            <a:endParaRPr lang="en-IN"/>
          </a:p>
        </p:txBody>
      </p:sp>
      <p:sp>
        <p:nvSpPr>
          <p:cNvPr id="16394" name="Line 10"/>
          <p:cNvSpPr>
            <a:spLocks noChangeShapeType="1"/>
          </p:cNvSpPr>
          <p:nvPr/>
        </p:nvSpPr>
        <p:spPr bwMode="auto">
          <a:xfrm rot="-2807395">
            <a:off x="3898107" y="2907506"/>
            <a:ext cx="1447800" cy="1587"/>
          </a:xfrm>
          <a:prstGeom prst="line">
            <a:avLst/>
          </a:prstGeom>
          <a:noFill/>
          <a:ln w="28575">
            <a:solidFill>
              <a:schemeClr val="tx1"/>
            </a:solidFill>
            <a:round/>
            <a:headEnd/>
            <a:tailEnd/>
          </a:ln>
        </p:spPr>
        <p:txBody>
          <a:bodyPr/>
          <a:lstStyle/>
          <a:p>
            <a:endParaRPr lang="en-IN"/>
          </a:p>
        </p:txBody>
      </p:sp>
      <p:sp>
        <p:nvSpPr>
          <p:cNvPr id="16395" name="Line 11"/>
          <p:cNvSpPr>
            <a:spLocks noChangeShapeType="1"/>
          </p:cNvSpPr>
          <p:nvPr/>
        </p:nvSpPr>
        <p:spPr bwMode="auto">
          <a:xfrm>
            <a:off x="5081588" y="2379663"/>
            <a:ext cx="0" cy="3067050"/>
          </a:xfrm>
          <a:prstGeom prst="line">
            <a:avLst/>
          </a:prstGeom>
          <a:noFill/>
          <a:ln w="3175">
            <a:solidFill>
              <a:srgbClr val="969696"/>
            </a:solidFill>
            <a:round/>
            <a:headEnd/>
            <a:tailEnd/>
          </a:ln>
        </p:spPr>
        <p:txBody>
          <a:bodyPr/>
          <a:lstStyle/>
          <a:p>
            <a:endParaRPr lang="en-IN"/>
          </a:p>
        </p:txBody>
      </p:sp>
      <p:sp>
        <p:nvSpPr>
          <p:cNvPr id="16396" name="Line 12"/>
          <p:cNvSpPr>
            <a:spLocks noChangeShapeType="1"/>
          </p:cNvSpPr>
          <p:nvPr/>
        </p:nvSpPr>
        <p:spPr bwMode="auto">
          <a:xfrm>
            <a:off x="4751388" y="2720975"/>
            <a:ext cx="0" cy="2725738"/>
          </a:xfrm>
          <a:prstGeom prst="line">
            <a:avLst/>
          </a:prstGeom>
          <a:noFill/>
          <a:ln w="3175">
            <a:solidFill>
              <a:srgbClr val="969696"/>
            </a:solidFill>
            <a:round/>
            <a:headEnd/>
            <a:tailEnd/>
          </a:ln>
        </p:spPr>
        <p:txBody>
          <a:bodyPr/>
          <a:lstStyle/>
          <a:p>
            <a:endParaRPr lang="en-IN"/>
          </a:p>
        </p:txBody>
      </p:sp>
      <p:sp>
        <p:nvSpPr>
          <p:cNvPr id="16397" name="Line 13"/>
          <p:cNvSpPr>
            <a:spLocks noChangeShapeType="1"/>
          </p:cNvSpPr>
          <p:nvPr/>
        </p:nvSpPr>
        <p:spPr bwMode="auto">
          <a:xfrm>
            <a:off x="4146550" y="3419475"/>
            <a:ext cx="25400" cy="2027238"/>
          </a:xfrm>
          <a:prstGeom prst="line">
            <a:avLst/>
          </a:prstGeom>
          <a:noFill/>
          <a:ln w="3175">
            <a:solidFill>
              <a:srgbClr val="969696"/>
            </a:solidFill>
            <a:round/>
            <a:headEnd/>
            <a:tailEnd/>
          </a:ln>
        </p:spPr>
        <p:txBody>
          <a:bodyPr/>
          <a:lstStyle/>
          <a:p>
            <a:endParaRPr lang="en-IN"/>
          </a:p>
        </p:txBody>
      </p:sp>
      <p:sp>
        <p:nvSpPr>
          <p:cNvPr id="16398" name="Line 14"/>
          <p:cNvSpPr>
            <a:spLocks noChangeShapeType="1"/>
          </p:cNvSpPr>
          <p:nvPr/>
        </p:nvSpPr>
        <p:spPr bwMode="auto">
          <a:xfrm>
            <a:off x="2746375" y="3827463"/>
            <a:ext cx="2389188" cy="0"/>
          </a:xfrm>
          <a:prstGeom prst="line">
            <a:avLst/>
          </a:prstGeom>
          <a:noFill/>
          <a:ln w="3175">
            <a:solidFill>
              <a:srgbClr val="969696"/>
            </a:solidFill>
            <a:round/>
            <a:headEnd/>
            <a:tailEnd/>
          </a:ln>
        </p:spPr>
        <p:txBody>
          <a:bodyPr/>
          <a:lstStyle/>
          <a:p>
            <a:endParaRPr lang="en-IN"/>
          </a:p>
        </p:txBody>
      </p:sp>
      <p:sp>
        <p:nvSpPr>
          <p:cNvPr id="16399" name="Line 15"/>
          <p:cNvSpPr>
            <a:spLocks noChangeShapeType="1"/>
          </p:cNvSpPr>
          <p:nvPr/>
        </p:nvSpPr>
        <p:spPr bwMode="auto">
          <a:xfrm>
            <a:off x="1979613" y="4168775"/>
            <a:ext cx="3155950" cy="0"/>
          </a:xfrm>
          <a:prstGeom prst="line">
            <a:avLst/>
          </a:prstGeom>
          <a:noFill/>
          <a:ln w="3175">
            <a:solidFill>
              <a:srgbClr val="969696"/>
            </a:solidFill>
            <a:round/>
            <a:headEnd/>
            <a:tailEnd/>
          </a:ln>
        </p:spPr>
        <p:txBody>
          <a:bodyPr/>
          <a:lstStyle/>
          <a:p>
            <a:endParaRPr lang="en-IN"/>
          </a:p>
        </p:txBody>
      </p:sp>
      <p:sp>
        <p:nvSpPr>
          <p:cNvPr id="16400" name="Line 16"/>
          <p:cNvSpPr>
            <a:spLocks noChangeShapeType="1"/>
          </p:cNvSpPr>
          <p:nvPr/>
        </p:nvSpPr>
        <p:spPr bwMode="auto">
          <a:xfrm>
            <a:off x="3516313" y="4627563"/>
            <a:ext cx="1619250" cy="0"/>
          </a:xfrm>
          <a:prstGeom prst="line">
            <a:avLst/>
          </a:prstGeom>
          <a:noFill/>
          <a:ln w="3175">
            <a:solidFill>
              <a:srgbClr val="969696"/>
            </a:solidFill>
            <a:round/>
            <a:headEnd/>
            <a:tailEnd/>
          </a:ln>
        </p:spPr>
        <p:txBody>
          <a:bodyPr/>
          <a:lstStyle/>
          <a:p>
            <a:endParaRPr lang="en-IN"/>
          </a:p>
        </p:txBody>
      </p:sp>
      <p:sp>
        <p:nvSpPr>
          <p:cNvPr id="16401" name="Line 17"/>
          <p:cNvSpPr>
            <a:spLocks noChangeShapeType="1"/>
          </p:cNvSpPr>
          <p:nvPr/>
        </p:nvSpPr>
        <p:spPr bwMode="auto">
          <a:xfrm>
            <a:off x="1979613" y="5105400"/>
            <a:ext cx="3155950" cy="0"/>
          </a:xfrm>
          <a:prstGeom prst="line">
            <a:avLst/>
          </a:prstGeom>
          <a:noFill/>
          <a:ln w="3175">
            <a:solidFill>
              <a:srgbClr val="969696"/>
            </a:solidFill>
            <a:round/>
            <a:headEnd/>
            <a:tailEnd/>
          </a:ln>
        </p:spPr>
        <p:txBody>
          <a:bodyPr/>
          <a:lstStyle/>
          <a:p>
            <a:endParaRPr lang="en-IN"/>
          </a:p>
        </p:txBody>
      </p:sp>
      <p:sp>
        <p:nvSpPr>
          <p:cNvPr id="16402" name="Line 18"/>
          <p:cNvSpPr>
            <a:spLocks noChangeShapeType="1"/>
          </p:cNvSpPr>
          <p:nvPr/>
        </p:nvSpPr>
        <p:spPr bwMode="auto">
          <a:xfrm>
            <a:off x="2917825" y="5446713"/>
            <a:ext cx="2217738" cy="0"/>
          </a:xfrm>
          <a:prstGeom prst="line">
            <a:avLst/>
          </a:prstGeom>
          <a:noFill/>
          <a:ln w="3175">
            <a:solidFill>
              <a:srgbClr val="969696"/>
            </a:solidFill>
            <a:round/>
            <a:headEnd/>
            <a:tailEnd/>
          </a:ln>
        </p:spPr>
        <p:txBody>
          <a:bodyPr/>
          <a:lstStyle/>
          <a:p>
            <a:endParaRPr lang="en-IN"/>
          </a:p>
        </p:txBody>
      </p:sp>
      <p:sp>
        <p:nvSpPr>
          <p:cNvPr id="16403" name="AutoShape 19"/>
          <p:cNvSpPr>
            <a:spLocks noChangeArrowheads="1"/>
          </p:cNvSpPr>
          <p:nvPr/>
        </p:nvSpPr>
        <p:spPr bwMode="auto">
          <a:xfrm rot="5400000">
            <a:off x="3802857" y="4125118"/>
            <a:ext cx="1619250" cy="1001713"/>
          </a:xfrm>
          <a:prstGeom prst="pentagon">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16404" name="AutoShape 20"/>
          <p:cNvSpPr>
            <a:spLocks noChangeArrowheads="1"/>
          </p:cNvSpPr>
          <p:nvPr/>
        </p:nvSpPr>
        <p:spPr bwMode="auto">
          <a:xfrm rot="-9165139">
            <a:off x="5305425" y="3911600"/>
            <a:ext cx="1619250" cy="1003300"/>
          </a:xfrm>
          <a:prstGeom prst="pentagon">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16405" name="Line 21"/>
          <p:cNvSpPr>
            <a:spLocks noChangeShapeType="1"/>
          </p:cNvSpPr>
          <p:nvPr/>
        </p:nvSpPr>
        <p:spPr bwMode="auto">
          <a:xfrm flipH="1" flipV="1">
            <a:off x="5389563" y="3486150"/>
            <a:ext cx="1365250" cy="682625"/>
          </a:xfrm>
          <a:prstGeom prst="line">
            <a:avLst/>
          </a:prstGeom>
          <a:noFill/>
          <a:ln w="3175">
            <a:solidFill>
              <a:schemeClr val="folHlink"/>
            </a:solidFill>
            <a:round/>
            <a:headEnd/>
            <a:tailEnd/>
          </a:ln>
        </p:spPr>
        <p:txBody>
          <a:bodyPr/>
          <a:lstStyle/>
          <a:p>
            <a:endParaRPr lang="en-IN"/>
          </a:p>
        </p:txBody>
      </p:sp>
      <p:sp>
        <p:nvSpPr>
          <p:cNvPr id="16406" name="Line 22"/>
          <p:cNvSpPr>
            <a:spLocks noChangeShapeType="1"/>
          </p:cNvSpPr>
          <p:nvPr/>
        </p:nvSpPr>
        <p:spPr bwMode="auto">
          <a:xfrm flipV="1">
            <a:off x="5305425" y="2463800"/>
            <a:ext cx="0" cy="1704975"/>
          </a:xfrm>
          <a:prstGeom prst="line">
            <a:avLst/>
          </a:prstGeom>
          <a:noFill/>
          <a:ln w="3175">
            <a:solidFill>
              <a:srgbClr val="969696"/>
            </a:solidFill>
            <a:round/>
            <a:headEnd/>
            <a:tailEnd/>
          </a:ln>
        </p:spPr>
        <p:txBody>
          <a:bodyPr/>
          <a:lstStyle/>
          <a:p>
            <a:endParaRPr lang="en-IN"/>
          </a:p>
        </p:txBody>
      </p:sp>
      <p:sp>
        <p:nvSpPr>
          <p:cNvPr id="16407" name="Line 23"/>
          <p:cNvSpPr>
            <a:spLocks noChangeShapeType="1"/>
          </p:cNvSpPr>
          <p:nvPr/>
        </p:nvSpPr>
        <p:spPr bwMode="auto">
          <a:xfrm flipV="1">
            <a:off x="5900738" y="2463800"/>
            <a:ext cx="0" cy="2386013"/>
          </a:xfrm>
          <a:prstGeom prst="line">
            <a:avLst/>
          </a:prstGeom>
          <a:noFill/>
          <a:ln w="3175">
            <a:solidFill>
              <a:srgbClr val="969696"/>
            </a:solidFill>
            <a:round/>
            <a:headEnd/>
            <a:tailEnd/>
          </a:ln>
        </p:spPr>
        <p:txBody>
          <a:bodyPr/>
          <a:lstStyle/>
          <a:p>
            <a:endParaRPr lang="en-IN"/>
          </a:p>
        </p:txBody>
      </p:sp>
      <p:sp>
        <p:nvSpPr>
          <p:cNvPr id="16408" name="Line 24"/>
          <p:cNvSpPr>
            <a:spLocks noChangeShapeType="1"/>
          </p:cNvSpPr>
          <p:nvPr/>
        </p:nvSpPr>
        <p:spPr bwMode="auto">
          <a:xfrm flipV="1">
            <a:off x="6738938" y="2463800"/>
            <a:ext cx="0" cy="2386013"/>
          </a:xfrm>
          <a:prstGeom prst="line">
            <a:avLst/>
          </a:prstGeom>
          <a:noFill/>
          <a:ln w="3175">
            <a:solidFill>
              <a:srgbClr val="969696"/>
            </a:solidFill>
            <a:round/>
            <a:headEnd/>
            <a:tailEnd/>
          </a:ln>
        </p:spPr>
        <p:txBody>
          <a:bodyPr/>
          <a:lstStyle/>
          <a:p>
            <a:endParaRPr lang="en-IN"/>
          </a:p>
        </p:txBody>
      </p:sp>
      <p:sp>
        <p:nvSpPr>
          <p:cNvPr id="16409" name="Line 25"/>
          <p:cNvSpPr>
            <a:spLocks noChangeShapeType="1"/>
          </p:cNvSpPr>
          <p:nvPr/>
        </p:nvSpPr>
        <p:spPr bwMode="auto">
          <a:xfrm flipV="1">
            <a:off x="6799263" y="2463800"/>
            <a:ext cx="0" cy="1704975"/>
          </a:xfrm>
          <a:prstGeom prst="line">
            <a:avLst/>
          </a:prstGeom>
          <a:noFill/>
          <a:ln w="3175">
            <a:solidFill>
              <a:srgbClr val="969696"/>
            </a:solidFill>
            <a:round/>
            <a:headEnd/>
            <a:tailEnd/>
          </a:ln>
        </p:spPr>
        <p:txBody>
          <a:bodyPr/>
          <a:lstStyle/>
          <a:p>
            <a:endParaRPr lang="en-IN"/>
          </a:p>
        </p:txBody>
      </p:sp>
      <p:sp>
        <p:nvSpPr>
          <p:cNvPr id="16410" name="Line 26"/>
          <p:cNvSpPr>
            <a:spLocks noChangeShapeType="1"/>
          </p:cNvSpPr>
          <p:nvPr/>
        </p:nvSpPr>
        <p:spPr bwMode="auto">
          <a:xfrm>
            <a:off x="5021263" y="2463800"/>
            <a:ext cx="1792287" cy="0"/>
          </a:xfrm>
          <a:prstGeom prst="line">
            <a:avLst/>
          </a:prstGeom>
          <a:noFill/>
          <a:ln w="3175">
            <a:solidFill>
              <a:srgbClr val="969696"/>
            </a:solidFill>
            <a:round/>
            <a:headEnd/>
            <a:tailEnd/>
          </a:ln>
        </p:spPr>
        <p:txBody>
          <a:bodyPr/>
          <a:lstStyle/>
          <a:p>
            <a:endParaRPr lang="en-IN"/>
          </a:p>
        </p:txBody>
      </p:sp>
      <p:sp>
        <p:nvSpPr>
          <p:cNvPr id="16411" name="Line 27"/>
          <p:cNvSpPr>
            <a:spLocks noChangeShapeType="1"/>
          </p:cNvSpPr>
          <p:nvPr/>
        </p:nvSpPr>
        <p:spPr bwMode="auto">
          <a:xfrm>
            <a:off x="4706938" y="2838450"/>
            <a:ext cx="2133600" cy="0"/>
          </a:xfrm>
          <a:prstGeom prst="line">
            <a:avLst/>
          </a:prstGeom>
          <a:noFill/>
          <a:ln w="3175">
            <a:solidFill>
              <a:srgbClr val="969696"/>
            </a:solidFill>
            <a:round/>
            <a:headEnd/>
            <a:tailEnd/>
          </a:ln>
        </p:spPr>
        <p:txBody>
          <a:bodyPr/>
          <a:lstStyle/>
          <a:p>
            <a:endParaRPr lang="en-IN"/>
          </a:p>
        </p:txBody>
      </p:sp>
      <p:sp>
        <p:nvSpPr>
          <p:cNvPr id="16412" name="Line 28"/>
          <p:cNvSpPr>
            <a:spLocks noChangeShapeType="1"/>
          </p:cNvSpPr>
          <p:nvPr/>
        </p:nvSpPr>
        <p:spPr bwMode="auto">
          <a:xfrm flipH="1">
            <a:off x="5305425" y="2463800"/>
            <a:ext cx="595313" cy="341313"/>
          </a:xfrm>
          <a:prstGeom prst="line">
            <a:avLst/>
          </a:prstGeom>
          <a:noFill/>
          <a:ln w="28575">
            <a:solidFill>
              <a:schemeClr val="tx1"/>
            </a:solidFill>
            <a:round/>
            <a:headEnd/>
            <a:tailEnd/>
          </a:ln>
        </p:spPr>
        <p:txBody>
          <a:bodyPr/>
          <a:lstStyle/>
          <a:p>
            <a:endParaRPr lang="en-IN"/>
          </a:p>
        </p:txBody>
      </p:sp>
      <p:sp>
        <p:nvSpPr>
          <p:cNvPr id="16413" name="Line 29"/>
          <p:cNvSpPr>
            <a:spLocks noChangeShapeType="1"/>
          </p:cNvSpPr>
          <p:nvPr/>
        </p:nvSpPr>
        <p:spPr bwMode="auto">
          <a:xfrm>
            <a:off x="5340350" y="2782888"/>
            <a:ext cx="596900" cy="681037"/>
          </a:xfrm>
          <a:prstGeom prst="line">
            <a:avLst/>
          </a:prstGeom>
          <a:noFill/>
          <a:ln w="28575">
            <a:solidFill>
              <a:schemeClr val="tx1"/>
            </a:solidFill>
            <a:round/>
            <a:headEnd/>
            <a:tailEnd/>
          </a:ln>
        </p:spPr>
        <p:txBody>
          <a:bodyPr/>
          <a:lstStyle/>
          <a:p>
            <a:endParaRPr lang="en-IN"/>
          </a:p>
        </p:txBody>
      </p:sp>
      <p:sp>
        <p:nvSpPr>
          <p:cNvPr id="16414" name="Line 30"/>
          <p:cNvSpPr>
            <a:spLocks noChangeShapeType="1"/>
          </p:cNvSpPr>
          <p:nvPr/>
        </p:nvSpPr>
        <p:spPr bwMode="auto">
          <a:xfrm>
            <a:off x="5900738" y="3419475"/>
            <a:ext cx="854075" cy="0"/>
          </a:xfrm>
          <a:prstGeom prst="line">
            <a:avLst/>
          </a:prstGeom>
          <a:noFill/>
          <a:ln w="28575">
            <a:solidFill>
              <a:schemeClr val="tx1"/>
            </a:solidFill>
            <a:round/>
            <a:headEnd/>
            <a:tailEnd/>
          </a:ln>
        </p:spPr>
        <p:txBody>
          <a:bodyPr/>
          <a:lstStyle/>
          <a:p>
            <a:endParaRPr lang="en-IN"/>
          </a:p>
        </p:txBody>
      </p:sp>
      <p:sp>
        <p:nvSpPr>
          <p:cNvPr id="16415" name="Line 31"/>
          <p:cNvSpPr>
            <a:spLocks noChangeShapeType="1"/>
          </p:cNvSpPr>
          <p:nvPr/>
        </p:nvSpPr>
        <p:spPr bwMode="auto">
          <a:xfrm>
            <a:off x="6711950" y="2827338"/>
            <a:ext cx="84138" cy="681037"/>
          </a:xfrm>
          <a:prstGeom prst="line">
            <a:avLst/>
          </a:prstGeom>
          <a:noFill/>
          <a:ln w="28575">
            <a:solidFill>
              <a:schemeClr val="tx1"/>
            </a:solidFill>
            <a:round/>
            <a:headEnd/>
            <a:tailEnd/>
          </a:ln>
        </p:spPr>
        <p:txBody>
          <a:bodyPr/>
          <a:lstStyle/>
          <a:p>
            <a:endParaRPr lang="en-IN"/>
          </a:p>
        </p:txBody>
      </p:sp>
      <p:sp>
        <p:nvSpPr>
          <p:cNvPr id="16416" name="Line 32"/>
          <p:cNvSpPr>
            <a:spLocks noChangeShapeType="1"/>
          </p:cNvSpPr>
          <p:nvPr/>
        </p:nvSpPr>
        <p:spPr bwMode="auto">
          <a:xfrm>
            <a:off x="5900738" y="2463800"/>
            <a:ext cx="854075" cy="427038"/>
          </a:xfrm>
          <a:prstGeom prst="line">
            <a:avLst/>
          </a:prstGeom>
          <a:noFill/>
          <a:ln w="28575">
            <a:solidFill>
              <a:schemeClr val="tx1"/>
            </a:solidFill>
            <a:round/>
            <a:headEnd/>
            <a:tailEnd/>
          </a:ln>
        </p:spPr>
        <p:txBody>
          <a:bodyPr/>
          <a:lstStyle/>
          <a:p>
            <a:endParaRPr lang="en-IN"/>
          </a:p>
        </p:txBody>
      </p:sp>
      <p:sp>
        <p:nvSpPr>
          <p:cNvPr id="16417" name="Text Box 33"/>
          <p:cNvSpPr txBox="1">
            <a:spLocks noChangeArrowheads="1"/>
          </p:cNvSpPr>
          <p:nvPr/>
        </p:nvSpPr>
        <p:spPr bwMode="auto">
          <a:xfrm>
            <a:off x="1501775" y="3101975"/>
            <a:ext cx="331788"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16418" name="Text Box 34"/>
          <p:cNvSpPr txBox="1">
            <a:spLocks noChangeArrowheads="1"/>
          </p:cNvSpPr>
          <p:nvPr/>
        </p:nvSpPr>
        <p:spPr bwMode="auto">
          <a:xfrm>
            <a:off x="3416300" y="3101975"/>
            <a:ext cx="331788" cy="304800"/>
          </a:xfrm>
          <a:prstGeom prst="rect">
            <a:avLst/>
          </a:prstGeom>
          <a:noFill/>
          <a:ln w="9525">
            <a:noFill/>
            <a:miter lim="800000"/>
            <a:headEnd/>
            <a:tailEnd/>
          </a:ln>
        </p:spPr>
        <p:txBody>
          <a:bodyPr wrap="none">
            <a:spAutoFit/>
          </a:bodyPr>
          <a:lstStyle/>
          <a:p>
            <a:r>
              <a:rPr lang="en-US" sz="1400">
                <a:latin typeface="Times New Roman" pitchFamily="18" charset="0"/>
              </a:rPr>
              <a:t>d’</a:t>
            </a:r>
            <a:endParaRPr lang="en-US" sz="1400" baseline="-25000">
              <a:latin typeface="Times New Roman" pitchFamily="18" charset="0"/>
            </a:endParaRPr>
          </a:p>
        </p:txBody>
      </p:sp>
      <p:sp>
        <p:nvSpPr>
          <p:cNvPr id="16419" name="Text Box 35"/>
          <p:cNvSpPr txBox="1">
            <a:spLocks noChangeArrowheads="1"/>
          </p:cNvSpPr>
          <p:nvPr/>
        </p:nvSpPr>
        <p:spPr bwMode="auto">
          <a:xfrm>
            <a:off x="3735388" y="4908550"/>
            <a:ext cx="330200" cy="304800"/>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16420" name="Text Box 36"/>
          <p:cNvSpPr txBox="1">
            <a:spLocks noChangeArrowheads="1"/>
          </p:cNvSpPr>
          <p:nvPr/>
        </p:nvSpPr>
        <p:spPr bwMode="auto">
          <a:xfrm>
            <a:off x="3389313" y="4483100"/>
            <a:ext cx="273050" cy="304800"/>
          </a:xfrm>
          <a:prstGeom prst="rect">
            <a:avLst/>
          </a:prstGeom>
          <a:noFill/>
          <a:ln w="9525">
            <a:noFill/>
            <a:miter lim="800000"/>
            <a:headEnd/>
            <a:tailEnd/>
          </a:ln>
        </p:spPr>
        <p:txBody>
          <a:bodyPr wrap="none">
            <a:spAutoFit/>
          </a:bodyPr>
          <a:lstStyle/>
          <a:p>
            <a:r>
              <a:rPr lang="en-US" sz="1400">
                <a:latin typeface="Times New Roman" pitchFamily="18" charset="0"/>
              </a:rPr>
              <a:t>d</a:t>
            </a:r>
          </a:p>
        </p:txBody>
      </p:sp>
      <p:sp>
        <p:nvSpPr>
          <p:cNvPr id="16421" name="Text Box 37"/>
          <p:cNvSpPr txBox="1">
            <a:spLocks noChangeArrowheads="1"/>
          </p:cNvSpPr>
          <p:nvPr/>
        </p:nvSpPr>
        <p:spPr bwMode="auto">
          <a:xfrm>
            <a:off x="4479925" y="5334000"/>
            <a:ext cx="320675" cy="304800"/>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16422" name="Text Box 38"/>
          <p:cNvSpPr txBox="1">
            <a:spLocks noChangeArrowheads="1"/>
          </p:cNvSpPr>
          <p:nvPr/>
        </p:nvSpPr>
        <p:spPr bwMode="auto">
          <a:xfrm>
            <a:off x="1714500" y="3951288"/>
            <a:ext cx="263525" cy="303212"/>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16423" name="Text Box 39"/>
          <p:cNvSpPr txBox="1">
            <a:spLocks noChangeArrowheads="1"/>
          </p:cNvSpPr>
          <p:nvPr/>
        </p:nvSpPr>
        <p:spPr bwMode="auto">
          <a:xfrm>
            <a:off x="2576513" y="3060700"/>
            <a:ext cx="503237" cy="336550"/>
          </a:xfrm>
          <a:prstGeom prst="rect">
            <a:avLst/>
          </a:prstGeom>
          <a:noFill/>
          <a:ln w="9525">
            <a:noFill/>
            <a:miter lim="800000"/>
            <a:headEnd/>
            <a:tailEnd/>
          </a:ln>
        </p:spPr>
        <p:txBody>
          <a:bodyPr wrap="none">
            <a:spAutoFit/>
          </a:bodyPr>
          <a:lstStyle/>
          <a:p>
            <a:r>
              <a:rPr lang="en-US" sz="1600">
                <a:latin typeface="Times New Roman" pitchFamily="18" charset="0"/>
              </a:rPr>
              <a:t>c’e’</a:t>
            </a:r>
          </a:p>
        </p:txBody>
      </p:sp>
      <p:sp>
        <p:nvSpPr>
          <p:cNvPr id="16424" name="Text Box 40"/>
          <p:cNvSpPr txBox="1">
            <a:spLocks noChangeArrowheads="1"/>
          </p:cNvSpPr>
          <p:nvPr/>
        </p:nvSpPr>
        <p:spPr bwMode="auto">
          <a:xfrm>
            <a:off x="1701800" y="4908550"/>
            <a:ext cx="274638"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16425" name="Text Box 41"/>
          <p:cNvSpPr txBox="1">
            <a:spLocks noChangeArrowheads="1"/>
          </p:cNvSpPr>
          <p:nvPr/>
        </p:nvSpPr>
        <p:spPr bwMode="auto">
          <a:xfrm>
            <a:off x="2671763" y="5319713"/>
            <a:ext cx="263525" cy="306387"/>
          </a:xfrm>
          <a:prstGeom prst="rect">
            <a:avLst/>
          </a:prstGeom>
          <a:noFill/>
          <a:ln w="9525">
            <a:noFill/>
            <a:miter lim="800000"/>
            <a:headEnd/>
            <a:tailEnd/>
          </a:ln>
        </p:spPr>
        <p:txBody>
          <a:bodyPr wrap="none">
            <a:spAutoFit/>
          </a:bodyPr>
          <a:lstStyle/>
          <a:p>
            <a:r>
              <a:rPr lang="en-US" sz="1400">
                <a:latin typeface="Times New Roman" pitchFamily="18" charset="0"/>
              </a:rPr>
              <a:t>c</a:t>
            </a:r>
          </a:p>
        </p:txBody>
      </p:sp>
      <p:sp>
        <p:nvSpPr>
          <p:cNvPr id="16426" name="Text Box 42"/>
          <p:cNvSpPr txBox="1">
            <a:spLocks noChangeArrowheads="1"/>
          </p:cNvSpPr>
          <p:nvPr/>
        </p:nvSpPr>
        <p:spPr bwMode="auto">
          <a:xfrm>
            <a:off x="5010150" y="4376738"/>
            <a:ext cx="330200" cy="303212"/>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16427" name="Text Box 43"/>
          <p:cNvSpPr txBox="1">
            <a:spLocks noChangeArrowheads="1"/>
          </p:cNvSpPr>
          <p:nvPr/>
        </p:nvSpPr>
        <p:spPr bwMode="auto">
          <a:xfrm>
            <a:off x="6711950" y="3154363"/>
            <a:ext cx="387350" cy="306387"/>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16428" name="Text Box 44"/>
          <p:cNvSpPr txBox="1">
            <a:spLocks noChangeArrowheads="1"/>
          </p:cNvSpPr>
          <p:nvPr/>
        </p:nvSpPr>
        <p:spPr bwMode="auto">
          <a:xfrm>
            <a:off x="3775075" y="3898900"/>
            <a:ext cx="320675" cy="304800"/>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sp>
        <p:nvSpPr>
          <p:cNvPr id="16429" name="Text Box 45"/>
          <p:cNvSpPr txBox="1">
            <a:spLocks noChangeArrowheads="1"/>
          </p:cNvSpPr>
          <p:nvPr/>
        </p:nvSpPr>
        <p:spPr bwMode="auto">
          <a:xfrm>
            <a:off x="4957763" y="2622550"/>
            <a:ext cx="379412" cy="303213"/>
          </a:xfrm>
          <a:prstGeom prst="rect">
            <a:avLst/>
          </a:prstGeom>
          <a:noFill/>
          <a:ln w="9525">
            <a:noFill/>
            <a:miter lim="800000"/>
            <a:headEnd/>
            <a:tailEnd/>
          </a:ln>
        </p:spPr>
        <p:txBody>
          <a:bodyPr wrap="none">
            <a:spAutoFit/>
          </a:bodyPr>
          <a:lstStyle/>
          <a:p>
            <a:r>
              <a:rPr lang="en-US" sz="1400">
                <a:latin typeface="Times New Roman" pitchFamily="18" charset="0"/>
              </a:rPr>
              <a:t>e’</a:t>
            </a:r>
            <a:r>
              <a:rPr lang="en-US" sz="1400" baseline="-25000">
                <a:latin typeface="Times New Roman" pitchFamily="18" charset="0"/>
              </a:rPr>
              <a:t>1</a:t>
            </a:r>
          </a:p>
        </p:txBody>
      </p:sp>
      <p:sp>
        <p:nvSpPr>
          <p:cNvPr id="16430" name="Text Box 46"/>
          <p:cNvSpPr txBox="1">
            <a:spLocks noChangeArrowheads="1"/>
          </p:cNvSpPr>
          <p:nvPr/>
        </p:nvSpPr>
        <p:spPr bwMode="auto">
          <a:xfrm>
            <a:off x="6711950" y="2570163"/>
            <a:ext cx="412750" cy="336550"/>
          </a:xfrm>
          <a:prstGeom prst="rect">
            <a:avLst/>
          </a:prstGeom>
          <a:noFill/>
          <a:ln w="9525">
            <a:noFill/>
            <a:miter lim="800000"/>
            <a:headEnd/>
            <a:tailEnd/>
          </a:ln>
        </p:spPr>
        <p:txBody>
          <a:bodyPr wrap="none">
            <a:spAutoFit/>
          </a:bodyPr>
          <a:lstStyle/>
          <a:p>
            <a:r>
              <a:rPr lang="en-US" sz="1600">
                <a:latin typeface="Times New Roman" pitchFamily="18" charset="0"/>
              </a:rPr>
              <a:t>c’</a:t>
            </a:r>
            <a:r>
              <a:rPr lang="en-US" sz="1600" baseline="-25000">
                <a:latin typeface="Times New Roman" pitchFamily="18" charset="0"/>
              </a:rPr>
              <a:t>1</a:t>
            </a:r>
          </a:p>
        </p:txBody>
      </p:sp>
      <p:sp>
        <p:nvSpPr>
          <p:cNvPr id="16431" name="Text Box 47"/>
          <p:cNvSpPr txBox="1">
            <a:spLocks noChangeArrowheads="1"/>
          </p:cNvSpPr>
          <p:nvPr/>
        </p:nvSpPr>
        <p:spPr bwMode="auto">
          <a:xfrm>
            <a:off x="5754688" y="2144713"/>
            <a:ext cx="388937" cy="304800"/>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16432" name="Text Box 48"/>
          <p:cNvSpPr txBox="1">
            <a:spLocks noChangeArrowheads="1"/>
          </p:cNvSpPr>
          <p:nvPr/>
        </p:nvSpPr>
        <p:spPr bwMode="auto">
          <a:xfrm>
            <a:off x="5754688" y="3406775"/>
            <a:ext cx="322262" cy="303213"/>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sp>
        <p:nvSpPr>
          <p:cNvPr id="16433" name="Text Box 49"/>
          <p:cNvSpPr txBox="1">
            <a:spLocks noChangeArrowheads="1"/>
          </p:cNvSpPr>
          <p:nvPr/>
        </p:nvSpPr>
        <p:spPr bwMode="auto">
          <a:xfrm>
            <a:off x="6711950" y="3951288"/>
            <a:ext cx="330200" cy="303212"/>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16434" name="Text Box 50"/>
          <p:cNvSpPr txBox="1">
            <a:spLocks noChangeArrowheads="1"/>
          </p:cNvSpPr>
          <p:nvPr/>
        </p:nvSpPr>
        <p:spPr bwMode="auto">
          <a:xfrm>
            <a:off x="6711950" y="4695825"/>
            <a:ext cx="320675" cy="304800"/>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16435" name="Text Box 51"/>
          <p:cNvSpPr txBox="1">
            <a:spLocks noChangeArrowheads="1"/>
          </p:cNvSpPr>
          <p:nvPr/>
        </p:nvSpPr>
        <p:spPr bwMode="auto">
          <a:xfrm>
            <a:off x="5568950" y="4695825"/>
            <a:ext cx="330200" cy="304800"/>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16436" name="Text Box 52"/>
          <p:cNvSpPr txBox="1">
            <a:spLocks noChangeArrowheads="1"/>
          </p:cNvSpPr>
          <p:nvPr/>
        </p:nvSpPr>
        <p:spPr bwMode="auto">
          <a:xfrm>
            <a:off x="4745038" y="2144713"/>
            <a:ext cx="331787" cy="304800"/>
          </a:xfrm>
          <a:prstGeom prst="rect">
            <a:avLst/>
          </a:prstGeom>
          <a:noFill/>
          <a:ln w="9525">
            <a:noFill/>
            <a:miter lim="800000"/>
            <a:headEnd/>
            <a:tailEnd/>
          </a:ln>
        </p:spPr>
        <p:txBody>
          <a:bodyPr wrap="none">
            <a:spAutoFit/>
          </a:bodyPr>
          <a:lstStyle/>
          <a:p>
            <a:r>
              <a:rPr lang="en-US" sz="1400">
                <a:latin typeface="Times New Roman" pitchFamily="18" charset="0"/>
              </a:rPr>
              <a:t>d’</a:t>
            </a:r>
            <a:endParaRPr lang="en-US" sz="1400" baseline="-25000">
              <a:latin typeface="Times New Roman" pitchFamily="18" charset="0"/>
            </a:endParaRPr>
          </a:p>
        </p:txBody>
      </p:sp>
      <p:sp>
        <p:nvSpPr>
          <p:cNvPr id="16437" name="Text Box 53"/>
          <p:cNvSpPr txBox="1">
            <a:spLocks noChangeArrowheads="1"/>
          </p:cNvSpPr>
          <p:nvPr/>
        </p:nvSpPr>
        <p:spPr bwMode="auto">
          <a:xfrm>
            <a:off x="3948113" y="2995613"/>
            <a:ext cx="322262" cy="304800"/>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16438" name="Text Box 54"/>
          <p:cNvSpPr txBox="1">
            <a:spLocks noChangeArrowheads="1"/>
          </p:cNvSpPr>
          <p:nvPr/>
        </p:nvSpPr>
        <p:spPr bwMode="auto">
          <a:xfrm>
            <a:off x="3746500" y="2995613"/>
            <a:ext cx="331788"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16439" name="Text Box 55"/>
          <p:cNvSpPr txBox="1">
            <a:spLocks noChangeArrowheads="1"/>
          </p:cNvSpPr>
          <p:nvPr/>
        </p:nvSpPr>
        <p:spPr bwMode="auto">
          <a:xfrm>
            <a:off x="4267200" y="2463800"/>
            <a:ext cx="501650" cy="336550"/>
          </a:xfrm>
          <a:prstGeom prst="rect">
            <a:avLst/>
          </a:prstGeom>
          <a:noFill/>
          <a:ln w="9525">
            <a:noFill/>
            <a:miter lim="800000"/>
            <a:headEnd/>
            <a:tailEnd/>
          </a:ln>
        </p:spPr>
        <p:txBody>
          <a:bodyPr wrap="none">
            <a:spAutoFit/>
          </a:bodyPr>
          <a:lstStyle/>
          <a:p>
            <a:r>
              <a:rPr lang="en-US" sz="1600">
                <a:latin typeface="Times New Roman" pitchFamily="18" charset="0"/>
              </a:rPr>
              <a:t>c’e’</a:t>
            </a:r>
          </a:p>
        </p:txBody>
      </p:sp>
      <p:sp>
        <p:nvSpPr>
          <p:cNvPr id="16440" name="Text Box 56"/>
          <p:cNvSpPr txBox="1">
            <a:spLocks noChangeArrowheads="1"/>
          </p:cNvSpPr>
          <p:nvPr/>
        </p:nvSpPr>
        <p:spPr bwMode="auto">
          <a:xfrm>
            <a:off x="5116513" y="3738563"/>
            <a:ext cx="319087" cy="303212"/>
          </a:xfrm>
          <a:prstGeom prst="rect">
            <a:avLst/>
          </a:prstGeom>
          <a:noFill/>
          <a:ln w="9525">
            <a:noFill/>
            <a:miter lim="800000"/>
            <a:headEnd/>
            <a:tailEnd/>
          </a:ln>
        </p:spPr>
        <p:txBody>
          <a:bodyPr wrap="none">
            <a:spAutoFit/>
          </a:bodyPr>
          <a:lstStyle/>
          <a:p>
            <a:r>
              <a:rPr lang="en-US" sz="1400">
                <a:latin typeface="Times New Roman" pitchFamily="18" charset="0"/>
              </a:rPr>
              <a:t>e</a:t>
            </a:r>
            <a:r>
              <a:rPr lang="en-US" sz="1400" baseline="-25000">
                <a:latin typeface="Times New Roman" pitchFamily="18" charset="0"/>
              </a:rPr>
              <a:t>1</a:t>
            </a:r>
          </a:p>
        </p:txBody>
      </p:sp>
      <p:sp>
        <p:nvSpPr>
          <p:cNvPr id="16441" name="Text Box 57"/>
          <p:cNvSpPr txBox="1">
            <a:spLocks noChangeArrowheads="1"/>
          </p:cNvSpPr>
          <p:nvPr/>
        </p:nvSpPr>
        <p:spPr bwMode="auto">
          <a:xfrm>
            <a:off x="4532313" y="3500438"/>
            <a:ext cx="320675" cy="304800"/>
          </a:xfrm>
          <a:prstGeom prst="rect">
            <a:avLst/>
          </a:prstGeom>
          <a:noFill/>
          <a:ln w="9525">
            <a:noFill/>
            <a:miter lim="800000"/>
            <a:headEnd/>
            <a:tailEnd/>
          </a:ln>
        </p:spPr>
        <p:txBody>
          <a:bodyPr wrap="none">
            <a:spAutoFit/>
          </a:bodyPr>
          <a:lstStyle/>
          <a:p>
            <a:r>
              <a:rPr lang="en-US" sz="1400">
                <a:latin typeface="Times New Roman" pitchFamily="18" charset="0"/>
              </a:rPr>
              <a:t>e</a:t>
            </a:r>
            <a:r>
              <a:rPr lang="en-US" sz="1400" baseline="-25000">
                <a:latin typeface="Times New Roman" pitchFamily="18" charset="0"/>
              </a:rPr>
              <a:t>1</a:t>
            </a:r>
          </a:p>
        </p:txBody>
      </p:sp>
      <p:sp>
        <p:nvSpPr>
          <p:cNvPr id="16442" name="Text Box 58"/>
          <p:cNvSpPr txBox="1">
            <a:spLocks noChangeArrowheads="1"/>
          </p:cNvSpPr>
          <p:nvPr/>
        </p:nvSpPr>
        <p:spPr bwMode="auto">
          <a:xfrm>
            <a:off x="5435600" y="3208338"/>
            <a:ext cx="379413" cy="304800"/>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sp>
        <p:nvSpPr>
          <p:cNvPr id="16443" name="Line 59"/>
          <p:cNvSpPr>
            <a:spLocks noChangeShapeType="1"/>
          </p:cNvSpPr>
          <p:nvPr/>
        </p:nvSpPr>
        <p:spPr bwMode="auto">
          <a:xfrm>
            <a:off x="1406525" y="3419475"/>
            <a:ext cx="6061075" cy="0"/>
          </a:xfrm>
          <a:prstGeom prst="line">
            <a:avLst/>
          </a:prstGeom>
          <a:noFill/>
          <a:ln w="9525">
            <a:solidFill>
              <a:schemeClr val="tx1"/>
            </a:solidFill>
            <a:round/>
            <a:headEnd/>
            <a:tailEnd/>
          </a:ln>
        </p:spPr>
        <p:txBody>
          <a:bodyPr/>
          <a:lstStyle/>
          <a:p>
            <a:endParaRPr lang="en-IN"/>
          </a:p>
        </p:txBody>
      </p:sp>
      <p:sp>
        <p:nvSpPr>
          <p:cNvPr id="16444" name="Text Box 60"/>
          <p:cNvSpPr txBox="1">
            <a:spLocks noChangeArrowheads="1"/>
          </p:cNvSpPr>
          <p:nvPr/>
        </p:nvSpPr>
        <p:spPr bwMode="auto">
          <a:xfrm>
            <a:off x="1143000" y="3141663"/>
            <a:ext cx="312738" cy="304800"/>
          </a:xfrm>
          <a:prstGeom prst="rect">
            <a:avLst/>
          </a:prstGeom>
          <a:noFill/>
          <a:ln w="9525">
            <a:noFill/>
            <a:miter lim="800000"/>
            <a:headEnd/>
            <a:tailEnd/>
          </a:ln>
        </p:spPr>
        <p:txBody>
          <a:bodyPr wrap="none">
            <a:spAutoFit/>
          </a:bodyPr>
          <a:lstStyle/>
          <a:p>
            <a:r>
              <a:rPr lang="en-US" sz="1400">
                <a:latin typeface="Times New Roman" pitchFamily="18" charset="0"/>
              </a:rPr>
              <a:t>X</a:t>
            </a:r>
          </a:p>
        </p:txBody>
      </p:sp>
      <p:sp>
        <p:nvSpPr>
          <p:cNvPr id="16445" name="Text Box 61"/>
          <p:cNvSpPr txBox="1">
            <a:spLocks noChangeArrowheads="1"/>
          </p:cNvSpPr>
          <p:nvPr/>
        </p:nvSpPr>
        <p:spPr bwMode="auto">
          <a:xfrm>
            <a:off x="7031038" y="3154363"/>
            <a:ext cx="312737" cy="306387"/>
          </a:xfrm>
          <a:prstGeom prst="rect">
            <a:avLst/>
          </a:prstGeom>
          <a:noFill/>
          <a:ln w="9525">
            <a:noFill/>
            <a:miter lim="800000"/>
            <a:headEnd/>
            <a:tailEnd/>
          </a:ln>
        </p:spPr>
        <p:txBody>
          <a:bodyPr wrap="none">
            <a:spAutoFit/>
          </a:bodyPr>
          <a:lstStyle/>
          <a:p>
            <a:r>
              <a:rPr lang="en-US" sz="1400">
                <a:latin typeface="Times New Roman" pitchFamily="18" charset="0"/>
              </a:rPr>
              <a:t>Y</a:t>
            </a:r>
          </a:p>
        </p:txBody>
      </p:sp>
      <p:sp>
        <p:nvSpPr>
          <p:cNvPr id="16446" name="Text Box 62"/>
          <p:cNvSpPr txBox="1">
            <a:spLocks noChangeArrowheads="1"/>
          </p:cNvSpPr>
          <p:nvPr/>
        </p:nvSpPr>
        <p:spPr bwMode="auto">
          <a:xfrm>
            <a:off x="4200525" y="3205163"/>
            <a:ext cx="355600" cy="244475"/>
          </a:xfrm>
          <a:prstGeom prst="rect">
            <a:avLst/>
          </a:prstGeom>
          <a:noFill/>
          <a:ln w="9525">
            <a:noFill/>
            <a:miter lim="800000"/>
            <a:headEnd/>
            <a:tailEnd/>
          </a:ln>
        </p:spPr>
        <p:txBody>
          <a:bodyPr wrap="none">
            <a:spAutoFit/>
          </a:bodyPr>
          <a:lstStyle/>
          <a:p>
            <a:r>
              <a:rPr lang="en-US" sz="1000">
                <a:latin typeface="Times New Roman" pitchFamily="18" charset="0"/>
              </a:rPr>
              <a:t>45</a:t>
            </a:r>
            <a:r>
              <a:rPr lang="en-US" sz="1000" baseline="30000">
                <a:latin typeface="Times New Roman" pitchFamily="18" charset="0"/>
              </a:rPr>
              <a:t>0</a:t>
            </a:r>
          </a:p>
        </p:txBody>
      </p:sp>
      <p:sp>
        <p:nvSpPr>
          <p:cNvPr id="16447" name="Text Box 63"/>
          <p:cNvSpPr txBox="1">
            <a:spLocks noChangeArrowheads="1"/>
          </p:cNvSpPr>
          <p:nvPr/>
        </p:nvSpPr>
        <p:spPr bwMode="auto">
          <a:xfrm>
            <a:off x="5981700" y="3508375"/>
            <a:ext cx="355600" cy="244475"/>
          </a:xfrm>
          <a:prstGeom prst="rect">
            <a:avLst/>
          </a:prstGeom>
          <a:noFill/>
          <a:ln w="9525">
            <a:noFill/>
            <a:miter lim="800000"/>
            <a:headEnd/>
            <a:tailEnd/>
          </a:ln>
        </p:spPr>
        <p:txBody>
          <a:bodyPr wrap="none">
            <a:spAutoFit/>
          </a:bodyPr>
          <a:lstStyle/>
          <a:p>
            <a:r>
              <a:rPr lang="en-US" sz="1000">
                <a:latin typeface="Times New Roman" pitchFamily="18" charset="0"/>
              </a:rPr>
              <a:t>30</a:t>
            </a:r>
            <a:r>
              <a:rPr lang="en-US" sz="1000" baseline="30000">
                <a:latin typeface="Times New Roman" pitchFamily="18" charset="0"/>
              </a:rPr>
              <a:t>0</a:t>
            </a:r>
          </a:p>
        </p:txBody>
      </p:sp>
      <p:sp>
        <p:nvSpPr>
          <p:cNvPr id="16448" name="Arc 64"/>
          <p:cNvSpPr>
            <a:spLocks/>
          </p:cNvSpPr>
          <p:nvPr/>
        </p:nvSpPr>
        <p:spPr bwMode="auto">
          <a:xfrm rot="815633" flipH="1">
            <a:off x="6084888" y="3525838"/>
            <a:ext cx="296862" cy="434975"/>
          </a:xfrm>
          <a:custGeom>
            <a:avLst/>
            <a:gdLst>
              <a:gd name="T0" fmla="*/ 893816 w 21600"/>
              <a:gd name="T1" fmla="*/ 6972921 h 27134"/>
              <a:gd name="T2" fmla="*/ 916671 w 21600"/>
              <a:gd name="T3" fmla="*/ 0 h 27134"/>
              <a:gd name="T4" fmla="*/ 4079956 w 21600"/>
              <a:gd name="T5" fmla="*/ 3505738 h 27134"/>
              <a:gd name="T6" fmla="*/ 0 60000 65536"/>
              <a:gd name="T7" fmla="*/ 0 60000 65536"/>
              <a:gd name="T8" fmla="*/ 0 60000 65536"/>
              <a:gd name="T9" fmla="*/ 0 w 21600"/>
              <a:gd name="T10" fmla="*/ 0 h 27134"/>
              <a:gd name="T11" fmla="*/ 21600 w 21600"/>
              <a:gd name="T12" fmla="*/ 27134 h 27134"/>
            </a:gdLst>
            <a:ahLst/>
            <a:cxnLst>
              <a:cxn ang="T6">
                <a:pos x="T0" y="T1"/>
              </a:cxn>
              <a:cxn ang="T7">
                <a:pos x="T2" y="T3"/>
              </a:cxn>
              <a:cxn ang="T8">
                <a:pos x="T4" y="T5"/>
              </a:cxn>
            </a:cxnLst>
            <a:rect l="T9" t="T10" r="T11" b="T12"/>
            <a:pathLst>
              <a:path w="21600" h="27134" fill="none" extrusionOk="0">
                <a:moveTo>
                  <a:pt x="4732" y="27133"/>
                </a:moveTo>
                <a:cubicBezTo>
                  <a:pt x="1668" y="23304"/>
                  <a:pt x="0" y="18546"/>
                  <a:pt x="0" y="13642"/>
                </a:cubicBezTo>
                <a:cubicBezTo>
                  <a:pt x="-1" y="8671"/>
                  <a:pt x="1714" y="3853"/>
                  <a:pt x="4853" y="0"/>
                </a:cubicBezTo>
              </a:path>
              <a:path w="21600" h="27134" stroke="0" extrusionOk="0">
                <a:moveTo>
                  <a:pt x="4732" y="27133"/>
                </a:moveTo>
                <a:cubicBezTo>
                  <a:pt x="1668" y="23304"/>
                  <a:pt x="0" y="18546"/>
                  <a:pt x="0" y="13642"/>
                </a:cubicBezTo>
                <a:cubicBezTo>
                  <a:pt x="-1" y="8671"/>
                  <a:pt x="1714" y="3853"/>
                  <a:pt x="4853" y="0"/>
                </a:cubicBezTo>
                <a:lnTo>
                  <a:pt x="21600" y="13642"/>
                </a:lnTo>
                <a:close/>
              </a:path>
            </a:pathLst>
          </a:custGeom>
          <a:noFill/>
          <a:ln w="9525">
            <a:solidFill>
              <a:schemeClr val="tx1"/>
            </a:solidFill>
            <a:round/>
            <a:headEnd/>
            <a:tailEnd/>
          </a:ln>
        </p:spPr>
        <p:txBody>
          <a:bodyPr wrap="none" anchor="ctr"/>
          <a:lstStyle/>
          <a:p>
            <a:endParaRPr lang="en-IN"/>
          </a:p>
        </p:txBody>
      </p:sp>
      <p:sp>
        <p:nvSpPr>
          <p:cNvPr id="16449" name="Text Box 65"/>
          <p:cNvSpPr txBox="1">
            <a:spLocks noChangeArrowheads="1"/>
          </p:cNvSpPr>
          <p:nvPr/>
        </p:nvSpPr>
        <p:spPr bwMode="auto">
          <a:xfrm>
            <a:off x="2789238" y="3525838"/>
            <a:ext cx="319087" cy="274637"/>
          </a:xfrm>
          <a:prstGeom prst="rect">
            <a:avLst/>
          </a:prstGeom>
          <a:noFill/>
          <a:ln w="9525">
            <a:noFill/>
            <a:miter lim="800000"/>
            <a:headEnd/>
            <a:tailEnd/>
          </a:ln>
        </p:spPr>
        <p:txBody>
          <a:bodyPr>
            <a:spAutoFit/>
          </a:bodyPr>
          <a:lstStyle/>
          <a:p>
            <a:pPr>
              <a:spcBef>
                <a:spcPct val="50000"/>
              </a:spcBef>
            </a:pPr>
            <a:r>
              <a:rPr lang="en-US" sz="1200" b="1"/>
              <a:t>e</a:t>
            </a:r>
          </a:p>
        </p:txBody>
      </p:sp>
      <p:sp>
        <p:nvSpPr>
          <p:cNvPr id="16450" name="Text Box 66"/>
          <p:cNvSpPr txBox="1">
            <a:spLocks noChangeArrowheads="1"/>
          </p:cNvSpPr>
          <p:nvPr/>
        </p:nvSpPr>
        <p:spPr bwMode="auto">
          <a:xfrm>
            <a:off x="457200" y="1676400"/>
            <a:ext cx="3257550" cy="517525"/>
          </a:xfrm>
          <a:prstGeom prst="rect">
            <a:avLst/>
          </a:prstGeom>
          <a:noFill/>
          <a:ln w="9525">
            <a:noFill/>
            <a:miter lim="800000"/>
            <a:headEnd/>
            <a:tailEnd/>
          </a:ln>
        </p:spPr>
        <p:txBody>
          <a:bodyPr wrap="none">
            <a:spAutoFit/>
          </a:bodyPr>
          <a:lstStyle/>
          <a:p>
            <a:pPr algn="ctr"/>
            <a:r>
              <a:rPr lang="en-US" sz="1400" b="1" i="1">
                <a:solidFill>
                  <a:schemeClr val="accent2"/>
                </a:solidFill>
              </a:rPr>
              <a:t>SURFACE AND SIDE INCLINATIONS</a:t>
            </a:r>
          </a:p>
          <a:p>
            <a:pPr algn="ctr"/>
            <a:r>
              <a:rPr lang="en-US" sz="1400" b="1" i="1">
                <a:solidFill>
                  <a:schemeClr val="accent2"/>
                </a:solidFill>
              </a:rPr>
              <a:t>ARE DIRECTLY GIVEN.</a:t>
            </a:r>
          </a:p>
        </p:txBody>
      </p:sp>
      <p:grpSp>
        <p:nvGrpSpPr>
          <p:cNvPr id="28739" name="Group 67"/>
          <p:cNvGrpSpPr>
            <a:grpSpLocks/>
          </p:cNvGrpSpPr>
          <p:nvPr/>
        </p:nvGrpSpPr>
        <p:grpSpPr bwMode="auto">
          <a:xfrm>
            <a:off x="8016875" y="6629400"/>
            <a:ext cx="1096963" cy="182563"/>
            <a:chOff x="5050" y="29"/>
            <a:chExt cx="691" cy="115"/>
          </a:xfrm>
        </p:grpSpPr>
        <p:sp>
          <p:nvSpPr>
            <p:cNvPr id="28740" name="AutoShape 68">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28741" name="AutoShape 69">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28742" name="AutoShape 70">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28743" name="AutoShape 71">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28744" name="AutoShape 72">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28745" name="AutoShape 73">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0-#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50"/>
                                        </p:tgtEl>
                                        <p:attrNameLst>
                                          <p:attrName>style.visibility</p:attrName>
                                        </p:attrNameLst>
                                      </p:cBhvr>
                                      <p:to>
                                        <p:strVal val="visible"/>
                                      </p:to>
                                    </p:set>
                                    <p:anim calcmode="lin" valueType="num">
                                      <p:cBhvr additive="base">
                                        <p:cTn id="13" dur="500" fill="hold"/>
                                        <p:tgtEl>
                                          <p:spTgt spid="16450"/>
                                        </p:tgtEl>
                                        <p:attrNameLst>
                                          <p:attrName>ppt_x</p:attrName>
                                        </p:attrNameLst>
                                      </p:cBhvr>
                                      <p:tavLst>
                                        <p:tav tm="0">
                                          <p:val>
                                            <p:strVal val="0-#ppt_w/2"/>
                                          </p:val>
                                        </p:tav>
                                        <p:tav tm="100000">
                                          <p:val>
                                            <p:strVal val="#ppt_x"/>
                                          </p:val>
                                        </p:tav>
                                      </p:tavLst>
                                    </p:anim>
                                    <p:anim calcmode="lin" valueType="num">
                                      <p:cBhvr additive="base">
                                        <p:cTn id="14" dur="500" fill="hold"/>
                                        <p:tgtEl>
                                          <p:spTgt spid="164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6"/>
                                        </p:tgtEl>
                                        <p:attrNameLst>
                                          <p:attrName>style.visibility</p:attrName>
                                        </p:attrNameLst>
                                      </p:cBhvr>
                                      <p:to>
                                        <p:strVal val="visible"/>
                                      </p:to>
                                    </p:set>
                                    <p:anim calcmode="lin" valueType="num">
                                      <p:cBhvr additive="base">
                                        <p:cTn id="19" dur="500" fill="hold"/>
                                        <p:tgtEl>
                                          <p:spTgt spid="16386"/>
                                        </p:tgtEl>
                                        <p:attrNameLst>
                                          <p:attrName>ppt_x</p:attrName>
                                        </p:attrNameLst>
                                      </p:cBhvr>
                                      <p:tavLst>
                                        <p:tav tm="0">
                                          <p:val>
                                            <p:strVal val="1+#ppt_w/2"/>
                                          </p:val>
                                        </p:tav>
                                        <p:tav tm="100000">
                                          <p:val>
                                            <p:strVal val="#ppt_x"/>
                                          </p:val>
                                        </p:tav>
                                      </p:tavLst>
                                    </p:anim>
                                    <p:anim calcmode="lin" valueType="num">
                                      <p:cBhvr additive="base">
                                        <p:cTn id="20"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16443"/>
                                        </p:tgtEl>
                                        <p:attrNameLst>
                                          <p:attrName>style.visibility</p:attrName>
                                        </p:attrNameLst>
                                      </p:cBhvr>
                                      <p:to>
                                        <p:strVal val="visible"/>
                                      </p:to>
                                    </p:set>
                                    <p:anim calcmode="lin" valueType="num">
                                      <p:cBhvr>
                                        <p:cTn id="25" dur="500" fill="hold"/>
                                        <p:tgtEl>
                                          <p:spTgt spid="16443"/>
                                        </p:tgtEl>
                                        <p:attrNameLst>
                                          <p:attrName>ppt_x</p:attrName>
                                        </p:attrNameLst>
                                      </p:cBhvr>
                                      <p:tavLst>
                                        <p:tav tm="0">
                                          <p:val>
                                            <p:strVal val="#ppt_x-#ppt_w/2"/>
                                          </p:val>
                                        </p:tav>
                                        <p:tav tm="100000">
                                          <p:val>
                                            <p:strVal val="#ppt_x"/>
                                          </p:val>
                                        </p:tav>
                                      </p:tavLst>
                                    </p:anim>
                                    <p:anim calcmode="lin" valueType="num">
                                      <p:cBhvr>
                                        <p:cTn id="26" dur="500" fill="hold"/>
                                        <p:tgtEl>
                                          <p:spTgt spid="16443"/>
                                        </p:tgtEl>
                                        <p:attrNameLst>
                                          <p:attrName>ppt_y</p:attrName>
                                        </p:attrNameLst>
                                      </p:cBhvr>
                                      <p:tavLst>
                                        <p:tav tm="0">
                                          <p:val>
                                            <p:strVal val="#ppt_y"/>
                                          </p:val>
                                        </p:tav>
                                        <p:tav tm="100000">
                                          <p:val>
                                            <p:strVal val="#ppt_y"/>
                                          </p:val>
                                        </p:tav>
                                      </p:tavLst>
                                    </p:anim>
                                    <p:anim calcmode="lin" valueType="num">
                                      <p:cBhvr>
                                        <p:cTn id="27" dur="500" fill="hold"/>
                                        <p:tgtEl>
                                          <p:spTgt spid="16443"/>
                                        </p:tgtEl>
                                        <p:attrNameLst>
                                          <p:attrName>ppt_w</p:attrName>
                                        </p:attrNameLst>
                                      </p:cBhvr>
                                      <p:tavLst>
                                        <p:tav tm="0">
                                          <p:val>
                                            <p:fltVal val="0"/>
                                          </p:val>
                                        </p:tav>
                                        <p:tav tm="100000">
                                          <p:val>
                                            <p:strVal val="#ppt_w"/>
                                          </p:val>
                                        </p:tav>
                                      </p:tavLst>
                                    </p:anim>
                                    <p:anim calcmode="lin" valueType="num">
                                      <p:cBhvr>
                                        <p:cTn id="28" dur="500" fill="hold"/>
                                        <p:tgtEl>
                                          <p:spTgt spid="16443"/>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6444"/>
                                        </p:tgtEl>
                                        <p:attrNameLst>
                                          <p:attrName>style.visibility</p:attrName>
                                        </p:attrNameLst>
                                      </p:cBhvr>
                                      <p:to>
                                        <p:strVal val="visible"/>
                                      </p:to>
                                    </p:set>
                                    <p:anim calcmode="lin" valueType="num">
                                      <p:cBhvr>
                                        <p:cTn id="33" dur="500" fill="hold"/>
                                        <p:tgtEl>
                                          <p:spTgt spid="16444"/>
                                        </p:tgtEl>
                                        <p:attrNameLst>
                                          <p:attrName>ppt_w</p:attrName>
                                        </p:attrNameLst>
                                      </p:cBhvr>
                                      <p:tavLst>
                                        <p:tav tm="0">
                                          <p:val>
                                            <p:fltVal val="0"/>
                                          </p:val>
                                        </p:tav>
                                        <p:tav tm="100000">
                                          <p:val>
                                            <p:strVal val="#ppt_w"/>
                                          </p:val>
                                        </p:tav>
                                      </p:tavLst>
                                    </p:anim>
                                    <p:anim calcmode="lin" valueType="num">
                                      <p:cBhvr>
                                        <p:cTn id="34" dur="500" fill="hold"/>
                                        <p:tgtEl>
                                          <p:spTgt spid="16444"/>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16445"/>
                                        </p:tgtEl>
                                        <p:attrNameLst>
                                          <p:attrName>style.visibility</p:attrName>
                                        </p:attrNameLst>
                                      </p:cBhvr>
                                      <p:to>
                                        <p:strVal val="visible"/>
                                      </p:to>
                                    </p:set>
                                    <p:anim calcmode="lin" valueType="num">
                                      <p:cBhvr>
                                        <p:cTn id="39" dur="500" fill="hold"/>
                                        <p:tgtEl>
                                          <p:spTgt spid="16445"/>
                                        </p:tgtEl>
                                        <p:attrNameLst>
                                          <p:attrName>ppt_w</p:attrName>
                                        </p:attrNameLst>
                                      </p:cBhvr>
                                      <p:tavLst>
                                        <p:tav tm="0">
                                          <p:val>
                                            <p:fltVal val="0"/>
                                          </p:val>
                                        </p:tav>
                                        <p:tav tm="100000">
                                          <p:val>
                                            <p:strVal val="#ppt_w"/>
                                          </p:val>
                                        </p:tav>
                                      </p:tavLst>
                                    </p:anim>
                                    <p:anim calcmode="lin" valueType="num">
                                      <p:cBhvr>
                                        <p:cTn id="40" dur="500" fill="hold"/>
                                        <p:tgtEl>
                                          <p:spTgt spid="16445"/>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16389"/>
                                        </p:tgtEl>
                                        <p:attrNameLst>
                                          <p:attrName>style.visibility</p:attrName>
                                        </p:attrNameLst>
                                      </p:cBhvr>
                                      <p:to>
                                        <p:strVal val="visible"/>
                                      </p:to>
                                    </p:set>
                                    <p:anim calcmode="lin" valueType="num">
                                      <p:cBhvr>
                                        <p:cTn id="45" dur="500" fill="hold"/>
                                        <p:tgtEl>
                                          <p:spTgt spid="16389"/>
                                        </p:tgtEl>
                                        <p:attrNameLst>
                                          <p:attrName>ppt_w</p:attrName>
                                        </p:attrNameLst>
                                      </p:cBhvr>
                                      <p:tavLst>
                                        <p:tav tm="0">
                                          <p:val>
                                            <p:fltVal val="0"/>
                                          </p:val>
                                        </p:tav>
                                        <p:tav tm="100000">
                                          <p:val>
                                            <p:strVal val="#ppt_w"/>
                                          </p:val>
                                        </p:tav>
                                      </p:tavLst>
                                    </p:anim>
                                    <p:anim calcmode="lin" valueType="num">
                                      <p:cBhvr>
                                        <p:cTn id="46" dur="500" fill="hold"/>
                                        <p:tgtEl>
                                          <p:spTgt spid="16389"/>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16422"/>
                                        </p:tgtEl>
                                        <p:attrNameLst>
                                          <p:attrName>style.visibility</p:attrName>
                                        </p:attrNameLst>
                                      </p:cBhvr>
                                      <p:to>
                                        <p:strVal val="visible"/>
                                      </p:to>
                                    </p:set>
                                    <p:anim calcmode="lin" valueType="num">
                                      <p:cBhvr>
                                        <p:cTn id="51" dur="500" fill="hold"/>
                                        <p:tgtEl>
                                          <p:spTgt spid="16422"/>
                                        </p:tgtEl>
                                        <p:attrNameLst>
                                          <p:attrName>ppt_w</p:attrName>
                                        </p:attrNameLst>
                                      </p:cBhvr>
                                      <p:tavLst>
                                        <p:tav tm="0">
                                          <p:val>
                                            <p:fltVal val="0"/>
                                          </p:val>
                                        </p:tav>
                                        <p:tav tm="100000">
                                          <p:val>
                                            <p:strVal val="#ppt_w"/>
                                          </p:val>
                                        </p:tav>
                                      </p:tavLst>
                                    </p:anim>
                                    <p:anim calcmode="lin" valueType="num">
                                      <p:cBhvr>
                                        <p:cTn id="52" dur="500" fill="hold"/>
                                        <p:tgtEl>
                                          <p:spTgt spid="16422"/>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6424"/>
                                        </p:tgtEl>
                                        <p:attrNameLst>
                                          <p:attrName>style.visibility</p:attrName>
                                        </p:attrNameLst>
                                      </p:cBhvr>
                                      <p:to>
                                        <p:strVal val="visible"/>
                                      </p:to>
                                    </p:set>
                                    <p:anim calcmode="lin" valueType="num">
                                      <p:cBhvr>
                                        <p:cTn id="57" dur="500" fill="hold"/>
                                        <p:tgtEl>
                                          <p:spTgt spid="16424"/>
                                        </p:tgtEl>
                                        <p:attrNameLst>
                                          <p:attrName>ppt_w</p:attrName>
                                        </p:attrNameLst>
                                      </p:cBhvr>
                                      <p:tavLst>
                                        <p:tav tm="0">
                                          <p:val>
                                            <p:fltVal val="0"/>
                                          </p:val>
                                        </p:tav>
                                        <p:tav tm="100000">
                                          <p:val>
                                            <p:strVal val="#ppt_w"/>
                                          </p:val>
                                        </p:tav>
                                      </p:tavLst>
                                    </p:anim>
                                    <p:anim calcmode="lin" valueType="num">
                                      <p:cBhvr>
                                        <p:cTn id="58" dur="500" fill="hold"/>
                                        <p:tgtEl>
                                          <p:spTgt spid="16424"/>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16425"/>
                                        </p:tgtEl>
                                        <p:attrNameLst>
                                          <p:attrName>style.visibility</p:attrName>
                                        </p:attrNameLst>
                                      </p:cBhvr>
                                      <p:to>
                                        <p:strVal val="visible"/>
                                      </p:to>
                                    </p:set>
                                    <p:anim calcmode="lin" valueType="num">
                                      <p:cBhvr>
                                        <p:cTn id="63" dur="500" fill="hold"/>
                                        <p:tgtEl>
                                          <p:spTgt spid="16425"/>
                                        </p:tgtEl>
                                        <p:attrNameLst>
                                          <p:attrName>ppt_w</p:attrName>
                                        </p:attrNameLst>
                                      </p:cBhvr>
                                      <p:tavLst>
                                        <p:tav tm="0">
                                          <p:val>
                                            <p:fltVal val="0"/>
                                          </p:val>
                                        </p:tav>
                                        <p:tav tm="100000">
                                          <p:val>
                                            <p:strVal val="#ppt_w"/>
                                          </p:val>
                                        </p:tav>
                                      </p:tavLst>
                                    </p:anim>
                                    <p:anim calcmode="lin" valueType="num">
                                      <p:cBhvr>
                                        <p:cTn id="64" dur="500" fill="hold"/>
                                        <p:tgtEl>
                                          <p:spTgt spid="16425"/>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16420"/>
                                        </p:tgtEl>
                                        <p:attrNameLst>
                                          <p:attrName>style.visibility</p:attrName>
                                        </p:attrNameLst>
                                      </p:cBhvr>
                                      <p:to>
                                        <p:strVal val="visible"/>
                                      </p:to>
                                    </p:set>
                                    <p:anim calcmode="lin" valueType="num">
                                      <p:cBhvr>
                                        <p:cTn id="69" dur="500" fill="hold"/>
                                        <p:tgtEl>
                                          <p:spTgt spid="16420"/>
                                        </p:tgtEl>
                                        <p:attrNameLst>
                                          <p:attrName>ppt_w</p:attrName>
                                        </p:attrNameLst>
                                      </p:cBhvr>
                                      <p:tavLst>
                                        <p:tav tm="0">
                                          <p:val>
                                            <p:fltVal val="0"/>
                                          </p:val>
                                        </p:tav>
                                        <p:tav tm="100000">
                                          <p:val>
                                            <p:strVal val="#ppt_w"/>
                                          </p:val>
                                        </p:tav>
                                      </p:tavLst>
                                    </p:anim>
                                    <p:anim calcmode="lin" valueType="num">
                                      <p:cBhvr>
                                        <p:cTn id="70" dur="500" fill="hold"/>
                                        <p:tgtEl>
                                          <p:spTgt spid="16420"/>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16449"/>
                                        </p:tgtEl>
                                        <p:attrNameLst>
                                          <p:attrName>style.visibility</p:attrName>
                                        </p:attrNameLst>
                                      </p:cBhvr>
                                      <p:to>
                                        <p:strVal val="visible"/>
                                      </p:to>
                                    </p:set>
                                    <p:anim calcmode="lin" valueType="num">
                                      <p:cBhvr>
                                        <p:cTn id="75" dur="500" fill="hold"/>
                                        <p:tgtEl>
                                          <p:spTgt spid="16449"/>
                                        </p:tgtEl>
                                        <p:attrNameLst>
                                          <p:attrName>ppt_w</p:attrName>
                                        </p:attrNameLst>
                                      </p:cBhvr>
                                      <p:tavLst>
                                        <p:tav tm="0">
                                          <p:val>
                                            <p:fltVal val="0"/>
                                          </p:val>
                                        </p:tav>
                                        <p:tav tm="100000">
                                          <p:val>
                                            <p:strVal val="#ppt_w"/>
                                          </p:val>
                                        </p:tav>
                                      </p:tavLst>
                                    </p:anim>
                                    <p:anim calcmode="lin" valueType="num">
                                      <p:cBhvr>
                                        <p:cTn id="76" dur="500" fill="hold"/>
                                        <p:tgtEl>
                                          <p:spTgt spid="16449"/>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4" fill="hold" grpId="0" nodeType="clickEffect">
                                  <p:stCondLst>
                                    <p:cond delay="0"/>
                                  </p:stCondLst>
                                  <p:childTnLst>
                                    <p:set>
                                      <p:cBhvr>
                                        <p:cTn id="80" dur="1" fill="hold">
                                          <p:stCondLst>
                                            <p:cond delay="0"/>
                                          </p:stCondLst>
                                        </p:cTn>
                                        <p:tgtEl>
                                          <p:spTgt spid="16390"/>
                                        </p:tgtEl>
                                        <p:attrNameLst>
                                          <p:attrName>style.visibility</p:attrName>
                                        </p:attrNameLst>
                                      </p:cBhvr>
                                      <p:to>
                                        <p:strVal val="visible"/>
                                      </p:to>
                                    </p:set>
                                    <p:anim calcmode="lin" valueType="num">
                                      <p:cBhvr>
                                        <p:cTn id="81" dur="500" fill="hold"/>
                                        <p:tgtEl>
                                          <p:spTgt spid="16390"/>
                                        </p:tgtEl>
                                        <p:attrNameLst>
                                          <p:attrName>ppt_x</p:attrName>
                                        </p:attrNameLst>
                                      </p:cBhvr>
                                      <p:tavLst>
                                        <p:tav tm="0">
                                          <p:val>
                                            <p:strVal val="#ppt_x"/>
                                          </p:val>
                                        </p:tav>
                                        <p:tav tm="100000">
                                          <p:val>
                                            <p:strVal val="#ppt_x"/>
                                          </p:val>
                                        </p:tav>
                                      </p:tavLst>
                                    </p:anim>
                                    <p:anim calcmode="lin" valueType="num">
                                      <p:cBhvr>
                                        <p:cTn id="82" dur="500" fill="hold"/>
                                        <p:tgtEl>
                                          <p:spTgt spid="16390"/>
                                        </p:tgtEl>
                                        <p:attrNameLst>
                                          <p:attrName>ppt_y</p:attrName>
                                        </p:attrNameLst>
                                      </p:cBhvr>
                                      <p:tavLst>
                                        <p:tav tm="0">
                                          <p:val>
                                            <p:strVal val="#ppt_y+#ppt_h/2"/>
                                          </p:val>
                                        </p:tav>
                                        <p:tav tm="100000">
                                          <p:val>
                                            <p:strVal val="#ppt_y"/>
                                          </p:val>
                                        </p:tav>
                                      </p:tavLst>
                                    </p:anim>
                                    <p:anim calcmode="lin" valueType="num">
                                      <p:cBhvr>
                                        <p:cTn id="83" dur="500" fill="hold"/>
                                        <p:tgtEl>
                                          <p:spTgt spid="16390"/>
                                        </p:tgtEl>
                                        <p:attrNameLst>
                                          <p:attrName>ppt_w</p:attrName>
                                        </p:attrNameLst>
                                      </p:cBhvr>
                                      <p:tavLst>
                                        <p:tav tm="0">
                                          <p:val>
                                            <p:strVal val="#ppt_w"/>
                                          </p:val>
                                        </p:tav>
                                        <p:tav tm="100000">
                                          <p:val>
                                            <p:strVal val="#ppt_w"/>
                                          </p:val>
                                        </p:tav>
                                      </p:tavLst>
                                    </p:anim>
                                    <p:anim calcmode="lin" valueType="num">
                                      <p:cBhvr>
                                        <p:cTn id="84" dur="500" fill="hold"/>
                                        <p:tgtEl>
                                          <p:spTgt spid="16390"/>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4" fill="hold" grpId="0" nodeType="clickEffect">
                                  <p:stCondLst>
                                    <p:cond delay="0"/>
                                  </p:stCondLst>
                                  <p:childTnLst>
                                    <p:set>
                                      <p:cBhvr>
                                        <p:cTn id="88" dur="1" fill="hold">
                                          <p:stCondLst>
                                            <p:cond delay="0"/>
                                          </p:stCondLst>
                                        </p:cTn>
                                        <p:tgtEl>
                                          <p:spTgt spid="16391"/>
                                        </p:tgtEl>
                                        <p:attrNameLst>
                                          <p:attrName>style.visibility</p:attrName>
                                        </p:attrNameLst>
                                      </p:cBhvr>
                                      <p:to>
                                        <p:strVal val="visible"/>
                                      </p:to>
                                    </p:set>
                                    <p:anim calcmode="lin" valueType="num">
                                      <p:cBhvr>
                                        <p:cTn id="89" dur="500" fill="hold"/>
                                        <p:tgtEl>
                                          <p:spTgt spid="16391"/>
                                        </p:tgtEl>
                                        <p:attrNameLst>
                                          <p:attrName>ppt_x</p:attrName>
                                        </p:attrNameLst>
                                      </p:cBhvr>
                                      <p:tavLst>
                                        <p:tav tm="0">
                                          <p:val>
                                            <p:strVal val="#ppt_x"/>
                                          </p:val>
                                        </p:tav>
                                        <p:tav tm="100000">
                                          <p:val>
                                            <p:strVal val="#ppt_x"/>
                                          </p:val>
                                        </p:tav>
                                      </p:tavLst>
                                    </p:anim>
                                    <p:anim calcmode="lin" valueType="num">
                                      <p:cBhvr>
                                        <p:cTn id="90" dur="500" fill="hold"/>
                                        <p:tgtEl>
                                          <p:spTgt spid="16391"/>
                                        </p:tgtEl>
                                        <p:attrNameLst>
                                          <p:attrName>ppt_y</p:attrName>
                                        </p:attrNameLst>
                                      </p:cBhvr>
                                      <p:tavLst>
                                        <p:tav tm="0">
                                          <p:val>
                                            <p:strVal val="#ppt_y+#ppt_h/2"/>
                                          </p:val>
                                        </p:tav>
                                        <p:tav tm="100000">
                                          <p:val>
                                            <p:strVal val="#ppt_y"/>
                                          </p:val>
                                        </p:tav>
                                      </p:tavLst>
                                    </p:anim>
                                    <p:anim calcmode="lin" valueType="num">
                                      <p:cBhvr>
                                        <p:cTn id="91" dur="500" fill="hold"/>
                                        <p:tgtEl>
                                          <p:spTgt spid="16391"/>
                                        </p:tgtEl>
                                        <p:attrNameLst>
                                          <p:attrName>ppt_w</p:attrName>
                                        </p:attrNameLst>
                                      </p:cBhvr>
                                      <p:tavLst>
                                        <p:tav tm="0">
                                          <p:val>
                                            <p:strVal val="#ppt_w"/>
                                          </p:val>
                                        </p:tav>
                                        <p:tav tm="100000">
                                          <p:val>
                                            <p:strVal val="#ppt_w"/>
                                          </p:val>
                                        </p:tav>
                                      </p:tavLst>
                                    </p:anim>
                                    <p:anim calcmode="lin" valueType="num">
                                      <p:cBhvr>
                                        <p:cTn id="92" dur="500" fill="hold"/>
                                        <p:tgtEl>
                                          <p:spTgt spid="16391"/>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4" fill="hold" grpId="0" nodeType="clickEffect">
                                  <p:stCondLst>
                                    <p:cond delay="0"/>
                                  </p:stCondLst>
                                  <p:childTnLst>
                                    <p:set>
                                      <p:cBhvr>
                                        <p:cTn id="96" dur="1" fill="hold">
                                          <p:stCondLst>
                                            <p:cond delay="0"/>
                                          </p:stCondLst>
                                        </p:cTn>
                                        <p:tgtEl>
                                          <p:spTgt spid="16392"/>
                                        </p:tgtEl>
                                        <p:attrNameLst>
                                          <p:attrName>style.visibility</p:attrName>
                                        </p:attrNameLst>
                                      </p:cBhvr>
                                      <p:to>
                                        <p:strVal val="visible"/>
                                      </p:to>
                                    </p:set>
                                    <p:anim calcmode="lin" valueType="num">
                                      <p:cBhvr>
                                        <p:cTn id="97" dur="500" fill="hold"/>
                                        <p:tgtEl>
                                          <p:spTgt spid="16392"/>
                                        </p:tgtEl>
                                        <p:attrNameLst>
                                          <p:attrName>ppt_x</p:attrName>
                                        </p:attrNameLst>
                                      </p:cBhvr>
                                      <p:tavLst>
                                        <p:tav tm="0">
                                          <p:val>
                                            <p:strVal val="#ppt_x"/>
                                          </p:val>
                                        </p:tav>
                                        <p:tav tm="100000">
                                          <p:val>
                                            <p:strVal val="#ppt_x"/>
                                          </p:val>
                                        </p:tav>
                                      </p:tavLst>
                                    </p:anim>
                                    <p:anim calcmode="lin" valueType="num">
                                      <p:cBhvr>
                                        <p:cTn id="98" dur="500" fill="hold"/>
                                        <p:tgtEl>
                                          <p:spTgt spid="16392"/>
                                        </p:tgtEl>
                                        <p:attrNameLst>
                                          <p:attrName>ppt_y</p:attrName>
                                        </p:attrNameLst>
                                      </p:cBhvr>
                                      <p:tavLst>
                                        <p:tav tm="0">
                                          <p:val>
                                            <p:strVal val="#ppt_y+#ppt_h/2"/>
                                          </p:val>
                                        </p:tav>
                                        <p:tav tm="100000">
                                          <p:val>
                                            <p:strVal val="#ppt_y"/>
                                          </p:val>
                                        </p:tav>
                                      </p:tavLst>
                                    </p:anim>
                                    <p:anim calcmode="lin" valueType="num">
                                      <p:cBhvr>
                                        <p:cTn id="99" dur="500" fill="hold"/>
                                        <p:tgtEl>
                                          <p:spTgt spid="16392"/>
                                        </p:tgtEl>
                                        <p:attrNameLst>
                                          <p:attrName>ppt_w</p:attrName>
                                        </p:attrNameLst>
                                      </p:cBhvr>
                                      <p:tavLst>
                                        <p:tav tm="0">
                                          <p:val>
                                            <p:strVal val="#ppt_w"/>
                                          </p:val>
                                        </p:tav>
                                        <p:tav tm="100000">
                                          <p:val>
                                            <p:strVal val="#ppt_w"/>
                                          </p:val>
                                        </p:tav>
                                      </p:tavLst>
                                    </p:anim>
                                    <p:anim calcmode="lin" valueType="num">
                                      <p:cBhvr>
                                        <p:cTn id="100" dur="500" fill="hold"/>
                                        <p:tgtEl>
                                          <p:spTgt spid="16392"/>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8" fill="hold" grpId="0" nodeType="clickEffect">
                                  <p:stCondLst>
                                    <p:cond delay="0"/>
                                  </p:stCondLst>
                                  <p:childTnLst>
                                    <p:set>
                                      <p:cBhvr>
                                        <p:cTn id="104" dur="1" fill="hold">
                                          <p:stCondLst>
                                            <p:cond delay="0"/>
                                          </p:stCondLst>
                                        </p:cTn>
                                        <p:tgtEl>
                                          <p:spTgt spid="16393"/>
                                        </p:tgtEl>
                                        <p:attrNameLst>
                                          <p:attrName>style.visibility</p:attrName>
                                        </p:attrNameLst>
                                      </p:cBhvr>
                                      <p:to>
                                        <p:strVal val="visible"/>
                                      </p:to>
                                    </p:set>
                                    <p:anim calcmode="lin" valueType="num">
                                      <p:cBhvr>
                                        <p:cTn id="105" dur="500" fill="hold"/>
                                        <p:tgtEl>
                                          <p:spTgt spid="16393"/>
                                        </p:tgtEl>
                                        <p:attrNameLst>
                                          <p:attrName>ppt_x</p:attrName>
                                        </p:attrNameLst>
                                      </p:cBhvr>
                                      <p:tavLst>
                                        <p:tav tm="0">
                                          <p:val>
                                            <p:strVal val="#ppt_x-#ppt_w/2"/>
                                          </p:val>
                                        </p:tav>
                                        <p:tav tm="100000">
                                          <p:val>
                                            <p:strVal val="#ppt_x"/>
                                          </p:val>
                                        </p:tav>
                                      </p:tavLst>
                                    </p:anim>
                                    <p:anim calcmode="lin" valueType="num">
                                      <p:cBhvr>
                                        <p:cTn id="106" dur="500" fill="hold"/>
                                        <p:tgtEl>
                                          <p:spTgt spid="16393"/>
                                        </p:tgtEl>
                                        <p:attrNameLst>
                                          <p:attrName>ppt_y</p:attrName>
                                        </p:attrNameLst>
                                      </p:cBhvr>
                                      <p:tavLst>
                                        <p:tav tm="0">
                                          <p:val>
                                            <p:strVal val="#ppt_y"/>
                                          </p:val>
                                        </p:tav>
                                        <p:tav tm="100000">
                                          <p:val>
                                            <p:strVal val="#ppt_y"/>
                                          </p:val>
                                        </p:tav>
                                      </p:tavLst>
                                    </p:anim>
                                    <p:anim calcmode="lin" valueType="num">
                                      <p:cBhvr>
                                        <p:cTn id="107" dur="500" fill="hold"/>
                                        <p:tgtEl>
                                          <p:spTgt spid="16393"/>
                                        </p:tgtEl>
                                        <p:attrNameLst>
                                          <p:attrName>ppt_w</p:attrName>
                                        </p:attrNameLst>
                                      </p:cBhvr>
                                      <p:tavLst>
                                        <p:tav tm="0">
                                          <p:val>
                                            <p:fltVal val="0"/>
                                          </p:val>
                                        </p:tav>
                                        <p:tav tm="100000">
                                          <p:val>
                                            <p:strVal val="#ppt_w"/>
                                          </p:val>
                                        </p:tav>
                                      </p:tavLst>
                                    </p:anim>
                                    <p:anim calcmode="lin" valueType="num">
                                      <p:cBhvr>
                                        <p:cTn id="108" dur="500" fill="hold"/>
                                        <p:tgtEl>
                                          <p:spTgt spid="16393"/>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3" presetClass="entr" presetSubtype="16" fill="hold" grpId="0" nodeType="clickEffect">
                                  <p:stCondLst>
                                    <p:cond delay="0"/>
                                  </p:stCondLst>
                                  <p:childTnLst>
                                    <p:set>
                                      <p:cBhvr>
                                        <p:cTn id="112" dur="1" fill="hold">
                                          <p:stCondLst>
                                            <p:cond delay="0"/>
                                          </p:stCondLst>
                                        </p:cTn>
                                        <p:tgtEl>
                                          <p:spTgt spid="16388"/>
                                        </p:tgtEl>
                                        <p:attrNameLst>
                                          <p:attrName>style.visibility</p:attrName>
                                        </p:attrNameLst>
                                      </p:cBhvr>
                                      <p:to>
                                        <p:strVal val="visible"/>
                                      </p:to>
                                    </p:set>
                                    <p:anim calcmode="lin" valueType="num">
                                      <p:cBhvr>
                                        <p:cTn id="113" dur="500" fill="hold"/>
                                        <p:tgtEl>
                                          <p:spTgt spid="16388"/>
                                        </p:tgtEl>
                                        <p:attrNameLst>
                                          <p:attrName>ppt_w</p:attrName>
                                        </p:attrNameLst>
                                      </p:cBhvr>
                                      <p:tavLst>
                                        <p:tav tm="0">
                                          <p:val>
                                            <p:fltVal val="0"/>
                                          </p:val>
                                        </p:tav>
                                        <p:tav tm="100000">
                                          <p:val>
                                            <p:strVal val="#ppt_w"/>
                                          </p:val>
                                        </p:tav>
                                      </p:tavLst>
                                    </p:anim>
                                    <p:anim calcmode="lin" valueType="num">
                                      <p:cBhvr>
                                        <p:cTn id="114" dur="500" fill="hold"/>
                                        <p:tgtEl>
                                          <p:spTgt spid="16388"/>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16" fill="hold" grpId="0" nodeType="clickEffect">
                                  <p:stCondLst>
                                    <p:cond delay="0"/>
                                  </p:stCondLst>
                                  <p:childTnLst>
                                    <p:set>
                                      <p:cBhvr>
                                        <p:cTn id="118" dur="1" fill="hold">
                                          <p:stCondLst>
                                            <p:cond delay="0"/>
                                          </p:stCondLst>
                                        </p:cTn>
                                        <p:tgtEl>
                                          <p:spTgt spid="16417"/>
                                        </p:tgtEl>
                                        <p:attrNameLst>
                                          <p:attrName>style.visibility</p:attrName>
                                        </p:attrNameLst>
                                      </p:cBhvr>
                                      <p:to>
                                        <p:strVal val="visible"/>
                                      </p:to>
                                    </p:set>
                                    <p:anim calcmode="lin" valueType="num">
                                      <p:cBhvr>
                                        <p:cTn id="119" dur="500" fill="hold"/>
                                        <p:tgtEl>
                                          <p:spTgt spid="16417"/>
                                        </p:tgtEl>
                                        <p:attrNameLst>
                                          <p:attrName>ppt_w</p:attrName>
                                        </p:attrNameLst>
                                      </p:cBhvr>
                                      <p:tavLst>
                                        <p:tav tm="0">
                                          <p:val>
                                            <p:fltVal val="0"/>
                                          </p:val>
                                        </p:tav>
                                        <p:tav tm="100000">
                                          <p:val>
                                            <p:strVal val="#ppt_w"/>
                                          </p:val>
                                        </p:tav>
                                      </p:tavLst>
                                    </p:anim>
                                    <p:anim calcmode="lin" valueType="num">
                                      <p:cBhvr>
                                        <p:cTn id="120" dur="500" fill="hold"/>
                                        <p:tgtEl>
                                          <p:spTgt spid="16417"/>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23" presetClass="entr" presetSubtype="16" fill="hold" grpId="0" nodeType="clickEffect">
                                  <p:stCondLst>
                                    <p:cond delay="0"/>
                                  </p:stCondLst>
                                  <p:childTnLst>
                                    <p:set>
                                      <p:cBhvr>
                                        <p:cTn id="124" dur="1" fill="hold">
                                          <p:stCondLst>
                                            <p:cond delay="0"/>
                                          </p:stCondLst>
                                        </p:cTn>
                                        <p:tgtEl>
                                          <p:spTgt spid="16423"/>
                                        </p:tgtEl>
                                        <p:attrNameLst>
                                          <p:attrName>style.visibility</p:attrName>
                                        </p:attrNameLst>
                                      </p:cBhvr>
                                      <p:to>
                                        <p:strVal val="visible"/>
                                      </p:to>
                                    </p:set>
                                    <p:anim calcmode="lin" valueType="num">
                                      <p:cBhvr>
                                        <p:cTn id="125" dur="500" fill="hold"/>
                                        <p:tgtEl>
                                          <p:spTgt spid="16423"/>
                                        </p:tgtEl>
                                        <p:attrNameLst>
                                          <p:attrName>ppt_w</p:attrName>
                                        </p:attrNameLst>
                                      </p:cBhvr>
                                      <p:tavLst>
                                        <p:tav tm="0">
                                          <p:val>
                                            <p:fltVal val="0"/>
                                          </p:val>
                                        </p:tav>
                                        <p:tav tm="100000">
                                          <p:val>
                                            <p:strVal val="#ppt_w"/>
                                          </p:val>
                                        </p:tav>
                                      </p:tavLst>
                                    </p:anim>
                                    <p:anim calcmode="lin" valueType="num">
                                      <p:cBhvr>
                                        <p:cTn id="126" dur="500" fill="hold"/>
                                        <p:tgtEl>
                                          <p:spTgt spid="16423"/>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23" presetClass="entr" presetSubtype="16" fill="hold" grpId="0" nodeType="clickEffect">
                                  <p:stCondLst>
                                    <p:cond delay="0"/>
                                  </p:stCondLst>
                                  <p:childTnLst>
                                    <p:set>
                                      <p:cBhvr>
                                        <p:cTn id="130" dur="1" fill="hold">
                                          <p:stCondLst>
                                            <p:cond delay="0"/>
                                          </p:stCondLst>
                                        </p:cTn>
                                        <p:tgtEl>
                                          <p:spTgt spid="16418"/>
                                        </p:tgtEl>
                                        <p:attrNameLst>
                                          <p:attrName>style.visibility</p:attrName>
                                        </p:attrNameLst>
                                      </p:cBhvr>
                                      <p:to>
                                        <p:strVal val="visible"/>
                                      </p:to>
                                    </p:set>
                                    <p:anim calcmode="lin" valueType="num">
                                      <p:cBhvr>
                                        <p:cTn id="131" dur="500" fill="hold"/>
                                        <p:tgtEl>
                                          <p:spTgt spid="16418"/>
                                        </p:tgtEl>
                                        <p:attrNameLst>
                                          <p:attrName>ppt_w</p:attrName>
                                        </p:attrNameLst>
                                      </p:cBhvr>
                                      <p:tavLst>
                                        <p:tav tm="0">
                                          <p:val>
                                            <p:fltVal val="0"/>
                                          </p:val>
                                        </p:tav>
                                        <p:tav tm="100000">
                                          <p:val>
                                            <p:strVal val="#ppt_w"/>
                                          </p:val>
                                        </p:tav>
                                      </p:tavLst>
                                    </p:anim>
                                    <p:anim calcmode="lin" valueType="num">
                                      <p:cBhvr>
                                        <p:cTn id="132" dur="500" fill="hold"/>
                                        <p:tgtEl>
                                          <p:spTgt spid="16418"/>
                                        </p:tgtEl>
                                        <p:attrNameLst>
                                          <p:attrName>ppt_h</p:attrName>
                                        </p:attrNameLst>
                                      </p:cBhvr>
                                      <p:tavLst>
                                        <p:tav tm="0">
                                          <p:val>
                                            <p:fltVal val="0"/>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8" presetClass="entr" presetSubtype="3" fill="hold" grpId="0" nodeType="clickEffect">
                                  <p:stCondLst>
                                    <p:cond delay="0"/>
                                  </p:stCondLst>
                                  <p:childTnLst>
                                    <p:set>
                                      <p:cBhvr>
                                        <p:cTn id="136" dur="1" fill="hold">
                                          <p:stCondLst>
                                            <p:cond delay="0"/>
                                          </p:stCondLst>
                                        </p:cTn>
                                        <p:tgtEl>
                                          <p:spTgt spid="16394"/>
                                        </p:tgtEl>
                                        <p:attrNameLst>
                                          <p:attrName>style.visibility</p:attrName>
                                        </p:attrNameLst>
                                      </p:cBhvr>
                                      <p:to>
                                        <p:strVal val="visible"/>
                                      </p:to>
                                    </p:set>
                                    <p:animEffect transition="in" filter="strips(upRight)">
                                      <p:cBhvr>
                                        <p:cTn id="137" dur="500"/>
                                        <p:tgtEl>
                                          <p:spTgt spid="16394"/>
                                        </p:tgtEl>
                                      </p:cBhvr>
                                    </p:animEffect>
                                  </p:childTnLst>
                                </p:cTn>
                              </p:par>
                            </p:childTnLst>
                          </p:cTn>
                        </p:par>
                      </p:childTnLst>
                    </p:cTn>
                  </p:par>
                  <p:par>
                    <p:cTn id="138" fill="hold">
                      <p:stCondLst>
                        <p:cond delay="indefinite"/>
                      </p:stCondLst>
                      <p:childTnLst>
                        <p:par>
                          <p:cTn id="139" fill="hold">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16446"/>
                                        </p:tgtEl>
                                        <p:attrNameLst>
                                          <p:attrName>style.visibility</p:attrName>
                                        </p:attrNameLst>
                                      </p:cBhvr>
                                      <p:to>
                                        <p:strVal val="visible"/>
                                      </p:to>
                                    </p:set>
                                    <p:anim calcmode="lin" valueType="num">
                                      <p:cBhvr>
                                        <p:cTn id="142" dur="500" fill="hold"/>
                                        <p:tgtEl>
                                          <p:spTgt spid="16446"/>
                                        </p:tgtEl>
                                        <p:attrNameLst>
                                          <p:attrName>ppt_w</p:attrName>
                                        </p:attrNameLst>
                                      </p:cBhvr>
                                      <p:tavLst>
                                        <p:tav tm="0">
                                          <p:val>
                                            <p:fltVal val="0"/>
                                          </p:val>
                                        </p:tav>
                                        <p:tav tm="100000">
                                          <p:val>
                                            <p:strVal val="#ppt_w"/>
                                          </p:val>
                                        </p:tav>
                                      </p:tavLst>
                                    </p:anim>
                                    <p:anim calcmode="lin" valueType="num">
                                      <p:cBhvr>
                                        <p:cTn id="143" dur="500" fill="hold"/>
                                        <p:tgtEl>
                                          <p:spTgt spid="16446"/>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23" presetClass="entr" presetSubtype="16" fill="hold" grpId="0" nodeType="clickEffect">
                                  <p:stCondLst>
                                    <p:cond delay="0"/>
                                  </p:stCondLst>
                                  <p:childTnLst>
                                    <p:set>
                                      <p:cBhvr>
                                        <p:cTn id="147" dur="1" fill="hold">
                                          <p:stCondLst>
                                            <p:cond delay="0"/>
                                          </p:stCondLst>
                                        </p:cTn>
                                        <p:tgtEl>
                                          <p:spTgt spid="16437"/>
                                        </p:tgtEl>
                                        <p:attrNameLst>
                                          <p:attrName>style.visibility</p:attrName>
                                        </p:attrNameLst>
                                      </p:cBhvr>
                                      <p:to>
                                        <p:strVal val="visible"/>
                                      </p:to>
                                    </p:set>
                                    <p:anim calcmode="lin" valueType="num">
                                      <p:cBhvr>
                                        <p:cTn id="148" dur="500" fill="hold"/>
                                        <p:tgtEl>
                                          <p:spTgt spid="16437"/>
                                        </p:tgtEl>
                                        <p:attrNameLst>
                                          <p:attrName>ppt_w</p:attrName>
                                        </p:attrNameLst>
                                      </p:cBhvr>
                                      <p:tavLst>
                                        <p:tav tm="0">
                                          <p:val>
                                            <p:fltVal val="0"/>
                                          </p:val>
                                        </p:tav>
                                        <p:tav tm="100000">
                                          <p:val>
                                            <p:strVal val="#ppt_w"/>
                                          </p:val>
                                        </p:tav>
                                      </p:tavLst>
                                    </p:anim>
                                    <p:anim calcmode="lin" valueType="num">
                                      <p:cBhvr>
                                        <p:cTn id="149" dur="500" fill="hold"/>
                                        <p:tgtEl>
                                          <p:spTgt spid="16437"/>
                                        </p:tgtEl>
                                        <p:attrNameLst>
                                          <p:attrName>ppt_h</p:attrName>
                                        </p:attrNameLst>
                                      </p:cBhvr>
                                      <p:tavLst>
                                        <p:tav tm="0">
                                          <p:val>
                                            <p:fltVal val="0"/>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23" presetClass="entr" presetSubtype="16" fill="hold" grpId="0" nodeType="clickEffect">
                                  <p:stCondLst>
                                    <p:cond delay="0"/>
                                  </p:stCondLst>
                                  <p:childTnLst>
                                    <p:set>
                                      <p:cBhvr>
                                        <p:cTn id="153" dur="1" fill="hold">
                                          <p:stCondLst>
                                            <p:cond delay="0"/>
                                          </p:stCondLst>
                                        </p:cTn>
                                        <p:tgtEl>
                                          <p:spTgt spid="16438"/>
                                        </p:tgtEl>
                                        <p:attrNameLst>
                                          <p:attrName>style.visibility</p:attrName>
                                        </p:attrNameLst>
                                      </p:cBhvr>
                                      <p:to>
                                        <p:strVal val="visible"/>
                                      </p:to>
                                    </p:set>
                                    <p:anim calcmode="lin" valueType="num">
                                      <p:cBhvr>
                                        <p:cTn id="154" dur="500" fill="hold"/>
                                        <p:tgtEl>
                                          <p:spTgt spid="16438"/>
                                        </p:tgtEl>
                                        <p:attrNameLst>
                                          <p:attrName>ppt_w</p:attrName>
                                        </p:attrNameLst>
                                      </p:cBhvr>
                                      <p:tavLst>
                                        <p:tav tm="0">
                                          <p:val>
                                            <p:fltVal val="0"/>
                                          </p:val>
                                        </p:tav>
                                        <p:tav tm="100000">
                                          <p:val>
                                            <p:strVal val="#ppt_w"/>
                                          </p:val>
                                        </p:tav>
                                      </p:tavLst>
                                    </p:anim>
                                    <p:anim calcmode="lin" valueType="num">
                                      <p:cBhvr>
                                        <p:cTn id="155" dur="500" fill="hold"/>
                                        <p:tgtEl>
                                          <p:spTgt spid="16438"/>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23" presetClass="entr" presetSubtype="16" fill="hold" grpId="0" nodeType="clickEffect">
                                  <p:stCondLst>
                                    <p:cond delay="0"/>
                                  </p:stCondLst>
                                  <p:childTnLst>
                                    <p:set>
                                      <p:cBhvr>
                                        <p:cTn id="159" dur="1" fill="hold">
                                          <p:stCondLst>
                                            <p:cond delay="0"/>
                                          </p:stCondLst>
                                        </p:cTn>
                                        <p:tgtEl>
                                          <p:spTgt spid="16439"/>
                                        </p:tgtEl>
                                        <p:attrNameLst>
                                          <p:attrName>style.visibility</p:attrName>
                                        </p:attrNameLst>
                                      </p:cBhvr>
                                      <p:to>
                                        <p:strVal val="visible"/>
                                      </p:to>
                                    </p:set>
                                    <p:anim calcmode="lin" valueType="num">
                                      <p:cBhvr>
                                        <p:cTn id="160" dur="500" fill="hold"/>
                                        <p:tgtEl>
                                          <p:spTgt spid="16439"/>
                                        </p:tgtEl>
                                        <p:attrNameLst>
                                          <p:attrName>ppt_w</p:attrName>
                                        </p:attrNameLst>
                                      </p:cBhvr>
                                      <p:tavLst>
                                        <p:tav tm="0">
                                          <p:val>
                                            <p:fltVal val="0"/>
                                          </p:val>
                                        </p:tav>
                                        <p:tav tm="100000">
                                          <p:val>
                                            <p:strVal val="#ppt_w"/>
                                          </p:val>
                                        </p:tav>
                                      </p:tavLst>
                                    </p:anim>
                                    <p:anim calcmode="lin" valueType="num">
                                      <p:cBhvr>
                                        <p:cTn id="161" dur="500" fill="hold"/>
                                        <p:tgtEl>
                                          <p:spTgt spid="16439"/>
                                        </p:tgtEl>
                                        <p:attrNameLst>
                                          <p:attrName>ppt_h</p:attrName>
                                        </p:attrNameLst>
                                      </p:cBhvr>
                                      <p:tavLst>
                                        <p:tav tm="0">
                                          <p:val>
                                            <p:fltVal val="0"/>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23" presetClass="entr" presetSubtype="16" fill="hold" grpId="0" nodeType="clickEffect">
                                  <p:stCondLst>
                                    <p:cond delay="0"/>
                                  </p:stCondLst>
                                  <p:childTnLst>
                                    <p:set>
                                      <p:cBhvr>
                                        <p:cTn id="165" dur="1" fill="hold">
                                          <p:stCondLst>
                                            <p:cond delay="0"/>
                                          </p:stCondLst>
                                        </p:cTn>
                                        <p:tgtEl>
                                          <p:spTgt spid="16436"/>
                                        </p:tgtEl>
                                        <p:attrNameLst>
                                          <p:attrName>style.visibility</p:attrName>
                                        </p:attrNameLst>
                                      </p:cBhvr>
                                      <p:to>
                                        <p:strVal val="visible"/>
                                      </p:to>
                                    </p:set>
                                    <p:anim calcmode="lin" valueType="num">
                                      <p:cBhvr>
                                        <p:cTn id="166" dur="500" fill="hold"/>
                                        <p:tgtEl>
                                          <p:spTgt spid="16436"/>
                                        </p:tgtEl>
                                        <p:attrNameLst>
                                          <p:attrName>ppt_w</p:attrName>
                                        </p:attrNameLst>
                                      </p:cBhvr>
                                      <p:tavLst>
                                        <p:tav tm="0">
                                          <p:val>
                                            <p:fltVal val="0"/>
                                          </p:val>
                                        </p:tav>
                                        <p:tav tm="100000">
                                          <p:val>
                                            <p:strVal val="#ppt_w"/>
                                          </p:val>
                                        </p:tav>
                                      </p:tavLst>
                                    </p:anim>
                                    <p:anim calcmode="lin" valueType="num">
                                      <p:cBhvr>
                                        <p:cTn id="167" dur="500" fill="hold"/>
                                        <p:tgtEl>
                                          <p:spTgt spid="16436"/>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7" presetClass="entr" presetSubtype="1" fill="hold" grpId="0" nodeType="clickEffect">
                                  <p:stCondLst>
                                    <p:cond delay="0"/>
                                  </p:stCondLst>
                                  <p:childTnLst>
                                    <p:set>
                                      <p:cBhvr>
                                        <p:cTn id="171" dur="1" fill="hold">
                                          <p:stCondLst>
                                            <p:cond delay="0"/>
                                          </p:stCondLst>
                                        </p:cTn>
                                        <p:tgtEl>
                                          <p:spTgt spid="16397"/>
                                        </p:tgtEl>
                                        <p:attrNameLst>
                                          <p:attrName>style.visibility</p:attrName>
                                        </p:attrNameLst>
                                      </p:cBhvr>
                                      <p:to>
                                        <p:strVal val="visible"/>
                                      </p:to>
                                    </p:set>
                                    <p:anim calcmode="lin" valueType="num">
                                      <p:cBhvr>
                                        <p:cTn id="172" dur="500" fill="hold"/>
                                        <p:tgtEl>
                                          <p:spTgt spid="16397"/>
                                        </p:tgtEl>
                                        <p:attrNameLst>
                                          <p:attrName>ppt_x</p:attrName>
                                        </p:attrNameLst>
                                      </p:cBhvr>
                                      <p:tavLst>
                                        <p:tav tm="0">
                                          <p:val>
                                            <p:strVal val="#ppt_x"/>
                                          </p:val>
                                        </p:tav>
                                        <p:tav tm="100000">
                                          <p:val>
                                            <p:strVal val="#ppt_x"/>
                                          </p:val>
                                        </p:tav>
                                      </p:tavLst>
                                    </p:anim>
                                    <p:anim calcmode="lin" valueType="num">
                                      <p:cBhvr>
                                        <p:cTn id="173" dur="500" fill="hold"/>
                                        <p:tgtEl>
                                          <p:spTgt spid="16397"/>
                                        </p:tgtEl>
                                        <p:attrNameLst>
                                          <p:attrName>ppt_y</p:attrName>
                                        </p:attrNameLst>
                                      </p:cBhvr>
                                      <p:tavLst>
                                        <p:tav tm="0">
                                          <p:val>
                                            <p:strVal val="#ppt_y-#ppt_h/2"/>
                                          </p:val>
                                        </p:tav>
                                        <p:tav tm="100000">
                                          <p:val>
                                            <p:strVal val="#ppt_y"/>
                                          </p:val>
                                        </p:tav>
                                      </p:tavLst>
                                    </p:anim>
                                    <p:anim calcmode="lin" valueType="num">
                                      <p:cBhvr>
                                        <p:cTn id="174" dur="500" fill="hold"/>
                                        <p:tgtEl>
                                          <p:spTgt spid="16397"/>
                                        </p:tgtEl>
                                        <p:attrNameLst>
                                          <p:attrName>ppt_w</p:attrName>
                                        </p:attrNameLst>
                                      </p:cBhvr>
                                      <p:tavLst>
                                        <p:tav tm="0">
                                          <p:val>
                                            <p:strVal val="#ppt_w"/>
                                          </p:val>
                                        </p:tav>
                                        <p:tav tm="100000">
                                          <p:val>
                                            <p:strVal val="#ppt_w"/>
                                          </p:val>
                                        </p:tav>
                                      </p:tavLst>
                                    </p:anim>
                                    <p:anim calcmode="lin" valueType="num">
                                      <p:cBhvr>
                                        <p:cTn id="175" dur="500" fill="hold"/>
                                        <p:tgtEl>
                                          <p:spTgt spid="16397"/>
                                        </p:tgtEl>
                                        <p:attrNameLst>
                                          <p:attrName>ppt_h</p:attrName>
                                        </p:attrNameLst>
                                      </p:cBhvr>
                                      <p:tavLst>
                                        <p:tav tm="0">
                                          <p:val>
                                            <p:fltVal val="0"/>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7" presetClass="entr" presetSubtype="1" fill="hold" grpId="0" nodeType="clickEffect">
                                  <p:stCondLst>
                                    <p:cond delay="0"/>
                                  </p:stCondLst>
                                  <p:childTnLst>
                                    <p:set>
                                      <p:cBhvr>
                                        <p:cTn id="179" dur="1" fill="hold">
                                          <p:stCondLst>
                                            <p:cond delay="0"/>
                                          </p:stCondLst>
                                        </p:cTn>
                                        <p:tgtEl>
                                          <p:spTgt spid="16396"/>
                                        </p:tgtEl>
                                        <p:attrNameLst>
                                          <p:attrName>style.visibility</p:attrName>
                                        </p:attrNameLst>
                                      </p:cBhvr>
                                      <p:to>
                                        <p:strVal val="visible"/>
                                      </p:to>
                                    </p:set>
                                    <p:anim calcmode="lin" valueType="num">
                                      <p:cBhvr>
                                        <p:cTn id="180" dur="500" fill="hold"/>
                                        <p:tgtEl>
                                          <p:spTgt spid="16396"/>
                                        </p:tgtEl>
                                        <p:attrNameLst>
                                          <p:attrName>ppt_x</p:attrName>
                                        </p:attrNameLst>
                                      </p:cBhvr>
                                      <p:tavLst>
                                        <p:tav tm="0">
                                          <p:val>
                                            <p:strVal val="#ppt_x"/>
                                          </p:val>
                                        </p:tav>
                                        <p:tav tm="100000">
                                          <p:val>
                                            <p:strVal val="#ppt_x"/>
                                          </p:val>
                                        </p:tav>
                                      </p:tavLst>
                                    </p:anim>
                                    <p:anim calcmode="lin" valueType="num">
                                      <p:cBhvr>
                                        <p:cTn id="181" dur="500" fill="hold"/>
                                        <p:tgtEl>
                                          <p:spTgt spid="16396"/>
                                        </p:tgtEl>
                                        <p:attrNameLst>
                                          <p:attrName>ppt_y</p:attrName>
                                        </p:attrNameLst>
                                      </p:cBhvr>
                                      <p:tavLst>
                                        <p:tav tm="0">
                                          <p:val>
                                            <p:strVal val="#ppt_y-#ppt_h/2"/>
                                          </p:val>
                                        </p:tav>
                                        <p:tav tm="100000">
                                          <p:val>
                                            <p:strVal val="#ppt_y"/>
                                          </p:val>
                                        </p:tav>
                                      </p:tavLst>
                                    </p:anim>
                                    <p:anim calcmode="lin" valueType="num">
                                      <p:cBhvr>
                                        <p:cTn id="182" dur="500" fill="hold"/>
                                        <p:tgtEl>
                                          <p:spTgt spid="16396"/>
                                        </p:tgtEl>
                                        <p:attrNameLst>
                                          <p:attrName>ppt_w</p:attrName>
                                        </p:attrNameLst>
                                      </p:cBhvr>
                                      <p:tavLst>
                                        <p:tav tm="0">
                                          <p:val>
                                            <p:strVal val="#ppt_w"/>
                                          </p:val>
                                        </p:tav>
                                        <p:tav tm="100000">
                                          <p:val>
                                            <p:strVal val="#ppt_w"/>
                                          </p:val>
                                        </p:tav>
                                      </p:tavLst>
                                    </p:anim>
                                    <p:anim calcmode="lin" valueType="num">
                                      <p:cBhvr>
                                        <p:cTn id="183" dur="500" fill="hold"/>
                                        <p:tgtEl>
                                          <p:spTgt spid="16396"/>
                                        </p:tgtEl>
                                        <p:attrNameLst>
                                          <p:attrName>ppt_h</p:attrName>
                                        </p:attrNameLst>
                                      </p:cBhvr>
                                      <p:tavLst>
                                        <p:tav tm="0">
                                          <p:val>
                                            <p:fltVal val="0"/>
                                          </p:val>
                                        </p:tav>
                                        <p:tav tm="100000">
                                          <p:val>
                                            <p:strVal val="#ppt_h"/>
                                          </p:val>
                                        </p:tav>
                                      </p:tavLst>
                                    </p:anim>
                                  </p:childTnLst>
                                </p:cTn>
                              </p:par>
                            </p:childTnLst>
                          </p:cTn>
                        </p:par>
                      </p:childTnLst>
                    </p:cTn>
                  </p:par>
                  <p:par>
                    <p:cTn id="184" fill="hold">
                      <p:stCondLst>
                        <p:cond delay="indefinite"/>
                      </p:stCondLst>
                      <p:childTnLst>
                        <p:par>
                          <p:cTn id="185" fill="hold">
                            <p:stCondLst>
                              <p:cond delay="0"/>
                            </p:stCondLst>
                            <p:childTnLst>
                              <p:par>
                                <p:cTn id="186" presetID="17" presetClass="entr" presetSubtype="1" fill="hold" grpId="0" nodeType="clickEffect">
                                  <p:stCondLst>
                                    <p:cond delay="0"/>
                                  </p:stCondLst>
                                  <p:childTnLst>
                                    <p:set>
                                      <p:cBhvr>
                                        <p:cTn id="187" dur="1" fill="hold">
                                          <p:stCondLst>
                                            <p:cond delay="0"/>
                                          </p:stCondLst>
                                        </p:cTn>
                                        <p:tgtEl>
                                          <p:spTgt spid="16395"/>
                                        </p:tgtEl>
                                        <p:attrNameLst>
                                          <p:attrName>style.visibility</p:attrName>
                                        </p:attrNameLst>
                                      </p:cBhvr>
                                      <p:to>
                                        <p:strVal val="visible"/>
                                      </p:to>
                                    </p:set>
                                    <p:anim calcmode="lin" valueType="num">
                                      <p:cBhvr>
                                        <p:cTn id="188" dur="500" fill="hold"/>
                                        <p:tgtEl>
                                          <p:spTgt spid="16395"/>
                                        </p:tgtEl>
                                        <p:attrNameLst>
                                          <p:attrName>ppt_x</p:attrName>
                                        </p:attrNameLst>
                                      </p:cBhvr>
                                      <p:tavLst>
                                        <p:tav tm="0">
                                          <p:val>
                                            <p:strVal val="#ppt_x"/>
                                          </p:val>
                                        </p:tav>
                                        <p:tav tm="100000">
                                          <p:val>
                                            <p:strVal val="#ppt_x"/>
                                          </p:val>
                                        </p:tav>
                                      </p:tavLst>
                                    </p:anim>
                                    <p:anim calcmode="lin" valueType="num">
                                      <p:cBhvr>
                                        <p:cTn id="189" dur="500" fill="hold"/>
                                        <p:tgtEl>
                                          <p:spTgt spid="16395"/>
                                        </p:tgtEl>
                                        <p:attrNameLst>
                                          <p:attrName>ppt_y</p:attrName>
                                        </p:attrNameLst>
                                      </p:cBhvr>
                                      <p:tavLst>
                                        <p:tav tm="0">
                                          <p:val>
                                            <p:strVal val="#ppt_y-#ppt_h/2"/>
                                          </p:val>
                                        </p:tav>
                                        <p:tav tm="100000">
                                          <p:val>
                                            <p:strVal val="#ppt_y"/>
                                          </p:val>
                                        </p:tav>
                                      </p:tavLst>
                                    </p:anim>
                                    <p:anim calcmode="lin" valueType="num">
                                      <p:cBhvr>
                                        <p:cTn id="190" dur="500" fill="hold"/>
                                        <p:tgtEl>
                                          <p:spTgt spid="16395"/>
                                        </p:tgtEl>
                                        <p:attrNameLst>
                                          <p:attrName>ppt_w</p:attrName>
                                        </p:attrNameLst>
                                      </p:cBhvr>
                                      <p:tavLst>
                                        <p:tav tm="0">
                                          <p:val>
                                            <p:strVal val="#ppt_w"/>
                                          </p:val>
                                        </p:tav>
                                        <p:tav tm="100000">
                                          <p:val>
                                            <p:strVal val="#ppt_w"/>
                                          </p:val>
                                        </p:tav>
                                      </p:tavLst>
                                    </p:anim>
                                    <p:anim calcmode="lin" valueType="num">
                                      <p:cBhvr>
                                        <p:cTn id="191" dur="500" fill="hold"/>
                                        <p:tgtEl>
                                          <p:spTgt spid="16395"/>
                                        </p:tgtEl>
                                        <p:attrNameLst>
                                          <p:attrName>ppt_h</p:attrName>
                                        </p:attrNameLst>
                                      </p:cBhvr>
                                      <p:tavLst>
                                        <p:tav tm="0">
                                          <p:val>
                                            <p:fltVal val="0"/>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ID="17" presetClass="entr" presetSubtype="8" fill="hold" grpId="0" nodeType="clickEffect">
                                  <p:stCondLst>
                                    <p:cond delay="0"/>
                                  </p:stCondLst>
                                  <p:childTnLst>
                                    <p:set>
                                      <p:cBhvr>
                                        <p:cTn id="195" dur="1" fill="hold">
                                          <p:stCondLst>
                                            <p:cond delay="0"/>
                                          </p:stCondLst>
                                        </p:cTn>
                                        <p:tgtEl>
                                          <p:spTgt spid="16398"/>
                                        </p:tgtEl>
                                        <p:attrNameLst>
                                          <p:attrName>style.visibility</p:attrName>
                                        </p:attrNameLst>
                                      </p:cBhvr>
                                      <p:to>
                                        <p:strVal val="visible"/>
                                      </p:to>
                                    </p:set>
                                    <p:anim calcmode="lin" valueType="num">
                                      <p:cBhvr>
                                        <p:cTn id="196" dur="500" fill="hold"/>
                                        <p:tgtEl>
                                          <p:spTgt spid="16398"/>
                                        </p:tgtEl>
                                        <p:attrNameLst>
                                          <p:attrName>ppt_x</p:attrName>
                                        </p:attrNameLst>
                                      </p:cBhvr>
                                      <p:tavLst>
                                        <p:tav tm="0">
                                          <p:val>
                                            <p:strVal val="#ppt_x-#ppt_w/2"/>
                                          </p:val>
                                        </p:tav>
                                        <p:tav tm="100000">
                                          <p:val>
                                            <p:strVal val="#ppt_x"/>
                                          </p:val>
                                        </p:tav>
                                      </p:tavLst>
                                    </p:anim>
                                    <p:anim calcmode="lin" valueType="num">
                                      <p:cBhvr>
                                        <p:cTn id="197" dur="500" fill="hold"/>
                                        <p:tgtEl>
                                          <p:spTgt spid="16398"/>
                                        </p:tgtEl>
                                        <p:attrNameLst>
                                          <p:attrName>ppt_y</p:attrName>
                                        </p:attrNameLst>
                                      </p:cBhvr>
                                      <p:tavLst>
                                        <p:tav tm="0">
                                          <p:val>
                                            <p:strVal val="#ppt_y"/>
                                          </p:val>
                                        </p:tav>
                                        <p:tav tm="100000">
                                          <p:val>
                                            <p:strVal val="#ppt_y"/>
                                          </p:val>
                                        </p:tav>
                                      </p:tavLst>
                                    </p:anim>
                                    <p:anim calcmode="lin" valueType="num">
                                      <p:cBhvr>
                                        <p:cTn id="198" dur="500" fill="hold"/>
                                        <p:tgtEl>
                                          <p:spTgt spid="16398"/>
                                        </p:tgtEl>
                                        <p:attrNameLst>
                                          <p:attrName>ppt_w</p:attrName>
                                        </p:attrNameLst>
                                      </p:cBhvr>
                                      <p:tavLst>
                                        <p:tav tm="0">
                                          <p:val>
                                            <p:fltVal val="0"/>
                                          </p:val>
                                        </p:tav>
                                        <p:tav tm="100000">
                                          <p:val>
                                            <p:strVal val="#ppt_w"/>
                                          </p:val>
                                        </p:tav>
                                      </p:tavLst>
                                    </p:anim>
                                    <p:anim calcmode="lin" valueType="num">
                                      <p:cBhvr>
                                        <p:cTn id="199" dur="500" fill="hold"/>
                                        <p:tgtEl>
                                          <p:spTgt spid="16398"/>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8" fill="hold" grpId="0" nodeType="clickEffect">
                                  <p:stCondLst>
                                    <p:cond delay="0"/>
                                  </p:stCondLst>
                                  <p:childTnLst>
                                    <p:set>
                                      <p:cBhvr>
                                        <p:cTn id="203" dur="1" fill="hold">
                                          <p:stCondLst>
                                            <p:cond delay="0"/>
                                          </p:stCondLst>
                                        </p:cTn>
                                        <p:tgtEl>
                                          <p:spTgt spid="16399"/>
                                        </p:tgtEl>
                                        <p:attrNameLst>
                                          <p:attrName>style.visibility</p:attrName>
                                        </p:attrNameLst>
                                      </p:cBhvr>
                                      <p:to>
                                        <p:strVal val="visible"/>
                                      </p:to>
                                    </p:set>
                                    <p:anim calcmode="lin" valueType="num">
                                      <p:cBhvr>
                                        <p:cTn id="204" dur="500" fill="hold"/>
                                        <p:tgtEl>
                                          <p:spTgt spid="16399"/>
                                        </p:tgtEl>
                                        <p:attrNameLst>
                                          <p:attrName>ppt_x</p:attrName>
                                        </p:attrNameLst>
                                      </p:cBhvr>
                                      <p:tavLst>
                                        <p:tav tm="0">
                                          <p:val>
                                            <p:strVal val="#ppt_x-#ppt_w/2"/>
                                          </p:val>
                                        </p:tav>
                                        <p:tav tm="100000">
                                          <p:val>
                                            <p:strVal val="#ppt_x"/>
                                          </p:val>
                                        </p:tav>
                                      </p:tavLst>
                                    </p:anim>
                                    <p:anim calcmode="lin" valueType="num">
                                      <p:cBhvr>
                                        <p:cTn id="205" dur="500" fill="hold"/>
                                        <p:tgtEl>
                                          <p:spTgt spid="16399"/>
                                        </p:tgtEl>
                                        <p:attrNameLst>
                                          <p:attrName>ppt_y</p:attrName>
                                        </p:attrNameLst>
                                      </p:cBhvr>
                                      <p:tavLst>
                                        <p:tav tm="0">
                                          <p:val>
                                            <p:strVal val="#ppt_y"/>
                                          </p:val>
                                        </p:tav>
                                        <p:tav tm="100000">
                                          <p:val>
                                            <p:strVal val="#ppt_y"/>
                                          </p:val>
                                        </p:tav>
                                      </p:tavLst>
                                    </p:anim>
                                    <p:anim calcmode="lin" valueType="num">
                                      <p:cBhvr>
                                        <p:cTn id="206" dur="500" fill="hold"/>
                                        <p:tgtEl>
                                          <p:spTgt spid="16399"/>
                                        </p:tgtEl>
                                        <p:attrNameLst>
                                          <p:attrName>ppt_w</p:attrName>
                                        </p:attrNameLst>
                                      </p:cBhvr>
                                      <p:tavLst>
                                        <p:tav tm="0">
                                          <p:val>
                                            <p:fltVal val="0"/>
                                          </p:val>
                                        </p:tav>
                                        <p:tav tm="100000">
                                          <p:val>
                                            <p:strVal val="#ppt_w"/>
                                          </p:val>
                                        </p:tav>
                                      </p:tavLst>
                                    </p:anim>
                                    <p:anim calcmode="lin" valueType="num">
                                      <p:cBhvr>
                                        <p:cTn id="207" dur="500" fill="hold"/>
                                        <p:tgtEl>
                                          <p:spTgt spid="16399"/>
                                        </p:tgtEl>
                                        <p:attrNameLst>
                                          <p:attrName>ppt_h</p:attrName>
                                        </p:attrNameLst>
                                      </p:cBhvr>
                                      <p:tavLst>
                                        <p:tav tm="0">
                                          <p:val>
                                            <p:strVal val="#ppt_h"/>
                                          </p:val>
                                        </p:tav>
                                        <p:tav tm="100000">
                                          <p:val>
                                            <p:strVal val="#ppt_h"/>
                                          </p:val>
                                        </p:tav>
                                      </p:tavLst>
                                    </p:anim>
                                  </p:childTnLst>
                                </p:cTn>
                              </p:par>
                            </p:childTnLst>
                          </p:cTn>
                        </p:par>
                      </p:childTnLst>
                    </p:cTn>
                  </p:par>
                  <p:par>
                    <p:cTn id="208" fill="hold">
                      <p:stCondLst>
                        <p:cond delay="indefinite"/>
                      </p:stCondLst>
                      <p:childTnLst>
                        <p:par>
                          <p:cTn id="209" fill="hold">
                            <p:stCondLst>
                              <p:cond delay="0"/>
                            </p:stCondLst>
                            <p:childTnLst>
                              <p:par>
                                <p:cTn id="210" presetID="17" presetClass="entr" presetSubtype="8" fill="hold" grpId="0" nodeType="clickEffect">
                                  <p:stCondLst>
                                    <p:cond delay="0"/>
                                  </p:stCondLst>
                                  <p:childTnLst>
                                    <p:set>
                                      <p:cBhvr>
                                        <p:cTn id="211" dur="1" fill="hold">
                                          <p:stCondLst>
                                            <p:cond delay="0"/>
                                          </p:stCondLst>
                                        </p:cTn>
                                        <p:tgtEl>
                                          <p:spTgt spid="16400"/>
                                        </p:tgtEl>
                                        <p:attrNameLst>
                                          <p:attrName>style.visibility</p:attrName>
                                        </p:attrNameLst>
                                      </p:cBhvr>
                                      <p:to>
                                        <p:strVal val="visible"/>
                                      </p:to>
                                    </p:set>
                                    <p:anim calcmode="lin" valueType="num">
                                      <p:cBhvr>
                                        <p:cTn id="212" dur="500" fill="hold"/>
                                        <p:tgtEl>
                                          <p:spTgt spid="16400"/>
                                        </p:tgtEl>
                                        <p:attrNameLst>
                                          <p:attrName>ppt_x</p:attrName>
                                        </p:attrNameLst>
                                      </p:cBhvr>
                                      <p:tavLst>
                                        <p:tav tm="0">
                                          <p:val>
                                            <p:strVal val="#ppt_x-#ppt_w/2"/>
                                          </p:val>
                                        </p:tav>
                                        <p:tav tm="100000">
                                          <p:val>
                                            <p:strVal val="#ppt_x"/>
                                          </p:val>
                                        </p:tav>
                                      </p:tavLst>
                                    </p:anim>
                                    <p:anim calcmode="lin" valueType="num">
                                      <p:cBhvr>
                                        <p:cTn id="213" dur="500" fill="hold"/>
                                        <p:tgtEl>
                                          <p:spTgt spid="16400"/>
                                        </p:tgtEl>
                                        <p:attrNameLst>
                                          <p:attrName>ppt_y</p:attrName>
                                        </p:attrNameLst>
                                      </p:cBhvr>
                                      <p:tavLst>
                                        <p:tav tm="0">
                                          <p:val>
                                            <p:strVal val="#ppt_y"/>
                                          </p:val>
                                        </p:tav>
                                        <p:tav tm="100000">
                                          <p:val>
                                            <p:strVal val="#ppt_y"/>
                                          </p:val>
                                        </p:tav>
                                      </p:tavLst>
                                    </p:anim>
                                    <p:anim calcmode="lin" valueType="num">
                                      <p:cBhvr>
                                        <p:cTn id="214" dur="500" fill="hold"/>
                                        <p:tgtEl>
                                          <p:spTgt spid="16400"/>
                                        </p:tgtEl>
                                        <p:attrNameLst>
                                          <p:attrName>ppt_w</p:attrName>
                                        </p:attrNameLst>
                                      </p:cBhvr>
                                      <p:tavLst>
                                        <p:tav tm="0">
                                          <p:val>
                                            <p:fltVal val="0"/>
                                          </p:val>
                                        </p:tav>
                                        <p:tav tm="100000">
                                          <p:val>
                                            <p:strVal val="#ppt_w"/>
                                          </p:val>
                                        </p:tav>
                                      </p:tavLst>
                                    </p:anim>
                                    <p:anim calcmode="lin" valueType="num">
                                      <p:cBhvr>
                                        <p:cTn id="215" dur="500" fill="hold"/>
                                        <p:tgtEl>
                                          <p:spTgt spid="16400"/>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17" presetClass="entr" presetSubtype="8" fill="hold" grpId="0" nodeType="clickEffect">
                                  <p:stCondLst>
                                    <p:cond delay="0"/>
                                  </p:stCondLst>
                                  <p:childTnLst>
                                    <p:set>
                                      <p:cBhvr>
                                        <p:cTn id="219" dur="1" fill="hold">
                                          <p:stCondLst>
                                            <p:cond delay="0"/>
                                          </p:stCondLst>
                                        </p:cTn>
                                        <p:tgtEl>
                                          <p:spTgt spid="16401"/>
                                        </p:tgtEl>
                                        <p:attrNameLst>
                                          <p:attrName>style.visibility</p:attrName>
                                        </p:attrNameLst>
                                      </p:cBhvr>
                                      <p:to>
                                        <p:strVal val="visible"/>
                                      </p:to>
                                    </p:set>
                                    <p:anim calcmode="lin" valueType="num">
                                      <p:cBhvr>
                                        <p:cTn id="220" dur="500" fill="hold"/>
                                        <p:tgtEl>
                                          <p:spTgt spid="16401"/>
                                        </p:tgtEl>
                                        <p:attrNameLst>
                                          <p:attrName>ppt_x</p:attrName>
                                        </p:attrNameLst>
                                      </p:cBhvr>
                                      <p:tavLst>
                                        <p:tav tm="0">
                                          <p:val>
                                            <p:strVal val="#ppt_x-#ppt_w/2"/>
                                          </p:val>
                                        </p:tav>
                                        <p:tav tm="100000">
                                          <p:val>
                                            <p:strVal val="#ppt_x"/>
                                          </p:val>
                                        </p:tav>
                                      </p:tavLst>
                                    </p:anim>
                                    <p:anim calcmode="lin" valueType="num">
                                      <p:cBhvr>
                                        <p:cTn id="221" dur="500" fill="hold"/>
                                        <p:tgtEl>
                                          <p:spTgt spid="16401"/>
                                        </p:tgtEl>
                                        <p:attrNameLst>
                                          <p:attrName>ppt_y</p:attrName>
                                        </p:attrNameLst>
                                      </p:cBhvr>
                                      <p:tavLst>
                                        <p:tav tm="0">
                                          <p:val>
                                            <p:strVal val="#ppt_y"/>
                                          </p:val>
                                        </p:tav>
                                        <p:tav tm="100000">
                                          <p:val>
                                            <p:strVal val="#ppt_y"/>
                                          </p:val>
                                        </p:tav>
                                      </p:tavLst>
                                    </p:anim>
                                    <p:anim calcmode="lin" valueType="num">
                                      <p:cBhvr>
                                        <p:cTn id="222" dur="500" fill="hold"/>
                                        <p:tgtEl>
                                          <p:spTgt spid="16401"/>
                                        </p:tgtEl>
                                        <p:attrNameLst>
                                          <p:attrName>ppt_w</p:attrName>
                                        </p:attrNameLst>
                                      </p:cBhvr>
                                      <p:tavLst>
                                        <p:tav tm="0">
                                          <p:val>
                                            <p:fltVal val="0"/>
                                          </p:val>
                                        </p:tav>
                                        <p:tav tm="100000">
                                          <p:val>
                                            <p:strVal val="#ppt_w"/>
                                          </p:val>
                                        </p:tav>
                                      </p:tavLst>
                                    </p:anim>
                                    <p:anim calcmode="lin" valueType="num">
                                      <p:cBhvr>
                                        <p:cTn id="223" dur="500" fill="hold"/>
                                        <p:tgtEl>
                                          <p:spTgt spid="16401"/>
                                        </p:tgtEl>
                                        <p:attrNameLst>
                                          <p:attrName>ppt_h</p:attrName>
                                        </p:attrNameLst>
                                      </p:cBhvr>
                                      <p:tavLst>
                                        <p:tav tm="0">
                                          <p:val>
                                            <p:strVal val="#ppt_h"/>
                                          </p:val>
                                        </p:tav>
                                        <p:tav tm="100000">
                                          <p:val>
                                            <p:strVal val="#ppt_h"/>
                                          </p:val>
                                        </p:tav>
                                      </p:tavLst>
                                    </p:anim>
                                  </p:childTnLst>
                                </p:cTn>
                              </p:par>
                            </p:childTnLst>
                          </p:cTn>
                        </p:par>
                      </p:childTnLst>
                    </p:cTn>
                  </p:par>
                  <p:par>
                    <p:cTn id="224" fill="hold">
                      <p:stCondLst>
                        <p:cond delay="indefinite"/>
                      </p:stCondLst>
                      <p:childTnLst>
                        <p:par>
                          <p:cTn id="225" fill="hold">
                            <p:stCondLst>
                              <p:cond delay="0"/>
                            </p:stCondLst>
                            <p:childTnLst>
                              <p:par>
                                <p:cTn id="226" presetID="17" presetClass="entr" presetSubtype="8" fill="hold" grpId="0" nodeType="clickEffect">
                                  <p:stCondLst>
                                    <p:cond delay="0"/>
                                  </p:stCondLst>
                                  <p:childTnLst>
                                    <p:set>
                                      <p:cBhvr>
                                        <p:cTn id="227" dur="1" fill="hold">
                                          <p:stCondLst>
                                            <p:cond delay="0"/>
                                          </p:stCondLst>
                                        </p:cTn>
                                        <p:tgtEl>
                                          <p:spTgt spid="16402"/>
                                        </p:tgtEl>
                                        <p:attrNameLst>
                                          <p:attrName>style.visibility</p:attrName>
                                        </p:attrNameLst>
                                      </p:cBhvr>
                                      <p:to>
                                        <p:strVal val="visible"/>
                                      </p:to>
                                    </p:set>
                                    <p:anim calcmode="lin" valueType="num">
                                      <p:cBhvr>
                                        <p:cTn id="228" dur="500" fill="hold"/>
                                        <p:tgtEl>
                                          <p:spTgt spid="16402"/>
                                        </p:tgtEl>
                                        <p:attrNameLst>
                                          <p:attrName>ppt_x</p:attrName>
                                        </p:attrNameLst>
                                      </p:cBhvr>
                                      <p:tavLst>
                                        <p:tav tm="0">
                                          <p:val>
                                            <p:strVal val="#ppt_x-#ppt_w/2"/>
                                          </p:val>
                                        </p:tav>
                                        <p:tav tm="100000">
                                          <p:val>
                                            <p:strVal val="#ppt_x"/>
                                          </p:val>
                                        </p:tav>
                                      </p:tavLst>
                                    </p:anim>
                                    <p:anim calcmode="lin" valueType="num">
                                      <p:cBhvr>
                                        <p:cTn id="229" dur="500" fill="hold"/>
                                        <p:tgtEl>
                                          <p:spTgt spid="16402"/>
                                        </p:tgtEl>
                                        <p:attrNameLst>
                                          <p:attrName>ppt_y</p:attrName>
                                        </p:attrNameLst>
                                      </p:cBhvr>
                                      <p:tavLst>
                                        <p:tav tm="0">
                                          <p:val>
                                            <p:strVal val="#ppt_y"/>
                                          </p:val>
                                        </p:tav>
                                        <p:tav tm="100000">
                                          <p:val>
                                            <p:strVal val="#ppt_y"/>
                                          </p:val>
                                        </p:tav>
                                      </p:tavLst>
                                    </p:anim>
                                    <p:anim calcmode="lin" valueType="num">
                                      <p:cBhvr>
                                        <p:cTn id="230" dur="500" fill="hold"/>
                                        <p:tgtEl>
                                          <p:spTgt spid="16402"/>
                                        </p:tgtEl>
                                        <p:attrNameLst>
                                          <p:attrName>ppt_w</p:attrName>
                                        </p:attrNameLst>
                                      </p:cBhvr>
                                      <p:tavLst>
                                        <p:tav tm="0">
                                          <p:val>
                                            <p:fltVal val="0"/>
                                          </p:val>
                                        </p:tav>
                                        <p:tav tm="100000">
                                          <p:val>
                                            <p:strVal val="#ppt_w"/>
                                          </p:val>
                                        </p:tav>
                                      </p:tavLst>
                                    </p:anim>
                                    <p:anim calcmode="lin" valueType="num">
                                      <p:cBhvr>
                                        <p:cTn id="231" dur="500" fill="hold"/>
                                        <p:tgtEl>
                                          <p:spTgt spid="16402"/>
                                        </p:tgtEl>
                                        <p:attrNameLst>
                                          <p:attrName>ppt_h</p:attrName>
                                        </p:attrNameLst>
                                      </p:cBhvr>
                                      <p:tavLst>
                                        <p:tav tm="0">
                                          <p:val>
                                            <p:strVal val="#ppt_h"/>
                                          </p:val>
                                        </p:tav>
                                        <p:tav tm="100000">
                                          <p:val>
                                            <p:strVal val="#ppt_h"/>
                                          </p:val>
                                        </p:tav>
                                      </p:tavLst>
                                    </p:anim>
                                  </p:childTnLst>
                                </p:cTn>
                              </p:par>
                            </p:childTnLst>
                          </p:cTn>
                        </p:par>
                      </p:childTnLst>
                    </p:cTn>
                  </p:par>
                  <p:par>
                    <p:cTn id="232" fill="hold">
                      <p:stCondLst>
                        <p:cond delay="indefinite"/>
                      </p:stCondLst>
                      <p:childTnLst>
                        <p:par>
                          <p:cTn id="233" fill="hold">
                            <p:stCondLst>
                              <p:cond delay="0"/>
                            </p:stCondLst>
                            <p:childTnLst>
                              <p:par>
                                <p:cTn id="234" presetID="23" presetClass="entr" presetSubtype="16" fill="hold" grpId="0" nodeType="clickEffect">
                                  <p:stCondLst>
                                    <p:cond delay="0"/>
                                  </p:stCondLst>
                                  <p:childTnLst>
                                    <p:set>
                                      <p:cBhvr>
                                        <p:cTn id="235" dur="1" fill="hold">
                                          <p:stCondLst>
                                            <p:cond delay="0"/>
                                          </p:stCondLst>
                                        </p:cTn>
                                        <p:tgtEl>
                                          <p:spTgt spid="16403"/>
                                        </p:tgtEl>
                                        <p:attrNameLst>
                                          <p:attrName>style.visibility</p:attrName>
                                        </p:attrNameLst>
                                      </p:cBhvr>
                                      <p:to>
                                        <p:strVal val="visible"/>
                                      </p:to>
                                    </p:set>
                                    <p:anim calcmode="lin" valueType="num">
                                      <p:cBhvr>
                                        <p:cTn id="236" dur="500" fill="hold"/>
                                        <p:tgtEl>
                                          <p:spTgt spid="16403"/>
                                        </p:tgtEl>
                                        <p:attrNameLst>
                                          <p:attrName>ppt_w</p:attrName>
                                        </p:attrNameLst>
                                      </p:cBhvr>
                                      <p:tavLst>
                                        <p:tav tm="0">
                                          <p:val>
                                            <p:fltVal val="0"/>
                                          </p:val>
                                        </p:tav>
                                        <p:tav tm="100000">
                                          <p:val>
                                            <p:strVal val="#ppt_w"/>
                                          </p:val>
                                        </p:tav>
                                      </p:tavLst>
                                    </p:anim>
                                    <p:anim calcmode="lin" valueType="num">
                                      <p:cBhvr>
                                        <p:cTn id="237" dur="500" fill="hold"/>
                                        <p:tgtEl>
                                          <p:spTgt spid="16403"/>
                                        </p:tgtEl>
                                        <p:attrNameLst>
                                          <p:attrName>ppt_h</p:attrName>
                                        </p:attrNameLst>
                                      </p:cBhvr>
                                      <p:tavLst>
                                        <p:tav tm="0">
                                          <p:val>
                                            <p:fltVal val="0"/>
                                          </p:val>
                                        </p:tav>
                                        <p:tav tm="100000">
                                          <p:val>
                                            <p:strVal val="#ppt_h"/>
                                          </p:val>
                                        </p:tav>
                                      </p:tavLst>
                                    </p:anim>
                                  </p:childTnLst>
                                </p:cTn>
                              </p:par>
                            </p:childTnLst>
                          </p:cTn>
                        </p:par>
                      </p:childTnLst>
                    </p:cTn>
                  </p:par>
                  <p:par>
                    <p:cTn id="238" fill="hold">
                      <p:stCondLst>
                        <p:cond delay="indefinite"/>
                      </p:stCondLst>
                      <p:childTnLst>
                        <p:par>
                          <p:cTn id="239" fill="hold">
                            <p:stCondLst>
                              <p:cond delay="0"/>
                            </p:stCondLst>
                            <p:childTnLst>
                              <p:par>
                                <p:cTn id="240" presetID="23" presetClass="entr" presetSubtype="16" fill="hold" grpId="0" nodeType="clickEffect">
                                  <p:stCondLst>
                                    <p:cond delay="0"/>
                                  </p:stCondLst>
                                  <p:childTnLst>
                                    <p:set>
                                      <p:cBhvr>
                                        <p:cTn id="241" dur="1" fill="hold">
                                          <p:stCondLst>
                                            <p:cond delay="0"/>
                                          </p:stCondLst>
                                        </p:cTn>
                                        <p:tgtEl>
                                          <p:spTgt spid="16428"/>
                                        </p:tgtEl>
                                        <p:attrNameLst>
                                          <p:attrName>style.visibility</p:attrName>
                                        </p:attrNameLst>
                                      </p:cBhvr>
                                      <p:to>
                                        <p:strVal val="visible"/>
                                      </p:to>
                                    </p:set>
                                    <p:anim calcmode="lin" valueType="num">
                                      <p:cBhvr>
                                        <p:cTn id="242" dur="500" fill="hold"/>
                                        <p:tgtEl>
                                          <p:spTgt spid="16428"/>
                                        </p:tgtEl>
                                        <p:attrNameLst>
                                          <p:attrName>ppt_w</p:attrName>
                                        </p:attrNameLst>
                                      </p:cBhvr>
                                      <p:tavLst>
                                        <p:tav tm="0">
                                          <p:val>
                                            <p:fltVal val="0"/>
                                          </p:val>
                                        </p:tav>
                                        <p:tav tm="100000">
                                          <p:val>
                                            <p:strVal val="#ppt_w"/>
                                          </p:val>
                                        </p:tav>
                                      </p:tavLst>
                                    </p:anim>
                                    <p:anim calcmode="lin" valueType="num">
                                      <p:cBhvr>
                                        <p:cTn id="243" dur="500" fill="hold"/>
                                        <p:tgtEl>
                                          <p:spTgt spid="16428"/>
                                        </p:tgtEl>
                                        <p:attrNameLst>
                                          <p:attrName>ppt_h</p:attrName>
                                        </p:attrNameLst>
                                      </p:cBhvr>
                                      <p:tavLst>
                                        <p:tav tm="0">
                                          <p:val>
                                            <p:fltVal val="0"/>
                                          </p:val>
                                        </p:tav>
                                        <p:tav tm="100000">
                                          <p:val>
                                            <p:strVal val="#ppt_h"/>
                                          </p:val>
                                        </p:tav>
                                      </p:tavLst>
                                    </p:anim>
                                  </p:childTnLst>
                                </p:cTn>
                              </p:par>
                            </p:childTnLst>
                          </p:cTn>
                        </p:par>
                      </p:childTnLst>
                    </p:cTn>
                  </p:par>
                  <p:par>
                    <p:cTn id="244" fill="hold">
                      <p:stCondLst>
                        <p:cond delay="indefinite"/>
                      </p:stCondLst>
                      <p:childTnLst>
                        <p:par>
                          <p:cTn id="245" fill="hold">
                            <p:stCondLst>
                              <p:cond delay="0"/>
                            </p:stCondLst>
                            <p:childTnLst>
                              <p:par>
                                <p:cTn id="246" presetID="23" presetClass="entr" presetSubtype="16" fill="hold" grpId="0" nodeType="clickEffect">
                                  <p:stCondLst>
                                    <p:cond delay="0"/>
                                  </p:stCondLst>
                                  <p:childTnLst>
                                    <p:set>
                                      <p:cBhvr>
                                        <p:cTn id="247" dur="1" fill="hold">
                                          <p:stCondLst>
                                            <p:cond delay="0"/>
                                          </p:stCondLst>
                                        </p:cTn>
                                        <p:tgtEl>
                                          <p:spTgt spid="16419"/>
                                        </p:tgtEl>
                                        <p:attrNameLst>
                                          <p:attrName>style.visibility</p:attrName>
                                        </p:attrNameLst>
                                      </p:cBhvr>
                                      <p:to>
                                        <p:strVal val="visible"/>
                                      </p:to>
                                    </p:set>
                                    <p:anim calcmode="lin" valueType="num">
                                      <p:cBhvr>
                                        <p:cTn id="248" dur="500" fill="hold"/>
                                        <p:tgtEl>
                                          <p:spTgt spid="16419"/>
                                        </p:tgtEl>
                                        <p:attrNameLst>
                                          <p:attrName>ppt_w</p:attrName>
                                        </p:attrNameLst>
                                      </p:cBhvr>
                                      <p:tavLst>
                                        <p:tav tm="0">
                                          <p:val>
                                            <p:fltVal val="0"/>
                                          </p:val>
                                        </p:tav>
                                        <p:tav tm="100000">
                                          <p:val>
                                            <p:strVal val="#ppt_w"/>
                                          </p:val>
                                        </p:tav>
                                      </p:tavLst>
                                    </p:anim>
                                    <p:anim calcmode="lin" valueType="num">
                                      <p:cBhvr>
                                        <p:cTn id="249" dur="500" fill="hold"/>
                                        <p:tgtEl>
                                          <p:spTgt spid="16419"/>
                                        </p:tgtEl>
                                        <p:attrNameLst>
                                          <p:attrName>ppt_h</p:attrName>
                                        </p:attrNameLst>
                                      </p:cBhvr>
                                      <p:tavLst>
                                        <p:tav tm="0">
                                          <p:val>
                                            <p:fltVal val="0"/>
                                          </p:val>
                                        </p:tav>
                                        <p:tav tm="100000">
                                          <p:val>
                                            <p:strVal val="#ppt_h"/>
                                          </p:val>
                                        </p:tav>
                                      </p:tavLst>
                                    </p:anim>
                                  </p:childTnLst>
                                </p:cTn>
                              </p:par>
                            </p:childTnLst>
                          </p:cTn>
                        </p:par>
                      </p:childTnLst>
                    </p:cTn>
                  </p:par>
                  <p:par>
                    <p:cTn id="250" fill="hold">
                      <p:stCondLst>
                        <p:cond delay="indefinite"/>
                      </p:stCondLst>
                      <p:childTnLst>
                        <p:par>
                          <p:cTn id="251" fill="hold">
                            <p:stCondLst>
                              <p:cond delay="0"/>
                            </p:stCondLst>
                            <p:childTnLst>
                              <p:par>
                                <p:cTn id="252" presetID="23" presetClass="entr" presetSubtype="16" fill="hold" grpId="0" nodeType="clickEffect">
                                  <p:stCondLst>
                                    <p:cond delay="0"/>
                                  </p:stCondLst>
                                  <p:childTnLst>
                                    <p:set>
                                      <p:cBhvr>
                                        <p:cTn id="253" dur="1" fill="hold">
                                          <p:stCondLst>
                                            <p:cond delay="0"/>
                                          </p:stCondLst>
                                        </p:cTn>
                                        <p:tgtEl>
                                          <p:spTgt spid="16421"/>
                                        </p:tgtEl>
                                        <p:attrNameLst>
                                          <p:attrName>style.visibility</p:attrName>
                                        </p:attrNameLst>
                                      </p:cBhvr>
                                      <p:to>
                                        <p:strVal val="visible"/>
                                      </p:to>
                                    </p:set>
                                    <p:anim calcmode="lin" valueType="num">
                                      <p:cBhvr>
                                        <p:cTn id="254" dur="500" fill="hold"/>
                                        <p:tgtEl>
                                          <p:spTgt spid="16421"/>
                                        </p:tgtEl>
                                        <p:attrNameLst>
                                          <p:attrName>ppt_w</p:attrName>
                                        </p:attrNameLst>
                                      </p:cBhvr>
                                      <p:tavLst>
                                        <p:tav tm="0">
                                          <p:val>
                                            <p:fltVal val="0"/>
                                          </p:val>
                                        </p:tav>
                                        <p:tav tm="100000">
                                          <p:val>
                                            <p:strVal val="#ppt_w"/>
                                          </p:val>
                                        </p:tav>
                                      </p:tavLst>
                                    </p:anim>
                                    <p:anim calcmode="lin" valueType="num">
                                      <p:cBhvr>
                                        <p:cTn id="255" dur="500" fill="hold"/>
                                        <p:tgtEl>
                                          <p:spTgt spid="16421"/>
                                        </p:tgtEl>
                                        <p:attrNameLst>
                                          <p:attrName>ppt_h</p:attrName>
                                        </p:attrNameLst>
                                      </p:cBhvr>
                                      <p:tavLst>
                                        <p:tav tm="0">
                                          <p:val>
                                            <p:fltVal val="0"/>
                                          </p:val>
                                        </p:tav>
                                        <p:tav tm="100000">
                                          <p:val>
                                            <p:strVal val="#ppt_h"/>
                                          </p:val>
                                        </p:tav>
                                      </p:tavLst>
                                    </p:anim>
                                  </p:childTnLst>
                                </p:cTn>
                              </p:par>
                            </p:childTnLst>
                          </p:cTn>
                        </p:par>
                      </p:childTnLst>
                    </p:cTn>
                  </p:par>
                  <p:par>
                    <p:cTn id="256" fill="hold">
                      <p:stCondLst>
                        <p:cond delay="indefinite"/>
                      </p:stCondLst>
                      <p:childTnLst>
                        <p:par>
                          <p:cTn id="257" fill="hold">
                            <p:stCondLst>
                              <p:cond delay="0"/>
                            </p:stCondLst>
                            <p:childTnLst>
                              <p:par>
                                <p:cTn id="258" presetID="23" presetClass="entr" presetSubtype="16" fill="hold" grpId="0" nodeType="clickEffect">
                                  <p:stCondLst>
                                    <p:cond delay="0"/>
                                  </p:stCondLst>
                                  <p:childTnLst>
                                    <p:set>
                                      <p:cBhvr>
                                        <p:cTn id="259" dur="1" fill="hold">
                                          <p:stCondLst>
                                            <p:cond delay="0"/>
                                          </p:stCondLst>
                                        </p:cTn>
                                        <p:tgtEl>
                                          <p:spTgt spid="16426"/>
                                        </p:tgtEl>
                                        <p:attrNameLst>
                                          <p:attrName>style.visibility</p:attrName>
                                        </p:attrNameLst>
                                      </p:cBhvr>
                                      <p:to>
                                        <p:strVal val="visible"/>
                                      </p:to>
                                    </p:set>
                                    <p:anim calcmode="lin" valueType="num">
                                      <p:cBhvr>
                                        <p:cTn id="260" dur="500" fill="hold"/>
                                        <p:tgtEl>
                                          <p:spTgt spid="16426"/>
                                        </p:tgtEl>
                                        <p:attrNameLst>
                                          <p:attrName>ppt_w</p:attrName>
                                        </p:attrNameLst>
                                      </p:cBhvr>
                                      <p:tavLst>
                                        <p:tav tm="0">
                                          <p:val>
                                            <p:fltVal val="0"/>
                                          </p:val>
                                        </p:tav>
                                        <p:tav tm="100000">
                                          <p:val>
                                            <p:strVal val="#ppt_w"/>
                                          </p:val>
                                        </p:tav>
                                      </p:tavLst>
                                    </p:anim>
                                    <p:anim calcmode="lin" valueType="num">
                                      <p:cBhvr>
                                        <p:cTn id="261" dur="500" fill="hold"/>
                                        <p:tgtEl>
                                          <p:spTgt spid="16426"/>
                                        </p:tgtEl>
                                        <p:attrNameLst>
                                          <p:attrName>ppt_h</p:attrName>
                                        </p:attrNameLst>
                                      </p:cBhvr>
                                      <p:tavLst>
                                        <p:tav tm="0">
                                          <p:val>
                                            <p:fltVal val="0"/>
                                          </p:val>
                                        </p:tav>
                                        <p:tav tm="100000">
                                          <p:val>
                                            <p:strVal val="#ppt_h"/>
                                          </p:val>
                                        </p:tav>
                                      </p:tavLst>
                                    </p:anim>
                                  </p:childTnLst>
                                </p:cTn>
                              </p:par>
                            </p:childTnLst>
                          </p:cTn>
                        </p:par>
                      </p:childTnLst>
                    </p:cTn>
                  </p:par>
                  <p:par>
                    <p:cTn id="262" fill="hold">
                      <p:stCondLst>
                        <p:cond delay="indefinite"/>
                      </p:stCondLst>
                      <p:childTnLst>
                        <p:par>
                          <p:cTn id="263" fill="hold">
                            <p:stCondLst>
                              <p:cond delay="0"/>
                            </p:stCondLst>
                            <p:childTnLst>
                              <p:par>
                                <p:cTn id="264" presetID="23" presetClass="entr" presetSubtype="16" fill="hold" grpId="0" nodeType="clickEffect">
                                  <p:stCondLst>
                                    <p:cond delay="0"/>
                                  </p:stCondLst>
                                  <p:childTnLst>
                                    <p:set>
                                      <p:cBhvr>
                                        <p:cTn id="265" dur="1" fill="hold">
                                          <p:stCondLst>
                                            <p:cond delay="0"/>
                                          </p:stCondLst>
                                        </p:cTn>
                                        <p:tgtEl>
                                          <p:spTgt spid="16441"/>
                                        </p:tgtEl>
                                        <p:attrNameLst>
                                          <p:attrName>style.visibility</p:attrName>
                                        </p:attrNameLst>
                                      </p:cBhvr>
                                      <p:to>
                                        <p:strVal val="visible"/>
                                      </p:to>
                                    </p:set>
                                    <p:anim calcmode="lin" valueType="num">
                                      <p:cBhvr>
                                        <p:cTn id="266" dur="500" fill="hold"/>
                                        <p:tgtEl>
                                          <p:spTgt spid="16441"/>
                                        </p:tgtEl>
                                        <p:attrNameLst>
                                          <p:attrName>ppt_w</p:attrName>
                                        </p:attrNameLst>
                                      </p:cBhvr>
                                      <p:tavLst>
                                        <p:tav tm="0">
                                          <p:val>
                                            <p:fltVal val="0"/>
                                          </p:val>
                                        </p:tav>
                                        <p:tav tm="100000">
                                          <p:val>
                                            <p:strVal val="#ppt_w"/>
                                          </p:val>
                                        </p:tav>
                                      </p:tavLst>
                                    </p:anim>
                                    <p:anim calcmode="lin" valueType="num">
                                      <p:cBhvr>
                                        <p:cTn id="267" dur="500" fill="hold"/>
                                        <p:tgtEl>
                                          <p:spTgt spid="16441"/>
                                        </p:tgtEl>
                                        <p:attrNameLst>
                                          <p:attrName>ppt_h</p:attrName>
                                        </p:attrNameLst>
                                      </p:cBhvr>
                                      <p:tavLst>
                                        <p:tav tm="0">
                                          <p:val>
                                            <p:fltVal val="0"/>
                                          </p:val>
                                        </p:tav>
                                        <p:tav tm="100000">
                                          <p:val>
                                            <p:strVal val="#ppt_h"/>
                                          </p:val>
                                        </p:tav>
                                      </p:tavLst>
                                    </p:anim>
                                  </p:childTnLst>
                                </p:cTn>
                              </p:par>
                            </p:childTnLst>
                          </p:cTn>
                        </p:par>
                      </p:childTnLst>
                    </p:cTn>
                  </p:par>
                  <p:par>
                    <p:cTn id="268" fill="hold">
                      <p:stCondLst>
                        <p:cond delay="indefinite"/>
                      </p:stCondLst>
                      <p:childTnLst>
                        <p:par>
                          <p:cTn id="269" fill="hold">
                            <p:stCondLst>
                              <p:cond delay="0"/>
                            </p:stCondLst>
                            <p:childTnLst>
                              <p:par>
                                <p:cTn id="270" presetID="18" presetClass="entr" presetSubtype="6" fill="hold" grpId="0" nodeType="clickEffect">
                                  <p:stCondLst>
                                    <p:cond delay="0"/>
                                  </p:stCondLst>
                                  <p:childTnLst>
                                    <p:set>
                                      <p:cBhvr>
                                        <p:cTn id="271" dur="1" fill="hold">
                                          <p:stCondLst>
                                            <p:cond delay="0"/>
                                          </p:stCondLst>
                                        </p:cTn>
                                        <p:tgtEl>
                                          <p:spTgt spid="16405"/>
                                        </p:tgtEl>
                                        <p:attrNameLst>
                                          <p:attrName>style.visibility</p:attrName>
                                        </p:attrNameLst>
                                      </p:cBhvr>
                                      <p:to>
                                        <p:strVal val="visible"/>
                                      </p:to>
                                    </p:set>
                                    <p:animEffect transition="in" filter="strips(downRight)">
                                      <p:cBhvr>
                                        <p:cTn id="272" dur="500"/>
                                        <p:tgtEl>
                                          <p:spTgt spid="16405"/>
                                        </p:tgtEl>
                                      </p:cBhvr>
                                    </p:animEffect>
                                  </p:childTnLst>
                                </p:cTn>
                              </p:par>
                            </p:childTnLst>
                          </p:cTn>
                        </p:par>
                      </p:childTnLst>
                    </p:cTn>
                  </p:par>
                  <p:par>
                    <p:cTn id="273" fill="hold">
                      <p:stCondLst>
                        <p:cond delay="indefinite"/>
                      </p:stCondLst>
                      <p:childTnLst>
                        <p:par>
                          <p:cTn id="274" fill="hold">
                            <p:stCondLst>
                              <p:cond delay="0"/>
                            </p:stCondLst>
                            <p:childTnLst>
                              <p:par>
                                <p:cTn id="275" presetID="23" presetClass="entr" presetSubtype="16" fill="hold" grpId="0" nodeType="clickEffect">
                                  <p:stCondLst>
                                    <p:cond delay="0"/>
                                  </p:stCondLst>
                                  <p:childTnLst>
                                    <p:set>
                                      <p:cBhvr>
                                        <p:cTn id="276" dur="1" fill="hold">
                                          <p:stCondLst>
                                            <p:cond delay="0"/>
                                          </p:stCondLst>
                                        </p:cTn>
                                        <p:tgtEl>
                                          <p:spTgt spid="16448"/>
                                        </p:tgtEl>
                                        <p:attrNameLst>
                                          <p:attrName>style.visibility</p:attrName>
                                        </p:attrNameLst>
                                      </p:cBhvr>
                                      <p:to>
                                        <p:strVal val="visible"/>
                                      </p:to>
                                    </p:set>
                                    <p:anim calcmode="lin" valueType="num">
                                      <p:cBhvr>
                                        <p:cTn id="277" dur="500" fill="hold"/>
                                        <p:tgtEl>
                                          <p:spTgt spid="16448"/>
                                        </p:tgtEl>
                                        <p:attrNameLst>
                                          <p:attrName>ppt_w</p:attrName>
                                        </p:attrNameLst>
                                      </p:cBhvr>
                                      <p:tavLst>
                                        <p:tav tm="0">
                                          <p:val>
                                            <p:fltVal val="0"/>
                                          </p:val>
                                        </p:tav>
                                        <p:tav tm="100000">
                                          <p:val>
                                            <p:strVal val="#ppt_w"/>
                                          </p:val>
                                        </p:tav>
                                      </p:tavLst>
                                    </p:anim>
                                    <p:anim calcmode="lin" valueType="num">
                                      <p:cBhvr>
                                        <p:cTn id="278" dur="500" fill="hold"/>
                                        <p:tgtEl>
                                          <p:spTgt spid="16448"/>
                                        </p:tgtEl>
                                        <p:attrNameLst>
                                          <p:attrName>ppt_h</p:attrName>
                                        </p:attrNameLst>
                                      </p:cBhvr>
                                      <p:tavLst>
                                        <p:tav tm="0">
                                          <p:val>
                                            <p:fltVal val="0"/>
                                          </p:val>
                                        </p:tav>
                                        <p:tav tm="100000">
                                          <p:val>
                                            <p:strVal val="#ppt_h"/>
                                          </p:val>
                                        </p:tav>
                                      </p:tavLst>
                                    </p:anim>
                                  </p:childTnLst>
                                </p:cTn>
                              </p:par>
                            </p:childTnLst>
                          </p:cTn>
                        </p:par>
                      </p:childTnLst>
                    </p:cTn>
                  </p:par>
                  <p:par>
                    <p:cTn id="279" fill="hold">
                      <p:stCondLst>
                        <p:cond delay="indefinite"/>
                      </p:stCondLst>
                      <p:childTnLst>
                        <p:par>
                          <p:cTn id="280" fill="hold">
                            <p:stCondLst>
                              <p:cond delay="0"/>
                            </p:stCondLst>
                            <p:childTnLst>
                              <p:par>
                                <p:cTn id="281" presetID="23" presetClass="entr" presetSubtype="16" fill="hold" grpId="0" nodeType="clickEffect">
                                  <p:stCondLst>
                                    <p:cond delay="0"/>
                                  </p:stCondLst>
                                  <p:childTnLst>
                                    <p:set>
                                      <p:cBhvr>
                                        <p:cTn id="282" dur="1" fill="hold">
                                          <p:stCondLst>
                                            <p:cond delay="0"/>
                                          </p:stCondLst>
                                        </p:cTn>
                                        <p:tgtEl>
                                          <p:spTgt spid="16447"/>
                                        </p:tgtEl>
                                        <p:attrNameLst>
                                          <p:attrName>style.visibility</p:attrName>
                                        </p:attrNameLst>
                                      </p:cBhvr>
                                      <p:to>
                                        <p:strVal val="visible"/>
                                      </p:to>
                                    </p:set>
                                    <p:anim calcmode="lin" valueType="num">
                                      <p:cBhvr>
                                        <p:cTn id="283" dur="500" fill="hold"/>
                                        <p:tgtEl>
                                          <p:spTgt spid="16447"/>
                                        </p:tgtEl>
                                        <p:attrNameLst>
                                          <p:attrName>ppt_w</p:attrName>
                                        </p:attrNameLst>
                                      </p:cBhvr>
                                      <p:tavLst>
                                        <p:tav tm="0">
                                          <p:val>
                                            <p:fltVal val="0"/>
                                          </p:val>
                                        </p:tav>
                                        <p:tav tm="100000">
                                          <p:val>
                                            <p:strVal val="#ppt_w"/>
                                          </p:val>
                                        </p:tav>
                                      </p:tavLst>
                                    </p:anim>
                                    <p:anim calcmode="lin" valueType="num">
                                      <p:cBhvr>
                                        <p:cTn id="284" dur="500" fill="hold"/>
                                        <p:tgtEl>
                                          <p:spTgt spid="16447"/>
                                        </p:tgtEl>
                                        <p:attrNameLst>
                                          <p:attrName>ppt_h</p:attrName>
                                        </p:attrNameLst>
                                      </p:cBhvr>
                                      <p:tavLst>
                                        <p:tav tm="0">
                                          <p:val>
                                            <p:fltVal val="0"/>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23" presetClass="entr" presetSubtype="16" fill="hold" grpId="0" nodeType="clickEffect">
                                  <p:stCondLst>
                                    <p:cond delay="0"/>
                                  </p:stCondLst>
                                  <p:childTnLst>
                                    <p:set>
                                      <p:cBhvr>
                                        <p:cTn id="288" dur="1" fill="hold">
                                          <p:stCondLst>
                                            <p:cond delay="0"/>
                                          </p:stCondLst>
                                        </p:cTn>
                                        <p:tgtEl>
                                          <p:spTgt spid="16404"/>
                                        </p:tgtEl>
                                        <p:attrNameLst>
                                          <p:attrName>style.visibility</p:attrName>
                                        </p:attrNameLst>
                                      </p:cBhvr>
                                      <p:to>
                                        <p:strVal val="visible"/>
                                      </p:to>
                                    </p:set>
                                    <p:anim calcmode="lin" valueType="num">
                                      <p:cBhvr>
                                        <p:cTn id="289" dur="500" fill="hold"/>
                                        <p:tgtEl>
                                          <p:spTgt spid="16404"/>
                                        </p:tgtEl>
                                        <p:attrNameLst>
                                          <p:attrName>ppt_w</p:attrName>
                                        </p:attrNameLst>
                                      </p:cBhvr>
                                      <p:tavLst>
                                        <p:tav tm="0">
                                          <p:val>
                                            <p:fltVal val="0"/>
                                          </p:val>
                                        </p:tav>
                                        <p:tav tm="100000">
                                          <p:val>
                                            <p:strVal val="#ppt_w"/>
                                          </p:val>
                                        </p:tav>
                                      </p:tavLst>
                                    </p:anim>
                                    <p:anim calcmode="lin" valueType="num">
                                      <p:cBhvr>
                                        <p:cTn id="290" dur="500" fill="hold"/>
                                        <p:tgtEl>
                                          <p:spTgt spid="16404"/>
                                        </p:tgtEl>
                                        <p:attrNameLst>
                                          <p:attrName>ppt_h</p:attrName>
                                        </p:attrNameLst>
                                      </p:cBhvr>
                                      <p:tavLst>
                                        <p:tav tm="0">
                                          <p:val>
                                            <p:fltVal val="0"/>
                                          </p:val>
                                        </p:tav>
                                        <p:tav tm="100000">
                                          <p:val>
                                            <p:strVal val="#ppt_h"/>
                                          </p:val>
                                        </p:tav>
                                      </p:tavLst>
                                    </p:anim>
                                  </p:childTnLst>
                                </p:cTn>
                              </p:par>
                            </p:childTnLst>
                          </p:cTn>
                        </p:par>
                      </p:childTnLst>
                    </p:cTn>
                  </p:par>
                  <p:par>
                    <p:cTn id="291" fill="hold">
                      <p:stCondLst>
                        <p:cond delay="indefinite"/>
                      </p:stCondLst>
                      <p:childTnLst>
                        <p:par>
                          <p:cTn id="292" fill="hold">
                            <p:stCondLst>
                              <p:cond delay="0"/>
                            </p:stCondLst>
                            <p:childTnLst>
                              <p:par>
                                <p:cTn id="293" presetID="23" presetClass="entr" presetSubtype="16" fill="hold" grpId="0" nodeType="clickEffect">
                                  <p:stCondLst>
                                    <p:cond delay="0"/>
                                  </p:stCondLst>
                                  <p:childTnLst>
                                    <p:set>
                                      <p:cBhvr>
                                        <p:cTn id="294" dur="1" fill="hold">
                                          <p:stCondLst>
                                            <p:cond delay="0"/>
                                          </p:stCondLst>
                                        </p:cTn>
                                        <p:tgtEl>
                                          <p:spTgt spid="16432"/>
                                        </p:tgtEl>
                                        <p:attrNameLst>
                                          <p:attrName>style.visibility</p:attrName>
                                        </p:attrNameLst>
                                      </p:cBhvr>
                                      <p:to>
                                        <p:strVal val="visible"/>
                                      </p:to>
                                    </p:set>
                                    <p:anim calcmode="lin" valueType="num">
                                      <p:cBhvr>
                                        <p:cTn id="295" dur="500" fill="hold"/>
                                        <p:tgtEl>
                                          <p:spTgt spid="16432"/>
                                        </p:tgtEl>
                                        <p:attrNameLst>
                                          <p:attrName>ppt_w</p:attrName>
                                        </p:attrNameLst>
                                      </p:cBhvr>
                                      <p:tavLst>
                                        <p:tav tm="0">
                                          <p:val>
                                            <p:fltVal val="0"/>
                                          </p:val>
                                        </p:tav>
                                        <p:tav tm="100000">
                                          <p:val>
                                            <p:strVal val="#ppt_w"/>
                                          </p:val>
                                        </p:tav>
                                      </p:tavLst>
                                    </p:anim>
                                    <p:anim calcmode="lin" valueType="num">
                                      <p:cBhvr>
                                        <p:cTn id="296" dur="500" fill="hold"/>
                                        <p:tgtEl>
                                          <p:spTgt spid="16432"/>
                                        </p:tgtEl>
                                        <p:attrNameLst>
                                          <p:attrName>ppt_h</p:attrName>
                                        </p:attrNameLst>
                                      </p:cBhvr>
                                      <p:tavLst>
                                        <p:tav tm="0">
                                          <p:val>
                                            <p:fltVal val="0"/>
                                          </p:val>
                                        </p:tav>
                                        <p:tav tm="100000">
                                          <p:val>
                                            <p:strVal val="#ppt_h"/>
                                          </p:val>
                                        </p:tav>
                                      </p:tavLst>
                                    </p:anim>
                                  </p:childTnLst>
                                </p:cTn>
                              </p:par>
                            </p:childTnLst>
                          </p:cTn>
                        </p:par>
                      </p:childTnLst>
                    </p:cTn>
                  </p:par>
                  <p:par>
                    <p:cTn id="297" fill="hold">
                      <p:stCondLst>
                        <p:cond delay="indefinite"/>
                      </p:stCondLst>
                      <p:childTnLst>
                        <p:par>
                          <p:cTn id="298" fill="hold">
                            <p:stCondLst>
                              <p:cond delay="0"/>
                            </p:stCondLst>
                            <p:childTnLst>
                              <p:par>
                                <p:cTn id="299" presetID="23" presetClass="entr" presetSubtype="16" fill="hold" grpId="0" nodeType="clickEffect">
                                  <p:stCondLst>
                                    <p:cond delay="0"/>
                                  </p:stCondLst>
                                  <p:childTnLst>
                                    <p:set>
                                      <p:cBhvr>
                                        <p:cTn id="300" dur="1" fill="hold">
                                          <p:stCondLst>
                                            <p:cond delay="0"/>
                                          </p:stCondLst>
                                        </p:cTn>
                                        <p:tgtEl>
                                          <p:spTgt spid="16433"/>
                                        </p:tgtEl>
                                        <p:attrNameLst>
                                          <p:attrName>style.visibility</p:attrName>
                                        </p:attrNameLst>
                                      </p:cBhvr>
                                      <p:to>
                                        <p:strVal val="visible"/>
                                      </p:to>
                                    </p:set>
                                    <p:anim calcmode="lin" valueType="num">
                                      <p:cBhvr>
                                        <p:cTn id="301" dur="500" fill="hold"/>
                                        <p:tgtEl>
                                          <p:spTgt spid="16433"/>
                                        </p:tgtEl>
                                        <p:attrNameLst>
                                          <p:attrName>ppt_w</p:attrName>
                                        </p:attrNameLst>
                                      </p:cBhvr>
                                      <p:tavLst>
                                        <p:tav tm="0">
                                          <p:val>
                                            <p:fltVal val="0"/>
                                          </p:val>
                                        </p:tav>
                                        <p:tav tm="100000">
                                          <p:val>
                                            <p:strVal val="#ppt_w"/>
                                          </p:val>
                                        </p:tav>
                                      </p:tavLst>
                                    </p:anim>
                                    <p:anim calcmode="lin" valueType="num">
                                      <p:cBhvr>
                                        <p:cTn id="302" dur="500" fill="hold"/>
                                        <p:tgtEl>
                                          <p:spTgt spid="16433"/>
                                        </p:tgtEl>
                                        <p:attrNameLst>
                                          <p:attrName>ppt_h</p:attrName>
                                        </p:attrNameLst>
                                      </p:cBhvr>
                                      <p:tavLst>
                                        <p:tav tm="0">
                                          <p:val>
                                            <p:fltVal val="0"/>
                                          </p:val>
                                        </p:tav>
                                        <p:tav tm="100000">
                                          <p:val>
                                            <p:strVal val="#ppt_h"/>
                                          </p:val>
                                        </p:tav>
                                      </p:tavLst>
                                    </p:anim>
                                  </p:childTnLst>
                                </p:cTn>
                              </p:par>
                            </p:childTnLst>
                          </p:cTn>
                        </p:par>
                      </p:childTnLst>
                    </p:cTn>
                  </p:par>
                  <p:par>
                    <p:cTn id="303" fill="hold">
                      <p:stCondLst>
                        <p:cond delay="indefinite"/>
                      </p:stCondLst>
                      <p:childTnLst>
                        <p:par>
                          <p:cTn id="304" fill="hold">
                            <p:stCondLst>
                              <p:cond delay="0"/>
                            </p:stCondLst>
                            <p:childTnLst>
                              <p:par>
                                <p:cTn id="305" presetID="23" presetClass="entr" presetSubtype="16" fill="hold" grpId="0" nodeType="clickEffect">
                                  <p:stCondLst>
                                    <p:cond delay="0"/>
                                  </p:stCondLst>
                                  <p:childTnLst>
                                    <p:set>
                                      <p:cBhvr>
                                        <p:cTn id="306" dur="1" fill="hold">
                                          <p:stCondLst>
                                            <p:cond delay="0"/>
                                          </p:stCondLst>
                                        </p:cTn>
                                        <p:tgtEl>
                                          <p:spTgt spid="16434"/>
                                        </p:tgtEl>
                                        <p:attrNameLst>
                                          <p:attrName>style.visibility</p:attrName>
                                        </p:attrNameLst>
                                      </p:cBhvr>
                                      <p:to>
                                        <p:strVal val="visible"/>
                                      </p:to>
                                    </p:set>
                                    <p:anim calcmode="lin" valueType="num">
                                      <p:cBhvr>
                                        <p:cTn id="307" dur="500" fill="hold"/>
                                        <p:tgtEl>
                                          <p:spTgt spid="16434"/>
                                        </p:tgtEl>
                                        <p:attrNameLst>
                                          <p:attrName>ppt_w</p:attrName>
                                        </p:attrNameLst>
                                      </p:cBhvr>
                                      <p:tavLst>
                                        <p:tav tm="0">
                                          <p:val>
                                            <p:fltVal val="0"/>
                                          </p:val>
                                        </p:tav>
                                        <p:tav tm="100000">
                                          <p:val>
                                            <p:strVal val="#ppt_w"/>
                                          </p:val>
                                        </p:tav>
                                      </p:tavLst>
                                    </p:anim>
                                    <p:anim calcmode="lin" valueType="num">
                                      <p:cBhvr>
                                        <p:cTn id="308" dur="500" fill="hold"/>
                                        <p:tgtEl>
                                          <p:spTgt spid="16434"/>
                                        </p:tgtEl>
                                        <p:attrNameLst>
                                          <p:attrName>ppt_h</p:attrName>
                                        </p:attrNameLst>
                                      </p:cBhvr>
                                      <p:tavLst>
                                        <p:tav tm="0">
                                          <p:val>
                                            <p:fltVal val="0"/>
                                          </p:val>
                                        </p:tav>
                                        <p:tav tm="100000">
                                          <p:val>
                                            <p:strVal val="#ppt_h"/>
                                          </p:val>
                                        </p:tav>
                                      </p:tavLst>
                                    </p:anim>
                                  </p:childTnLst>
                                </p:cTn>
                              </p:par>
                            </p:childTnLst>
                          </p:cTn>
                        </p:par>
                      </p:childTnLst>
                    </p:cTn>
                  </p:par>
                  <p:par>
                    <p:cTn id="309" fill="hold">
                      <p:stCondLst>
                        <p:cond delay="indefinite"/>
                      </p:stCondLst>
                      <p:childTnLst>
                        <p:par>
                          <p:cTn id="310" fill="hold">
                            <p:stCondLst>
                              <p:cond delay="0"/>
                            </p:stCondLst>
                            <p:childTnLst>
                              <p:par>
                                <p:cTn id="311" presetID="23" presetClass="entr" presetSubtype="16" fill="hold" grpId="0" nodeType="clickEffect">
                                  <p:stCondLst>
                                    <p:cond delay="0"/>
                                  </p:stCondLst>
                                  <p:childTnLst>
                                    <p:set>
                                      <p:cBhvr>
                                        <p:cTn id="312" dur="1" fill="hold">
                                          <p:stCondLst>
                                            <p:cond delay="0"/>
                                          </p:stCondLst>
                                        </p:cTn>
                                        <p:tgtEl>
                                          <p:spTgt spid="16435"/>
                                        </p:tgtEl>
                                        <p:attrNameLst>
                                          <p:attrName>style.visibility</p:attrName>
                                        </p:attrNameLst>
                                      </p:cBhvr>
                                      <p:to>
                                        <p:strVal val="visible"/>
                                      </p:to>
                                    </p:set>
                                    <p:anim calcmode="lin" valueType="num">
                                      <p:cBhvr>
                                        <p:cTn id="313" dur="500" fill="hold"/>
                                        <p:tgtEl>
                                          <p:spTgt spid="16435"/>
                                        </p:tgtEl>
                                        <p:attrNameLst>
                                          <p:attrName>ppt_w</p:attrName>
                                        </p:attrNameLst>
                                      </p:cBhvr>
                                      <p:tavLst>
                                        <p:tav tm="0">
                                          <p:val>
                                            <p:fltVal val="0"/>
                                          </p:val>
                                        </p:tav>
                                        <p:tav tm="100000">
                                          <p:val>
                                            <p:strVal val="#ppt_w"/>
                                          </p:val>
                                        </p:tav>
                                      </p:tavLst>
                                    </p:anim>
                                    <p:anim calcmode="lin" valueType="num">
                                      <p:cBhvr>
                                        <p:cTn id="314" dur="500" fill="hold"/>
                                        <p:tgtEl>
                                          <p:spTgt spid="16435"/>
                                        </p:tgtEl>
                                        <p:attrNameLst>
                                          <p:attrName>ppt_h</p:attrName>
                                        </p:attrNameLst>
                                      </p:cBhvr>
                                      <p:tavLst>
                                        <p:tav tm="0">
                                          <p:val>
                                            <p:fltVal val="0"/>
                                          </p:val>
                                        </p:tav>
                                        <p:tav tm="100000">
                                          <p:val>
                                            <p:strVal val="#ppt_h"/>
                                          </p:val>
                                        </p:tav>
                                      </p:tavLst>
                                    </p:anim>
                                  </p:childTnLst>
                                </p:cTn>
                              </p:par>
                            </p:childTnLst>
                          </p:cTn>
                        </p:par>
                      </p:childTnLst>
                    </p:cTn>
                  </p:par>
                  <p:par>
                    <p:cTn id="315" fill="hold">
                      <p:stCondLst>
                        <p:cond delay="indefinite"/>
                      </p:stCondLst>
                      <p:childTnLst>
                        <p:par>
                          <p:cTn id="316" fill="hold">
                            <p:stCondLst>
                              <p:cond delay="0"/>
                            </p:stCondLst>
                            <p:childTnLst>
                              <p:par>
                                <p:cTn id="317" presetID="23" presetClass="entr" presetSubtype="16" fill="hold" grpId="0" nodeType="clickEffect">
                                  <p:stCondLst>
                                    <p:cond delay="0"/>
                                  </p:stCondLst>
                                  <p:childTnLst>
                                    <p:set>
                                      <p:cBhvr>
                                        <p:cTn id="318" dur="1" fill="hold">
                                          <p:stCondLst>
                                            <p:cond delay="0"/>
                                          </p:stCondLst>
                                        </p:cTn>
                                        <p:tgtEl>
                                          <p:spTgt spid="16440"/>
                                        </p:tgtEl>
                                        <p:attrNameLst>
                                          <p:attrName>style.visibility</p:attrName>
                                        </p:attrNameLst>
                                      </p:cBhvr>
                                      <p:to>
                                        <p:strVal val="visible"/>
                                      </p:to>
                                    </p:set>
                                    <p:anim calcmode="lin" valueType="num">
                                      <p:cBhvr>
                                        <p:cTn id="319" dur="500" fill="hold"/>
                                        <p:tgtEl>
                                          <p:spTgt spid="16440"/>
                                        </p:tgtEl>
                                        <p:attrNameLst>
                                          <p:attrName>ppt_w</p:attrName>
                                        </p:attrNameLst>
                                      </p:cBhvr>
                                      <p:tavLst>
                                        <p:tav tm="0">
                                          <p:val>
                                            <p:fltVal val="0"/>
                                          </p:val>
                                        </p:tav>
                                        <p:tav tm="100000">
                                          <p:val>
                                            <p:strVal val="#ppt_w"/>
                                          </p:val>
                                        </p:tav>
                                      </p:tavLst>
                                    </p:anim>
                                    <p:anim calcmode="lin" valueType="num">
                                      <p:cBhvr>
                                        <p:cTn id="320" dur="500" fill="hold"/>
                                        <p:tgtEl>
                                          <p:spTgt spid="16440"/>
                                        </p:tgtEl>
                                        <p:attrNameLst>
                                          <p:attrName>ppt_h</p:attrName>
                                        </p:attrNameLst>
                                      </p:cBhvr>
                                      <p:tavLst>
                                        <p:tav tm="0">
                                          <p:val>
                                            <p:fltVal val="0"/>
                                          </p:val>
                                        </p:tav>
                                        <p:tav tm="100000">
                                          <p:val>
                                            <p:strVal val="#ppt_h"/>
                                          </p:val>
                                        </p:tav>
                                      </p:tavLst>
                                    </p:anim>
                                  </p:childTnLst>
                                </p:cTn>
                              </p:par>
                            </p:childTnLst>
                          </p:cTn>
                        </p:par>
                      </p:childTnLst>
                    </p:cTn>
                  </p:par>
                  <p:par>
                    <p:cTn id="321" fill="hold">
                      <p:stCondLst>
                        <p:cond delay="indefinite"/>
                      </p:stCondLst>
                      <p:childTnLst>
                        <p:par>
                          <p:cTn id="322" fill="hold">
                            <p:stCondLst>
                              <p:cond delay="0"/>
                            </p:stCondLst>
                            <p:childTnLst>
                              <p:par>
                                <p:cTn id="323" presetID="17" presetClass="entr" presetSubtype="4" fill="hold" grpId="0" nodeType="clickEffect">
                                  <p:stCondLst>
                                    <p:cond delay="0"/>
                                  </p:stCondLst>
                                  <p:childTnLst>
                                    <p:set>
                                      <p:cBhvr>
                                        <p:cTn id="324" dur="1" fill="hold">
                                          <p:stCondLst>
                                            <p:cond delay="0"/>
                                          </p:stCondLst>
                                        </p:cTn>
                                        <p:tgtEl>
                                          <p:spTgt spid="16406"/>
                                        </p:tgtEl>
                                        <p:attrNameLst>
                                          <p:attrName>style.visibility</p:attrName>
                                        </p:attrNameLst>
                                      </p:cBhvr>
                                      <p:to>
                                        <p:strVal val="visible"/>
                                      </p:to>
                                    </p:set>
                                    <p:anim calcmode="lin" valueType="num">
                                      <p:cBhvr>
                                        <p:cTn id="325" dur="500" fill="hold"/>
                                        <p:tgtEl>
                                          <p:spTgt spid="16406"/>
                                        </p:tgtEl>
                                        <p:attrNameLst>
                                          <p:attrName>ppt_x</p:attrName>
                                        </p:attrNameLst>
                                      </p:cBhvr>
                                      <p:tavLst>
                                        <p:tav tm="0">
                                          <p:val>
                                            <p:strVal val="#ppt_x"/>
                                          </p:val>
                                        </p:tav>
                                        <p:tav tm="100000">
                                          <p:val>
                                            <p:strVal val="#ppt_x"/>
                                          </p:val>
                                        </p:tav>
                                      </p:tavLst>
                                    </p:anim>
                                    <p:anim calcmode="lin" valueType="num">
                                      <p:cBhvr>
                                        <p:cTn id="326" dur="500" fill="hold"/>
                                        <p:tgtEl>
                                          <p:spTgt spid="16406"/>
                                        </p:tgtEl>
                                        <p:attrNameLst>
                                          <p:attrName>ppt_y</p:attrName>
                                        </p:attrNameLst>
                                      </p:cBhvr>
                                      <p:tavLst>
                                        <p:tav tm="0">
                                          <p:val>
                                            <p:strVal val="#ppt_y+#ppt_h/2"/>
                                          </p:val>
                                        </p:tav>
                                        <p:tav tm="100000">
                                          <p:val>
                                            <p:strVal val="#ppt_y"/>
                                          </p:val>
                                        </p:tav>
                                      </p:tavLst>
                                    </p:anim>
                                    <p:anim calcmode="lin" valueType="num">
                                      <p:cBhvr>
                                        <p:cTn id="327" dur="500" fill="hold"/>
                                        <p:tgtEl>
                                          <p:spTgt spid="16406"/>
                                        </p:tgtEl>
                                        <p:attrNameLst>
                                          <p:attrName>ppt_w</p:attrName>
                                        </p:attrNameLst>
                                      </p:cBhvr>
                                      <p:tavLst>
                                        <p:tav tm="0">
                                          <p:val>
                                            <p:strVal val="#ppt_w"/>
                                          </p:val>
                                        </p:tav>
                                        <p:tav tm="100000">
                                          <p:val>
                                            <p:strVal val="#ppt_w"/>
                                          </p:val>
                                        </p:tav>
                                      </p:tavLst>
                                    </p:anim>
                                    <p:anim calcmode="lin" valueType="num">
                                      <p:cBhvr>
                                        <p:cTn id="328" dur="500" fill="hold"/>
                                        <p:tgtEl>
                                          <p:spTgt spid="16406"/>
                                        </p:tgtEl>
                                        <p:attrNameLst>
                                          <p:attrName>ppt_h</p:attrName>
                                        </p:attrNameLst>
                                      </p:cBhvr>
                                      <p:tavLst>
                                        <p:tav tm="0">
                                          <p:val>
                                            <p:fltVal val="0"/>
                                          </p:val>
                                        </p:tav>
                                        <p:tav tm="100000">
                                          <p:val>
                                            <p:strVal val="#ppt_h"/>
                                          </p:val>
                                        </p:tav>
                                      </p:tavLst>
                                    </p:anim>
                                  </p:childTnLst>
                                </p:cTn>
                              </p:par>
                            </p:childTnLst>
                          </p:cTn>
                        </p:par>
                      </p:childTnLst>
                    </p:cTn>
                  </p:par>
                  <p:par>
                    <p:cTn id="329" fill="hold">
                      <p:stCondLst>
                        <p:cond delay="indefinite"/>
                      </p:stCondLst>
                      <p:childTnLst>
                        <p:par>
                          <p:cTn id="330" fill="hold">
                            <p:stCondLst>
                              <p:cond delay="0"/>
                            </p:stCondLst>
                            <p:childTnLst>
                              <p:par>
                                <p:cTn id="331" presetID="17" presetClass="entr" presetSubtype="4" fill="hold" grpId="0" nodeType="clickEffect">
                                  <p:stCondLst>
                                    <p:cond delay="0"/>
                                  </p:stCondLst>
                                  <p:childTnLst>
                                    <p:set>
                                      <p:cBhvr>
                                        <p:cTn id="332" dur="1" fill="hold">
                                          <p:stCondLst>
                                            <p:cond delay="0"/>
                                          </p:stCondLst>
                                        </p:cTn>
                                        <p:tgtEl>
                                          <p:spTgt spid="16407"/>
                                        </p:tgtEl>
                                        <p:attrNameLst>
                                          <p:attrName>style.visibility</p:attrName>
                                        </p:attrNameLst>
                                      </p:cBhvr>
                                      <p:to>
                                        <p:strVal val="visible"/>
                                      </p:to>
                                    </p:set>
                                    <p:anim calcmode="lin" valueType="num">
                                      <p:cBhvr>
                                        <p:cTn id="333" dur="500" fill="hold"/>
                                        <p:tgtEl>
                                          <p:spTgt spid="16407"/>
                                        </p:tgtEl>
                                        <p:attrNameLst>
                                          <p:attrName>ppt_x</p:attrName>
                                        </p:attrNameLst>
                                      </p:cBhvr>
                                      <p:tavLst>
                                        <p:tav tm="0">
                                          <p:val>
                                            <p:strVal val="#ppt_x"/>
                                          </p:val>
                                        </p:tav>
                                        <p:tav tm="100000">
                                          <p:val>
                                            <p:strVal val="#ppt_x"/>
                                          </p:val>
                                        </p:tav>
                                      </p:tavLst>
                                    </p:anim>
                                    <p:anim calcmode="lin" valueType="num">
                                      <p:cBhvr>
                                        <p:cTn id="334" dur="500" fill="hold"/>
                                        <p:tgtEl>
                                          <p:spTgt spid="16407"/>
                                        </p:tgtEl>
                                        <p:attrNameLst>
                                          <p:attrName>ppt_y</p:attrName>
                                        </p:attrNameLst>
                                      </p:cBhvr>
                                      <p:tavLst>
                                        <p:tav tm="0">
                                          <p:val>
                                            <p:strVal val="#ppt_y+#ppt_h/2"/>
                                          </p:val>
                                        </p:tav>
                                        <p:tav tm="100000">
                                          <p:val>
                                            <p:strVal val="#ppt_y"/>
                                          </p:val>
                                        </p:tav>
                                      </p:tavLst>
                                    </p:anim>
                                    <p:anim calcmode="lin" valueType="num">
                                      <p:cBhvr>
                                        <p:cTn id="335" dur="500" fill="hold"/>
                                        <p:tgtEl>
                                          <p:spTgt spid="16407"/>
                                        </p:tgtEl>
                                        <p:attrNameLst>
                                          <p:attrName>ppt_w</p:attrName>
                                        </p:attrNameLst>
                                      </p:cBhvr>
                                      <p:tavLst>
                                        <p:tav tm="0">
                                          <p:val>
                                            <p:strVal val="#ppt_w"/>
                                          </p:val>
                                        </p:tav>
                                        <p:tav tm="100000">
                                          <p:val>
                                            <p:strVal val="#ppt_w"/>
                                          </p:val>
                                        </p:tav>
                                      </p:tavLst>
                                    </p:anim>
                                    <p:anim calcmode="lin" valueType="num">
                                      <p:cBhvr>
                                        <p:cTn id="336" dur="500" fill="hold"/>
                                        <p:tgtEl>
                                          <p:spTgt spid="16407"/>
                                        </p:tgtEl>
                                        <p:attrNameLst>
                                          <p:attrName>ppt_h</p:attrName>
                                        </p:attrNameLst>
                                      </p:cBhvr>
                                      <p:tavLst>
                                        <p:tav tm="0">
                                          <p:val>
                                            <p:fltVal val="0"/>
                                          </p:val>
                                        </p:tav>
                                        <p:tav tm="100000">
                                          <p:val>
                                            <p:strVal val="#ppt_h"/>
                                          </p:val>
                                        </p:tav>
                                      </p:tavLst>
                                    </p:anim>
                                  </p:childTnLst>
                                </p:cTn>
                              </p:par>
                            </p:childTnLst>
                          </p:cTn>
                        </p:par>
                      </p:childTnLst>
                    </p:cTn>
                  </p:par>
                  <p:par>
                    <p:cTn id="337" fill="hold">
                      <p:stCondLst>
                        <p:cond delay="indefinite"/>
                      </p:stCondLst>
                      <p:childTnLst>
                        <p:par>
                          <p:cTn id="338" fill="hold">
                            <p:stCondLst>
                              <p:cond delay="0"/>
                            </p:stCondLst>
                            <p:childTnLst>
                              <p:par>
                                <p:cTn id="339" presetID="17" presetClass="entr" presetSubtype="4" fill="hold" grpId="0" nodeType="clickEffect">
                                  <p:stCondLst>
                                    <p:cond delay="0"/>
                                  </p:stCondLst>
                                  <p:childTnLst>
                                    <p:set>
                                      <p:cBhvr>
                                        <p:cTn id="340" dur="1" fill="hold">
                                          <p:stCondLst>
                                            <p:cond delay="0"/>
                                          </p:stCondLst>
                                        </p:cTn>
                                        <p:tgtEl>
                                          <p:spTgt spid="16408"/>
                                        </p:tgtEl>
                                        <p:attrNameLst>
                                          <p:attrName>style.visibility</p:attrName>
                                        </p:attrNameLst>
                                      </p:cBhvr>
                                      <p:to>
                                        <p:strVal val="visible"/>
                                      </p:to>
                                    </p:set>
                                    <p:anim calcmode="lin" valueType="num">
                                      <p:cBhvr>
                                        <p:cTn id="341" dur="500" fill="hold"/>
                                        <p:tgtEl>
                                          <p:spTgt spid="16408"/>
                                        </p:tgtEl>
                                        <p:attrNameLst>
                                          <p:attrName>ppt_x</p:attrName>
                                        </p:attrNameLst>
                                      </p:cBhvr>
                                      <p:tavLst>
                                        <p:tav tm="0">
                                          <p:val>
                                            <p:strVal val="#ppt_x"/>
                                          </p:val>
                                        </p:tav>
                                        <p:tav tm="100000">
                                          <p:val>
                                            <p:strVal val="#ppt_x"/>
                                          </p:val>
                                        </p:tav>
                                      </p:tavLst>
                                    </p:anim>
                                    <p:anim calcmode="lin" valueType="num">
                                      <p:cBhvr>
                                        <p:cTn id="342" dur="500" fill="hold"/>
                                        <p:tgtEl>
                                          <p:spTgt spid="16408"/>
                                        </p:tgtEl>
                                        <p:attrNameLst>
                                          <p:attrName>ppt_y</p:attrName>
                                        </p:attrNameLst>
                                      </p:cBhvr>
                                      <p:tavLst>
                                        <p:tav tm="0">
                                          <p:val>
                                            <p:strVal val="#ppt_y+#ppt_h/2"/>
                                          </p:val>
                                        </p:tav>
                                        <p:tav tm="100000">
                                          <p:val>
                                            <p:strVal val="#ppt_y"/>
                                          </p:val>
                                        </p:tav>
                                      </p:tavLst>
                                    </p:anim>
                                    <p:anim calcmode="lin" valueType="num">
                                      <p:cBhvr>
                                        <p:cTn id="343" dur="500" fill="hold"/>
                                        <p:tgtEl>
                                          <p:spTgt spid="16408"/>
                                        </p:tgtEl>
                                        <p:attrNameLst>
                                          <p:attrName>ppt_w</p:attrName>
                                        </p:attrNameLst>
                                      </p:cBhvr>
                                      <p:tavLst>
                                        <p:tav tm="0">
                                          <p:val>
                                            <p:strVal val="#ppt_w"/>
                                          </p:val>
                                        </p:tav>
                                        <p:tav tm="100000">
                                          <p:val>
                                            <p:strVal val="#ppt_w"/>
                                          </p:val>
                                        </p:tav>
                                      </p:tavLst>
                                    </p:anim>
                                    <p:anim calcmode="lin" valueType="num">
                                      <p:cBhvr>
                                        <p:cTn id="344" dur="500" fill="hold"/>
                                        <p:tgtEl>
                                          <p:spTgt spid="16408"/>
                                        </p:tgtEl>
                                        <p:attrNameLst>
                                          <p:attrName>ppt_h</p:attrName>
                                        </p:attrNameLst>
                                      </p:cBhvr>
                                      <p:tavLst>
                                        <p:tav tm="0">
                                          <p:val>
                                            <p:fltVal val="0"/>
                                          </p:val>
                                        </p:tav>
                                        <p:tav tm="100000">
                                          <p:val>
                                            <p:strVal val="#ppt_h"/>
                                          </p:val>
                                        </p:tav>
                                      </p:tavLst>
                                    </p:anim>
                                  </p:childTnLst>
                                </p:cTn>
                              </p:par>
                            </p:childTnLst>
                          </p:cTn>
                        </p:par>
                      </p:childTnLst>
                    </p:cTn>
                  </p:par>
                  <p:par>
                    <p:cTn id="345" fill="hold">
                      <p:stCondLst>
                        <p:cond delay="indefinite"/>
                      </p:stCondLst>
                      <p:childTnLst>
                        <p:par>
                          <p:cTn id="346" fill="hold">
                            <p:stCondLst>
                              <p:cond delay="0"/>
                            </p:stCondLst>
                            <p:childTnLst>
                              <p:par>
                                <p:cTn id="347" presetID="17" presetClass="entr" presetSubtype="4" fill="hold" grpId="0" nodeType="clickEffect">
                                  <p:stCondLst>
                                    <p:cond delay="0"/>
                                  </p:stCondLst>
                                  <p:childTnLst>
                                    <p:set>
                                      <p:cBhvr>
                                        <p:cTn id="348" dur="1" fill="hold">
                                          <p:stCondLst>
                                            <p:cond delay="0"/>
                                          </p:stCondLst>
                                        </p:cTn>
                                        <p:tgtEl>
                                          <p:spTgt spid="16409"/>
                                        </p:tgtEl>
                                        <p:attrNameLst>
                                          <p:attrName>style.visibility</p:attrName>
                                        </p:attrNameLst>
                                      </p:cBhvr>
                                      <p:to>
                                        <p:strVal val="visible"/>
                                      </p:to>
                                    </p:set>
                                    <p:anim calcmode="lin" valueType="num">
                                      <p:cBhvr>
                                        <p:cTn id="349" dur="500" fill="hold"/>
                                        <p:tgtEl>
                                          <p:spTgt spid="16409"/>
                                        </p:tgtEl>
                                        <p:attrNameLst>
                                          <p:attrName>ppt_x</p:attrName>
                                        </p:attrNameLst>
                                      </p:cBhvr>
                                      <p:tavLst>
                                        <p:tav tm="0">
                                          <p:val>
                                            <p:strVal val="#ppt_x"/>
                                          </p:val>
                                        </p:tav>
                                        <p:tav tm="100000">
                                          <p:val>
                                            <p:strVal val="#ppt_x"/>
                                          </p:val>
                                        </p:tav>
                                      </p:tavLst>
                                    </p:anim>
                                    <p:anim calcmode="lin" valueType="num">
                                      <p:cBhvr>
                                        <p:cTn id="350" dur="500" fill="hold"/>
                                        <p:tgtEl>
                                          <p:spTgt spid="16409"/>
                                        </p:tgtEl>
                                        <p:attrNameLst>
                                          <p:attrName>ppt_y</p:attrName>
                                        </p:attrNameLst>
                                      </p:cBhvr>
                                      <p:tavLst>
                                        <p:tav tm="0">
                                          <p:val>
                                            <p:strVal val="#ppt_y+#ppt_h/2"/>
                                          </p:val>
                                        </p:tav>
                                        <p:tav tm="100000">
                                          <p:val>
                                            <p:strVal val="#ppt_y"/>
                                          </p:val>
                                        </p:tav>
                                      </p:tavLst>
                                    </p:anim>
                                    <p:anim calcmode="lin" valueType="num">
                                      <p:cBhvr>
                                        <p:cTn id="351" dur="500" fill="hold"/>
                                        <p:tgtEl>
                                          <p:spTgt spid="16409"/>
                                        </p:tgtEl>
                                        <p:attrNameLst>
                                          <p:attrName>ppt_w</p:attrName>
                                        </p:attrNameLst>
                                      </p:cBhvr>
                                      <p:tavLst>
                                        <p:tav tm="0">
                                          <p:val>
                                            <p:strVal val="#ppt_w"/>
                                          </p:val>
                                        </p:tav>
                                        <p:tav tm="100000">
                                          <p:val>
                                            <p:strVal val="#ppt_w"/>
                                          </p:val>
                                        </p:tav>
                                      </p:tavLst>
                                    </p:anim>
                                    <p:anim calcmode="lin" valueType="num">
                                      <p:cBhvr>
                                        <p:cTn id="352" dur="500" fill="hold"/>
                                        <p:tgtEl>
                                          <p:spTgt spid="16409"/>
                                        </p:tgtEl>
                                        <p:attrNameLst>
                                          <p:attrName>ppt_h</p:attrName>
                                        </p:attrNameLst>
                                      </p:cBhvr>
                                      <p:tavLst>
                                        <p:tav tm="0">
                                          <p:val>
                                            <p:fltVal val="0"/>
                                          </p:val>
                                        </p:tav>
                                        <p:tav tm="100000">
                                          <p:val>
                                            <p:strVal val="#ppt_h"/>
                                          </p:val>
                                        </p:tav>
                                      </p:tavLst>
                                    </p:anim>
                                  </p:childTnLst>
                                </p:cTn>
                              </p:par>
                            </p:childTnLst>
                          </p:cTn>
                        </p:par>
                      </p:childTnLst>
                    </p:cTn>
                  </p:par>
                  <p:par>
                    <p:cTn id="353" fill="hold">
                      <p:stCondLst>
                        <p:cond delay="indefinite"/>
                      </p:stCondLst>
                      <p:childTnLst>
                        <p:par>
                          <p:cTn id="354" fill="hold">
                            <p:stCondLst>
                              <p:cond delay="0"/>
                            </p:stCondLst>
                            <p:childTnLst>
                              <p:par>
                                <p:cTn id="355" presetID="17" presetClass="entr" presetSubtype="8" fill="hold" grpId="0" nodeType="clickEffect">
                                  <p:stCondLst>
                                    <p:cond delay="0"/>
                                  </p:stCondLst>
                                  <p:childTnLst>
                                    <p:set>
                                      <p:cBhvr>
                                        <p:cTn id="356" dur="1" fill="hold">
                                          <p:stCondLst>
                                            <p:cond delay="0"/>
                                          </p:stCondLst>
                                        </p:cTn>
                                        <p:tgtEl>
                                          <p:spTgt spid="16410"/>
                                        </p:tgtEl>
                                        <p:attrNameLst>
                                          <p:attrName>style.visibility</p:attrName>
                                        </p:attrNameLst>
                                      </p:cBhvr>
                                      <p:to>
                                        <p:strVal val="visible"/>
                                      </p:to>
                                    </p:set>
                                    <p:anim calcmode="lin" valueType="num">
                                      <p:cBhvr>
                                        <p:cTn id="357" dur="500" fill="hold"/>
                                        <p:tgtEl>
                                          <p:spTgt spid="16410"/>
                                        </p:tgtEl>
                                        <p:attrNameLst>
                                          <p:attrName>ppt_x</p:attrName>
                                        </p:attrNameLst>
                                      </p:cBhvr>
                                      <p:tavLst>
                                        <p:tav tm="0">
                                          <p:val>
                                            <p:strVal val="#ppt_x-#ppt_w/2"/>
                                          </p:val>
                                        </p:tav>
                                        <p:tav tm="100000">
                                          <p:val>
                                            <p:strVal val="#ppt_x"/>
                                          </p:val>
                                        </p:tav>
                                      </p:tavLst>
                                    </p:anim>
                                    <p:anim calcmode="lin" valueType="num">
                                      <p:cBhvr>
                                        <p:cTn id="358" dur="500" fill="hold"/>
                                        <p:tgtEl>
                                          <p:spTgt spid="16410"/>
                                        </p:tgtEl>
                                        <p:attrNameLst>
                                          <p:attrName>ppt_y</p:attrName>
                                        </p:attrNameLst>
                                      </p:cBhvr>
                                      <p:tavLst>
                                        <p:tav tm="0">
                                          <p:val>
                                            <p:strVal val="#ppt_y"/>
                                          </p:val>
                                        </p:tav>
                                        <p:tav tm="100000">
                                          <p:val>
                                            <p:strVal val="#ppt_y"/>
                                          </p:val>
                                        </p:tav>
                                      </p:tavLst>
                                    </p:anim>
                                    <p:anim calcmode="lin" valueType="num">
                                      <p:cBhvr>
                                        <p:cTn id="359" dur="500" fill="hold"/>
                                        <p:tgtEl>
                                          <p:spTgt spid="16410"/>
                                        </p:tgtEl>
                                        <p:attrNameLst>
                                          <p:attrName>ppt_w</p:attrName>
                                        </p:attrNameLst>
                                      </p:cBhvr>
                                      <p:tavLst>
                                        <p:tav tm="0">
                                          <p:val>
                                            <p:fltVal val="0"/>
                                          </p:val>
                                        </p:tav>
                                        <p:tav tm="100000">
                                          <p:val>
                                            <p:strVal val="#ppt_w"/>
                                          </p:val>
                                        </p:tav>
                                      </p:tavLst>
                                    </p:anim>
                                    <p:anim calcmode="lin" valueType="num">
                                      <p:cBhvr>
                                        <p:cTn id="360" dur="500" fill="hold"/>
                                        <p:tgtEl>
                                          <p:spTgt spid="16410"/>
                                        </p:tgtEl>
                                        <p:attrNameLst>
                                          <p:attrName>ppt_h</p:attrName>
                                        </p:attrNameLst>
                                      </p:cBhvr>
                                      <p:tavLst>
                                        <p:tav tm="0">
                                          <p:val>
                                            <p:strVal val="#ppt_h"/>
                                          </p:val>
                                        </p:tav>
                                        <p:tav tm="100000">
                                          <p:val>
                                            <p:strVal val="#ppt_h"/>
                                          </p:val>
                                        </p:tav>
                                      </p:tavLst>
                                    </p:anim>
                                  </p:childTnLst>
                                </p:cTn>
                              </p:par>
                            </p:childTnLst>
                          </p:cTn>
                        </p:par>
                      </p:childTnLst>
                    </p:cTn>
                  </p:par>
                  <p:par>
                    <p:cTn id="361" fill="hold">
                      <p:stCondLst>
                        <p:cond delay="indefinite"/>
                      </p:stCondLst>
                      <p:childTnLst>
                        <p:par>
                          <p:cTn id="362" fill="hold">
                            <p:stCondLst>
                              <p:cond delay="0"/>
                            </p:stCondLst>
                            <p:childTnLst>
                              <p:par>
                                <p:cTn id="363" presetID="17" presetClass="entr" presetSubtype="8" fill="hold" grpId="0" nodeType="clickEffect">
                                  <p:stCondLst>
                                    <p:cond delay="0"/>
                                  </p:stCondLst>
                                  <p:childTnLst>
                                    <p:set>
                                      <p:cBhvr>
                                        <p:cTn id="364" dur="1" fill="hold">
                                          <p:stCondLst>
                                            <p:cond delay="0"/>
                                          </p:stCondLst>
                                        </p:cTn>
                                        <p:tgtEl>
                                          <p:spTgt spid="16411"/>
                                        </p:tgtEl>
                                        <p:attrNameLst>
                                          <p:attrName>style.visibility</p:attrName>
                                        </p:attrNameLst>
                                      </p:cBhvr>
                                      <p:to>
                                        <p:strVal val="visible"/>
                                      </p:to>
                                    </p:set>
                                    <p:anim calcmode="lin" valueType="num">
                                      <p:cBhvr>
                                        <p:cTn id="365" dur="500" fill="hold"/>
                                        <p:tgtEl>
                                          <p:spTgt spid="16411"/>
                                        </p:tgtEl>
                                        <p:attrNameLst>
                                          <p:attrName>ppt_x</p:attrName>
                                        </p:attrNameLst>
                                      </p:cBhvr>
                                      <p:tavLst>
                                        <p:tav tm="0">
                                          <p:val>
                                            <p:strVal val="#ppt_x-#ppt_w/2"/>
                                          </p:val>
                                        </p:tav>
                                        <p:tav tm="100000">
                                          <p:val>
                                            <p:strVal val="#ppt_x"/>
                                          </p:val>
                                        </p:tav>
                                      </p:tavLst>
                                    </p:anim>
                                    <p:anim calcmode="lin" valueType="num">
                                      <p:cBhvr>
                                        <p:cTn id="366" dur="500" fill="hold"/>
                                        <p:tgtEl>
                                          <p:spTgt spid="16411"/>
                                        </p:tgtEl>
                                        <p:attrNameLst>
                                          <p:attrName>ppt_y</p:attrName>
                                        </p:attrNameLst>
                                      </p:cBhvr>
                                      <p:tavLst>
                                        <p:tav tm="0">
                                          <p:val>
                                            <p:strVal val="#ppt_y"/>
                                          </p:val>
                                        </p:tav>
                                        <p:tav tm="100000">
                                          <p:val>
                                            <p:strVal val="#ppt_y"/>
                                          </p:val>
                                        </p:tav>
                                      </p:tavLst>
                                    </p:anim>
                                    <p:anim calcmode="lin" valueType="num">
                                      <p:cBhvr>
                                        <p:cTn id="367" dur="500" fill="hold"/>
                                        <p:tgtEl>
                                          <p:spTgt spid="16411"/>
                                        </p:tgtEl>
                                        <p:attrNameLst>
                                          <p:attrName>ppt_w</p:attrName>
                                        </p:attrNameLst>
                                      </p:cBhvr>
                                      <p:tavLst>
                                        <p:tav tm="0">
                                          <p:val>
                                            <p:fltVal val="0"/>
                                          </p:val>
                                        </p:tav>
                                        <p:tav tm="100000">
                                          <p:val>
                                            <p:strVal val="#ppt_w"/>
                                          </p:val>
                                        </p:tav>
                                      </p:tavLst>
                                    </p:anim>
                                    <p:anim calcmode="lin" valueType="num">
                                      <p:cBhvr>
                                        <p:cTn id="368" dur="500" fill="hold"/>
                                        <p:tgtEl>
                                          <p:spTgt spid="16411"/>
                                        </p:tgtEl>
                                        <p:attrNameLst>
                                          <p:attrName>ppt_h</p:attrName>
                                        </p:attrNameLst>
                                      </p:cBhvr>
                                      <p:tavLst>
                                        <p:tav tm="0">
                                          <p:val>
                                            <p:strVal val="#ppt_h"/>
                                          </p:val>
                                        </p:tav>
                                        <p:tav tm="100000">
                                          <p:val>
                                            <p:strVal val="#ppt_h"/>
                                          </p:val>
                                        </p:tav>
                                      </p:tavLst>
                                    </p:anim>
                                  </p:childTnLst>
                                </p:cTn>
                              </p:par>
                            </p:childTnLst>
                          </p:cTn>
                        </p:par>
                      </p:childTnLst>
                    </p:cTn>
                  </p:par>
                  <p:par>
                    <p:cTn id="369" fill="hold">
                      <p:stCondLst>
                        <p:cond delay="indefinite"/>
                      </p:stCondLst>
                      <p:childTnLst>
                        <p:par>
                          <p:cTn id="370" fill="hold">
                            <p:stCondLst>
                              <p:cond delay="0"/>
                            </p:stCondLst>
                            <p:childTnLst>
                              <p:par>
                                <p:cTn id="371" presetID="17" presetClass="entr" presetSubtype="8" fill="hold" grpId="0" nodeType="clickEffect">
                                  <p:stCondLst>
                                    <p:cond delay="0"/>
                                  </p:stCondLst>
                                  <p:childTnLst>
                                    <p:set>
                                      <p:cBhvr>
                                        <p:cTn id="372" dur="1" fill="hold">
                                          <p:stCondLst>
                                            <p:cond delay="0"/>
                                          </p:stCondLst>
                                        </p:cTn>
                                        <p:tgtEl>
                                          <p:spTgt spid="16414"/>
                                        </p:tgtEl>
                                        <p:attrNameLst>
                                          <p:attrName>style.visibility</p:attrName>
                                        </p:attrNameLst>
                                      </p:cBhvr>
                                      <p:to>
                                        <p:strVal val="visible"/>
                                      </p:to>
                                    </p:set>
                                    <p:anim calcmode="lin" valueType="num">
                                      <p:cBhvr>
                                        <p:cTn id="373" dur="500" fill="hold"/>
                                        <p:tgtEl>
                                          <p:spTgt spid="16414"/>
                                        </p:tgtEl>
                                        <p:attrNameLst>
                                          <p:attrName>ppt_x</p:attrName>
                                        </p:attrNameLst>
                                      </p:cBhvr>
                                      <p:tavLst>
                                        <p:tav tm="0">
                                          <p:val>
                                            <p:strVal val="#ppt_x-#ppt_w/2"/>
                                          </p:val>
                                        </p:tav>
                                        <p:tav tm="100000">
                                          <p:val>
                                            <p:strVal val="#ppt_x"/>
                                          </p:val>
                                        </p:tav>
                                      </p:tavLst>
                                    </p:anim>
                                    <p:anim calcmode="lin" valueType="num">
                                      <p:cBhvr>
                                        <p:cTn id="374" dur="500" fill="hold"/>
                                        <p:tgtEl>
                                          <p:spTgt spid="16414"/>
                                        </p:tgtEl>
                                        <p:attrNameLst>
                                          <p:attrName>ppt_y</p:attrName>
                                        </p:attrNameLst>
                                      </p:cBhvr>
                                      <p:tavLst>
                                        <p:tav tm="0">
                                          <p:val>
                                            <p:strVal val="#ppt_y"/>
                                          </p:val>
                                        </p:tav>
                                        <p:tav tm="100000">
                                          <p:val>
                                            <p:strVal val="#ppt_y"/>
                                          </p:val>
                                        </p:tav>
                                      </p:tavLst>
                                    </p:anim>
                                    <p:anim calcmode="lin" valueType="num">
                                      <p:cBhvr>
                                        <p:cTn id="375" dur="500" fill="hold"/>
                                        <p:tgtEl>
                                          <p:spTgt spid="16414"/>
                                        </p:tgtEl>
                                        <p:attrNameLst>
                                          <p:attrName>ppt_w</p:attrName>
                                        </p:attrNameLst>
                                      </p:cBhvr>
                                      <p:tavLst>
                                        <p:tav tm="0">
                                          <p:val>
                                            <p:fltVal val="0"/>
                                          </p:val>
                                        </p:tav>
                                        <p:tav tm="100000">
                                          <p:val>
                                            <p:strVal val="#ppt_w"/>
                                          </p:val>
                                        </p:tav>
                                      </p:tavLst>
                                    </p:anim>
                                    <p:anim calcmode="lin" valueType="num">
                                      <p:cBhvr>
                                        <p:cTn id="376" dur="500" fill="hold"/>
                                        <p:tgtEl>
                                          <p:spTgt spid="16414"/>
                                        </p:tgtEl>
                                        <p:attrNameLst>
                                          <p:attrName>ppt_h</p:attrName>
                                        </p:attrNameLst>
                                      </p:cBhvr>
                                      <p:tavLst>
                                        <p:tav tm="0">
                                          <p:val>
                                            <p:strVal val="#ppt_h"/>
                                          </p:val>
                                        </p:tav>
                                        <p:tav tm="100000">
                                          <p:val>
                                            <p:strVal val="#ppt_h"/>
                                          </p:val>
                                        </p:tav>
                                      </p:tavLst>
                                    </p:anim>
                                  </p:childTnLst>
                                </p:cTn>
                              </p:par>
                            </p:childTnLst>
                          </p:cTn>
                        </p:par>
                      </p:childTnLst>
                    </p:cTn>
                  </p:par>
                  <p:par>
                    <p:cTn id="377" fill="hold">
                      <p:stCondLst>
                        <p:cond delay="indefinite"/>
                      </p:stCondLst>
                      <p:childTnLst>
                        <p:par>
                          <p:cTn id="378" fill="hold">
                            <p:stCondLst>
                              <p:cond delay="0"/>
                            </p:stCondLst>
                            <p:childTnLst>
                              <p:par>
                                <p:cTn id="379" presetID="18" presetClass="entr" presetSubtype="9" fill="hold" grpId="0" nodeType="clickEffect">
                                  <p:stCondLst>
                                    <p:cond delay="0"/>
                                  </p:stCondLst>
                                  <p:childTnLst>
                                    <p:set>
                                      <p:cBhvr>
                                        <p:cTn id="380" dur="1" fill="hold">
                                          <p:stCondLst>
                                            <p:cond delay="0"/>
                                          </p:stCondLst>
                                        </p:cTn>
                                        <p:tgtEl>
                                          <p:spTgt spid="16415"/>
                                        </p:tgtEl>
                                        <p:attrNameLst>
                                          <p:attrName>style.visibility</p:attrName>
                                        </p:attrNameLst>
                                      </p:cBhvr>
                                      <p:to>
                                        <p:strVal val="visible"/>
                                      </p:to>
                                    </p:set>
                                    <p:animEffect transition="in" filter="strips(upLeft)">
                                      <p:cBhvr>
                                        <p:cTn id="381" dur="500"/>
                                        <p:tgtEl>
                                          <p:spTgt spid="16415"/>
                                        </p:tgtEl>
                                      </p:cBhvr>
                                    </p:animEffect>
                                  </p:childTnLst>
                                </p:cTn>
                              </p:par>
                            </p:childTnLst>
                          </p:cTn>
                        </p:par>
                      </p:childTnLst>
                    </p:cTn>
                  </p:par>
                  <p:par>
                    <p:cTn id="382" fill="hold">
                      <p:stCondLst>
                        <p:cond delay="indefinite"/>
                      </p:stCondLst>
                      <p:childTnLst>
                        <p:par>
                          <p:cTn id="383" fill="hold">
                            <p:stCondLst>
                              <p:cond delay="0"/>
                            </p:stCondLst>
                            <p:childTnLst>
                              <p:par>
                                <p:cTn id="384" presetID="18" presetClass="entr" presetSubtype="9" fill="hold" grpId="0" nodeType="clickEffect">
                                  <p:stCondLst>
                                    <p:cond delay="0"/>
                                  </p:stCondLst>
                                  <p:childTnLst>
                                    <p:set>
                                      <p:cBhvr>
                                        <p:cTn id="385" dur="1" fill="hold">
                                          <p:stCondLst>
                                            <p:cond delay="0"/>
                                          </p:stCondLst>
                                        </p:cTn>
                                        <p:tgtEl>
                                          <p:spTgt spid="16416"/>
                                        </p:tgtEl>
                                        <p:attrNameLst>
                                          <p:attrName>style.visibility</p:attrName>
                                        </p:attrNameLst>
                                      </p:cBhvr>
                                      <p:to>
                                        <p:strVal val="visible"/>
                                      </p:to>
                                    </p:set>
                                    <p:animEffect transition="in" filter="strips(upLeft)">
                                      <p:cBhvr>
                                        <p:cTn id="386" dur="500"/>
                                        <p:tgtEl>
                                          <p:spTgt spid="16416"/>
                                        </p:tgtEl>
                                      </p:cBhvr>
                                    </p:animEffect>
                                  </p:childTnLst>
                                </p:cTn>
                              </p:par>
                            </p:childTnLst>
                          </p:cTn>
                        </p:par>
                      </p:childTnLst>
                    </p:cTn>
                  </p:par>
                  <p:par>
                    <p:cTn id="387" fill="hold">
                      <p:stCondLst>
                        <p:cond delay="indefinite"/>
                      </p:stCondLst>
                      <p:childTnLst>
                        <p:par>
                          <p:cTn id="388" fill="hold">
                            <p:stCondLst>
                              <p:cond delay="0"/>
                            </p:stCondLst>
                            <p:childTnLst>
                              <p:par>
                                <p:cTn id="389" presetID="18" presetClass="entr" presetSubtype="12" fill="hold" grpId="0" nodeType="clickEffect">
                                  <p:stCondLst>
                                    <p:cond delay="0"/>
                                  </p:stCondLst>
                                  <p:childTnLst>
                                    <p:set>
                                      <p:cBhvr>
                                        <p:cTn id="390" dur="1" fill="hold">
                                          <p:stCondLst>
                                            <p:cond delay="0"/>
                                          </p:stCondLst>
                                        </p:cTn>
                                        <p:tgtEl>
                                          <p:spTgt spid="16412"/>
                                        </p:tgtEl>
                                        <p:attrNameLst>
                                          <p:attrName>style.visibility</p:attrName>
                                        </p:attrNameLst>
                                      </p:cBhvr>
                                      <p:to>
                                        <p:strVal val="visible"/>
                                      </p:to>
                                    </p:set>
                                    <p:animEffect transition="in" filter="strips(downLeft)">
                                      <p:cBhvr>
                                        <p:cTn id="391" dur="500"/>
                                        <p:tgtEl>
                                          <p:spTgt spid="16412"/>
                                        </p:tgtEl>
                                      </p:cBhvr>
                                    </p:animEffect>
                                  </p:childTnLst>
                                </p:cTn>
                              </p:par>
                            </p:childTnLst>
                          </p:cTn>
                        </p:par>
                      </p:childTnLst>
                    </p:cTn>
                  </p:par>
                  <p:par>
                    <p:cTn id="392" fill="hold">
                      <p:stCondLst>
                        <p:cond delay="indefinite"/>
                      </p:stCondLst>
                      <p:childTnLst>
                        <p:par>
                          <p:cTn id="393" fill="hold">
                            <p:stCondLst>
                              <p:cond delay="0"/>
                            </p:stCondLst>
                            <p:childTnLst>
                              <p:par>
                                <p:cTn id="394" presetID="18" presetClass="entr" presetSubtype="6" fill="hold" grpId="0" nodeType="clickEffect">
                                  <p:stCondLst>
                                    <p:cond delay="0"/>
                                  </p:stCondLst>
                                  <p:childTnLst>
                                    <p:set>
                                      <p:cBhvr>
                                        <p:cTn id="395" dur="1" fill="hold">
                                          <p:stCondLst>
                                            <p:cond delay="0"/>
                                          </p:stCondLst>
                                        </p:cTn>
                                        <p:tgtEl>
                                          <p:spTgt spid="16413"/>
                                        </p:tgtEl>
                                        <p:attrNameLst>
                                          <p:attrName>style.visibility</p:attrName>
                                        </p:attrNameLst>
                                      </p:cBhvr>
                                      <p:to>
                                        <p:strVal val="visible"/>
                                      </p:to>
                                    </p:set>
                                    <p:animEffect transition="in" filter="strips(downRight)">
                                      <p:cBhvr>
                                        <p:cTn id="396" dur="500"/>
                                        <p:tgtEl>
                                          <p:spTgt spid="16413"/>
                                        </p:tgtEl>
                                      </p:cBhvr>
                                    </p:animEffect>
                                  </p:childTnLst>
                                </p:cTn>
                              </p:par>
                            </p:childTnLst>
                          </p:cTn>
                        </p:par>
                      </p:childTnLst>
                    </p:cTn>
                  </p:par>
                  <p:par>
                    <p:cTn id="397" fill="hold">
                      <p:stCondLst>
                        <p:cond delay="indefinite"/>
                      </p:stCondLst>
                      <p:childTnLst>
                        <p:par>
                          <p:cTn id="398" fill="hold">
                            <p:stCondLst>
                              <p:cond delay="0"/>
                            </p:stCondLst>
                            <p:childTnLst>
                              <p:par>
                                <p:cTn id="399" presetID="23" presetClass="entr" presetSubtype="16" fill="hold" grpId="0" nodeType="clickEffect">
                                  <p:stCondLst>
                                    <p:cond delay="0"/>
                                  </p:stCondLst>
                                  <p:childTnLst>
                                    <p:set>
                                      <p:cBhvr>
                                        <p:cTn id="400" dur="1" fill="hold">
                                          <p:stCondLst>
                                            <p:cond delay="0"/>
                                          </p:stCondLst>
                                        </p:cTn>
                                        <p:tgtEl>
                                          <p:spTgt spid="16442"/>
                                        </p:tgtEl>
                                        <p:attrNameLst>
                                          <p:attrName>style.visibility</p:attrName>
                                        </p:attrNameLst>
                                      </p:cBhvr>
                                      <p:to>
                                        <p:strVal val="visible"/>
                                      </p:to>
                                    </p:set>
                                    <p:anim calcmode="lin" valueType="num">
                                      <p:cBhvr>
                                        <p:cTn id="401" dur="500" fill="hold"/>
                                        <p:tgtEl>
                                          <p:spTgt spid="16442"/>
                                        </p:tgtEl>
                                        <p:attrNameLst>
                                          <p:attrName>ppt_w</p:attrName>
                                        </p:attrNameLst>
                                      </p:cBhvr>
                                      <p:tavLst>
                                        <p:tav tm="0">
                                          <p:val>
                                            <p:fltVal val="0"/>
                                          </p:val>
                                        </p:tav>
                                        <p:tav tm="100000">
                                          <p:val>
                                            <p:strVal val="#ppt_w"/>
                                          </p:val>
                                        </p:tav>
                                      </p:tavLst>
                                    </p:anim>
                                    <p:anim calcmode="lin" valueType="num">
                                      <p:cBhvr>
                                        <p:cTn id="402" dur="500" fill="hold"/>
                                        <p:tgtEl>
                                          <p:spTgt spid="16442"/>
                                        </p:tgtEl>
                                        <p:attrNameLst>
                                          <p:attrName>ppt_h</p:attrName>
                                        </p:attrNameLst>
                                      </p:cBhvr>
                                      <p:tavLst>
                                        <p:tav tm="0">
                                          <p:val>
                                            <p:fltVal val="0"/>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ID="23" presetClass="entr" presetSubtype="16" fill="hold" grpId="0" nodeType="clickEffect">
                                  <p:stCondLst>
                                    <p:cond delay="0"/>
                                  </p:stCondLst>
                                  <p:childTnLst>
                                    <p:set>
                                      <p:cBhvr>
                                        <p:cTn id="406" dur="1" fill="hold">
                                          <p:stCondLst>
                                            <p:cond delay="0"/>
                                          </p:stCondLst>
                                        </p:cTn>
                                        <p:tgtEl>
                                          <p:spTgt spid="16427"/>
                                        </p:tgtEl>
                                        <p:attrNameLst>
                                          <p:attrName>style.visibility</p:attrName>
                                        </p:attrNameLst>
                                      </p:cBhvr>
                                      <p:to>
                                        <p:strVal val="visible"/>
                                      </p:to>
                                    </p:set>
                                    <p:anim calcmode="lin" valueType="num">
                                      <p:cBhvr>
                                        <p:cTn id="407" dur="500" fill="hold"/>
                                        <p:tgtEl>
                                          <p:spTgt spid="16427"/>
                                        </p:tgtEl>
                                        <p:attrNameLst>
                                          <p:attrName>ppt_w</p:attrName>
                                        </p:attrNameLst>
                                      </p:cBhvr>
                                      <p:tavLst>
                                        <p:tav tm="0">
                                          <p:val>
                                            <p:fltVal val="0"/>
                                          </p:val>
                                        </p:tav>
                                        <p:tav tm="100000">
                                          <p:val>
                                            <p:strVal val="#ppt_w"/>
                                          </p:val>
                                        </p:tav>
                                      </p:tavLst>
                                    </p:anim>
                                    <p:anim calcmode="lin" valueType="num">
                                      <p:cBhvr>
                                        <p:cTn id="408" dur="500" fill="hold"/>
                                        <p:tgtEl>
                                          <p:spTgt spid="16427"/>
                                        </p:tgtEl>
                                        <p:attrNameLst>
                                          <p:attrName>ppt_h</p:attrName>
                                        </p:attrNameLst>
                                      </p:cBhvr>
                                      <p:tavLst>
                                        <p:tav tm="0">
                                          <p:val>
                                            <p:fltVal val="0"/>
                                          </p:val>
                                        </p:tav>
                                        <p:tav tm="100000">
                                          <p:val>
                                            <p:strVal val="#ppt_h"/>
                                          </p:val>
                                        </p:tav>
                                      </p:tavLst>
                                    </p:anim>
                                  </p:childTnLst>
                                </p:cTn>
                              </p:par>
                            </p:childTnLst>
                          </p:cTn>
                        </p:par>
                      </p:childTnLst>
                    </p:cTn>
                  </p:par>
                  <p:par>
                    <p:cTn id="409" fill="hold">
                      <p:stCondLst>
                        <p:cond delay="indefinite"/>
                      </p:stCondLst>
                      <p:childTnLst>
                        <p:par>
                          <p:cTn id="410" fill="hold">
                            <p:stCondLst>
                              <p:cond delay="0"/>
                            </p:stCondLst>
                            <p:childTnLst>
                              <p:par>
                                <p:cTn id="411" presetID="23" presetClass="entr" presetSubtype="16" fill="hold" grpId="0" nodeType="clickEffect">
                                  <p:stCondLst>
                                    <p:cond delay="0"/>
                                  </p:stCondLst>
                                  <p:childTnLst>
                                    <p:set>
                                      <p:cBhvr>
                                        <p:cTn id="412" dur="1" fill="hold">
                                          <p:stCondLst>
                                            <p:cond delay="0"/>
                                          </p:stCondLst>
                                        </p:cTn>
                                        <p:tgtEl>
                                          <p:spTgt spid="16430"/>
                                        </p:tgtEl>
                                        <p:attrNameLst>
                                          <p:attrName>style.visibility</p:attrName>
                                        </p:attrNameLst>
                                      </p:cBhvr>
                                      <p:to>
                                        <p:strVal val="visible"/>
                                      </p:to>
                                    </p:set>
                                    <p:anim calcmode="lin" valueType="num">
                                      <p:cBhvr>
                                        <p:cTn id="413" dur="500" fill="hold"/>
                                        <p:tgtEl>
                                          <p:spTgt spid="16430"/>
                                        </p:tgtEl>
                                        <p:attrNameLst>
                                          <p:attrName>ppt_w</p:attrName>
                                        </p:attrNameLst>
                                      </p:cBhvr>
                                      <p:tavLst>
                                        <p:tav tm="0">
                                          <p:val>
                                            <p:fltVal val="0"/>
                                          </p:val>
                                        </p:tav>
                                        <p:tav tm="100000">
                                          <p:val>
                                            <p:strVal val="#ppt_w"/>
                                          </p:val>
                                        </p:tav>
                                      </p:tavLst>
                                    </p:anim>
                                    <p:anim calcmode="lin" valueType="num">
                                      <p:cBhvr>
                                        <p:cTn id="414" dur="500" fill="hold"/>
                                        <p:tgtEl>
                                          <p:spTgt spid="16430"/>
                                        </p:tgtEl>
                                        <p:attrNameLst>
                                          <p:attrName>ppt_h</p:attrName>
                                        </p:attrNameLst>
                                      </p:cBhvr>
                                      <p:tavLst>
                                        <p:tav tm="0">
                                          <p:val>
                                            <p:fltVal val="0"/>
                                          </p:val>
                                        </p:tav>
                                        <p:tav tm="100000">
                                          <p:val>
                                            <p:strVal val="#ppt_h"/>
                                          </p:val>
                                        </p:tav>
                                      </p:tavLst>
                                    </p:anim>
                                  </p:childTnLst>
                                </p:cTn>
                              </p:par>
                            </p:childTnLst>
                          </p:cTn>
                        </p:par>
                      </p:childTnLst>
                    </p:cTn>
                  </p:par>
                  <p:par>
                    <p:cTn id="415" fill="hold">
                      <p:stCondLst>
                        <p:cond delay="indefinite"/>
                      </p:stCondLst>
                      <p:childTnLst>
                        <p:par>
                          <p:cTn id="416" fill="hold">
                            <p:stCondLst>
                              <p:cond delay="0"/>
                            </p:stCondLst>
                            <p:childTnLst>
                              <p:par>
                                <p:cTn id="417" presetID="23" presetClass="entr" presetSubtype="16" fill="hold" grpId="0" nodeType="clickEffect">
                                  <p:stCondLst>
                                    <p:cond delay="0"/>
                                  </p:stCondLst>
                                  <p:childTnLst>
                                    <p:set>
                                      <p:cBhvr>
                                        <p:cTn id="418" dur="1" fill="hold">
                                          <p:stCondLst>
                                            <p:cond delay="0"/>
                                          </p:stCondLst>
                                        </p:cTn>
                                        <p:tgtEl>
                                          <p:spTgt spid="16431"/>
                                        </p:tgtEl>
                                        <p:attrNameLst>
                                          <p:attrName>style.visibility</p:attrName>
                                        </p:attrNameLst>
                                      </p:cBhvr>
                                      <p:to>
                                        <p:strVal val="visible"/>
                                      </p:to>
                                    </p:set>
                                    <p:anim calcmode="lin" valueType="num">
                                      <p:cBhvr>
                                        <p:cTn id="419" dur="500" fill="hold"/>
                                        <p:tgtEl>
                                          <p:spTgt spid="16431"/>
                                        </p:tgtEl>
                                        <p:attrNameLst>
                                          <p:attrName>ppt_w</p:attrName>
                                        </p:attrNameLst>
                                      </p:cBhvr>
                                      <p:tavLst>
                                        <p:tav tm="0">
                                          <p:val>
                                            <p:fltVal val="0"/>
                                          </p:val>
                                        </p:tav>
                                        <p:tav tm="100000">
                                          <p:val>
                                            <p:strVal val="#ppt_w"/>
                                          </p:val>
                                        </p:tav>
                                      </p:tavLst>
                                    </p:anim>
                                    <p:anim calcmode="lin" valueType="num">
                                      <p:cBhvr>
                                        <p:cTn id="420" dur="500" fill="hold"/>
                                        <p:tgtEl>
                                          <p:spTgt spid="16431"/>
                                        </p:tgtEl>
                                        <p:attrNameLst>
                                          <p:attrName>ppt_h</p:attrName>
                                        </p:attrNameLst>
                                      </p:cBhvr>
                                      <p:tavLst>
                                        <p:tav tm="0">
                                          <p:val>
                                            <p:fltVal val="0"/>
                                          </p:val>
                                        </p:tav>
                                        <p:tav tm="100000">
                                          <p:val>
                                            <p:strVal val="#ppt_h"/>
                                          </p:val>
                                        </p:tav>
                                      </p:tavLst>
                                    </p:anim>
                                  </p:childTnLst>
                                </p:cTn>
                              </p:par>
                            </p:childTnLst>
                          </p:cTn>
                        </p:par>
                      </p:childTnLst>
                    </p:cTn>
                  </p:par>
                  <p:par>
                    <p:cTn id="421" fill="hold">
                      <p:stCondLst>
                        <p:cond delay="indefinite"/>
                      </p:stCondLst>
                      <p:childTnLst>
                        <p:par>
                          <p:cTn id="422" fill="hold">
                            <p:stCondLst>
                              <p:cond delay="0"/>
                            </p:stCondLst>
                            <p:childTnLst>
                              <p:par>
                                <p:cTn id="423" presetID="23" presetClass="entr" presetSubtype="16" fill="hold" grpId="0" nodeType="clickEffect">
                                  <p:stCondLst>
                                    <p:cond delay="0"/>
                                  </p:stCondLst>
                                  <p:childTnLst>
                                    <p:set>
                                      <p:cBhvr>
                                        <p:cTn id="424" dur="1" fill="hold">
                                          <p:stCondLst>
                                            <p:cond delay="0"/>
                                          </p:stCondLst>
                                        </p:cTn>
                                        <p:tgtEl>
                                          <p:spTgt spid="16429"/>
                                        </p:tgtEl>
                                        <p:attrNameLst>
                                          <p:attrName>style.visibility</p:attrName>
                                        </p:attrNameLst>
                                      </p:cBhvr>
                                      <p:to>
                                        <p:strVal val="visible"/>
                                      </p:to>
                                    </p:set>
                                    <p:anim calcmode="lin" valueType="num">
                                      <p:cBhvr>
                                        <p:cTn id="425" dur="500" fill="hold"/>
                                        <p:tgtEl>
                                          <p:spTgt spid="16429"/>
                                        </p:tgtEl>
                                        <p:attrNameLst>
                                          <p:attrName>ppt_w</p:attrName>
                                        </p:attrNameLst>
                                      </p:cBhvr>
                                      <p:tavLst>
                                        <p:tav tm="0">
                                          <p:val>
                                            <p:fltVal val="0"/>
                                          </p:val>
                                        </p:tav>
                                        <p:tav tm="100000">
                                          <p:val>
                                            <p:strVal val="#ppt_w"/>
                                          </p:val>
                                        </p:tav>
                                      </p:tavLst>
                                    </p:anim>
                                    <p:anim calcmode="lin" valueType="num">
                                      <p:cBhvr>
                                        <p:cTn id="426" dur="500" fill="hold"/>
                                        <p:tgtEl>
                                          <p:spTgt spid="164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88" grpId="0" autoUpdateAnimBg="0"/>
      <p:bldP spid="16389" grpId="0" animBg="1"/>
      <p:bldP spid="16390" grpId="0" animBg="1"/>
      <p:bldP spid="16391" grpId="0" animBg="1"/>
      <p:bldP spid="16392" grpId="0" animBg="1"/>
      <p:bldP spid="16393" grpId="0" animBg="1"/>
      <p:bldP spid="16394" grpId="0" animBg="1"/>
      <p:bldP spid="16395" grpId="0" animBg="1"/>
      <p:bldP spid="16396" grpId="0" animBg="1"/>
      <p:bldP spid="16397" grpId="0" animBg="1"/>
      <p:bldP spid="16398" grpId="0" animBg="1"/>
      <p:bldP spid="16399" grpId="0" animBg="1"/>
      <p:bldP spid="16400" grpId="0" animBg="1"/>
      <p:bldP spid="16401" grpId="0" animBg="1"/>
      <p:bldP spid="16402" grpId="0" animBg="1"/>
      <p:bldP spid="16403" grpId="0" animBg="1"/>
      <p:bldP spid="16404" grpId="0" animBg="1"/>
      <p:bldP spid="16405" grpId="0" animBg="1"/>
      <p:bldP spid="16406" grpId="0" animBg="1"/>
      <p:bldP spid="16407" grpId="0" animBg="1"/>
      <p:bldP spid="16408" grpId="0" animBg="1"/>
      <p:bldP spid="16409" grpId="0" animBg="1"/>
      <p:bldP spid="16410" grpId="0" animBg="1"/>
      <p:bldP spid="16411" grpId="0" animBg="1"/>
      <p:bldP spid="16412" grpId="0" animBg="1"/>
      <p:bldP spid="16413" grpId="0" animBg="1"/>
      <p:bldP spid="16414" grpId="0" animBg="1"/>
      <p:bldP spid="16415" grpId="0" animBg="1"/>
      <p:bldP spid="16416" grpId="0" animBg="1"/>
      <p:bldP spid="16417" grpId="0" autoUpdateAnimBg="0"/>
      <p:bldP spid="16418" grpId="0" autoUpdateAnimBg="0"/>
      <p:bldP spid="16419" grpId="0" autoUpdateAnimBg="0"/>
      <p:bldP spid="16420" grpId="0" autoUpdateAnimBg="0"/>
      <p:bldP spid="16421" grpId="0" autoUpdateAnimBg="0"/>
      <p:bldP spid="16422" grpId="0" autoUpdateAnimBg="0"/>
      <p:bldP spid="16423" grpId="0" autoUpdateAnimBg="0"/>
      <p:bldP spid="16424" grpId="0" autoUpdateAnimBg="0"/>
      <p:bldP spid="16425" grpId="0" autoUpdateAnimBg="0"/>
      <p:bldP spid="16426" grpId="0" autoUpdateAnimBg="0"/>
      <p:bldP spid="16427" grpId="0" autoUpdateAnimBg="0"/>
      <p:bldP spid="16428" grpId="0" autoUpdateAnimBg="0"/>
      <p:bldP spid="16429" grpId="0" autoUpdateAnimBg="0"/>
      <p:bldP spid="16430" grpId="0" autoUpdateAnimBg="0"/>
      <p:bldP spid="16431" grpId="0" autoUpdateAnimBg="0"/>
      <p:bldP spid="16432" grpId="0" autoUpdateAnimBg="0"/>
      <p:bldP spid="16433" grpId="0" autoUpdateAnimBg="0"/>
      <p:bldP spid="16434" grpId="0" autoUpdateAnimBg="0"/>
      <p:bldP spid="16435" grpId="0" autoUpdateAnimBg="0"/>
      <p:bldP spid="16436" grpId="0" autoUpdateAnimBg="0"/>
      <p:bldP spid="16437" grpId="0" autoUpdateAnimBg="0"/>
      <p:bldP spid="16438" grpId="0" autoUpdateAnimBg="0"/>
      <p:bldP spid="16439" grpId="0" autoUpdateAnimBg="0"/>
      <p:bldP spid="16440" grpId="0" autoUpdateAnimBg="0"/>
      <p:bldP spid="16441" grpId="0" autoUpdateAnimBg="0"/>
      <p:bldP spid="16442" grpId="0" autoUpdateAnimBg="0"/>
      <p:bldP spid="16443" grpId="0" animBg="1"/>
      <p:bldP spid="16444" grpId="0" autoUpdateAnimBg="0"/>
      <p:bldP spid="16445" grpId="0" autoUpdateAnimBg="0"/>
      <p:bldP spid="16446" grpId="0" autoUpdateAnimBg="0"/>
      <p:bldP spid="16447" grpId="0" autoUpdateAnimBg="0"/>
      <p:bldP spid="16448" grpId="0" animBg="1"/>
      <p:bldP spid="16449" grpId="0" autoUpdateAnimBg="0"/>
      <p:bldP spid="1645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28600" y="228600"/>
            <a:ext cx="3962400" cy="1589088"/>
          </a:xfrm>
          <a:prstGeom prst="rect">
            <a:avLst/>
          </a:prstGeom>
          <a:solidFill>
            <a:srgbClr val="00FFFF"/>
          </a:solidFill>
          <a:ln w="9525">
            <a:noFill/>
            <a:miter lim="800000"/>
            <a:headEnd/>
            <a:tailEnd/>
          </a:ln>
        </p:spPr>
        <p:txBody>
          <a:bodyPr>
            <a:spAutoFit/>
          </a:bodyPr>
          <a:lstStyle/>
          <a:p>
            <a:r>
              <a:rPr lang="en-US" b="1">
                <a:solidFill>
                  <a:srgbClr val="FF3300"/>
                </a:solidFill>
                <a:latin typeface="Times New Roman" pitchFamily="18" charset="0"/>
              </a:rPr>
              <a:t>Problem 5:</a:t>
            </a:r>
          </a:p>
          <a:p>
            <a:r>
              <a:rPr lang="en-US" sz="1600">
                <a:latin typeface="Times New Roman" pitchFamily="18" charset="0"/>
              </a:rPr>
              <a:t>A regular pentagon of 30 mm sides is resting </a:t>
            </a:r>
          </a:p>
          <a:p>
            <a:r>
              <a:rPr lang="en-US" sz="1600">
                <a:latin typeface="Times New Roman" pitchFamily="18" charset="0"/>
              </a:rPr>
              <a:t>on HP on one of it’s sides while it’s opposite</a:t>
            </a:r>
          </a:p>
          <a:p>
            <a:r>
              <a:rPr lang="en-US" sz="1600">
                <a:latin typeface="Times New Roman" pitchFamily="18" charset="0"/>
              </a:rPr>
              <a:t>vertex (corner) is 30 mm above HP. </a:t>
            </a:r>
          </a:p>
          <a:p>
            <a:r>
              <a:rPr lang="en-US" sz="1600">
                <a:latin typeface="Times New Roman" pitchFamily="18" charset="0"/>
              </a:rPr>
              <a:t>Draw projections when side in HP is 30</a:t>
            </a:r>
            <a:r>
              <a:rPr lang="en-US" sz="1600" baseline="30000">
                <a:latin typeface="Times New Roman" pitchFamily="18" charset="0"/>
              </a:rPr>
              <a:t>0</a:t>
            </a:r>
            <a:r>
              <a:rPr lang="en-US" sz="1600">
                <a:latin typeface="Times New Roman" pitchFamily="18" charset="0"/>
              </a:rPr>
              <a:t> inclined to VP.</a:t>
            </a:r>
            <a:endParaRPr lang="en-US" sz="2400">
              <a:latin typeface="Times New Roman" pitchFamily="18" charset="0"/>
            </a:endParaRPr>
          </a:p>
        </p:txBody>
      </p:sp>
      <p:sp>
        <p:nvSpPr>
          <p:cNvPr id="18435" name="Text Box 3"/>
          <p:cNvSpPr txBox="1">
            <a:spLocks noChangeArrowheads="1"/>
          </p:cNvSpPr>
          <p:nvPr/>
        </p:nvSpPr>
        <p:spPr bwMode="auto">
          <a:xfrm>
            <a:off x="4495800" y="228600"/>
            <a:ext cx="4173538" cy="1833563"/>
          </a:xfrm>
          <a:prstGeom prst="rect">
            <a:avLst/>
          </a:prstGeom>
          <a:noFill/>
          <a:ln w="9525">
            <a:noFill/>
            <a:miter lim="800000"/>
            <a:headEnd/>
            <a:tailEnd/>
          </a:ln>
        </p:spPr>
        <p:txBody>
          <a:bodyPr wrap="none">
            <a:spAutoFit/>
          </a:bodyPr>
          <a:lstStyle/>
          <a:p>
            <a:r>
              <a:rPr lang="en-US" sz="1600">
                <a:latin typeface="Times New Roman" pitchFamily="18" charset="0"/>
              </a:rPr>
              <a:t>Read problem and answer following questions</a:t>
            </a:r>
          </a:p>
          <a:p>
            <a:r>
              <a:rPr lang="en-US" sz="1600">
                <a:latin typeface="Times New Roman" pitchFamily="18" charset="0"/>
              </a:rPr>
              <a:t>1. Surface inclined to which plane? -------      </a:t>
            </a:r>
            <a:r>
              <a:rPr lang="en-US" sz="1600" b="1" i="1">
                <a:latin typeface="Times New Roman" pitchFamily="18" charset="0"/>
              </a:rPr>
              <a:t>HP</a:t>
            </a:r>
          </a:p>
          <a:p>
            <a:r>
              <a:rPr lang="en-US" sz="1600">
                <a:latin typeface="Times New Roman" pitchFamily="18" charset="0"/>
              </a:rPr>
              <a:t>2. Assumption for initial position? ------ </a:t>
            </a:r>
            <a:r>
              <a:rPr lang="en-US" sz="1600" b="1" i="1">
                <a:latin typeface="Times New Roman" pitchFamily="18" charset="0"/>
              </a:rPr>
              <a:t>// to HP</a:t>
            </a:r>
          </a:p>
          <a:p>
            <a:r>
              <a:rPr lang="en-US" sz="1600">
                <a:latin typeface="Times New Roman" pitchFamily="18" charset="0"/>
              </a:rPr>
              <a:t>3. So which view will show True shape? ---  </a:t>
            </a:r>
            <a:r>
              <a:rPr lang="en-US" sz="1600" b="1" i="1">
                <a:latin typeface="Times New Roman" pitchFamily="18" charset="0"/>
              </a:rPr>
              <a:t>TV</a:t>
            </a:r>
          </a:p>
          <a:p>
            <a:r>
              <a:rPr lang="en-US" sz="1600">
                <a:latin typeface="Times New Roman" pitchFamily="18" charset="0"/>
              </a:rPr>
              <a:t>4. Which side will be vertical?   --------</a:t>
            </a:r>
            <a:r>
              <a:rPr lang="en-US" sz="1600" b="1" i="1">
                <a:latin typeface="Times New Roman" pitchFamily="18" charset="0"/>
              </a:rPr>
              <a:t>any side.</a:t>
            </a:r>
          </a:p>
          <a:p>
            <a:r>
              <a:rPr lang="en-US" sz="1600">
                <a:latin typeface="Times New Roman" pitchFamily="18" charset="0"/>
              </a:rPr>
              <a:t>    </a:t>
            </a:r>
            <a:r>
              <a:rPr lang="en-US" sz="1600" b="1" i="1">
                <a:latin typeface="Times New Roman" pitchFamily="18" charset="0"/>
              </a:rPr>
              <a:t>Hence begin with TV,draw pentagon below </a:t>
            </a:r>
          </a:p>
          <a:p>
            <a:r>
              <a:rPr lang="en-US" sz="1600" b="1" i="1">
                <a:latin typeface="Times New Roman" pitchFamily="18" charset="0"/>
              </a:rPr>
              <a:t>     X-Y line, taking one side vertical</a:t>
            </a:r>
            <a:r>
              <a:rPr lang="en-US" b="1" i="1">
                <a:latin typeface="Times New Roman" pitchFamily="18" charset="0"/>
              </a:rPr>
              <a:t>.</a:t>
            </a:r>
            <a:endParaRPr lang="en-US" sz="2400" b="1" i="1">
              <a:latin typeface="Times New Roman" pitchFamily="18" charset="0"/>
            </a:endParaRPr>
          </a:p>
        </p:txBody>
      </p:sp>
      <p:sp>
        <p:nvSpPr>
          <p:cNvPr id="18436" name="AutoShape 4"/>
          <p:cNvSpPr>
            <a:spLocks noChangeArrowheads="1"/>
          </p:cNvSpPr>
          <p:nvPr/>
        </p:nvSpPr>
        <p:spPr bwMode="auto">
          <a:xfrm rot="5400000">
            <a:off x="3186907" y="4714081"/>
            <a:ext cx="1681162" cy="1558925"/>
          </a:xfrm>
          <a:prstGeom prst="pentagon">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18437" name="Line 5"/>
          <p:cNvSpPr>
            <a:spLocks noChangeShapeType="1"/>
          </p:cNvSpPr>
          <p:nvPr/>
        </p:nvSpPr>
        <p:spPr bwMode="auto">
          <a:xfrm flipV="1">
            <a:off x="3248025" y="4033838"/>
            <a:ext cx="0" cy="1150937"/>
          </a:xfrm>
          <a:prstGeom prst="line">
            <a:avLst/>
          </a:prstGeom>
          <a:noFill/>
          <a:ln w="3175">
            <a:solidFill>
              <a:schemeClr val="folHlink"/>
            </a:solidFill>
            <a:round/>
            <a:headEnd/>
            <a:tailEnd/>
          </a:ln>
        </p:spPr>
        <p:txBody>
          <a:bodyPr/>
          <a:lstStyle/>
          <a:p>
            <a:endParaRPr lang="en-IN"/>
          </a:p>
        </p:txBody>
      </p:sp>
      <p:sp>
        <p:nvSpPr>
          <p:cNvPr id="18438" name="Line 6"/>
          <p:cNvSpPr>
            <a:spLocks noChangeShapeType="1"/>
          </p:cNvSpPr>
          <p:nvPr/>
        </p:nvSpPr>
        <p:spPr bwMode="auto">
          <a:xfrm flipV="1">
            <a:off x="4195763" y="4033838"/>
            <a:ext cx="0" cy="619125"/>
          </a:xfrm>
          <a:prstGeom prst="line">
            <a:avLst/>
          </a:prstGeom>
          <a:noFill/>
          <a:ln w="3175">
            <a:solidFill>
              <a:schemeClr val="folHlink"/>
            </a:solidFill>
            <a:round/>
            <a:headEnd/>
            <a:tailEnd/>
          </a:ln>
        </p:spPr>
        <p:txBody>
          <a:bodyPr/>
          <a:lstStyle/>
          <a:p>
            <a:endParaRPr lang="en-IN"/>
          </a:p>
        </p:txBody>
      </p:sp>
      <p:sp>
        <p:nvSpPr>
          <p:cNvPr id="18439" name="Line 7"/>
          <p:cNvSpPr>
            <a:spLocks noChangeShapeType="1"/>
          </p:cNvSpPr>
          <p:nvPr/>
        </p:nvSpPr>
        <p:spPr bwMode="auto">
          <a:xfrm flipV="1">
            <a:off x="4802188" y="4033838"/>
            <a:ext cx="0" cy="1504950"/>
          </a:xfrm>
          <a:prstGeom prst="line">
            <a:avLst/>
          </a:prstGeom>
          <a:noFill/>
          <a:ln w="3175">
            <a:solidFill>
              <a:schemeClr val="folHlink"/>
            </a:solidFill>
            <a:round/>
            <a:headEnd/>
            <a:tailEnd/>
          </a:ln>
        </p:spPr>
        <p:txBody>
          <a:bodyPr/>
          <a:lstStyle/>
          <a:p>
            <a:endParaRPr lang="en-IN"/>
          </a:p>
        </p:txBody>
      </p:sp>
      <p:sp>
        <p:nvSpPr>
          <p:cNvPr id="18440" name="Line 8"/>
          <p:cNvSpPr>
            <a:spLocks noChangeShapeType="1"/>
          </p:cNvSpPr>
          <p:nvPr/>
        </p:nvSpPr>
        <p:spPr bwMode="auto">
          <a:xfrm>
            <a:off x="6388100" y="3148013"/>
            <a:ext cx="0" cy="3186112"/>
          </a:xfrm>
          <a:prstGeom prst="line">
            <a:avLst/>
          </a:prstGeom>
          <a:noFill/>
          <a:ln w="3175">
            <a:solidFill>
              <a:schemeClr val="folHlink"/>
            </a:solidFill>
            <a:round/>
            <a:headEnd/>
            <a:tailEnd/>
          </a:ln>
        </p:spPr>
        <p:txBody>
          <a:bodyPr/>
          <a:lstStyle/>
          <a:p>
            <a:endParaRPr lang="en-IN"/>
          </a:p>
        </p:txBody>
      </p:sp>
      <p:sp>
        <p:nvSpPr>
          <p:cNvPr id="18441" name="Line 9"/>
          <p:cNvSpPr>
            <a:spLocks noChangeShapeType="1"/>
          </p:cNvSpPr>
          <p:nvPr/>
        </p:nvSpPr>
        <p:spPr bwMode="auto">
          <a:xfrm>
            <a:off x="5427663" y="4298950"/>
            <a:ext cx="0" cy="2035175"/>
          </a:xfrm>
          <a:prstGeom prst="line">
            <a:avLst/>
          </a:prstGeom>
          <a:noFill/>
          <a:ln w="3175">
            <a:solidFill>
              <a:schemeClr val="folHlink"/>
            </a:solidFill>
            <a:round/>
            <a:headEnd/>
            <a:tailEnd/>
          </a:ln>
        </p:spPr>
        <p:txBody>
          <a:bodyPr/>
          <a:lstStyle/>
          <a:p>
            <a:endParaRPr lang="en-IN"/>
          </a:p>
        </p:txBody>
      </p:sp>
      <p:sp>
        <p:nvSpPr>
          <p:cNvPr id="18442" name="Line 10"/>
          <p:cNvSpPr>
            <a:spLocks noChangeShapeType="1"/>
          </p:cNvSpPr>
          <p:nvPr/>
        </p:nvSpPr>
        <p:spPr bwMode="auto">
          <a:xfrm>
            <a:off x="4022725" y="4652963"/>
            <a:ext cx="2420938" cy="0"/>
          </a:xfrm>
          <a:prstGeom prst="line">
            <a:avLst/>
          </a:prstGeom>
          <a:noFill/>
          <a:ln w="3175">
            <a:solidFill>
              <a:schemeClr val="folHlink"/>
            </a:solidFill>
            <a:round/>
            <a:headEnd/>
            <a:tailEnd/>
          </a:ln>
        </p:spPr>
        <p:txBody>
          <a:bodyPr/>
          <a:lstStyle/>
          <a:p>
            <a:endParaRPr lang="en-IN"/>
          </a:p>
        </p:txBody>
      </p:sp>
      <p:sp>
        <p:nvSpPr>
          <p:cNvPr id="18443" name="Line 11"/>
          <p:cNvSpPr>
            <a:spLocks noChangeShapeType="1"/>
          </p:cNvSpPr>
          <p:nvPr/>
        </p:nvSpPr>
        <p:spPr bwMode="auto">
          <a:xfrm>
            <a:off x="3248025" y="5006975"/>
            <a:ext cx="3195638" cy="0"/>
          </a:xfrm>
          <a:prstGeom prst="line">
            <a:avLst/>
          </a:prstGeom>
          <a:noFill/>
          <a:ln w="3175">
            <a:solidFill>
              <a:schemeClr val="folHlink"/>
            </a:solidFill>
            <a:round/>
            <a:headEnd/>
            <a:tailEnd/>
          </a:ln>
        </p:spPr>
        <p:txBody>
          <a:bodyPr/>
          <a:lstStyle/>
          <a:p>
            <a:endParaRPr lang="en-IN"/>
          </a:p>
        </p:txBody>
      </p:sp>
      <p:sp>
        <p:nvSpPr>
          <p:cNvPr id="18444" name="Line 12"/>
          <p:cNvSpPr>
            <a:spLocks noChangeShapeType="1"/>
          </p:cNvSpPr>
          <p:nvPr/>
        </p:nvSpPr>
        <p:spPr bwMode="auto">
          <a:xfrm>
            <a:off x="4802188" y="5483225"/>
            <a:ext cx="1641475" cy="0"/>
          </a:xfrm>
          <a:prstGeom prst="line">
            <a:avLst/>
          </a:prstGeom>
          <a:noFill/>
          <a:ln w="3175">
            <a:solidFill>
              <a:schemeClr val="folHlink"/>
            </a:solidFill>
            <a:round/>
            <a:headEnd/>
            <a:tailEnd/>
          </a:ln>
        </p:spPr>
        <p:txBody>
          <a:bodyPr/>
          <a:lstStyle/>
          <a:p>
            <a:endParaRPr lang="en-IN"/>
          </a:p>
        </p:txBody>
      </p:sp>
      <p:sp>
        <p:nvSpPr>
          <p:cNvPr id="18445" name="Line 13"/>
          <p:cNvSpPr>
            <a:spLocks noChangeShapeType="1"/>
          </p:cNvSpPr>
          <p:nvPr/>
        </p:nvSpPr>
        <p:spPr bwMode="auto">
          <a:xfrm>
            <a:off x="3248025" y="5978525"/>
            <a:ext cx="3195638" cy="0"/>
          </a:xfrm>
          <a:prstGeom prst="line">
            <a:avLst/>
          </a:prstGeom>
          <a:noFill/>
          <a:ln w="3175">
            <a:solidFill>
              <a:schemeClr val="folHlink"/>
            </a:solidFill>
            <a:round/>
            <a:headEnd/>
            <a:tailEnd/>
          </a:ln>
        </p:spPr>
        <p:txBody>
          <a:bodyPr/>
          <a:lstStyle/>
          <a:p>
            <a:endParaRPr lang="en-IN"/>
          </a:p>
        </p:txBody>
      </p:sp>
      <p:sp>
        <p:nvSpPr>
          <p:cNvPr id="18446" name="Line 14"/>
          <p:cNvSpPr>
            <a:spLocks noChangeShapeType="1"/>
          </p:cNvSpPr>
          <p:nvPr/>
        </p:nvSpPr>
        <p:spPr bwMode="auto">
          <a:xfrm>
            <a:off x="4195763" y="6334125"/>
            <a:ext cx="2247900" cy="0"/>
          </a:xfrm>
          <a:prstGeom prst="line">
            <a:avLst/>
          </a:prstGeom>
          <a:noFill/>
          <a:ln w="3175">
            <a:solidFill>
              <a:schemeClr val="folHlink"/>
            </a:solidFill>
            <a:round/>
            <a:headEnd/>
            <a:tailEnd/>
          </a:ln>
        </p:spPr>
        <p:txBody>
          <a:bodyPr/>
          <a:lstStyle/>
          <a:p>
            <a:endParaRPr lang="en-IN"/>
          </a:p>
        </p:txBody>
      </p:sp>
      <p:sp>
        <p:nvSpPr>
          <p:cNvPr id="18447" name="AutoShape 15"/>
          <p:cNvSpPr>
            <a:spLocks noChangeArrowheads="1"/>
          </p:cNvSpPr>
          <p:nvPr/>
        </p:nvSpPr>
        <p:spPr bwMode="auto">
          <a:xfrm rot="5400000">
            <a:off x="5072063" y="4973638"/>
            <a:ext cx="1682750" cy="1016000"/>
          </a:xfrm>
          <a:prstGeom prst="pentagon">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18448" name="Line 16"/>
          <p:cNvSpPr>
            <a:spLocks noChangeShapeType="1"/>
          </p:cNvSpPr>
          <p:nvPr/>
        </p:nvSpPr>
        <p:spPr bwMode="auto">
          <a:xfrm flipH="1" flipV="1">
            <a:off x="6700838" y="4298950"/>
            <a:ext cx="1381125" cy="708025"/>
          </a:xfrm>
          <a:prstGeom prst="line">
            <a:avLst/>
          </a:prstGeom>
          <a:noFill/>
          <a:ln w="3175">
            <a:solidFill>
              <a:schemeClr val="folHlink"/>
            </a:solidFill>
            <a:round/>
            <a:headEnd/>
            <a:tailEnd/>
          </a:ln>
        </p:spPr>
        <p:txBody>
          <a:bodyPr/>
          <a:lstStyle/>
          <a:p>
            <a:endParaRPr lang="en-IN"/>
          </a:p>
        </p:txBody>
      </p:sp>
      <p:sp>
        <p:nvSpPr>
          <p:cNvPr id="18449" name="Line 17"/>
          <p:cNvSpPr>
            <a:spLocks noChangeShapeType="1"/>
          </p:cNvSpPr>
          <p:nvPr/>
        </p:nvSpPr>
        <p:spPr bwMode="auto">
          <a:xfrm flipV="1">
            <a:off x="6615113" y="3235325"/>
            <a:ext cx="0" cy="1771650"/>
          </a:xfrm>
          <a:prstGeom prst="line">
            <a:avLst/>
          </a:prstGeom>
          <a:noFill/>
          <a:ln w="3175">
            <a:solidFill>
              <a:schemeClr val="folHlink"/>
            </a:solidFill>
            <a:round/>
            <a:headEnd/>
            <a:tailEnd/>
          </a:ln>
        </p:spPr>
        <p:txBody>
          <a:bodyPr/>
          <a:lstStyle/>
          <a:p>
            <a:endParaRPr lang="en-IN"/>
          </a:p>
        </p:txBody>
      </p:sp>
      <p:sp>
        <p:nvSpPr>
          <p:cNvPr id="18450" name="Line 18"/>
          <p:cNvSpPr>
            <a:spLocks noChangeShapeType="1"/>
          </p:cNvSpPr>
          <p:nvPr/>
        </p:nvSpPr>
        <p:spPr bwMode="auto">
          <a:xfrm flipV="1">
            <a:off x="7219950" y="3235325"/>
            <a:ext cx="0" cy="2481263"/>
          </a:xfrm>
          <a:prstGeom prst="line">
            <a:avLst/>
          </a:prstGeom>
          <a:noFill/>
          <a:ln w="3175">
            <a:solidFill>
              <a:schemeClr val="folHlink"/>
            </a:solidFill>
            <a:round/>
            <a:headEnd/>
            <a:tailEnd/>
          </a:ln>
        </p:spPr>
        <p:txBody>
          <a:bodyPr/>
          <a:lstStyle/>
          <a:p>
            <a:endParaRPr lang="en-IN"/>
          </a:p>
        </p:txBody>
      </p:sp>
      <p:sp>
        <p:nvSpPr>
          <p:cNvPr id="18451" name="Line 19"/>
          <p:cNvSpPr>
            <a:spLocks noChangeShapeType="1"/>
          </p:cNvSpPr>
          <p:nvPr/>
        </p:nvSpPr>
        <p:spPr bwMode="auto">
          <a:xfrm flipV="1">
            <a:off x="8067675" y="3235325"/>
            <a:ext cx="0" cy="2481263"/>
          </a:xfrm>
          <a:prstGeom prst="line">
            <a:avLst/>
          </a:prstGeom>
          <a:noFill/>
          <a:ln w="3175">
            <a:solidFill>
              <a:schemeClr val="folHlink"/>
            </a:solidFill>
            <a:round/>
            <a:headEnd/>
            <a:tailEnd/>
          </a:ln>
        </p:spPr>
        <p:txBody>
          <a:bodyPr/>
          <a:lstStyle/>
          <a:p>
            <a:endParaRPr lang="en-IN"/>
          </a:p>
        </p:txBody>
      </p:sp>
      <p:sp>
        <p:nvSpPr>
          <p:cNvPr id="18452" name="Line 20"/>
          <p:cNvSpPr>
            <a:spLocks noChangeShapeType="1"/>
          </p:cNvSpPr>
          <p:nvPr/>
        </p:nvSpPr>
        <p:spPr bwMode="auto">
          <a:xfrm flipV="1">
            <a:off x="8129588" y="3235325"/>
            <a:ext cx="0" cy="1771650"/>
          </a:xfrm>
          <a:prstGeom prst="line">
            <a:avLst/>
          </a:prstGeom>
          <a:noFill/>
          <a:ln w="3175">
            <a:solidFill>
              <a:schemeClr val="folHlink"/>
            </a:solidFill>
            <a:round/>
            <a:headEnd/>
            <a:tailEnd/>
          </a:ln>
        </p:spPr>
        <p:txBody>
          <a:bodyPr/>
          <a:lstStyle/>
          <a:p>
            <a:endParaRPr lang="en-IN"/>
          </a:p>
        </p:txBody>
      </p:sp>
      <p:sp>
        <p:nvSpPr>
          <p:cNvPr id="18453" name="Line 21"/>
          <p:cNvSpPr>
            <a:spLocks noChangeShapeType="1"/>
          </p:cNvSpPr>
          <p:nvPr/>
        </p:nvSpPr>
        <p:spPr bwMode="auto">
          <a:xfrm>
            <a:off x="6356350" y="3235325"/>
            <a:ext cx="1814513" cy="0"/>
          </a:xfrm>
          <a:prstGeom prst="line">
            <a:avLst/>
          </a:prstGeom>
          <a:noFill/>
          <a:ln w="3175">
            <a:solidFill>
              <a:schemeClr val="folHlink"/>
            </a:solidFill>
            <a:round/>
            <a:headEnd/>
            <a:tailEnd/>
          </a:ln>
        </p:spPr>
        <p:txBody>
          <a:bodyPr/>
          <a:lstStyle/>
          <a:p>
            <a:endParaRPr lang="en-IN"/>
          </a:p>
        </p:txBody>
      </p:sp>
      <p:sp>
        <p:nvSpPr>
          <p:cNvPr id="18454" name="Line 22"/>
          <p:cNvSpPr>
            <a:spLocks noChangeShapeType="1"/>
          </p:cNvSpPr>
          <p:nvPr/>
        </p:nvSpPr>
        <p:spPr bwMode="auto">
          <a:xfrm>
            <a:off x="6010275" y="3624263"/>
            <a:ext cx="2160588" cy="0"/>
          </a:xfrm>
          <a:prstGeom prst="line">
            <a:avLst/>
          </a:prstGeom>
          <a:noFill/>
          <a:ln w="3175">
            <a:solidFill>
              <a:schemeClr val="folHlink"/>
            </a:solidFill>
            <a:round/>
            <a:headEnd/>
            <a:tailEnd/>
          </a:ln>
        </p:spPr>
        <p:txBody>
          <a:bodyPr/>
          <a:lstStyle/>
          <a:p>
            <a:endParaRPr lang="en-IN"/>
          </a:p>
        </p:txBody>
      </p:sp>
      <p:sp>
        <p:nvSpPr>
          <p:cNvPr id="18455" name="Oval 23"/>
          <p:cNvSpPr>
            <a:spLocks noChangeArrowheads="1"/>
          </p:cNvSpPr>
          <p:nvPr/>
        </p:nvSpPr>
        <p:spPr bwMode="auto">
          <a:xfrm>
            <a:off x="7177088" y="4210050"/>
            <a:ext cx="84137" cy="88900"/>
          </a:xfrm>
          <a:prstGeom prst="ellipse">
            <a:avLst/>
          </a:prstGeom>
          <a:solidFill>
            <a:schemeClr val="accent1"/>
          </a:solidFill>
          <a:ln w="3175">
            <a:solidFill>
              <a:schemeClr val="tx1"/>
            </a:solidFill>
            <a:round/>
            <a:headEnd/>
            <a:tailEnd/>
          </a:ln>
        </p:spPr>
        <p:txBody>
          <a:bodyPr wrap="none" anchor="ctr"/>
          <a:lstStyle/>
          <a:p>
            <a:endParaRPr lang="en-IN"/>
          </a:p>
        </p:txBody>
      </p:sp>
      <p:sp>
        <p:nvSpPr>
          <p:cNvPr id="18456" name="Oval 24"/>
          <p:cNvSpPr>
            <a:spLocks noChangeArrowheads="1"/>
          </p:cNvSpPr>
          <p:nvPr/>
        </p:nvSpPr>
        <p:spPr bwMode="auto">
          <a:xfrm>
            <a:off x="8059738" y="4210050"/>
            <a:ext cx="87312" cy="88900"/>
          </a:xfrm>
          <a:prstGeom prst="ellipse">
            <a:avLst/>
          </a:prstGeom>
          <a:solidFill>
            <a:schemeClr val="accent1"/>
          </a:solidFill>
          <a:ln w="3175">
            <a:solidFill>
              <a:schemeClr val="tx1"/>
            </a:solidFill>
            <a:round/>
            <a:headEnd/>
            <a:tailEnd/>
          </a:ln>
        </p:spPr>
        <p:txBody>
          <a:bodyPr wrap="none" anchor="ctr"/>
          <a:lstStyle/>
          <a:p>
            <a:endParaRPr lang="en-IN"/>
          </a:p>
        </p:txBody>
      </p:sp>
      <p:sp>
        <p:nvSpPr>
          <p:cNvPr id="18457" name="Oval 25"/>
          <p:cNvSpPr>
            <a:spLocks noChangeArrowheads="1"/>
          </p:cNvSpPr>
          <p:nvPr/>
        </p:nvSpPr>
        <p:spPr bwMode="auto">
          <a:xfrm>
            <a:off x="7165975" y="3179763"/>
            <a:ext cx="87313" cy="90487"/>
          </a:xfrm>
          <a:prstGeom prst="ellipse">
            <a:avLst/>
          </a:prstGeom>
          <a:solidFill>
            <a:schemeClr val="accent1"/>
          </a:solidFill>
          <a:ln w="3175">
            <a:solidFill>
              <a:schemeClr val="tx1"/>
            </a:solidFill>
            <a:round/>
            <a:headEnd/>
            <a:tailEnd/>
          </a:ln>
        </p:spPr>
        <p:txBody>
          <a:bodyPr wrap="none" anchor="ctr"/>
          <a:lstStyle/>
          <a:p>
            <a:endParaRPr lang="en-IN"/>
          </a:p>
        </p:txBody>
      </p:sp>
      <p:sp>
        <p:nvSpPr>
          <p:cNvPr id="18458" name="Oval 26"/>
          <p:cNvSpPr>
            <a:spLocks noChangeArrowheads="1"/>
          </p:cNvSpPr>
          <p:nvPr/>
        </p:nvSpPr>
        <p:spPr bwMode="auto">
          <a:xfrm>
            <a:off x="8016875" y="3590925"/>
            <a:ext cx="90488" cy="88900"/>
          </a:xfrm>
          <a:prstGeom prst="ellipse">
            <a:avLst/>
          </a:prstGeom>
          <a:solidFill>
            <a:schemeClr val="accent1"/>
          </a:solidFill>
          <a:ln w="3175">
            <a:solidFill>
              <a:schemeClr val="tx1"/>
            </a:solidFill>
            <a:round/>
            <a:headEnd/>
            <a:tailEnd/>
          </a:ln>
        </p:spPr>
        <p:txBody>
          <a:bodyPr wrap="none" anchor="ctr"/>
          <a:lstStyle/>
          <a:p>
            <a:endParaRPr lang="en-IN"/>
          </a:p>
        </p:txBody>
      </p:sp>
      <p:sp>
        <p:nvSpPr>
          <p:cNvPr id="18459" name="Oval 27"/>
          <p:cNvSpPr>
            <a:spLocks noChangeArrowheads="1"/>
          </p:cNvSpPr>
          <p:nvPr/>
        </p:nvSpPr>
        <p:spPr bwMode="auto">
          <a:xfrm>
            <a:off x="6573838" y="3568700"/>
            <a:ext cx="84137" cy="88900"/>
          </a:xfrm>
          <a:prstGeom prst="ellipse">
            <a:avLst/>
          </a:prstGeom>
          <a:solidFill>
            <a:schemeClr val="accent1"/>
          </a:solidFill>
          <a:ln w="3175">
            <a:solidFill>
              <a:schemeClr val="tx1"/>
            </a:solidFill>
            <a:round/>
            <a:headEnd/>
            <a:tailEnd/>
          </a:ln>
        </p:spPr>
        <p:txBody>
          <a:bodyPr wrap="none" anchor="ctr"/>
          <a:lstStyle/>
          <a:p>
            <a:endParaRPr lang="en-IN"/>
          </a:p>
        </p:txBody>
      </p:sp>
      <p:sp>
        <p:nvSpPr>
          <p:cNvPr id="18460" name="Line 28"/>
          <p:cNvSpPr>
            <a:spLocks noChangeShapeType="1"/>
          </p:cNvSpPr>
          <p:nvPr/>
        </p:nvSpPr>
        <p:spPr bwMode="auto">
          <a:xfrm flipH="1">
            <a:off x="6615113" y="3235325"/>
            <a:ext cx="604837" cy="355600"/>
          </a:xfrm>
          <a:prstGeom prst="line">
            <a:avLst/>
          </a:prstGeom>
          <a:noFill/>
          <a:ln w="28575">
            <a:solidFill>
              <a:schemeClr val="tx1"/>
            </a:solidFill>
            <a:round/>
            <a:headEnd/>
            <a:tailEnd/>
          </a:ln>
        </p:spPr>
        <p:txBody>
          <a:bodyPr/>
          <a:lstStyle/>
          <a:p>
            <a:endParaRPr lang="en-IN"/>
          </a:p>
        </p:txBody>
      </p:sp>
      <p:sp>
        <p:nvSpPr>
          <p:cNvPr id="18461" name="Line 29"/>
          <p:cNvSpPr>
            <a:spLocks noChangeShapeType="1"/>
          </p:cNvSpPr>
          <p:nvPr/>
        </p:nvSpPr>
        <p:spPr bwMode="auto">
          <a:xfrm>
            <a:off x="6615113" y="3590925"/>
            <a:ext cx="604837" cy="708025"/>
          </a:xfrm>
          <a:prstGeom prst="line">
            <a:avLst/>
          </a:prstGeom>
          <a:noFill/>
          <a:ln w="28575">
            <a:solidFill>
              <a:schemeClr val="tx1"/>
            </a:solidFill>
            <a:round/>
            <a:headEnd/>
            <a:tailEnd/>
          </a:ln>
        </p:spPr>
        <p:txBody>
          <a:bodyPr/>
          <a:lstStyle/>
          <a:p>
            <a:endParaRPr lang="en-IN"/>
          </a:p>
        </p:txBody>
      </p:sp>
      <p:sp>
        <p:nvSpPr>
          <p:cNvPr id="18462" name="Line 30"/>
          <p:cNvSpPr>
            <a:spLocks noChangeShapeType="1"/>
          </p:cNvSpPr>
          <p:nvPr/>
        </p:nvSpPr>
        <p:spPr bwMode="auto">
          <a:xfrm>
            <a:off x="7219950" y="4298950"/>
            <a:ext cx="862013" cy="0"/>
          </a:xfrm>
          <a:prstGeom prst="line">
            <a:avLst/>
          </a:prstGeom>
          <a:noFill/>
          <a:ln w="28575">
            <a:solidFill>
              <a:schemeClr val="tx1"/>
            </a:solidFill>
            <a:round/>
            <a:headEnd/>
            <a:tailEnd/>
          </a:ln>
        </p:spPr>
        <p:txBody>
          <a:bodyPr/>
          <a:lstStyle/>
          <a:p>
            <a:endParaRPr lang="en-IN"/>
          </a:p>
        </p:txBody>
      </p:sp>
      <p:sp>
        <p:nvSpPr>
          <p:cNvPr id="18463" name="Line 31"/>
          <p:cNvSpPr>
            <a:spLocks noChangeShapeType="1"/>
          </p:cNvSpPr>
          <p:nvPr/>
        </p:nvSpPr>
        <p:spPr bwMode="auto">
          <a:xfrm>
            <a:off x="8039100" y="3613150"/>
            <a:ext cx="85725" cy="708025"/>
          </a:xfrm>
          <a:prstGeom prst="line">
            <a:avLst/>
          </a:prstGeom>
          <a:noFill/>
          <a:ln w="28575">
            <a:solidFill>
              <a:schemeClr val="tx1"/>
            </a:solidFill>
            <a:round/>
            <a:headEnd/>
            <a:tailEnd/>
          </a:ln>
        </p:spPr>
        <p:txBody>
          <a:bodyPr/>
          <a:lstStyle/>
          <a:p>
            <a:endParaRPr lang="en-IN"/>
          </a:p>
        </p:txBody>
      </p:sp>
      <p:sp>
        <p:nvSpPr>
          <p:cNvPr id="18464" name="Line 32"/>
          <p:cNvSpPr>
            <a:spLocks noChangeShapeType="1"/>
          </p:cNvSpPr>
          <p:nvPr/>
        </p:nvSpPr>
        <p:spPr bwMode="auto">
          <a:xfrm>
            <a:off x="7219950" y="3235325"/>
            <a:ext cx="862013" cy="444500"/>
          </a:xfrm>
          <a:prstGeom prst="line">
            <a:avLst/>
          </a:prstGeom>
          <a:noFill/>
          <a:ln w="28575">
            <a:solidFill>
              <a:schemeClr val="tx1"/>
            </a:solidFill>
            <a:round/>
            <a:headEnd/>
            <a:tailEnd/>
          </a:ln>
        </p:spPr>
        <p:txBody>
          <a:bodyPr/>
          <a:lstStyle/>
          <a:p>
            <a:endParaRPr lang="en-IN"/>
          </a:p>
        </p:txBody>
      </p:sp>
      <p:sp>
        <p:nvSpPr>
          <p:cNvPr id="18465" name="Line 33"/>
          <p:cNvSpPr>
            <a:spLocks noChangeShapeType="1"/>
          </p:cNvSpPr>
          <p:nvPr/>
        </p:nvSpPr>
        <p:spPr bwMode="auto">
          <a:xfrm>
            <a:off x="6054725" y="3409950"/>
            <a:ext cx="0" cy="2830513"/>
          </a:xfrm>
          <a:prstGeom prst="line">
            <a:avLst/>
          </a:prstGeom>
          <a:noFill/>
          <a:ln w="3175">
            <a:solidFill>
              <a:schemeClr val="folHlink"/>
            </a:solidFill>
            <a:round/>
            <a:headEnd/>
            <a:tailEnd/>
          </a:ln>
        </p:spPr>
        <p:txBody>
          <a:bodyPr/>
          <a:lstStyle/>
          <a:p>
            <a:endParaRPr lang="en-IN"/>
          </a:p>
        </p:txBody>
      </p:sp>
      <p:grpSp>
        <p:nvGrpSpPr>
          <p:cNvPr id="2" name="Group 34"/>
          <p:cNvGrpSpPr>
            <a:grpSpLocks/>
          </p:cNvGrpSpPr>
          <p:nvPr/>
        </p:nvGrpSpPr>
        <p:grpSpPr bwMode="auto">
          <a:xfrm>
            <a:off x="5172075" y="2905125"/>
            <a:ext cx="1473200" cy="1614488"/>
            <a:chOff x="3258" y="1830"/>
            <a:chExt cx="928" cy="1017"/>
          </a:xfrm>
        </p:grpSpPr>
        <p:sp>
          <p:nvSpPr>
            <p:cNvPr id="29788" name="Text Box 35"/>
            <p:cNvSpPr txBox="1">
              <a:spLocks noChangeArrowheads="1"/>
            </p:cNvSpPr>
            <p:nvPr/>
          </p:nvSpPr>
          <p:spPr bwMode="auto">
            <a:xfrm>
              <a:off x="3258" y="2526"/>
              <a:ext cx="237" cy="192"/>
            </a:xfrm>
            <a:prstGeom prst="rect">
              <a:avLst/>
            </a:prstGeom>
            <a:noFill/>
            <a:ln w="9525">
              <a:noFill/>
              <a:miter lim="800000"/>
              <a:headEnd/>
              <a:tailEnd/>
            </a:ln>
          </p:spPr>
          <p:txBody>
            <a:bodyPr wrap="none">
              <a:spAutoFit/>
            </a:bodyPr>
            <a:lstStyle/>
            <a:p>
              <a:r>
                <a:rPr lang="en-US" sz="1400">
                  <a:latin typeface="Times New Roman" pitchFamily="18" charset="0"/>
                </a:rPr>
                <a:t> b’</a:t>
              </a:r>
            </a:p>
          </p:txBody>
        </p:sp>
        <p:grpSp>
          <p:nvGrpSpPr>
            <p:cNvPr id="29789" name="Group 36"/>
            <p:cNvGrpSpPr>
              <a:grpSpLocks/>
            </p:cNvGrpSpPr>
            <p:nvPr/>
          </p:nvGrpSpPr>
          <p:grpSpPr bwMode="auto">
            <a:xfrm>
              <a:off x="3306" y="1830"/>
              <a:ext cx="880" cy="1017"/>
              <a:chOff x="3306" y="1830"/>
              <a:chExt cx="880" cy="1017"/>
            </a:xfrm>
          </p:grpSpPr>
          <p:sp>
            <p:nvSpPr>
              <p:cNvPr id="29790" name="Line 37"/>
              <p:cNvSpPr>
                <a:spLocks noChangeShapeType="1"/>
              </p:cNvSpPr>
              <p:nvPr/>
            </p:nvSpPr>
            <p:spPr bwMode="auto">
              <a:xfrm rot="-2807395">
                <a:off x="3258" y="2372"/>
                <a:ext cx="948" cy="1"/>
              </a:xfrm>
              <a:prstGeom prst="line">
                <a:avLst/>
              </a:prstGeom>
              <a:noFill/>
              <a:ln w="28575">
                <a:solidFill>
                  <a:schemeClr val="tx1"/>
                </a:solidFill>
                <a:round/>
                <a:headEnd/>
                <a:tailEnd/>
              </a:ln>
            </p:spPr>
            <p:txBody>
              <a:bodyPr/>
              <a:lstStyle/>
              <a:p>
                <a:endParaRPr lang="en-IN"/>
              </a:p>
            </p:txBody>
          </p:sp>
          <p:sp>
            <p:nvSpPr>
              <p:cNvPr id="29791" name="Oval 38"/>
              <p:cNvSpPr>
                <a:spLocks noChangeArrowheads="1"/>
              </p:cNvSpPr>
              <p:nvPr/>
            </p:nvSpPr>
            <p:spPr bwMode="auto">
              <a:xfrm>
                <a:off x="3786" y="2262"/>
                <a:ext cx="55" cy="56"/>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9792" name="Oval 39"/>
              <p:cNvSpPr>
                <a:spLocks noChangeArrowheads="1"/>
              </p:cNvSpPr>
              <p:nvPr/>
            </p:nvSpPr>
            <p:spPr bwMode="auto">
              <a:xfrm>
                <a:off x="3997" y="2025"/>
                <a:ext cx="54" cy="5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9793" name="Oval 40"/>
              <p:cNvSpPr>
                <a:spLocks noChangeArrowheads="1"/>
              </p:cNvSpPr>
              <p:nvPr/>
            </p:nvSpPr>
            <p:spPr bwMode="auto">
              <a:xfrm>
                <a:off x="3399" y="2687"/>
                <a:ext cx="55" cy="5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9794" name="Text Box 41"/>
              <p:cNvSpPr txBox="1">
                <a:spLocks noChangeArrowheads="1"/>
              </p:cNvSpPr>
              <p:nvPr/>
            </p:nvSpPr>
            <p:spPr bwMode="auto">
              <a:xfrm>
                <a:off x="3977" y="1830"/>
                <a:ext cx="209" cy="192"/>
              </a:xfrm>
              <a:prstGeom prst="rect">
                <a:avLst/>
              </a:prstGeom>
              <a:noFill/>
              <a:ln w="9525">
                <a:noFill/>
                <a:miter lim="800000"/>
                <a:headEnd/>
                <a:tailEnd/>
              </a:ln>
            </p:spPr>
            <p:txBody>
              <a:bodyPr wrap="none">
                <a:spAutoFit/>
              </a:bodyPr>
              <a:lstStyle/>
              <a:p>
                <a:r>
                  <a:rPr lang="en-US" sz="1400">
                    <a:latin typeface="Times New Roman" pitchFamily="18" charset="0"/>
                  </a:rPr>
                  <a:t>d’</a:t>
                </a:r>
                <a:endParaRPr lang="en-US" sz="1400" baseline="-25000">
                  <a:latin typeface="Times New Roman" pitchFamily="18" charset="0"/>
                </a:endParaRPr>
              </a:p>
            </p:txBody>
          </p:sp>
          <p:sp>
            <p:nvSpPr>
              <p:cNvPr id="29795" name="Text Box 42"/>
              <p:cNvSpPr txBox="1">
                <a:spLocks noChangeArrowheads="1"/>
              </p:cNvSpPr>
              <p:nvPr/>
            </p:nvSpPr>
            <p:spPr bwMode="auto">
              <a:xfrm>
                <a:off x="3306" y="2427"/>
                <a:ext cx="203" cy="191"/>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29796" name="Text Box 43"/>
              <p:cNvSpPr txBox="1">
                <a:spLocks noChangeArrowheads="1"/>
              </p:cNvSpPr>
              <p:nvPr/>
            </p:nvSpPr>
            <p:spPr bwMode="auto">
              <a:xfrm>
                <a:off x="3672" y="2040"/>
                <a:ext cx="317" cy="211"/>
              </a:xfrm>
              <a:prstGeom prst="rect">
                <a:avLst/>
              </a:prstGeom>
              <a:noFill/>
              <a:ln w="9525">
                <a:noFill/>
                <a:miter lim="800000"/>
                <a:headEnd/>
                <a:tailEnd/>
              </a:ln>
            </p:spPr>
            <p:txBody>
              <a:bodyPr wrap="none">
                <a:spAutoFit/>
              </a:bodyPr>
              <a:lstStyle/>
              <a:p>
                <a:r>
                  <a:rPr lang="en-US" sz="1600">
                    <a:latin typeface="Times New Roman" pitchFamily="18" charset="0"/>
                  </a:rPr>
                  <a:t>c’e’</a:t>
                </a:r>
              </a:p>
            </p:txBody>
          </p:sp>
        </p:grpSp>
      </p:grpSp>
      <p:grpSp>
        <p:nvGrpSpPr>
          <p:cNvPr id="4" name="Group 44"/>
          <p:cNvGrpSpPr>
            <a:grpSpLocks/>
          </p:cNvGrpSpPr>
          <p:nvPr/>
        </p:nvGrpSpPr>
        <p:grpSpPr bwMode="auto">
          <a:xfrm>
            <a:off x="6424613" y="4335463"/>
            <a:ext cx="1946275" cy="1524000"/>
            <a:chOff x="4176" y="1824"/>
            <a:chExt cx="1137" cy="869"/>
          </a:xfrm>
        </p:grpSpPr>
        <p:sp>
          <p:nvSpPr>
            <p:cNvPr id="29781" name="Text Box 45"/>
            <p:cNvSpPr txBox="1">
              <a:spLocks noChangeArrowheads="1"/>
            </p:cNvSpPr>
            <p:nvPr/>
          </p:nvSpPr>
          <p:spPr bwMode="auto">
            <a:xfrm>
              <a:off x="4465" y="1824"/>
              <a:ext cx="187" cy="174"/>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grpSp>
          <p:nvGrpSpPr>
            <p:cNvPr id="29782" name="Group 46"/>
            <p:cNvGrpSpPr>
              <a:grpSpLocks/>
            </p:cNvGrpSpPr>
            <p:nvPr/>
          </p:nvGrpSpPr>
          <p:grpSpPr bwMode="auto">
            <a:xfrm>
              <a:off x="4176" y="1951"/>
              <a:ext cx="1137" cy="742"/>
              <a:chOff x="4176" y="1951"/>
              <a:chExt cx="1137" cy="742"/>
            </a:xfrm>
          </p:grpSpPr>
          <p:sp>
            <p:nvSpPr>
              <p:cNvPr id="29783" name="AutoShape 47"/>
              <p:cNvSpPr>
                <a:spLocks noChangeArrowheads="1"/>
              </p:cNvSpPr>
              <p:nvPr/>
            </p:nvSpPr>
            <p:spPr bwMode="auto">
              <a:xfrm rot="-9165139">
                <a:off x="4288" y="2055"/>
                <a:ext cx="958" cy="594"/>
              </a:xfrm>
              <a:prstGeom prst="pentagon">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29784" name="Text Box 48"/>
              <p:cNvSpPr txBox="1">
                <a:spLocks noChangeArrowheads="1"/>
              </p:cNvSpPr>
              <p:nvPr/>
            </p:nvSpPr>
            <p:spPr bwMode="auto">
              <a:xfrm>
                <a:off x="5120" y="2077"/>
                <a:ext cx="193" cy="174"/>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29785" name="Text Box 49"/>
              <p:cNvSpPr txBox="1">
                <a:spLocks noChangeArrowheads="1"/>
              </p:cNvSpPr>
              <p:nvPr/>
            </p:nvSpPr>
            <p:spPr bwMode="auto">
              <a:xfrm>
                <a:off x="5120" y="2519"/>
                <a:ext cx="188" cy="174"/>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29786" name="Text Box 50"/>
              <p:cNvSpPr txBox="1">
                <a:spLocks noChangeArrowheads="1"/>
              </p:cNvSpPr>
              <p:nvPr/>
            </p:nvSpPr>
            <p:spPr bwMode="auto">
              <a:xfrm>
                <a:off x="4444" y="2519"/>
                <a:ext cx="193" cy="174"/>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29787" name="Text Box 51"/>
              <p:cNvSpPr txBox="1">
                <a:spLocks noChangeArrowheads="1"/>
              </p:cNvSpPr>
              <p:nvPr/>
            </p:nvSpPr>
            <p:spPr bwMode="auto">
              <a:xfrm>
                <a:off x="4176" y="1951"/>
                <a:ext cx="188" cy="174"/>
              </a:xfrm>
              <a:prstGeom prst="rect">
                <a:avLst/>
              </a:prstGeom>
              <a:noFill/>
              <a:ln w="9525">
                <a:noFill/>
                <a:miter lim="800000"/>
                <a:headEnd/>
                <a:tailEnd/>
              </a:ln>
            </p:spPr>
            <p:txBody>
              <a:bodyPr wrap="none">
                <a:spAutoFit/>
              </a:bodyPr>
              <a:lstStyle/>
              <a:p>
                <a:r>
                  <a:rPr lang="en-US" sz="1400">
                    <a:latin typeface="Times New Roman" pitchFamily="18" charset="0"/>
                  </a:rPr>
                  <a:t>e</a:t>
                </a:r>
                <a:r>
                  <a:rPr lang="en-US" sz="1400" baseline="-25000">
                    <a:latin typeface="Times New Roman" pitchFamily="18" charset="0"/>
                  </a:rPr>
                  <a:t>1</a:t>
                </a:r>
              </a:p>
            </p:txBody>
          </p:sp>
        </p:grpSp>
      </p:grpSp>
      <p:grpSp>
        <p:nvGrpSpPr>
          <p:cNvPr id="6" name="Group 52"/>
          <p:cNvGrpSpPr>
            <a:grpSpLocks/>
          </p:cNvGrpSpPr>
          <p:nvPr/>
        </p:nvGrpSpPr>
        <p:grpSpPr bwMode="auto">
          <a:xfrm>
            <a:off x="5024438" y="4313238"/>
            <a:ext cx="1622425" cy="2209800"/>
            <a:chOff x="3358" y="1811"/>
            <a:chExt cx="948" cy="1260"/>
          </a:xfrm>
        </p:grpSpPr>
        <p:sp>
          <p:nvSpPr>
            <p:cNvPr id="29776" name="Text Box 53"/>
            <p:cNvSpPr txBox="1">
              <a:spLocks noChangeArrowheads="1"/>
            </p:cNvSpPr>
            <p:nvPr/>
          </p:nvSpPr>
          <p:spPr bwMode="auto">
            <a:xfrm>
              <a:off x="3358" y="2645"/>
              <a:ext cx="193" cy="173"/>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29777" name="Text Box 54"/>
            <p:cNvSpPr txBox="1">
              <a:spLocks noChangeArrowheads="1"/>
            </p:cNvSpPr>
            <p:nvPr/>
          </p:nvSpPr>
          <p:spPr bwMode="auto">
            <a:xfrm>
              <a:off x="3799" y="2897"/>
              <a:ext cx="187" cy="174"/>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29778" name="Text Box 55"/>
            <p:cNvSpPr txBox="1">
              <a:spLocks noChangeArrowheads="1"/>
            </p:cNvSpPr>
            <p:nvPr/>
          </p:nvSpPr>
          <p:spPr bwMode="auto">
            <a:xfrm>
              <a:off x="4113" y="2330"/>
              <a:ext cx="193" cy="173"/>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29779" name="Text Box 56"/>
            <p:cNvSpPr txBox="1">
              <a:spLocks noChangeArrowheads="1"/>
            </p:cNvSpPr>
            <p:nvPr/>
          </p:nvSpPr>
          <p:spPr bwMode="auto">
            <a:xfrm>
              <a:off x="3382" y="2047"/>
              <a:ext cx="188" cy="174"/>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sp>
          <p:nvSpPr>
            <p:cNvPr id="29780" name="Text Box 57"/>
            <p:cNvSpPr txBox="1">
              <a:spLocks noChangeArrowheads="1"/>
            </p:cNvSpPr>
            <p:nvPr/>
          </p:nvSpPr>
          <p:spPr bwMode="auto">
            <a:xfrm>
              <a:off x="3830" y="1811"/>
              <a:ext cx="188" cy="174"/>
            </a:xfrm>
            <a:prstGeom prst="rect">
              <a:avLst/>
            </a:prstGeom>
            <a:noFill/>
            <a:ln w="9525">
              <a:noFill/>
              <a:miter lim="800000"/>
              <a:headEnd/>
              <a:tailEnd/>
            </a:ln>
          </p:spPr>
          <p:txBody>
            <a:bodyPr wrap="none">
              <a:spAutoFit/>
            </a:bodyPr>
            <a:lstStyle/>
            <a:p>
              <a:r>
                <a:rPr lang="en-US" sz="1400">
                  <a:latin typeface="Times New Roman" pitchFamily="18" charset="0"/>
                </a:rPr>
                <a:t>e</a:t>
              </a:r>
              <a:r>
                <a:rPr lang="en-US" sz="1400" baseline="-25000">
                  <a:latin typeface="Times New Roman" pitchFamily="18" charset="0"/>
                </a:rPr>
                <a:t>1</a:t>
              </a:r>
            </a:p>
          </p:txBody>
        </p:sp>
      </p:grpSp>
      <p:grpSp>
        <p:nvGrpSpPr>
          <p:cNvPr id="7" name="Group 58"/>
          <p:cNvGrpSpPr>
            <a:grpSpLocks/>
          </p:cNvGrpSpPr>
          <p:nvPr/>
        </p:nvGrpSpPr>
        <p:grpSpPr bwMode="auto">
          <a:xfrm>
            <a:off x="6262688" y="2895600"/>
            <a:ext cx="2190750" cy="1409700"/>
            <a:chOff x="4082" y="1008"/>
            <a:chExt cx="1280" cy="804"/>
          </a:xfrm>
        </p:grpSpPr>
        <p:sp>
          <p:nvSpPr>
            <p:cNvPr id="29771" name="Text Box 59"/>
            <p:cNvSpPr txBox="1">
              <a:spLocks noChangeArrowheads="1"/>
            </p:cNvSpPr>
            <p:nvPr/>
          </p:nvSpPr>
          <p:spPr bwMode="auto">
            <a:xfrm>
              <a:off x="5120" y="1605"/>
              <a:ext cx="228" cy="174"/>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29772" name="Text Box 60"/>
            <p:cNvSpPr txBox="1">
              <a:spLocks noChangeArrowheads="1"/>
            </p:cNvSpPr>
            <p:nvPr/>
          </p:nvSpPr>
          <p:spPr bwMode="auto">
            <a:xfrm>
              <a:off x="4082" y="1291"/>
              <a:ext cx="221" cy="174"/>
            </a:xfrm>
            <a:prstGeom prst="rect">
              <a:avLst/>
            </a:prstGeom>
            <a:noFill/>
            <a:ln w="9525">
              <a:noFill/>
              <a:miter lim="800000"/>
              <a:headEnd/>
              <a:tailEnd/>
            </a:ln>
          </p:spPr>
          <p:txBody>
            <a:bodyPr wrap="none">
              <a:spAutoFit/>
            </a:bodyPr>
            <a:lstStyle/>
            <a:p>
              <a:r>
                <a:rPr lang="en-US" sz="1400">
                  <a:latin typeface="Times New Roman" pitchFamily="18" charset="0"/>
                </a:rPr>
                <a:t>e’</a:t>
              </a:r>
              <a:r>
                <a:rPr lang="en-US" sz="1400" baseline="-25000">
                  <a:latin typeface="Times New Roman" pitchFamily="18" charset="0"/>
                </a:rPr>
                <a:t>1</a:t>
              </a:r>
            </a:p>
          </p:txBody>
        </p:sp>
        <p:sp>
          <p:nvSpPr>
            <p:cNvPr id="29773" name="Text Box 61"/>
            <p:cNvSpPr txBox="1">
              <a:spLocks noChangeArrowheads="1"/>
            </p:cNvSpPr>
            <p:nvPr/>
          </p:nvSpPr>
          <p:spPr bwMode="auto">
            <a:xfrm>
              <a:off x="5120" y="1260"/>
              <a:ext cx="242" cy="191"/>
            </a:xfrm>
            <a:prstGeom prst="rect">
              <a:avLst/>
            </a:prstGeom>
            <a:noFill/>
            <a:ln w="9525">
              <a:noFill/>
              <a:miter lim="800000"/>
              <a:headEnd/>
              <a:tailEnd/>
            </a:ln>
          </p:spPr>
          <p:txBody>
            <a:bodyPr wrap="none">
              <a:spAutoFit/>
            </a:bodyPr>
            <a:lstStyle/>
            <a:p>
              <a:r>
                <a:rPr lang="en-US" sz="1600">
                  <a:latin typeface="Times New Roman" pitchFamily="18" charset="0"/>
                </a:rPr>
                <a:t>c’</a:t>
              </a:r>
              <a:r>
                <a:rPr lang="en-US" sz="1600" baseline="-25000">
                  <a:latin typeface="Times New Roman" pitchFamily="18" charset="0"/>
                </a:rPr>
                <a:t>1</a:t>
              </a:r>
            </a:p>
          </p:txBody>
        </p:sp>
        <p:sp>
          <p:nvSpPr>
            <p:cNvPr id="29774" name="Text Box 62"/>
            <p:cNvSpPr txBox="1">
              <a:spLocks noChangeArrowheads="1"/>
            </p:cNvSpPr>
            <p:nvPr/>
          </p:nvSpPr>
          <p:spPr bwMode="auto">
            <a:xfrm>
              <a:off x="4554" y="1008"/>
              <a:ext cx="227" cy="174"/>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29775" name="Text Box 63"/>
            <p:cNvSpPr txBox="1">
              <a:spLocks noChangeArrowheads="1"/>
            </p:cNvSpPr>
            <p:nvPr/>
          </p:nvSpPr>
          <p:spPr bwMode="auto">
            <a:xfrm>
              <a:off x="4365" y="1638"/>
              <a:ext cx="221" cy="174"/>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grpSp>
      <p:sp>
        <p:nvSpPr>
          <p:cNvPr id="18496" name="Line 64"/>
          <p:cNvSpPr>
            <a:spLocks noChangeShapeType="1"/>
          </p:cNvSpPr>
          <p:nvPr/>
        </p:nvSpPr>
        <p:spPr bwMode="auto">
          <a:xfrm>
            <a:off x="2547938" y="4284663"/>
            <a:ext cx="6138862" cy="0"/>
          </a:xfrm>
          <a:prstGeom prst="line">
            <a:avLst/>
          </a:prstGeom>
          <a:noFill/>
          <a:ln w="9525">
            <a:solidFill>
              <a:schemeClr val="tx1"/>
            </a:solidFill>
            <a:round/>
            <a:headEnd/>
            <a:tailEnd/>
          </a:ln>
        </p:spPr>
        <p:txBody>
          <a:bodyPr/>
          <a:lstStyle/>
          <a:p>
            <a:endParaRPr lang="en-IN"/>
          </a:p>
        </p:txBody>
      </p:sp>
      <p:sp>
        <p:nvSpPr>
          <p:cNvPr id="18497" name="Text Box 65"/>
          <p:cNvSpPr txBox="1">
            <a:spLocks noChangeArrowheads="1"/>
          </p:cNvSpPr>
          <p:nvPr/>
        </p:nvSpPr>
        <p:spPr bwMode="auto">
          <a:xfrm>
            <a:off x="2398713" y="3938588"/>
            <a:ext cx="312737" cy="304800"/>
          </a:xfrm>
          <a:prstGeom prst="rect">
            <a:avLst/>
          </a:prstGeom>
          <a:noFill/>
          <a:ln w="9525">
            <a:noFill/>
            <a:miter lim="800000"/>
            <a:headEnd/>
            <a:tailEnd/>
          </a:ln>
        </p:spPr>
        <p:txBody>
          <a:bodyPr wrap="none">
            <a:spAutoFit/>
          </a:bodyPr>
          <a:lstStyle/>
          <a:p>
            <a:r>
              <a:rPr lang="en-US" sz="1400">
                <a:latin typeface="Times New Roman" pitchFamily="18" charset="0"/>
              </a:rPr>
              <a:t>X</a:t>
            </a:r>
          </a:p>
        </p:txBody>
      </p:sp>
      <p:sp>
        <p:nvSpPr>
          <p:cNvPr id="18498" name="Text Box 66"/>
          <p:cNvSpPr txBox="1">
            <a:spLocks noChangeArrowheads="1"/>
          </p:cNvSpPr>
          <p:nvPr/>
        </p:nvSpPr>
        <p:spPr bwMode="auto">
          <a:xfrm>
            <a:off x="8362950" y="3952875"/>
            <a:ext cx="314325" cy="303213"/>
          </a:xfrm>
          <a:prstGeom prst="rect">
            <a:avLst/>
          </a:prstGeom>
          <a:noFill/>
          <a:ln w="9525">
            <a:noFill/>
            <a:miter lim="800000"/>
            <a:headEnd/>
            <a:tailEnd/>
          </a:ln>
        </p:spPr>
        <p:txBody>
          <a:bodyPr wrap="none">
            <a:spAutoFit/>
          </a:bodyPr>
          <a:lstStyle/>
          <a:p>
            <a:r>
              <a:rPr lang="en-US" sz="1400">
                <a:latin typeface="Times New Roman" pitchFamily="18" charset="0"/>
              </a:rPr>
              <a:t>Y</a:t>
            </a:r>
          </a:p>
        </p:txBody>
      </p:sp>
      <p:sp>
        <p:nvSpPr>
          <p:cNvPr id="18499" name="Text Box 67"/>
          <p:cNvSpPr txBox="1">
            <a:spLocks noChangeArrowheads="1"/>
          </p:cNvSpPr>
          <p:nvPr/>
        </p:nvSpPr>
        <p:spPr bwMode="auto">
          <a:xfrm>
            <a:off x="2976563" y="3898900"/>
            <a:ext cx="322262" cy="304800"/>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18500" name="Line 68"/>
          <p:cNvSpPr>
            <a:spLocks noChangeShapeType="1"/>
          </p:cNvSpPr>
          <p:nvPr/>
        </p:nvSpPr>
        <p:spPr bwMode="auto">
          <a:xfrm>
            <a:off x="3300413" y="4298950"/>
            <a:ext cx="1508125" cy="0"/>
          </a:xfrm>
          <a:prstGeom prst="line">
            <a:avLst/>
          </a:prstGeom>
          <a:noFill/>
          <a:ln w="28575">
            <a:solidFill>
              <a:schemeClr val="tx1"/>
            </a:solidFill>
            <a:round/>
            <a:headEnd/>
            <a:tailEnd/>
          </a:ln>
        </p:spPr>
        <p:txBody>
          <a:bodyPr/>
          <a:lstStyle/>
          <a:p>
            <a:endParaRPr lang="en-IN"/>
          </a:p>
        </p:txBody>
      </p:sp>
      <p:grpSp>
        <p:nvGrpSpPr>
          <p:cNvPr id="8" name="Group 69"/>
          <p:cNvGrpSpPr>
            <a:grpSpLocks/>
          </p:cNvGrpSpPr>
          <p:nvPr/>
        </p:nvGrpSpPr>
        <p:grpSpPr bwMode="auto">
          <a:xfrm>
            <a:off x="3219450" y="4251325"/>
            <a:ext cx="1649413" cy="107950"/>
            <a:chOff x="2304" y="1776"/>
            <a:chExt cx="963" cy="61"/>
          </a:xfrm>
        </p:grpSpPr>
        <p:sp>
          <p:nvSpPr>
            <p:cNvPr id="29768" name="Oval 70"/>
            <p:cNvSpPr>
              <a:spLocks noChangeArrowheads="1"/>
            </p:cNvSpPr>
            <p:nvPr/>
          </p:nvSpPr>
          <p:spPr bwMode="auto">
            <a:xfrm>
              <a:off x="3216" y="1776"/>
              <a:ext cx="51" cy="51"/>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9769" name="Oval 71"/>
            <p:cNvSpPr>
              <a:spLocks noChangeArrowheads="1"/>
            </p:cNvSpPr>
            <p:nvPr/>
          </p:nvSpPr>
          <p:spPr bwMode="auto">
            <a:xfrm>
              <a:off x="2843" y="1782"/>
              <a:ext cx="51" cy="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9770" name="Oval 72"/>
            <p:cNvSpPr>
              <a:spLocks noChangeArrowheads="1"/>
            </p:cNvSpPr>
            <p:nvPr/>
          </p:nvSpPr>
          <p:spPr bwMode="auto">
            <a:xfrm>
              <a:off x="2304" y="1787"/>
              <a:ext cx="50" cy="50"/>
            </a:xfrm>
            <a:prstGeom prst="ellipse">
              <a:avLst/>
            </a:prstGeom>
            <a:solidFill>
              <a:schemeClr val="accent1"/>
            </a:solidFill>
            <a:ln w="9525">
              <a:solidFill>
                <a:schemeClr val="tx1"/>
              </a:solidFill>
              <a:round/>
              <a:headEnd/>
              <a:tailEnd/>
            </a:ln>
          </p:spPr>
          <p:txBody>
            <a:bodyPr wrap="none" anchor="ctr"/>
            <a:lstStyle/>
            <a:p>
              <a:endParaRPr lang="en-IN"/>
            </a:p>
          </p:txBody>
        </p:sp>
      </p:grpSp>
      <p:sp>
        <p:nvSpPr>
          <p:cNvPr id="18505" name="Text Box 73"/>
          <p:cNvSpPr txBox="1">
            <a:spLocks noChangeArrowheads="1"/>
          </p:cNvSpPr>
          <p:nvPr/>
        </p:nvSpPr>
        <p:spPr bwMode="auto">
          <a:xfrm>
            <a:off x="2762250" y="3898900"/>
            <a:ext cx="331788"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18506" name="Text Box 74"/>
          <p:cNvSpPr txBox="1">
            <a:spLocks noChangeArrowheads="1"/>
          </p:cNvSpPr>
          <p:nvPr/>
        </p:nvSpPr>
        <p:spPr bwMode="auto">
          <a:xfrm>
            <a:off x="4700588" y="3898900"/>
            <a:ext cx="331787" cy="304800"/>
          </a:xfrm>
          <a:prstGeom prst="rect">
            <a:avLst/>
          </a:prstGeom>
          <a:noFill/>
          <a:ln w="9525">
            <a:noFill/>
            <a:miter lim="800000"/>
            <a:headEnd/>
            <a:tailEnd/>
          </a:ln>
        </p:spPr>
        <p:txBody>
          <a:bodyPr wrap="none">
            <a:spAutoFit/>
          </a:bodyPr>
          <a:lstStyle/>
          <a:p>
            <a:r>
              <a:rPr lang="en-US" sz="1400">
                <a:latin typeface="Times New Roman" pitchFamily="18" charset="0"/>
              </a:rPr>
              <a:t>d’</a:t>
            </a:r>
            <a:endParaRPr lang="en-US" sz="1400" baseline="-25000">
              <a:latin typeface="Times New Roman" pitchFamily="18" charset="0"/>
            </a:endParaRPr>
          </a:p>
        </p:txBody>
      </p:sp>
      <p:sp>
        <p:nvSpPr>
          <p:cNvPr id="18507" name="Text Box 75"/>
          <p:cNvSpPr txBox="1">
            <a:spLocks noChangeArrowheads="1"/>
          </p:cNvSpPr>
          <p:nvPr/>
        </p:nvSpPr>
        <p:spPr bwMode="auto">
          <a:xfrm>
            <a:off x="3840163" y="3898900"/>
            <a:ext cx="501650" cy="336550"/>
          </a:xfrm>
          <a:prstGeom prst="rect">
            <a:avLst/>
          </a:prstGeom>
          <a:noFill/>
          <a:ln w="9525">
            <a:noFill/>
            <a:miter lim="800000"/>
            <a:headEnd/>
            <a:tailEnd/>
          </a:ln>
        </p:spPr>
        <p:txBody>
          <a:bodyPr wrap="none">
            <a:spAutoFit/>
          </a:bodyPr>
          <a:lstStyle/>
          <a:p>
            <a:r>
              <a:rPr lang="en-US" sz="1600">
                <a:latin typeface="Times New Roman" pitchFamily="18" charset="0"/>
              </a:rPr>
              <a:t>c’e’</a:t>
            </a:r>
          </a:p>
        </p:txBody>
      </p:sp>
      <p:grpSp>
        <p:nvGrpSpPr>
          <p:cNvPr id="9" name="Group 76"/>
          <p:cNvGrpSpPr>
            <a:grpSpLocks/>
          </p:cNvGrpSpPr>
          <p:nvPr/>
        </p:nvGrpSpPr>
        <p:grpSpPr bwMode="auto">
          <a:xfrm>
            <a:off x="4660900" y="3157538"/>
            <a:ext cx="1724025" cy="1119187"/>
            <a:chOff x="3146" y="1152"/>
            <a:chExt cx="1007" cy="638"/>
          </a:xfrm>
        </p:grpSpPr>
        <p:sp>
          <p:nvSpPr>
            <p:cNvPr id="29764" name="Line 77"/>
            <p:cNvSpPr>
              <a:spLocks noChangeShapeType="1"/>
            </p:cNvSpPr>
            <p:nvPr/>
          </p:nvSpPr>
          <p:spPr bwMode="auto">
            <a:xfrm flipH="1">
              <a:off x="3146" y="1197"/>
              <a:ext cx="1007" cy="0"/>
            </a:xfrm>
            <a:prstGeom prst="line">
              <a:avLst/>
            </a:prstGeom>
            <a:noFill/>
            <a:ln w="9525">
              <a:solidFill>
                <a:schemeClr val="tx1"/>
              </a:solidFill>
              <a:round/>
              <a:headEnd/>
              <a:tailEnd/>
            </a:ln>
          </p:spPr>
          <p:txBody>
            <a:bodyPr/>
            <a:lstStyle/>
            <a:p>
              <a:endParaRPr lang="en-IN"/>
            </a:p>
          </p:txBody>
        </p:sp>
        <p:sp>
          <p:nvSpPr>
            <p:cNvPr id="29765" name="Line 78"/>
            <p:cNvSpPr>
              <a:spLocks noChangeShapeType="1"/>
            </p:cNvSpPr>
            <p:nvPr/>
          </p:nvSpPr>
          <p:spPr bwMode="auto">
            <a:xfrm>
              <a:off x="3398" y="1491"/>
              <a:ext cx="0" cy="299"/>
            </a:xfrm>
            <a:prstGeom prst="line">
              <a:avLst/>
            </a:prstGeom>
            <a:noFill/>
            <a:ln w="9525">
              <a:solidFill>
                <a:schemeClr val="tx1"/>
              </a:solidFill>
              <a:round/>
              <a:headEnd/>
              <a:tailEnd type="triangle" w="med" len="med"/>
            </a:ln>
          </p:spPr>
          <p:txBody>
            <a:bodyPr/>
            <a:lstStyle/>
            <a:p>
              <a:endParaRPr lang="en-IN"/>
            </a:p>
          </p:txBody>
        </p:sp>
        <p:sp>
          <p:nvSpPr>
            <p:cNvPr id="29766" name="Line 79"/>
            <p:cNvSpPr>
              <a:spLocks noChangeShapeType="1"/>
            </p:cNvSpPr>
            <p:nvPr/>
          </p:nvSpPr>
          <p:spPr bwMode="auto">
            <a:xfrm flipV="1">
              <a:off x="3408" y="1152"/>
              <a:ext cx="0" cy="189"/>
            </a:xfrm>
            <a:prstGeom prst="line">
              <a:avLst/>
            </a:prstGeom>
            <a:noFill/>
            <a:ln w="9525">
              <a:solidFill>
                <a:schemeClr val="tx1"/>
              </a:solidFill>
              <a:round/>
              <a:headEnd/>
              <a:tailEnd type="triangle" w="med" len="med"/>
            </a:ln>
          </p:spPr>
          <p:txBody>
            <a:bodyPr/>
            <a:lstStyle/>
            <a:p>
              <a:endParaRPr lang="en-IN"/>
            </a:p>
          </p:txBody>
        </p:sp>
        <p:sp>
          <p:nvSpPr>
            <p:cNvPr id="29767" name="Text Box 80"/>
            <p:cNvSpPr txBox="1">
              <a:spLocks noChangeArrowheads="1"/>
            </p:cNvSpPr>
            <p:nvPr/>
          </p:nvSpPr>
          <p:spPr bwMode="auto">
            <a:xfrm>
              <a:off x="3243" y="1312"/>
              <a:ext cx="223" cy="173"/>
            </a:xfrm>
            <a:prstGeom prst="rect">
              <a:avLst/>
            </a:prstGeom>
            <a:noFill/>
            <a:ln w="9525">
              <a:noFill/>
              <a:miter lim="800000"/>
              <a:headEnd/>
              <a:tailEnd/>
            </a:ln>
          </p:spPr>
          <p:txBody>
            <a:bodyPr wrap="none">
              <a:spAutoFit/>
            </a:bodyPr>
            <a:lstStyle/>
            <a:p>
              <a:r>
                <a:rPr lang="en-US" sz="1400"/>
                <a:t>30</a:t>
              </a:r>
            </a:p>
          </p:txBody>
        </p:sp>
      </p:grpSp>
      <p:grpSp>
        <p:nvGrpSpPr>
          <p:cNvPr id="10" name="Group 81"/>
          <p:cNvGrpSpPr>
            <a:grpSpLocks/>
          </p:cNvGrpSpPr>
          <p:nvPr/>
        </p:nvGrpSpPr>
        <p:grpSpPr bwMode="auto">
          <a:xfrm>
            <a:off x="2917825" y="4451350"/>
            <a:ext cx="2100263" cy="2060575"/>
            <a:chOff x="2154" y="1887"/>
            <a:chExt cx="1227" cy="1175"/>
          </a:xfrm>
        </p:grpSpPr>
        <p:sp>
          <p:nvSpPr>
            <p:cNvPr id="29759" name="Text Box 82"/>
            <p:cNvSpPr txBox="1">
              <a:spLocks noChangeArrowheads="1"/>
            </p:cNvSpPr>
            <p:nvPr/>
          </p:nvSpPr>
          <p:spPr bwMode="auto">
            <a:xfrm>
              <a:off x="2163" y="2078"/>
              <a:ext cx="154" cy="174"/>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29760" name="Text Box 83"/>
            <p:cNvSpPr txBox="1">
              <a:spLocks noChangeArrowheads="1"/>
            </p:cNvSpPr>
            <p:nvPr/>
          </p:nvSpPr>
          <p:spPr bwMode="auto">
            <a:xfrm>
              <a:off x="2154" y="2645"/>
              <a:ext cx="160" cy="174"/>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29761" name="Text Box 84"/>
            <p:cNvSpPr txBox="1">
              <a:spLocks noChangeArrowheads="1"/>
            </p:cNvSpPr>
            <p:nvPr/>
          </p:nvSpPr>
          <p:spPr bwMode="auto">
            <a:xfrm>
              <a:off x="2729" y="2889"/>
              <a:ext cx="154" cy="173"/>
            </a:xfrm>
            <a:prstGeom prst="rect">
              <a:avLst/>
            </a:prstGeom>
            <a:noFill/>
            <a:ln w="9525">
              <a:noFill/>
              <a:miter lim="800000"/>
              <a:headEnd/>
              <a:tailEnd/>
            </a:ln>
          </p:spPr>
          <p:txBody>
            <a:bodyPr wrap="none">
              <a:spAutoFit/>
            </a:bodyPr>
            <a:lstStyle/>
            <a:p>
              <a:r>
                <a:rPr lang="en-US" sz="1400">
                  <a:latin typeface="Times New Roman" pitchFamily="18" charset="0"/>
                </a:rPr>
                <a:t>c</a:t>
              </a:r>
            </a:p>
          </p:txBody>
        </p:sp>
        <p:sp>
          <p:nvSpPr>
            <p:cNvPr id="29762" name="Text Box 85"/>
            <p:cNvSpPr txBox="1">
              <a:spLocks noChangeArrowheads="1"/>
            </p:cNvSpPr>
            <p:nvPr/>
          </p:nvSpPr>
          <p:spPr bwMode="auto">
            <a:xfrm>
              <a:off x="3222" y="2352"/>
              <a:ext cx="159" cy="174"/>
            </a:xfrm>
            <a:prstGeom prst="rect">
              <a:avLst/>
            </a:prstGeom>
            <a:noFill/>
            <a:ln w="9525">
              <a:noFill/>
              <a:miter lim="800000"/>
              <a:headEnd/>
              <a:tailEnd/>
            </a:ln>
          </p:spPr>
          <p:txBody>
            <a:bodyPr wrap="none">
              <a:spAutoFit/>
            </a:bodyPr>
            <a:lstStyle/>
            <a:p>
              <a:r>
                <a:rPr lang="en-US" sz="1400">
                  <a:latin typeface="Times New Roman" pitchFamily="18" charset="0"/>
                </a:rPr>
                <a:t>d</a:t>
              </a:r>
            </a:p>
          </p:txBody>
        </p:sp>
        <p:sp>
          <p:nvSpPr>
            <p:cNvPr id="29763" name="Text Box 86"/>
            <p:cNvSpPr txBox="1">
              <a:spLocks noChangeArrowheads="1"/>
            </p:cNvSpPr>
            <p:nvPr/>
          </p:nvSpPr>
          <p:spPr bwMode="auto">
            <a:xfrm>
              <a:off x="2873" y="1887"/>
              <a:ext cx="145" cy="156"/>
            </a:xfrm>
            <a:prstGeom prst="rect">
              <a:avLst/>
            </a:prstGeom>
            <a:noFill/>
            <a:ln w="9525">
              <a:noFill/>
              <a:miter lim="800000"/>
              <a:headEnd/>
              <a:tailEnd/>
            </a:ln>
          </p:spPr>
          <p:txBody>
            <a:bodyPr>
              <a:spAutoFit/>
            </a:bodyPr>
            <a:lstStyle/>
            <a:p>
              <a:pPr>
                <a:spcBef>
                  <a:spcPct val="50000"/>
                </a:spcBef>
              </a:pPr>
              <a:r>
                <a:rPr lang="en-US" sz="1200" b="1"/>
                <a:t>e</a:t>
              </a:r>
            </a:p>
          </p:txBody>
        </p:sp>
      </p:grpSp>
      <p:grpSp>
        <p:nvGrpSpPr>
          <p:cNvPr id="11" name="Group 87"/>
          <p:cNvGrpSpPr>
            <a:grpSpLocks/>
          </p:cNvGrpSpPr>
          <p:nvPr/>
        </p:nvGrpSpPr>
        <p:grpSpPr bwMode="auto">
          <a:xfrm>
            <a:off x="7008813" y="4262438"/>
            <a:ext cx="357187" cy="357187"/>
            <a:chOff x="5089" y="616"/>
            <a:chExt cx="208" cy="204"/>
          </a:xfrm>
        </p:grpSpPr>
        <p:sp>
          <p:nvSpPr>
            <p:cNvPr id="29757" name="Text Box 88"/>
            <p:cNvSpPr txBox="1">
              <a:spLocks noChangeArrowheads="1"/>
            </p:cNvSpPr>
            <p:nvPr/>
          </p:nvSpPr>
          <p:spPr bwMode="auto">
            <a:xfrm>
              <a:off x="5089" y="616"/>
              <a:ext cx="208" cy="140"/>
            </a:xfrm>
            <a:prstGeom prst="rect">
              <a:avLst/>
            </a:prstGeom>
            <a:noFill/>
            <a:ln w="9525">
              <a:noFill/>
              <a:miter lim="800000"/>
              <a:headEnd/>
              <a:tailEnd/>
            </a:ln>
          </p:spPr>
          <p:txBody>
            <a:bodyPr wrap="none">
              <a:spAutoFit/>
            </a:bodyPr>
            <a:lstStyle/>
            <a:p>
              <a:r>
                <a:rPr lang="en-US" sz="1000">
                  <a:latin typeface="Times New Roman" pitchFamily="18" charset="0"/>
                </a:rPr>
                <a:t>30</a:t>
              </a:r>
              <a:r>
                <a:rPr lang="en-US" sz="1000" baseline="30000">
                  <a:latin typeface="Times New Roman" pitchFamily="18" charset="0"/>
                </a:rPr>
                <a:t>0</a:t>
              </a:r>
            </a:p>
          </p:txBody>
        </p:sp>
        <p:sp>
          <p:nvSpPr>
            <p:cNvPr id="29758" name="Arc 89"/>
            <p:cNvSpPr>
              <a:spLocks/>
            </p:cNvSpPr>
            <p:nvPr/>
          </p:nvSpPr>
          <p:spPr bwMode="auto">
            <a:xfrm rot="815633" flipH="1">
              <a:off x="5136" y="624"/>
              <a:ext cx="134" cy="196"/>
            </a:xfrm>
            <a:custGeom>
              <a:avLst/>
              <a:gdLst>
                <a:gd name="T0" fmla="*/ 0 w 21600"/>
                <a:gd name="T1" fmla="*/ 1 h 27134"/>
                <a:gd name="T2" fmla="*/ 0 w 21600"/>
                <a:gd name="T3" fmla="*/ 0 h 27134"/>
                <a:gd name="T4" fmla="*/ 1 w 21600"/>
                <a:gd name="T5" fmla="*/ 1 h 27134"/>
                <a:gd name="T6" fmla="*/ 0 60000 65536"/>
                <a:gd name="T7" fmla="*/ 0 60000 65536"/>
                <a:gd name="T8" fmla="*/ 0 60000 65536"/>
                <a:gd name="T9" fmla="*/ 0 w 21600"/>
                <a:gd name="T10" fmla="*/ 0 h 27134"/>
                <a:gd name="T11" fmla="*/ 21600 w 21600"/>
                <a:gd name="T12" fmla="*/ 27134 h 27134"/>
              </a:gdLst>
              <a:ahLst/>
              <a:cxnLst>
                <a:cxn ang="T6">
                  <a:pos x="T0" y="T1"/>
                </a:cxn>
                <a:cxn ang="T7">
                  <a:pos x="T2" y="T3"/>
                </a:cxn>
                <a:cxn ang="T8">
                  <a:pos x="T4" y="T5"/>
                </a:cxn>
              </a:cxnLst>
              <a:rect l="T9" t="T10" r="T11" b="T12"/>
              <a:pathLst>
                <a:path w="21600" h="27134" fill="none" extrusionOk="0">
                  <a:moveTo>
                    <a:pt x="4732" y="27133"/>
                  </a:moveTo>
                  <a:cubicBezTo>
                    <a:pt x="1668" y="23304"/>
                    <a:pt x="0" y="18546"/>
                    <a:pt x="0" y="13642"/>
                  </a:cubicBezTo>
                  <a:cubicBezTo>
                    <a:pt x="-1" y="8671"/>
                    <a:pt x="1714" y="3853"/>
                    <a:pt x="4853" y="0"/>
                  </a:cubicBezTo>
                </a:path>
                <a:path w="21600" h="27134" stroke="0" extrusionOk="0">
                  <a:moveTo>
                    <a:pt x="4732" y="27133"/>
                  </a:moveTo>
                  <a:cubicBezTo>
                    <a:pt x="1668" y="23304"/>
                    <a:pt x="0" y="18546"/>
                    <a:pt x="0" y="13642"/>
                  </a:cubicBezTo>
                  <a:cubicBezTo>
                    <a:pt x="-1" y="8671"/>
                    <a:pt x="1714" y="3853"/>
                    <a:pt x="4853" y="0"/>
                  </a:cubicBezTo>
                  <a:lnTo>
                    <a:pt x="21600" y="13642"/>
                  </a:lnTo>
                  <a:close/>
                </a:path>
              </a:pathLst>
            </a:custGeom>
            <a:noFill/>
            <a:ln w="9525">
              <a:solidFill>
                <a:schemeClr val="tx1"/>
              </a:solidFill>
              <a:round/>
              <a:headEnd/>
              <a:tailEnd/>
            </a:ln>
          </p:spPr>
          <p:txBody>
            <a:bodyPr wrap="none" anchor="ctr"/>
            <a:lstStyle/>
            <a:p>
              <a:endParaRPr lang="en-IN"/>
            </a:p>
          </p:txBody>
        </p:sp>
      </p:grpSp>
      <p:sp>
        <p:nvSpPr>
          <p:cNvPr id="18522" name="Text Box 90"/>
          <p:cNvSpPr txBox="1">
            <a:spLocks noChangeArrowheads="1"/>
          </p:cNvSpPr>
          <p:nvPr/>
        </p:nvSpPr>
        <p:spPr bwMode="auto">
          <a:xfrm>
            <a:off x="171450" y="1833563"/>
            <a:ext cx="4056063" cy="517525"/>
          </a:xfrm>
          <a:prstGeom prst="rect">
            <a:avLst/>
          </a:prstGeom>
          <a:noFill/>
          <a:ln w="9525">
            <a:noFill/>
            <a:miter lim="800000"/>
            <a:headEnd/>
            <a:tailEnd/>
          </a:ln>
        </p:spPr>
        <p:txBody>
          <a:bodyPr wrap="none">
            <a:spAutoFit/>
          </a:bodyPr>
          <a:lstStyle/>
          <a:p>
            <a:pPr algn="ctr"/>
            <a:r>
              <a:rPr lang="en-US" sz="1400" b="1" i="1">
                <a:solidFill>
                  <a:schemeClr val="accent2"/>
                </a:solidFill>
              </a:rPr>
              <a:t>SURFACE  INCLINATION  INDIRECTLY GIVEN</a:t>
            </a:r>
          </a:p>
          <a:p>
            <a:pPr algn="ctr"/>
            <a:r>
              <a:rPr lang="en-US" sz="1400" b="1" i="1">
                <a:solidFill>
                  <a:schemeClr val="accent2"/>
                </a:solidFill>
              </a:rPr>
              <a:t>SIDE INCLINATION DIRECTLY GIVEN:</a:t>
            </a:r>
          </a:p>
        </p:txBody>
      </p:sp>
      <p:grpSp>
        <p:nvGrpSpPr>
          <p:cNvPr id="12" name="Group 91"/>
          <p:cNvGrpSpPr>
            <a:grpSpLocks/>
          </p:cNvGrpSpPr>
          <p:nvPr/>
        </p:nvGrpSpPr>
        <p:grpSpPr bwMode="auto">
          <a:xfrm>
            <a:off x="23813" y="2438400"/>
            <a:ext cx="4929187" cy="1155700"/>
            <a:chOff x="15" y="1536"/>
            <a:chExt cx="3105" cy="728"/>
          </a:xfrm>
        </p:grpSpPr>
        <p:sp>
          <p:nvSpPr>
            <p:cNvPr id="29755" name="Text Box 92"/>
            <p:cNvSpPr txBox="1">
              <a:spLocks noChangeArrowheads="1"/>
            </p:cNvSpPr>
            <p:nvPr/>
          </p:nvSpPr>
          <p:spPr bwMode="auto">
            <a:xfrm>
              <a:off x="15" y="1536"/>
              <a:ext cx="3105" cy="728"/>
            </a:xfrm>
            <a:prstGeom prst="rect">
              <a:avLst/>
            </a:prstGeom>
            <a:noFill/>
            <a:ln w="9525">
              <a:noFill/>
              <a:miter lim="800000"/>
              <a:headEnd/>
              <a:tailEnd/>
            </a:ln>
          </p:spPr>
          <p:txBody>
            <a:bodyPr wrap="none">
              <a:spAutoFit/>
            </a:bodyPr>
            <a:lstStyle/>
            <a:p>
              <a:pPr algn="ctr"/>
              <a:r>
                <a:rPr lang="en-US" sz="1400">
                  <a:solidFill>
                    <a:srgbClr val="FF3300"/>
                  </a:solidFill>
                </a:rPr>
                <a:t>ONLY CHANGE is </a:t>
              </a:r>
            </a:p>
            <a:p>
              <a:pPr algn="ctr"/>
              <a:r>
                <a:rPr lang="en-US" sz="1400">
                  <a:solidFill>
                    <a:srgbClr val="FF3300"/>
                  </a:solidFill>
                </a:rPr>
                <a:t>the manner in which surface inclination is described:</a:t>
              </a:r>
            </a:p>
            <a:p>
              <a:pPr algn="ctr"/>
              <a:r>
                <a:rPr lang="en-US" sz="1400">
                  <a:solidFill>
                    <a:srgbClr val="FF3300"/>
                  </a:solidFill>
                </a:rPr>
                <a:t>One side on Hp &amp; it’s opposite corner 30 mm above Hp.</a:t>
              </a:r>
            </a:p>
            <a:p>
              <a:pPr algn="ctr"/>
              <a:r>
                <a:rPr lang="en-US" sz="1400">
                  <a:solidFill>
                    <a:srgbClr val="FF3300"/>
                  </a:solidFill>
                </a:rPr>
                <a:t>Hence redraw 1</a:t>
              </a:r>
              <a:r>
                <a:rPr lang="en-US" sz="1400" baseline="30000">
                  <a:solidFill>
                    <a:srgbClr val="FF3300"/>
                  </a:solidFill>
                </a:rPr>
                <a:t>st</a:t>
              </a:r>
              <a:r>
                <a:rPr lang="en-US" sz="1400">
                  <a:solidFill>
                    <a:srgbClr val="FF3300"/>
                  </a:solidFill>
                </a:rPr>
                <a:t> Fv as a 2</a:t>
              </a:r>
              <a:r>
                <a:rPr lang="en-US" sz="1400" baseline="30000">
                  <a:solidFill>
                    <a:srgbClr val="FF3300"/>
                  </a:solidFill>
                </a:rPr>
                <a:t>nd</a:t>
              </a:r>
              <a:r>
                <a:rPr lang="en-US" sz="1400">
                  <a:solidFill>
                    <a:srgbClr val="FF3300"/>
                  </a:solidFill>
                </a:rPr>
                <a:t> Fv making above arrangement.</a:t>
              </a:r>
            </a:p>
            <a:p>
              <a:pPr algn="ctr"/>
              <a:r>
                <a:rPr lang="en-US" sz="1400">
                  <a:solidFill>
                    <a:srgbClr val="FF3300"/>
                  </a:solidFill>
                </a:rPr>
                <a:t>Keep a’b’ on xy &amp; d’ 30 mm above xy. </a:t>
              </a:r>
            </a:p>
          </p:txBody>
        </p:sp>
        <p:sp>
          <p:nvSpPr>
            <p:cNvPr id="29756" name="Line 93"/>
            <p:cNvSpPr>
              <a:spLocks noChangeShapeType="1"/>
            </p:cNvSpPr>
            <p:nvPr/>
          </p:nvSpPr>
          <p:spPr bwMode="auto">
            <a:xfrm>
              <a:off x="2544" y="2064"/>
              <a:ext cx="480" cy="192"/>
            </a:xfrm>
            <a:prstGeom prst="line">
              <a:avLst/>
            </a:prstGeom>
            <a:noFill/>
            <a:ln w="9525">
              <a:solidFill>
                <a:schemeClr val="tx1"/>
              </a:solidFill>
              <a:round/>
              <a:headEnd/>
              <a:tailEnd type="triangle" w="med" len="med"/>
            </a:ln>
          </p:spPr>
          <p:txBody>
            <a:bodyPr wrap="none" anchor="ctr"/>
            <a:lstStyle/>
            <a:p>
              <a:endParaRPr lang="en-IN"/>
            </a:p>
          </p:txBody>
        </p:sp>
      </p:grpSp>
      <p:grpSp>
        <p:nvGrpSpPr>
          <p:cNvPr id="29748" name="Group 94"/>
          <p:cNvGrpSpPr>
            <a:grpSpLocks/>
          </p:cNvGrpSpPr>
          <p:nvPr/>
        </p:nvGrpSpPr>
        <p:grpSpPr bwMode="auto">
          <a:xfrm>
            <a:off x="8016875" y="46038"/>
            <a:ext cx="1096963" cy="182562"/>
            <a:chOff x="5050" y="29"/>
            <a:chExt cx="691" cy="115"/>
          </a:xfrm>
        </p:grpSpPr>
        <p:sp>
          <p:nvSpPr>
            <p:cNvPr id="29749" name="AutoShape 95">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29750" name="AutoShape 96">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29751" name="AutoShape 97">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29752" name="AutoShape 98">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29753" name="AutoShape 99">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29754" name="AutoShape 100">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ppt_x</p:attrName>
                                        </p:attrNameLst>
                                      </p:cBhvr>
                                      <p:tavLst>
                                        <p:tav tm="0">
                                          <p:val>
                                            <p:strVal val="#ppt_x-#ppt_w/2"/>
                                          </p:val>
                                        </p:tav>
                                        <p:tav tm="100000">
                                          <p:val>
                                            <p:strVal val="#ppt_x"/>
                                          </p:val>
                                        </p:tav>
                                      </p:tavLst>
                                    </p:anim>
                                    <p:anim calcmode="lin" valueType="num">
                                      <p:cBhvr>
                                        <p:cTn id="8" dur="500" fill="hold"/>
                                        <p:tgtEl>
                                          <p:spTgt spid="18434"/>
                                        </p:tgtEl>
                                        <p:attrNameLst>
                                          <p:attrName>ppt_y</p:attrName>
                                        </p:attrNameLst>
                                      </p:cBhvr>
                                      <p:tavLst>
                                        <p:tav tm="0">
                                          <p:val>
                                            <p:strVal val="#ppt_y"/>
                                          </p:val>
                                        </p:tav>
                                        <p:tav tm="100000">
                                          <p:val>
                                            <p:strVal val="#ppt_y"/>
                                          </p:val>
                                        </p:tav>
                                      </p:tavLst>
                                    </p:anim>
                                    <p:anim calcmode="lin" valueType="num">
                                      <p:cBhvr>
                                        <p:cTn id="9" dur="500" fill="hold"/>
                                        <p:tgtEl>
                                          <p:spTgt spid="18434"/>
                                        </p:tgtEl>
                                        <p:attrNameLst>
                                          <p:attrName>ppt_w</p:attrName>
                                        </p:attrNameLst>
                                      </p:cBhvr>
                                      <p:tavLst>
                                        <p:tav tm="0">
                                          <p:val>
                                            <p:fltVal val="0"/>
                                          </p:val>
                                        </p:tav>
                                        <p:tav tm="100000">
                                          <p:val>
                                            <p:strVal val="#ppt_w"/>
                                          </p:val>
                                        </p:tav>
                                      </p:tavLst>
                                    </p:anim>
                                    <p:anim calcmode="lin" valueType="num">
                                      <p:cBhvr>
                                        <p:cTn id="10" dur="500" fill="hold"/>
                                        <p:tgtEl>
                                          <p:spTgt spid="1843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8522"/>
                                        </p:tgtEl>
                                        <p:attrNameLst>
                                          <p:attrName>style.visibility</p:attrName>
                                        </p:attrNameLst>
                                      </p:cBhvr>
                                      <p:to>
                                        <p:strVal val="visible"/>
                                      </p:to>
                                    </p:set>
                                    <p:anim calcmode="lin" valueType="num">
                                      <p:cBhvr additive="base">
                                        <p:cTn id="15" dur="500" fill="hold"/>
                                        <p:tgtEl>
                                          <p:spTgt spid="18522"/>
                                        </p:tgtEl>
                                        <p:attrNameLst>
                                          <p:attrName>ppt_x</p:attrName>
                                        </p:attrNameLst>
                                      </p:cBhvr>
                                      <p:tavLst>
                                        <p:tav tm="0">
                                          <p:val>
                                            <p:strVal val="0-#ppt_w/2"/>
                                          </p:val>
                                        </p:tav>
                                        <p:tav tm="100000">
                                          <p:val>
                                            <p:strVal val="#ppt_x"/>
                                          </p:val>
                                        </p:tav>
                                      </p:tavLst>
                                    </p:anim>
                                    <p:anim calcmode="lin" valueType="num">
                                      <p:cBhvr additive="base">
                                        <p:cTn id="16" dur="500" fill="hold"/>
                                        <p:tgtEl>
                                          <p:spTgt spid="185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2" fill="hold" grpId="0" nodeType="clickEffect">
                                  <p:stCondLst>
                                    <p:cond delay="0"/>
                                  </p:stCondLst>
                                  <p:childTnLst>
                                    <p:set>
                                      <p:cBhvr>
                                        <p:cTn id="20" dur="1" fill="hold">
                                          <p:stCondLst>
                                            <p:cond delay="0"/>
                                          </p:stCondLst>
                                        </p:cTn>
                                        <p:tgtEl>
                                          <p:spTgt spid="18435"/>
                                        </p:tgtEl>
                                        <p:attrNameLst>
                                          <p:attrName>style.visibility</p:attrName>
                                        </p:attrNameLst>
                                      </p:cBhvr>
                                      <p:to>
                                        <p:strVal val="visible"/>
                                      </p:to>
                                    </p:set>
                                    <p:anim calcmode="lin" valueType="num">
                                      <p:cBhvr>
                                        <p:cTn id="21" dur="500" fill="hold"/>
                                        <p:tgtEl>
                                          <p:spTgt spid="18435"/>
                                        </p:tgtEl>
                                        <p:attrNameLst>
                                          <p:attrName>ppt_x</p:attrName>
                                        </p:attrNameLst>
                                      </p:cBhvr>
                                      <p:tavLst>
                                        <p:tav tm="0">
                                          <p:val>
                                            <p:strVal val="#ppt_x+#ppt_w/2"/>
                                          </p:val>
                                        </p:tav>
                                        <p:tav tm="100000">
                                          <p:val>
                                            <p:strVal val="#ppt_x"/>
                                          </p:val>
                                        </p:tav>
                                      </p:tavLst>
                                    </p:anim>
                                    <p:anim calcmode="lin" valueType="num">
                                      <p:cBhvr>
                                        <p:cTn id="22" dur="500" fill="hold"/>
                                        <p:tgtEl>
                                          <p:spTgt spid="18435"/>
                                        </p:tgtEl>
                                        <p:attrNameLst>
                                          <p:attrName>ppt_y</p:attrName>
                                        </p:attrNameLst>
                                      </p:cBhvr>
                                      <p:tavLst>
                                        <p:tav tm="0">
                                          <p:val>
                                            <p:strVal val="#ppt_y"/>
                                          </p:val>
                                        </p:tav>
                                        <p:tav tm="100000">
                                          <p:val>
                                            <p:strVal val="#ppt_y"/>
                                          </p:val>
                                        </p:tav>
                                      </p:tavLst>
                                    </p:anim>
                                    <p:anim calcmode="lin" valueType="num">
                                      <p:cBhvr>
                                        <p:cTn id="23" dur="500" fill="hold"/>
                                        <p:tgtEl>
                                          <p:spTgt spid="18435"/>
                                        </p:tgtEl>
                                        <p:attrNameLst>
                                          <p:attrName>ppt_w</p:attrName>
                                        </p:attrNameLst>
                                      </p:cBhvr>
                                      <p:tavLst>
                                        <p:tav tm="0">
                                          <p:val>
                                            <p:fltVal val="0"/>
                                          </p:val>
                                        </p:tav>
                                        <p:tav tm="100000">
                                          <p:val>
                                            <p:strVal val="#ppt_w"/>
                                          </p:val>
                                        </p:tav>
                                      </p:tavLst>
                                    </p:anim>
                                    <p:anim calcmode="lin" valueType="num">
                                      <p:cBhvr>
                                        <p:cTn id="24" dur="500" fill="hold"/>
                                        <p:tgtEl>
                                          <p:spTgt spid="18435"/>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8496"/>
                                        </p:tgtEl>
                                        <p:attrNameLst>
                                          <p:attrName>style.visibility</p:attrName>
                                        </p:attrNameLst>
                                      </p:cBhvr>
                                      <p:to>
                                        <p:strVal val="visible"/>
                                      </p:to>
                                    </p:set>
                                    <p:anim calcmode="lin" valueType="num">
                                      <p:cBhvr additive="base">
                                        <p:cTn id="29" dur="500" fill="hold"/>
                                        <p:tgtEl>
                                          <p:spTgt spid="18496"/>
                                        </p:tgtEl>
                                        <p:attrNameLst>
                                          <p:attrName>ppt_x</p:attrName>
                                        </p:attrNameLst>
                                      </p:cBhvr>
                                      <p:tavLst>
                                        <p:tav tm="0">
                                          <p:val>
                                            <p:strVal val="0-#ppt_w/2"/>
                                          </p:val>
                                        </p:tav>
                                        <p:tav tm="100000">
                                          <p:val>
                                            <p:strVal val="#ppt_x"/>
                                          </p:val>
                                        </p:tav>
                                      </p:tavLst>
                                    </p:anim>
                                    <p:anim calcmode="lin" valueType="num">
                                      <p:cBhvr additive="base">
                                        <p:cTn id="30" dur="500" fill="hold"/>
                                        <p:tgtEl>
                                          <p:spTgt spid="1849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497"/>
                                        </p:tgtEl>
                                        <p:attrNameLst>
                                          <p:attrName>style.visibility</p:attrName>
                                        </p:attrNameLst>
                                      </p:cBhvr>
                                      <p:to>
                                        <p:strVal val="visible"/>
                                      </p:to>
                                    </p:set>
                                    <p:anim calcmode="lin" valueType="num">
                                      <p:cBhvr additive="base">
                                        <p:cTn id="35" dur="500" fill="hold"/>
                                        <p:tgtEl>
                                          <p:spTgt spid="18497"/>
                                        </p:tgtEl>
                                        <p:attrNameLst>
                                          <p:attrName>ppt_x</p:attrName>
                                        </p:attrNameLst>
                                      </p:cBhvr>
                                      <p:tavLst>
                                        <p:tav tm="0">
                                          <p:val>
                                            <p:strVal val="0-#ppt_w/2"/>
                                          </p:val>
                                        </p:tav>
                                        <p:tav tm="100000">
                                          <p:val>
                                            <p:strVal val="#ppt_x"/>
                                          </p:val>
                                        </p:tav>
                                      </p:tavLst>
                                    </p:anim>
                                    <p:anim calcmode="lin" valueType="num">
                                      <p:cBhvr additive="base">
                                        <p:cTn id="36" dur="500" fill="hold"/>
                                        <p:tgtEl>
                                          <p:spTgt spid="1849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8498"/>
                                        </p:tgtEl>
                                        <p:attrNameLst>
                                          <p:attrName>style.visibility</p:attrName>
                                        </p:attrNameLst>
                                      </p:cBhvr>
                                      <p:to>
                                        <p:strVal val="visible"/>
                                      </p:to>
                                    </p:set>
                                    <p:anim calcmode="lin" valueType="num">
                                      <p:cBhvr additive="base">
                                        <p:cTn id="41" dur="500" fill="hold"/>
                                        <p:tgtEl>
                                          <p:spTgt spid="18498"/>
                                        </p:tgtEl>
                                        <p:attrNameLst>
                                          <p:attrName>ppt_x</p:attrName>
                                        </p:attrNameLst>
                                      </p:cBhvr>
                                      <p:tavLst>
                                        <p:tav tm="0">
                                          <p:val>
                                            <p:strVal val="0-#ppt_w/2"/>
                                          </p:val>
                                        </p:tav>
                                        <p:tav tm="100000">
                                          <p:val>
                                            <p:strVal val="#ppt_x"/>
                                          </p:val>
                                        </p:tav>
                                      </p:tavLst>
                                    </p:anim>
                                    <p:anim calcmode="lin" valueType="num">
                                      <p:cBhvr additive="base">
                                        <p:cTn id="42" dur="500" fill="hold"/>
                                        <p:tgtEl>
                                          <p:spTgt spid="1849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8436"/>
                                        </p:tgtEl>
                                        <p:attrNameLst>
                                          <p:attrName>style.visibility</p:attrName>
                                        </p:attrNameLst>
                                      </p:cBhvr>
                                      <p:to>
                                        <p:strVal val="visible"/>
                                      </p:to>
                                    </p:set>
                                    <p:anim calcmode="lin" valueType="num">
                                      <p:cBhvr additive="base">
                                        <p:cTn id="47" dur="500" fill="hold"/>
                                        <p:tgtEl>
                                          <p:spTgt spid="18436"/>
                                        </p:tgtEl>
                                        <p:attrNameLst>
                                          <p:attrName>ppt_x</p:attrName>
                                        </p:attrNameLst>
                                      </p:cBhvr>
                                      <p:tavLst>
                                        <p:tav tm="0">
                                          <p:val>
                                            <p:strVal val="0-#ppt_w/2"/>
                                          </p:val>
                                        </p:tav>
                                        <p:tav tm="100000">
                                          <p:val>
                                            <p:strVal val="#ppt_x"/>
                                          </p:val>
                                        </p:tav>
                                      </p:tavLst>
                                    </p:anim>
                                    <p:anim calcmode="lin" valueType="num">
                                      <p:cBhvr additive="base">
                                        <p:cTn id="4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18437"/>
                                        </p:tgtEl>
                                        <p:attrNameLst>
                                          <p:attrName>style.visibility</p:attrName>
                                        </p:attrNameLst>
                                      </p:cBhvr>
                                      <p:to>
                                        <p:strVal val="visible"/>
                                      </p:to>
                                    </p:set>
                                    <p:anim calcmode="lin" valueType="num">
                                      <p:cBhvr>
                                        <p:cTn id="59" dur="500" fill="hold"/>
                                        <p:tgtEl>
                                          <p:spTgt spid="18437"/>
                                        </p:tgtEl>
                                        <p:attrNameLst>
                                          <p:attrName>ppt_x</p:attrName>
                                        </p:attrNameLst>
                                      </p:cBhvr>
                                      <p:tavLst>
                                        <p:tav tm="0">
                                          <p:val>
                                            <p:strVal val="#ppt_x"/>
                                          </p:val>
                                        </p:tav>
                                        <p:tav tm="100000">
                                          <p:val>
                                            <p:strVal val="#ppt_x"/>
                                          </p:val>
                                        </p:tav>
                                      </p:tavLst>
                                    </p:anim>
                                    <p:anim calcmode="lin" valueType="num">
                                      <p:cBhvr>
                                        <p:cTn id="60" dur="500" fill="hold"/>
                                        <p:tgtEl>
                                          <p:spTgt spid="18437"/>
                                        </p:tgtEl>
                                        <p:attrNameLst>
                                          <p:attrName>ppt_y</p:attrName>
                                        </p:attrNameLst>
                                      </p:cBhvr>
                                      <p:tavLst>
                                        <p:tav tm="0">
                                          <p:val>
                                            <p:strVal val="#ppt_y+#ppt_h/2"/>
                                          </p:val>
                                        </p:tav>
                                        <p:tav tm="100000">
                                          <p:val>
                                            <p:strVal val="#ppt_y"/>
                                          </p:val>
                                        </p:tav>
                                      </p:tavLst>
                                    </p:anim>
                                    <p:anim calcmode="lin" valueType="num">
                                      <p:cBhvr>
                                        <p:cTn id="61" dur="500" fill="hold"/>
                                        <p:tgtEl>
                                          <p:spTgt spid="18437"/>
                                        </p:tgtEl>
                                        <p:attrNameLst>
                                          <p:attrName>ppt_w</p:attrName>
                                        </p:attrNameLst>
                                      </p:cBhvr>
                                      <p:tavLst>
                                        <p:tav tm="0">
                                          <p:val>
                                            <p:strVal val="#ppt_w"/>
                                          </p:val>
                                        </p:tav>
                                        <p:tav tm="100000">
                                          <p:val>
                                            <p:strVal val="#ppt_w"/>
                                          </p:val>
                                        </p:tav>
                                      </p:tavLst>
                                    </p:anim>
                                    <p:anim calcmode="lin" valueType="num">
                                      <p:cBhvr>
                                        <p:cTn id="62" dur="500" fill="hold"/>
                                        <p:tgtEl>
                                          <p:spTgt spid="18437"/>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18438"/>
                                        </p:tgtEl>
                                        <p:attrNameLst>
                                          <p:attrName>style.visibility</p:attrName>
                                        </p:attrNameLst>
                                      </p:cBhvr>
                                      <p:to>
                                        <p:strVal val="visible"/>
                                      </p:to>
                                    </p:set>
                                    <p:anim calcmode="lin" valueType="num">
                                      <p:cBhvr>
                                        <p:cTn id="67" dur="500" fill="hold"/>
                                        <p:tgtEl>
                                          <p:spTgt spid="18438"/>
                                        </p:tgtEl>
                                        <p:attrNameLst>
                                          <p:attrName>ppt_x</p:attrName>
                                        </p:attrNameLst>
                                      </p:cBhvr>
                                      <p:tavLst>
                                        <p:tav tm="0">
                                          <p:val>
                                            <p:strVal val="#ppt_x"/>
                                          </p:val>
                                        </p:tav>
                                        <p:tav tm="100000">
                                          <p:val>
                                            <p:strVal val="#ppt_x"/>
                                          </p:val>
                                        </p:tav>
                                      </p:tavLst>
                                    </p:anim>
                                    <p:anim calcmode="lin" valueType="num">
                                      <p:cBhvr>
                                        <p:cTn id="68" dur="500" fill="hold"/>
                                        <p:tgtEl>
                                          <p:spTgt spid="18438"/>
                                        </p:tgtEl>
                                        <p:attrNameLst>
                                          <p:attrName>ppt_y</p:attrName>
                                        </p:attrNameLst>
                                      </p:cBhvr>
                                      <p:tavLst>
                                        <p:tav tm="0">
                                          <p:val>
                                            <p:strVal val="#ppt_y+#ppt_h/2"/>
                                          </p:val>
                                        </p:tav>
                                        <p:tav tm="100000">
                                          <p:val>
                                            <p:strVal val="#ppt_y"/>
                                          </p:val>
                                        </p:tav>
                                      </p:tavLst>
                                    </p:anim>
                                    <p:anim calcmode="lin" valueType="num">
                                      <p:cBhvr>
                                        <p:cTn id="69" dur="500" fill="hold"/>
                                        <p:tgtEl>
                                          <p:spTgt spid="18438"/>
                                        </p:tgtEl>
                                        <p:attrNameLst>
                                          <p:attrName>ppt_w</p:attrName>
                                        </p:attrNameLst>
                                      </p:cBhvr>
                                      <p:tavLst>
                                        <p:tav tm="0">
                                          <p:val>
                                            <p:strVal val="#ppt_w"/>
                                          </p:val>
                                        </p:tav>
                                        <p:tav tm="100000">
                                          <p:val>
                                            <p:strVal val="#ppt_w"/>
                                          </p:val>
                                        </p:tav>
                                      </p:tavLst>
                                    </p:anim>
                                    <p:anim calcmode="lin" valueType="num">
                                      <p:cBhvr>
                                        <p:cTn id="70" dur="500" fill="hold"/>
                                        <p:tgtEl>
                                          <p:spTgt spid="18438"/>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18439"/>
                                        </p:tgtEl>
                                        <p:attrNameLst>
                                          <p:attrName>style.visibility</p:attrName>
                                        </p:attrNameLst>
                                      </p:cBhvr>
                                      <p:to>
                                        <p:strVal val="visible"/>
                                      </p:to>
                                    </p:set>
                                    <p:anim calcmode="lin" valueType="num">
                                      <p:cBhvr>
                                        <p:cTn id="75" dur="500" fill="hold"/>
                                        <p:tgtEl>
                                          <p:spTgt spid="18439"/>
                                        </p:tgtEl>
                                        <p:attrNameLst>
                                          <p:attrName>ppt_x</p:attrName>
                                        </p:attrNameLst>
                                      </p:cBhvr>
                                      <p:tavLst>
                                        <p:tav tm="0">
                                          <p:val>
                                            <p:strVal val="#ppt_x"/>
                                          </p:val>
                                        </p:tav>
                                        <p:tav tm="100000">
                                          <p:val>
                                            <p:strVal val="#ppt_x"/>
                                          </p:val>
                                        </p:tav>
                                      </p:tavLst>
                                    </p:anim>
                                    <p:anim calcmode="lin" valueType="num">
                                      <p:cBhvr>
                                        <p:cTn id="76" dur="500" fill="hold"/>
                                        <p:tgtEl>
                                          <p:spTgt spid="18439"/>
                                        </p:tgtEl>
                                        <p:attrNameLst>
                                          <p:attrName>ppt_y</p:attrName>
                                        </p:attrNameLst>
                                      </p:cBhvr>
                                      <p:tavLst>
                                        <p:tav tm="0">
                                          <p:val>
                                            <p:strVal val="#ppt_y+#ppt_h/2"/>
                                          </p:val>
                                        </p:tav>
                                        <p:tav tm="100000">
                                          <p:val>
                                            <p:strVal val="#ppt_y"/>
                                          </p:val>
                                        </p:tav>
                                      </p:tavLst>
                                    </p:anim>
                                    <p:anim calcmode="lin" valueType="num">
                                      <p:cBhvr>
                                        <p:cTn id="77" dur="500" fill="hold"/>
                                        <p:tgtEl>
                                          <p:spTgt spid="18439"/>
                                        </p:tgtEl>
                                        <p:attrNameLst>
                                          <p:attrName>ppt_w</p:attrName>
                                        </p:attrNameLst>
                                      </p:cBhvr>
                                      <p:tavLst>
                                        <p:tav tm="0">
                                          <p:val>
                                            <p:strVal val="#ppt_w"/>
                                          </p:val>
                                        </p:tav>
                                        <p:tav tm="100000">
                                          <p:val>
                                            <p:strVal val="#ppt_w"/>
                                          </p:val>
                                        </p:tav>
                                      </p:tavLst>
                                    </p:anim>
                                    <p:anim calcmode="lin" valueType="num">
                                      <p:cBhvr>
                                        <p:cTn id="78" dur="500" fill="hold"/>
                                        <p:tgtEl>
                                          <p:spTgt spid="18439"/>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18500"/>
                                        </p:tgtEl>
                                        <p:attrNameLst>
                                          <p:attrName>style.visibility</p:attrName>
                                        </p:attrNameLst>
                                      </p:cBhvr>
                                      <p:to>
                                        <p:strVal val="visible"/>
                                      </p:to>
                                    </p:set>
                                    <p:anim calcmode="lin" valueType="num">
                                      <p:cBhvr additive="base">
                                        <p:cTn id="83" dur="500" fill="hold"/>
                                        <p:tgtEl>
                                          <p:spTgt spid="18500"/>
                                        </p:tgtEl>
                                        <p:attrNameLst>
                                          <p:attrName>ppt_x</p:attrName>
                                        </p:attrNameLst>
                                      </p:cBhvr>
                                      <p:tavLst>
                                        <p:tav tm="0">
                                          <p:val>
                                            <p:strVal val="0-#ppt_w/2"/>
                                          </p:val>
                                        </p:tav>
                                        <p:tav tm="100000">
                                          <p:val>
                                            <p:strVal val="#ppt_x"/>
                                          </p:val>
                                        </p:tav>
                                      </p:tavLst>
                                    </p:anim>
                                    <p:anim calcmode="lin" valueType="num">
                                      <p:cBhvr additive="base">
                                        <p:cTn id="84" dur="500" fill="hold"/>
                                        <p:tgtEl>
                                          <p:spTgt spid="18500"/>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fill="hold"/>
                                        <p:tgtEl>
                                          <p:spTgt spid="8"/>
                                        </p:tgtEl>
                                        <p:attrNameLst>
                                          <p:attrName>ppt_x</p:attrName>
                                        </p:attrNameLst>
                                      </p:cBhvr>
                                      <p:tavLst>
                                        <p:tav tm="0">
                                          <p:val>
                                            <p:strVal val="0-#ppt_w/2"/>
                                          </p:val>
                                        </p:tav>
                                        <p:tav tm="100000">
                                          <p:val>
                                            <p:strVal val="#ppt_x"/>
                                          </p:val>
                                        </p:tav>
                                      </p:tavLst>
                                    </p:anim>
                                    <p:anim calcmode="lin" valueType="num">
                                      <p:cBhvr additive="base">
                                        <p:cTn id="9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18505"/>
                                        </p:tgtEl>
                                        <p:attrNameLst>
                                          <p:attrName>style.visibility</p:attrName>
                                        </p:attrNameLst>
                                      </p:cBhvr>
                                      <p:to>
                                        <p:strVal val="visible"/>
                                      </p:to>
                                    </p:set>
                                    <p:anim calcmode="lin" valueType="num">
                                      <p:cBhvr additive="base">
                                        <p:cTn id="95" dur="500" fill="hold"/>
                                        <p:tgtEl>
                                          <p:spTgt spid="18505"/>
                                        </p:tgtEl>
                                        <p:attrNameLst>
                                          <p:attrName>ppt_x</p:attrName>
                                        </p:attrNameLst>
                                      </p:cBhvr>
                                      <p:tavLst>
                                        <p:tav tm="0">
                                          <p:val>
                                            <p:strVal val="0-#ppt_w/2"/>
                                          </p:val>
                                        </p:tav>
                                        <p:tav tm="100000">
                                          <p:val>
                                            <p:strVal val="#ppt_x"/>
                                          </p:val>
                                        </p:tav>
                                      </p:tavLst>
                                    </p:anim>
                                    <p:anim calcmode="lin" valueType="num">
                                      <p:cBhvr additive="base">
                                        <p:cTn id="96" dur="500" fill="hold"/>
                                        <p:tgtEl>
                                          <p:spTgt spid="18505"/>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18506"/>
                                        </p:tgtEl>
                                        <p:attrNameLst>
                                          <p:attrName>style.visibility</p:attrName>
                                        </p:attrNameLst>
                                      </p:cBhvr>
                                      <p:to>
                                        <p:strVal val="visible"/>
                                      </p:to>
                                    </p:set>
                                    <p:anim calcmode="lin" valueType="num">
                                      <p:cBhvr additive="base">
                                        <p:cTn id="101" dur="500" fill="hold"/>
                                        <p:tgtEl>
                                          <p:spTgt spid="18506"/>
                                        </p:tgtEl>
                                        <p:attrNameLst>
                                          <p:attrName>ppt_x</p:attrName>
                                        </p:attrNameLst>
                                      </p:cBhvr>
                                      <p:tavLst>
                                        <p:tav tm="0">
                                          <p:val>
                                            <p:strVal val="0-#ppt_w/2"/>
                                          </p:val>
                                        </p:tav>
                                        <p:tav tm="100000">
                                          <p:val>
                                            <p:strVal val="#ppt_x"/>
                                          </p:val>
                                        </p:tav>
                                      </p:tavLst>
                                    </p:anim>
                                    <p:anim calcmode="lin" valueType="num">
                                      <p:cBhvr additive="base">
                                        <p:cTn id="102" dur="500" fill="hold"/>
                                        <p:tgtEl>
                                          <p:spTgt spid="18506"/>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18507"/>
                                        </p:tgtEl>
                                        <p:attrNameLst>
                                          <p:attrName>style.visibility</p:attrName>
                                        </p:attrNameLst>
                                      </p:cBhvr>
                                      <p:to>
                                        <p:strVal val="visible"/>
                                      </p:to>
                                    </p:set>
                                    <p:anim calcmode="lin" valueType="num">
                                      <p:cBhvr additive="base">
                                        <p:cTn id="107" dur="500" fill="hold"/>
                                        <p:tgtEl>
                                          <p:spTgt spid="18507"/>
                                        </p:tgtEl>
                                        <p:attrNameLst>
                                          <p:attrName>ppt_x</p:attrName>
                                        </p:attrNameLst>
                                      </p:cBhvr>
                                      <p:tavLst>
                                        <p:tav tm="0">
                                          <p:val>
                                            <p:strVal val="0-#ppt_w/2"/>
                                          </p:val>
                                        </p:tav>
                                        <p:tav tm="100000">
                                          <p:val>
                                            <p:strVal val="#ppt_x"/>
                                          </p:val>
                                        </p:tav>
                                      </p:tavLst>
                                    </p:anim>
                                    <p:anim calcmode="lin" valueType="num">
                                      <p:cBhvr additive="base">
                                        <p:cTn id="108" dur="500" fill="hold"/>
                                        <p:tgtEl>
                                          <p:spTgt spid="18507"/>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18499"/>
                                        </p:tgtEl>
                                        <p:attrNameLst>
                                          <p:attrName>style.visibility</p:attrName>
                                        </p:attrNameLst>
                                      </p:cBhvr>
                                      <p:to>
                                        <p:strVal val="visible"/>
                                      </p:to>
                                    </p:set>
                                    <p:anim calcmode="lin" valueType="num">
                                      <p:cBhvr additive="base">
                                        <p:cTn id="113" dur="500" fill="hold"/>
                                        <p:tgtEl>
                                          <p:spTgt spid="18499"/>
                                        </p:tgtEl>
                                        <p:attrNameLst>
                                          <p:attrName>ppt_x</p:attrName>
                                        </p:attrNameLst>
                                      </p:cBhvr>
                                      <p:tavLst>
                                        <p:tav tm="0">
                                          <p:val>
                                            <p:strVal val="0-#ppt_w/2"/>
                                          </p:val>
                                        </p:tav>
                                        <p:tav tm="100000">
                                          <p:val>
                                            <p:strVal val="#ppt_x"/>
                                          </p:val>
                                        </p:tav>
                                      </p:tavLst>
                                    </p:anim>
                                    <p:anim calcmode="lin" valueType="num">
                                      <p:cBhvr additive="base">
                                        <p:cTn id="114" dur="500" fill="hold"/>
                                        <p:tgtEl>
                                          <p:spTgt spid="1849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8" presetClass="entr" presetSubtype="6" fill="hold" nodeType="click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strips(downRight)">
                                      <p:cBhvr>
                                        <p:cTn id="119" dur="500"/>
                                        <p:tgtEl>
                                          <p:spTgt spid="12"/>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8" fill="hold" nodeType="clickEffect">
                                  <p:stCondLst>
                                    <p:cond delay="0"/>
                                  </p:stCondLst>
                                  <p:childTnLst>
                                    <p:set>
                                      <p:cBhvr>
                                        <p:cTn id="123" dur="1" fill="hold">
                                          <p:stCondLst>
                                            <p:cond delay="0"/>
                                          </p:stCondLst>
                                        </p:cTn>
                                        <p:tgtEl>
                                          <p:spTgt spid="9"/>
                                        </p:tgtEl>
                                        <p:attrNameLst>
                                          <p:attrName>style.visibility</p:attrName>
                                        </p:attrNameLst>
                                      </p:cBhvr>
                                      <p:to>
                                        <p:strVal val="visible"/>
                                      </p:to>
                                    </p:set>
                                    <p:anim calcmode="lin" valueType="num">
                                      <p:cBhvr additive="base">
                                        <p:cTn id="124" dur="500" fill="hold"/>
                                        <p:tgtEl>
                                          <p:spTgt spid="9"/>
                                        </p:tgtEl>
                                        <p:attrNameLst>
                                          <p:attrName>ppt_x</p:attrName>
                                        </p:attrNameLst>
                                      </p:cBhvr>
                                      <p:tavLst>
                                        <p:tav tm="0">
                                          <p:val>
                                            <p:strVal val="0-#ppt_w/2"/>
                                          </p:val>
                                        </p:tav>
                                        <p:tav tm="100000">
                                          <p:val>
                                            <p:strVal val="#ppt_x"/>
                                          </p:val>
                                        </p:tav>
                                      </p:tavLst>
                                    </p:anim>
                                    <p:anim calcmode="lin" valueType="num">
                                      <p:cBhvr additive="base">
                                        <p:cTn id="1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8" presetClass="entr" presetSubtype="3" fill="hold" nodeType="clickEffect">
                                  <p:stCondLst>
                                    <p:cond delay="0"/>
                                  </p:stCondLst>
                                  <p:childTnLst>
                                    <p:set>
                                      <p:cBhvr>
                                        <p:cTn id="129" dur="1" fill="hold">
                                          <p:stCondLst>
                                            <p:cond delay="0"/>
                                          </p:stCondLst>
                                        </p:cTn>
                                        <p:tgtEl>
                                          <p:spTgt spid="2"/>
                                        </p:tgtEl>
                                        <p:attrNameLst>
                                          <p:attrName>style.visibility</p:attrName>
                                        </p:attrNameLst>
                                      </p:cBhvr>
                                      <p:to>
                                        <p:strVal val="visible"/>
                                      </p:to>
                                    </p:set>
                                    <p:animEffect transition="in" filter="strips(upRight)">
                                      <p:cBhvr>
                                        <p:cTn id="130" dur="500"/>
                                        <p:tgtEl>
                                          <p:spTgt spid="2"/>
                                        </p:tgtEl>
                                      </p:cBhvr>
                                    </p:animEffect>
                                  </p:childTnLst>
                                </p:cTn>
                              </p:par>
                            </p:childTnLst>
                          </p:cTn>
                        </p:par>
                      </p:childTnLst>
                    </p:cTn>
                  </p:par>
                  <p:par>
                    <p:cTn id="131" fill="hold">
                      <p:stCondLst>
                        <p:cond delay="indefinite"/>
                      </p:stCondLst>
                      <p:childTnLst>
                        <p:par>
                          <p:cTn id="132" fill="hold">
                            <p:stCondLst>
                              <p:cond delay="0"/>
                            </p:stCondLst>
                            <p:childTnLst>
                              <p:par>
                                <p:cTn id="133" presetID="17" presetClass="entr" presetSubtype="1" fill="hold" grpId="0" nodeType="clickEffect">
                                  <p:stCondLst>
                                    <p:cond delay="0"/>
                                  </p:stCondLst>
                                  <p:childTnLst>
                                    <p:set>
                                      <p:cBhvr>
                                        <p:cTn id="134" dur="1" fill="hold">
                                          <p:stCondLst>
                                            <p:cond delay="0"/>
                                          </p:stCondLst>
                                        </p:cTn>
                                        <p:tgtEl>
                                          <p:spTgt spid="18465"/>
                                        </p:tgtEl>
                                        <p:attrNameLst>
                                          <p:attrName>style.visibility</p:attrName>
                                        </p:attrNameLst>
                                      </p:cBhvr>
                                      <p:to>
                                        <p:strVal val="visible"/>
                                      </p:to>
                                    </p:set>
                                    <p:anim calcmode="lin" valueType="num">
                                      <p:cBhvr>
                                        <p:cTn id="135" dur="500" fill="hold"/>
                                        <p:tgtEl>
                                          <p:spTgt spid="18465"/>
                                        </p:tgtEl>
                                        <p:attrNameLst>
                                          <p:attrName>ppt_x</p:attrName>
                                        </p:attrNameLst>
                                      </p:cBhvr>
                                      <p:tavLst>
                                        <p:tav tm="0">
                                          <p:val>
                                            <p:strVal val="#ppt_x"/>
                                          </p:val>
                                        </p:tav>
                                        <p:tav tm="100000">
                                          <p:val>
                                            <p:strVal val="#ppt_x"/>
                                          </p:val>
                                        </p:tav>
                                      </p:tavLst>
                                    </p:anim>
                                    <p:anim calcmode="lin" valueType="num">
                                      <p:cBhvr>
                                        <p:cTn id="136" dur="500" fill="hold"/>
                                        <p:tgtEl>
                                          <p:spTgt spid="18465"/>
                                        </p:tgtEl>
                                        <p:attrNameLst>
                                          <p:attrName>ppt_y</p:attrName>
                                        </p:attrNameLst>
                                      </p:cBhvr>
                                      <p:tavLst>
                                        <p:tav tm="0">
                                          <p:val>
                                            <p:strVal val="#ppt_y-#ppt_h/2"/>
                                          </p:val>
                                        </p:tav>
                                        <p:tav tm="100000">
                                          <p:val>
                                            <p:strVal val="#ppt_y"/>
                                          </p:val>
                                        </p:tav>
                                      </p:tavLst>
                                    </p:anim>
                                    <p:anim calcmode="lin" valueType="num">
                                      <p:cBhvr>
                                        <p:cTn id="137" dur="500" fill="hold"/>
                                        <p:tgtEl>
                                          <p:spTgt spid="18465"/>
                                        </p:tgtEl>
                                        <p:attrNameLst>
                                          <p:attrName>ppt_w</p:attrName>
                                        </p:attrNameLst>
                                      </p:cBhvr>
                                      <p:tavLst>
                                        <p:tav tm="0">
                                          <p:val>
                                            <p:strVal val="#ppt_w"/>
                                          </p:val>
                                        </p:tav>
                                        <p:tav tm="100000">
                                          <p:val>
                                            <p:strVal val="#ppt_w"/>
                                          </p:val>
                                        </p:tav>
                                      </p:tavLst>
                                    </p:anim>
                                    <p:anim calcmode="lin" valueType="num">
                                      <p:cBhvr>
                                        <p:cTn id="138" dur="500" fill="hold"/>
                                        <p:tgtEl>
                                          <p:spTgt spid="18465"/>
                                        </p:tgtEl>
                                        <p:attrNameLst>
                                          <p:attrName>ppt_h</p:attrName>
                                        </p:attrNameLst>
                                      </p:cBhvr>
                                      <p:tavLst>
                                        <p:tav tm="0">
                                          <p:val>
                                            <p:fltVal val="0"/>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1" fill="hold" grpId="0" nodeType="clickEffect">
                                  <p:stCondLst>
                                    <p:cond delay="0"/>
                                  </p:stCondLst>
                                  <p:childTnLst>
                                    <p:set>
                                      <p:cBhvr>
                                        <p:cTn id="142" dur="1" fill="hold">
                                          <p:stCondLst>
                                            <p:cond delay="0"/>
                                          </p:stCondLst>
                                        </p:cTn>
                                        <p:tgtEl>
                                          <p:spTgt spid="18440"/>
                                        </p:tgtEl>
                                        <p:attrNameLst>
                                          <p:attrName>style.visibility</p:attrName>
                                        </p:attrNameLst>
                                      </p:cBhvr>
                                      <p:to>
                                        <p:strVal val="visible"/>
                                      </p:to>
                                    </p:set>
                                    <p:anim calcmode="lin" valueType="num">
                                      <p:cBhvr>
                                        <p:cTn id="143" dur="500" fill="hold"/>
                                        <p:tgtEl>
                                          <p:spTgt spid="18440"/>
                                        </p:tgtEl>
                                        <p:attrNameLst>
                                          <p:attrName>ppt_x</p:attrName>
                                        </p:attrNameLst>
                                      </p:cBhvr>
                                      <p:tavLst>
                                        <p:tav tm="0">
                                          <p:val>
                                            <p:strVal val="#ppt_x"/>
                                          </p:val>
                                        </p:tav>
                                        <p:tav tm="100000">
                                          <p:val>
                                            <p:strVal val="#ppt_x"/>
                                          </p:val>
                                        </p:tav>
                                      </p:tavLst>
                                    </p:anim>
                                    <p:anim calcmode="lin" valueType="num">
                                      <p:cBhvr>
                                        <p:cTn id="144" dur="500" fill="hold"/>
                                        <p:tgtEl>
                                          <p:spTgt spid="18440"/>
                                        </p:tgtEl>
                                        <p:attrNameLst>
                                          <p:attrName>ppt_y</p:attrName>
                                        </p:attrNameLst>
                                      </p:cBhvr>
                                      <p:tavLst>
                                        <p:tav tm="0">
                                          <p:val>
                                            <p:strVal val="#ppt_y-#ppt_h/2"/>
                                          </p:val>
                                        </p:tav>
                                        <p:tav tm="100000">
                                          <p:val>
                                            <p:strVal val="#ppt_y"/>
                                          </p:val>
                                        </p:tav>
                                      </p:tavLst>
                                    </p:anim>
                                    <p:anim calcmode="lin" valueType="num">
                                      <p:cBhvr>
                                        <p:cTn id="145" dur="500" fill="hold"/>
                                        <p:tgtEl>
                                          <p:spTgt spid="18440"/>
                                        </p:tgtEl>
                                        <p:attrNameLst>
                                          <p:attrName>ppt_w</p:attrName>
                                        </p:attrNameLst>
                                      </p:cBhvr>
                                      <p:tavLst>
                                        <p:tav tm="0">
                                          <p:val>
                                            <p:strVal val="#ppt_w"/>
                                          </p:val>
                                        </p:tav>
                                        <p:tav tm="100000">
                                          <p:val>
                                            <p:strVal val="#ppt_w"/>
                                          </p:val>
                                        </p:tav>
                                      </p:tavLst>
                                    </p:anim>
                                    <p:anim calcmode="lin" valueType="num">
                                      <p:cBhvr>
                                        <p:cTn id="146" dur="500" fill="hold"/>
                                        <p:tgtEl>
                                          <p:spTgt spid="18440"/>
                                        </p:tgtEl>
                                        <p:attrNameLst>
                                          <p:attrName>ppt_h</p:attrName>
                                        </p:attrNameLst>
                                      </p:cBhvr>
                                      <p:tavLst>
                                        <p:tav tm="0">
                                          <p:val>
                                            <p:fltVal val="0"/>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1" fill="hold" grpId="0" nodeType="clickEffect">
                                  <p:stCondLst>
                                    <p:cond delay="0"/>
                                  </p:stCondLst>
                                  <p:childTnLst>
                                    <p:set>
                                      <p:cBhvr>
                                        <p:cTn id="150" dur="1" fill="hold">
                                          <p:stCondLst>
                                            <p:cond delay="0"/>
                                          </p:stCondLst>
                                        </p:cTn>
                                        <p:tgtEl>
                                          <p:spTgt spid="18441"/>
                                        </p:tgtEl>
                                        <p:attrNameLst>
                                          <p:attrName>style.visibility</p:attrName>
                                        </p:attrNameLst>
                                      </p:cBhvr>
                                      <p:to>
                                        <p:strVal val="visible"/>
                                      </p:to>
                                    </p:set>
                                    <p:anim calcmode="lin" valueType="num">
                                      <p:cBhvr>
                                        <p:cTn id="151" dur="500" fill="hold"/>
                                        <p:tgtEl>
                                          <p:spTgt spid="18441"/>
                                        </p:tgtEl>
                                        <p:attrNameLst>
                                          <p:attrName>ppt_x</p:attrName>
                                        </p:attrNameLst>
                                      </p:cBhvr>
                                      <p:tavLst>
                                        <p:tav tm="0">
                                          <p:val>
                                            <p:strVal val="#ppt_x"/>
                                          </p:val>
                                        </p:tav>
                                        <p:tav tm="100000">
                                          <p:val>
                                            <p:strVal val="#ppt_x"/>
                                          </p:val>
                                        </p:tav>
                                      </p:tavLst>
                                    </p:anim>
                                    <p:anim calcmode="lin" valueType="num">
                                      <p:cBhvr>
                                        <p:cTn id="152" dur="500" fill="hold"/>
                                        <p:tgtEl>
                                          <p:spTgt spid="18441"/>
                                        </p:tgtEl>
                                        <p:attrNameLst>
                                          <p:attrName>ppt_y</p:attrName>
                                        </p:attrNameLst>
                                      </p:cBhvr>
                                      <p:tavLst>
                                        <p:tav tm="0">
                                          <p:val>
                                            <p:strVal val="#ppt_y-#ppt_h/2"/>
                                          </p:val>
                                        </p:tav>
                                        <p:tav tm="100000">
                                          <p:val>
                                            <p:strVal val="#ppt_y"/>
                                          </p:val>
                                        </p:tav>
                                      </p:tavLst>
                                    </p:anim>
                                    <p:anim calcmode="lin" valueType="num">
                                      <p:cBhvr>
                                        <p:cTn id="153" dur="500" fill="hold"/>
                                        <p:tgtEl>
                                          <p:spTgt spid="18441"/>
                                        </p:tgtEl>
                                        <p:attrNameLst>
                                          <p:attrName>ppt_w</p:attrName>
                                        </p:attrNameLst>
                                      </p:cBhvr>
                                      <p:tavLst>
                                        <p:tav tm="0">
                                          <p:val>
                                            <p:strVal val="#ppt_w"/>
                                          </p:val>
                                        </p:tav>
                                        <p:tav tm="100000">
                                          <p:val>
                                            <p:strVal val="#ppt_w"/>
                                          </p:val>
                                        </p:tav>
                                      </p:tavLst>
                                    </p:anim>
                                    <p:anim calcmode="lin" valueType="num">
                                      <p:cBhvr>
                                        <p:cTn id="154" dur="500" fill="hold"/>
                                        <p:tgtEl>
                                          <p:spTgt spid="18441"/>
                                        </p:tgtEl>
                                        <p:attrNameLst>
                                          <p:attrName>ppt_h</p:attrName>
                                        </p:attrNameLst>
                                      </p:cBhvr>
                                      <p:tavLst>
                                        <p:tav tm="0">
                                          <p:val>
                                            <p:fltVal val="0"/>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grpId="0" nodeType="clickEffect">
                                  <p:stCondLst>
                                    <p:cond delay="0"/>
                                  </p:stCondLst>
                                  <p:childTnLst>
                                    <p:set>
                                      <p:cBhvr>
                                        <p:cTn id="158" dur="1" fill="hold">
                                          <p:stCondLst>
                                            <p:cond delay="0"/>
                                          </p:stCondLst>
                                        </p:cTn>
                                        <p:tgtEl>
                                          <p:spTgt spid="18442"/>
                                        </p:tgtEl>
                                        <p:attrNameLst>
                                          <p:attrName>style.visibility</p:attrName>
                                        </p:attrNameLst>
                                      </p:cBhvr>
                                      <p:to>
                                        <p:strVal val="visible"/>
                                      </p:to>
                                    </p:set>
                                    <p:anim calcmode="lin" valueType="num">
                                      <p:cBhvr additive="base">
                                        <p:cTn id="159" dur="500" fill="hold"/>
                                        <p:tgtEl>
                                          <p:spTgt spid="18442"/>
                                        </p:tgtEl>
                                        <p:attrNameLst>
                                          <p:attrName>ppt_x</p:attrName>
                                        </p:attrNameLst>
                                      </p:cBhvr>
                                      <p:tavLst>
                                        <p:tav tm="0">
                                          <p:val>
                                            <p:strVal val="0-#ppt_w/2"/>
                                          </p:val>
                                        </p:tav>
                                        <p:tav tm="100000">
                                          <p:val>
                                            <p:strVal val="#ppt_x"/>
                                          </p:val>
                                        </p:tav>
                                      </p:tavLst>
                                    </p:anim>
                                    <p:anim calcmode="lin" valueType="num">
                                      <p:cBhvr additive="base">
                                        <p:cTn id="160" dur="500" fill="hold"/>
                                        <p:tgtEl>
                                          <p:spTgt spid="18442"/>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8" fill="hold" grpId="0" nodeType="clickEffect">
                                  <p:stCondLst>
                                    <p:cond delay="0"/>
                                  </p:stCondLst>
                                  <p:childTnLst>
                                    <p:set>
                                      <p:cBhvr>
                                        <p:cTn id="164" dur="1" fill="hold">
                                          <p:stCondLst>
                                            <p:cond delay="0"/>
                                          </p:stCondLst>
                                        </p:cTn>
                                        <p:tgtEl>
                                          <p:spTgt spid="18443"/>
                                        </p:tgtEl>
                                        <p:attrNameLst>
                                          <p:attrName>style.visibility</p:attrName>
                                        </p:attrNameLst>
                                      </p:cBhvr>
                                      <p:to>
                                        <p:strVal val="visible"/>
                                      </p:to>
                                    </p:set>
                                    <p:anim calcmode="lin" valueType="num">
                                      <p:cBhvr additive="base">
                                        <p:cTn id="165" dur="500" fill="hold"/>
                                        <p:tgtEl>
                                          <p:spTgt spid="18443"/>
                                        </p:tgtEl>
                                        <p:attrNameLst>
                                          <p:attrName>ppt_x</p:attrName>
                                        </p:attrNameLst>
                                      </p:cBhvr>
                                      <p:tavLst>
                                        <p:tav tm="0">
                                          <p:val>
                                            <p:strVal val="0-#ppt_w/2"/>
                                          </p:val>
                                        </p:tav>
                                        <p:tav tm="100000">
                                          <p:val>
                                            <p:strVal val="#ppt_x"/>
                                          </p:val>
                                        </p:tav>
                                      </p:tavLst>
                                    </p:anim>
                                    <p:anim calcmode="lin" valueType="num">
                                      <p:cBhvr additive="base">
                                        <p:cTn id="166"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8" fill="hold" grpId="0" nodeType="clickEffect">
                                  <p:stCondLst>
                                    <p:cond delay="0"/>
                                  </p:stCondLst>
                                  <p:childTnLst>
                                    <p:set>
                                      <p:cBhvr>
                                        <p:cTn id="170" dur="1" fill="hold">
                                          <p:stCondLst>
                                            <p:cond delay="0"/>
                                          </p:stCondLst>
                                        </p:cTn>
                                        <p:tgtEl>
                                          <p:spTgt spid="18444"/>
                                        </p:tgtEl>
                                        <p:attrNameLst>
                                          <p:attrName>style.visibility</p:attrName>
                                        </p:attrNameLst>
                                      </p:cBhvr>
                                      <p:to>
                                        <p:strVal val="visible"/>
                                      </p:to>
                                    </p:set>
                                    <p:anim calcmode="lin" valueType="num">
                                      <p:cBhvr additive="base">
                                        <p:cTn id="171" dur="500" fill="hold"/>
                                        <p:tgtEl>
                                          <p:spTgt spid="18444"/>
                                        </p:tgtEl>
                                        <p:attrNameLst>
                                          <p:attrName>ppt_x</p:attrName>
                                        </p:attrNameLst>
                                      </p:cBhvr>
                                      <p:tavLst>
                                        <p:tav tm="0">
                                          <p:val>
                                            <p:strVal val="0-#ppt_w/2"/>
                                          </p:val>
                                        </p:tav>
                                        <p:tav tm="100000">
                                          <p:val>
                                            <p:strVal val="#ppt_x"/>
                                          </p:val>
                                        </p:tav>
                                      </p:tavLst>
                                    </p:anim>
                                    <p:anim calcmode="lin" valueType="num">
                                      <p:cBhvr additive="base">
                                        <p:cTn id="172" dur="500" fill="hold"/>
                                        <p:tgtEl>
                                          <p:spTgt spid="18444"/>
                                        </p:tgtEl>
                                        <p:attrNameLst>
                                          <p:attrName>ppt_y</p:attrName>
                                        </p:attrNameLst>
                                      </p:cBhvr>
                                      <p:tavLst>
                                        <p:tav tm="0">
                                          <p:val>
                                            <p:strVal val="#ppt_y"/>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18445"/>
                                        </p:tgtEl>
                                        <p:attrNameLst>
                                          <p:attrName>style.visibility</p:attrName>
                                        </p:attrNameLst>
                                      </p:cBhvr>
                                      <p:to>
                                        <p:strVal val="visible"/>
                                      </p:to>
                                    </p:set>
                                    <p:anim calcmode="lin" valueType="num">
                                      <p:cBhvr additive="base">
                                        <p:cTn id="177" dur="500" fill="hold"/>
                                        <p:tgtEl>
                                          <p:spTgt spid="18445"/>
                                        </p:tgtEl>
                                        <p:attrNameLst>
                                          <p:attrName>ppt_x</p:attrName>
                                        </p:attrNameLst>
                                      </p:cBhvr>
                                      <p:tavLst>
                                        <p:tav tm="0">
                                          <p:val>
                                            <p:strVal val="0-#ppt_w/2"/>
                                          </p:val>
                                        </p:tav>
                                        <p:tav tm="100000">
                                          <p:val>
                                            <p:strVal val="#ppt_x"/>
                                          </p:val>
                                        </p:tav>
                                      </p:tavLst>
                                    </p:anim>
                                    <p:anim calcmode="lin" valueType="num">
                                      <p:cBhvr additive="base">
                                        <p:cTn id="178" dur="500" fill="hold"/>
                                        <p:tgtEl>
                                          <p:spTgt spid="18445"/>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8" fill="hold" grpId="0" nodeType="clickEffect">
                                  <p:stCondLst>
                                    <p:cond delay="0"/>
                                  </p:stCondLst>
                                  <p:childTnLst>
                                    <p:set>
                                      <p:cBhvr>
                                        <p:cTn id="182" dur="1" fill="hold">
                                          <p:stCondLst>
                                            <p:cond delay="0"/>
                                          </p:stCondLst>
                                        </p:cTn>
                                        <p:tgtEl>
                                          <p:spTgt spid="18446"/>
                                        </p:tgtEl>
                                        <p:attrNameLst>
                                          <p:attrName>style.visibility</p:attrName>
                                        </p:attrNameLst>
                                      </p:cBhvr>
                                      <p:to>
                                        <p:strVal val="visible"/>
                                      </p:to>
                                    </p:set>
                                    <p:anim calcmode="lin" valueType="num">
                                      <p:cBhvr additive="base">
                                        <p:cTn id="183" dur="500" fill="hold"/>
                                        <p:tgtEl>
                                          <p:spTgt spid="18446"/>
                                        </p:tgtEl>
                                        <p:attrNameLst>
                                          <p:attrName>ppt_x</p:attrName>
                                        </p:attrNameLst>
                                      </p:cBhvr>
                                      <p:tavLst>
                                        <p:tav tm="0">
                                          <p:val>
                                            <p:strVal val="0-#ppt_w/2"/>
                                          </p:val>
                                        </p:tav>
                                        <p:tav tm="100000">
                                          <p:val>
                                            <p:strVal val="#ppt_x"/>
                                          </p:val>
                                        </p:tav>
                                      </p:tavLst>
                                    </p:anim>
                                    <p:anim calcmode="lin" valueType="num">
                                      <p:cBhvr additive="base">
                                        <p:cTn id="184" dur="500" fill="hold"/>
                                        <p:tgtEl>
                                          <p:spTgt spid="18446"/>
                                        </p:tgtEl>
                                        <p:attrNameLst>
                                          <p:attrName>ppt_y</p:attrName>
                                        </p:attrNameLst>
                                      </p:cBhvr>
                                      <p:tavLst>
                                        <p:tav tm="0">
                                          <p:val>
                                            <p:strVal val="#ppt_y"/>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18447"/>
                                        </p:tgtEl>
                                        <p:attrNameLst>
                                          <p:attrName>style.visibility</p:attrName>
                                        </p:attrNameLst>
                                      </p:cBhvr>
                                      <p:to>
                                        <p:strVal val="visible"/>
                                      </p:to>
                                    </p:set>
                                    <p:anim calcmode="lin" valueType="num">
                                      <p:cBhvr additive="base">
                                        <p:cTn id="189" dur="500" fill="hold"/>
                                        <p:tgtEl>
                                          <p:spTgt spid="18447"/>
                                        </p:tgtEl>
                                        <p:attrNameLst>
                                          <p:attrName>ppt_x</p:attrName>
                                        </p:attrNameLst>
                                      </p:cBhvr>
                                      <p:tavLst>
                                        <p:tav tm="0">
                                          <p:val>
                                            <p:strVal val="0-#ppt_w/2"/>
                                          </p:val>
                                        </p:tav>
                                        <p:tav tm="100000">
                                          <p:val>
                                            <p:strVal val="#ppt_x"/>
                                          </p:val>
                                        </p:tav>
                                      </p:tavLst>
                                    </p:anim>
                                    <p:anim calcmode="lin" valueType="num">
                                      <p:cBhvr additive="base">
                                        <p:cTn id="190" dur="500" fill="hold"/>
                                        <p:tgtEl>
                                          <p:spTgt spid="18447"/>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8" fill="hold" nodeType="clickEffect">
                                  <p:stCondLst>
                                    <p:cond delay="0"/>
                                  </p:stCondLst>
                                  <p:childTnLst>
                                    <p:set>
                                      <p:cBhvr>
                                        <p:cTn id="194" dur="1" fill="hold">
                                          <p:stCondLst>
                                            <p:cond delay="0"/>
                                          </p:stCondLst>
                                        </p:cTn>
                                        <p:tgtEl>
                                          <p:spTgt spid="6"/>
                                        </p:tgtEl>
                                        <p:attrNameLst>
                                          <p:attrName>style.visibility</p:attrName>
                                        </p:attrNameLst>
                                      </p:cBhvr>
                                      <p:to>
                                        <p:strVal val="visible"/>
                                      </p:to>
                                    </p:set>
                                    <p:anim calcmode="lin" valueType="num">
                                      <p:cBhvr additive="base">
                                        <p:cTn id="195" dur="500" fill="hold"/>
                                        <p:tgtEl>
                                          <p:spTgt spid="6"/>
                                        </p:tgtEl>
                                        <p:attrNameLst>
                                          <p:attrName>ppt_x</p:attrName>
                                        </p:attrNameLst>
                                      </p:cBhvr>
                                      <p:tavLst>
                                        <p:tav tm="0">
                                          <p:val>
                                            <p:strVal val="0-#ppt_w/2"/>
                                          </p:val>
                                        </p:tav>
                                        <p:tav tm="100000">
                                          <p:val>
                                            <p:strVal val="#ppt_x"/>
                                          </p:val>
                                        </p:tav>
                                      </p:tavLst>
                                    </p:anim>
                                    <p:anim calcmode="lin" valueType="num">
                                      <p:cBhvr additive="base">
                                        <p:cTn id="19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18" presetClass="entr" presetSubtype="6" fill="hold" grpId="0" nodeType="clickEffect">
                                  <p:stCondLst>
                                    <p:cond delay="0"/>
                                  </p:stCondLst>
                                  <p:childTnLst>
                                    <p:set>
                                      <p:cBhvr>
                                        <p:cTn id="200" dur="1" fill="hold">
                                          <p:stCondLst>
                                            <p:cond delay="0"/>
                                          </p:stCondLst>
                                        </p:cTn>
                                        <p:tgtEl>
                                          <p:spTgt spid="18448"/>
                                        </p:tgtEl>
                                        <p:attrNameLst>
                                          <p:attrName>style.visibility</p:attrName>
                                        </p:attrNameLst>
                                      </p:cBhvr>
                                      <p:to>
                                        <p:strVal val="visible"/>
                                      </p:to>
                                    </p:set>
                                    <p:animEffect transition="in" filter="strips(downRight)">
                                      <p:cBhvr>
                                        <p:cTn id="201" dur="500"/>
                                        <p:tgtEl>
                                          <p:spTgt spid="18448"/>
                                        </p:tgtEl>
                                      </p:cBhvr>
                                    </p:animEffect>
                                  </p:childTnLst>
                                </p:cTn>
                              </p:par>
                            </p:childTnLst>
                          </p:cTn>
                        </p:par>
                      </p:childTnLst>
                    </p:cTn>
                  </p:par>
                  <p:par>
                    <p:cTn id="202" fill="hold">
                      <p:stCondLst>
                        <p:cond delay="indefinite"/>
                      </p:stCondLst>
                      <p:childTnLst>
                        <p:par>
                          <p:cTn id="203" fill="hold">
                            <p:stCondLst>
                              <p:cond delay="0"/>
                            </p:stCondLst>
                            <p:childTnLst>
                              <p:par>
                                <p:cTn id="204" presetID="23" presetClass="entr" presetSubtype="16" fill="hold" nodeType="clickEffect">
                                  <p:stCondLst>
                                    <p:cond delay="0"/>
                                  </p:stCondLst>
                                  <p:childTnLst>
                                    <p:set>
                                      <p:cBhvr>
                                        <p:cTn id="205" dur="1" fill="hold">
                                          <p:stCondLst>
                                            <p:cond delay="0"/>
                                          </p:stCondLst>
                                        </p:cTn>
                                        <p:tgtEl>
                                          <p:spTgt spid="11"/>
                                        </p:tgtEl>
                                        <p:attrNameLst>
                                          <p:attrName>style.visibility</p:attrName>
                                        </p:attrNameLst>
                                      </p:cBhvr>
                                      <p:to>
                                        <p:strVal val="visible"/>
                                      </p:to>
                                    </p:set>
                                    <p:anim calcmode="lin" valueType="num">
                                      <p:cBhvr>
                                        <p:cTn id="206" dur="500" fill="hold"/>
                                        <p:tgtEl>
                                          <p:spTgt spid="11"/>
                                        </p:tgtEl>
                                        <p:attrNameLst>
                                          <p:attrName>ppt_w</p:attrName>
                                        </p:attrNameLst>
                                      </p:cBhvr>
                                      <p:tavLst>
                                        <p:tav tm="0">
                                          <p:val>
                                            <p:fltVal val="0"/>
                                          </p:val>
                                        </p:tav>
                                        <p:tav tm="100000">
                                          <p:val>
                                            <p:strVal val="#ppt_w"/>
                                          </p:val>
                                        </p:tav>
                                      </p:tavLst>
                                    </p:anim>
                                    <p:anim calcmode="lin" valueType="num">
                                      <p:cBhvr>
                                        <p:cTn id="20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08" fill="hold">
                      <p:stCondLst>
                        <p:cond delay="indefinite"/>
                      </p:stCondLst>
                      <p:childTnLst>
                        <p:par>
                          <p:cTn id="209" fill="hold">
                            <p:stCondLst>
                              <p:cond delay="0"/>
                            </p:stCondLst>
                            <p:childTnLst>
                              <p:par>
                                <p:cTn id="210" presetID="23" presetClass="entr" presetSubtype="16" fill="hold" nodeType="clickEffect">
                                  <p:stCondLst>
                                    <p:cond delay="0"/>
                                  </p:stCondLst>
                                  <p:childTnLst>
                                    <p:set>
                                      <p:cBhvr>
                                        <p:cTn id="211" dur="1" fill="hold">
                                          <p:stCondLst>
                                            <p:cond delay="0"/>
                                          </p:stCondLst>
                                        </p:cTn>
                                        <p:tgtEl>
                                          <p:spTgt spid="4"/>
                                        </p:tgtEl>
                                        <p:attrNameLst>
                                          <p:attrName>style.visibility</p:attrName>
                                        </p:attrNameLst>
                                      </p:cBhvr>
                                      <p:to>
                                        <p:strVal val="visible"/>
                                      </p:to>
                                    </p:set>
                                    <p:anim calcmode="lin" valueType="num">
                                      <p:cBhvr>
                                        <p:cTn id="212" dur="500" fill="hold"/>
                                        <p:tgtEl>
                                          <p:spTgt spid="4"/>
                                        </p:tgtEl>
                                        <p:attrNameLst>
                                          <p:attrName>ppt_w</p:attrName>
                                        </p:attrNameLst>
                                      </p:cBhvr>
                                      <p:tavLst>
                                        <p:tav tm="0">
                                          <p:val>
                                            <p:fltVal val="0"/>
                                          </p:val>
                                        </p:tav>
                                        <p:tav tm="100000">
                                          <p:val>
                                            <p:strVal val="#ppt_w"/>
                                          </p:val>
                                        </p:tav>
                                      </p:tavLst>
                                    </p:anim>
                                    <p:anim calcmode="lin" valueType="num">
                                      <p:cBhvr>
                                        <p:cTn id="21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17" presetClass="entr" presetSubtype="4" fill="hold" grpId="0" nodeType="clickEffect">
                                  <p:stCondLst>
                                    <p:cond delay="0"/>
                                  </p:stCondLst>
                                  <p:childTnLst>
                                    <p:set>
                                      <p:cBhvr>
                                        <p:cTn id="217" dur="1" fill="hold">
                                          <p:stCondLst>
                                            <p:cond delay="0"/>
                                          </p:stCondLst>
                                        </p:cTn>
                                        <p:tgtEl>
                                          <p:spTgt spid="18449"/>
                                        </p:tgtEl>
                                        <p:attrNameLst>
                                          <p:attrName>style.visibility</p:attrName>
                                        </p:attrNameLst>
                                      </p:cBhvr>
                                      <p:to>
                                        <p:strVal val="visible"/>
                                      </p:to>
                                    </p:set>
                                    <p:anim calcmode="lin" valueType="num">
                                      <p:cBhvr>
                                        <p:cTn id="218" dur="500" fill="hold"/>
                                        <p:tgtEl>
                                          <p:spTgt spid="18449"/>
                                        </p:tgtEl>
                                        <p:attrNameLst>
                                          <p:attrName>ppt_x</p:attrName>
                                        </p:attrNameLst>
                                      </p:cBhvr>
                                      <p:tavLst>
                                        <p:tav tm="0">
                                          <p:val>
                                            <p:strVal val="#ppt_x"/>
                                          </p:val>
                                        </p:tav>
                                        <p:tav tm="100000">
                                          <p:val>
                                            <p:strVal val="#ppt_x"/>
                                          </p:val>
                                        </p:tav>
                                      </p:tavLst>
                                    </p:anim>
                                    <p:anim calcmode="lin" valueType="num">
                                      <p:cBhvr>
                                        <p:cTn id="219" dur="500" fill="hold"/>
                                        <p:tgtEl>
                                          <p:spTgt spid="18449"/>
                                        </p:tgtEl>
                                        <p:attrNameLst>
                                          <p:attrName>ppt_y</p:attrName>
                                        </p:attrNameLst>
                                      </p:cBhvr>
                                      <p:tavLst>
                                        <p:tav tm="0">
                                          <p:val>
                                            <p:strVal val="#ppt_y+#ppt_h/2"/>
                                          </p:val>
                                        </p:tav>
                                        <p:tav tm="100000">
                                          <p:val>
                                            <p:strVal val="#ppt_y"/>
                                          </p:val>
                                        </p:tav>
                                      </p:tavLst>
                                    </p:anim>
                                    <p:anim calcmode="lin" valueType="num">
                                      <p:cBhvr>
                                        <p:cTn id="220" dur="500" fill="hold"/>
                                        <p:tgtEl>
                                          <p:spTgt spid="18449"/>
                                        </p:tgtEl>
                                        <p:attrNameLst>
                                          <p:attrName>ppt_w</p:attrName>
                                        </p:attrNameLst>
                                      </p:cBhvr>
                                      <p:tavLst>
                                        <p:tav tm="0">
                                          <p:val>
                                            <p:strVal val="#ppt_w"/>
                                          </p:val>
                                        </p:tav>
                                        <p:tav tm="100000">
                                          <p:val>
                                            <p:strVal val="#ppt_w"/>
                                          </p:val>
                                        </p:tav>
                                      </p:tavLst>
                                    </p:anim>
                                    <p:anim calcmode="lin" valueType="num">
                                      <p:cBhvr>
                                        <p:cTn id="221" dur="500" fill="hold"/>
                                        <p:tgtEl>
                                          <p:spTgt spid="18449"/>
                                        </p:tgtEl>
                                        <p:attrNameLst>
                                          <p:attrName>ppt_h</p:attrName>
                                        </p:attrNameLst>
                                      </p:cBhvr>
                                      <p:tavLst>
                                        <p:tav tm="0">
                                          <p:val>
                                            <p:fltVal val="0"/>
                                          </p:val>
                                        </p:tav>
                                        <p:tav tm="100000">
                                          <p:val>
                                            <p:strVal val="#ppt_h"/>
                                          </p:val>
                                        </p:tav>
                                      </p:tavLst>
                                    </p:anim>
                                  </p:childTnLst>
                                </p:cTn>
                              </p:par>
                            </p:childTnLst>
                          </p:cTn>
                        </p:par>
                      </p:childTnLst>
                    </p:cTn>
                  </p:par>
                  <p:par>
                    <p:cTn id="222" fill="hold">
                      <p:stCondLst>
                        <p:cond delay="indefinite"/>
                      </p:stCondLst>
                      <p:childTnLst>
                        <p:par>
                          <p:cTn id="223" fill="hold">
                            <p:stCondLst>
                              <p:cond delay="0"/>
                            </p:stCondLst>
                            <p:childTnLst>
                              <p:par>
                                <p:cTn id="224" presetID="17" presetClass="entr" presetSubtype="4" fill="hold" grpId="0" nodeType="clickEffect">
                                  <p:stCondLst>
                                    <p:cond delay="0"/>
                                  </p:stCondLst>
                                  <p:childTnLst>
                                    <p:set>
                                      <p:cBhvr>
                                        <p:cTn id="225" dur="1" fill="hold">
                                          <p:stCondLst>
                                            <p:cond delay="0"/>
                                          </p:stCondLst>
                                        </p:cTn>
                                        <p:tgtEl>
                                          <p:spTgt spid="18450"/>
                                        </p:tgtEl>
                                        <p:attrNameLst>
                                          <p:attrName>style.visibility</p:attrName>
                                        </p:attrNameLst>
                                      </p:cBhvr>
                                      <p:to>
                                        <p:strVal val="visible"/>
                                      </p:to>
                                    </p:set>
                                    <p:anim calcmode="lin" valueType="num">
                                      <p:cBhvr>
                                        <p:cTn id="226" dur="500" fill="hold"/>
                                        <p:tgtEl>
                                          <p:spTgt spid="18450"/>
                                        </p:tgtEl>
                                        <p:attrNameLst>
                                          <p:attrName>ppt_x</p:attrName>
                                        </p:attrNameLst>
                                      </p:cBhvr>
                                      <p:tavLst>
                                        <p:tav tm="0">
                                          <p:val>
                                            <p:strVal val="#ppt_x"/>
                                          </p:val>
                                        </p:tav>
                                        <p:tav tm="100000">
                                          <p:val>
                                            <p:strVal val="#ppt_x"/>
                                          </p:val>
                                        </p:tav>
                                      </p:tavLst>
                                    </p:anim>
                                    <p:anim calcmode="lin" valueType="num">
                                      <p:cBhvr>
                                        <p:cTn id="227" dur="500" fill="hold"/>
                                        <p:tgtEl>
                                          <p:spTgt spid="18450"/>
                                        </p:tgtEl>
                                        <p:attrNameLst>
                                          <p:attrName>ppt_y</p:attrName>
                                        </p:attrNameLst>
                                      </p:cBhvr>
                                      <p:tavLst>
                                        <p:tav tm="0">
                                          <p:val>
                                            <p:strVal val="#ppt_y+#ppt_h/2"/>
                                          </p:val>
                                        </p:tav>
                                        <p:tav tm="100000">
                                          <p:val>
                                            <p:strVal val="#ppt_y"/>
                                          </p:val>
                                        </p:tav>
                                      </p:tavLst>
                                    </p:anim>
                                    <p:anim calcmode="lin" valueType="num">
                                      <p:cBhvr>
                                        <p:cTn id="228" dur="500" fill="hold"/>
                                        <p:tgtEl>
                                          <p:spTgt spid="18450"/>
                                        </p:tgtEl>
                                        <p:attrNameLst>
                                          <p:attrName>ppt_w</p:attrName>
                                        </p:attrNameLst>
                                      </p:cBhvr>
                                      <p:tavLst>
                                        <p:tav tm="0">
                                          <p:val>
                                            <p:strVal val="#ppt_w"/>
                                          </p:val>
                                        </p:tav>
                                        <p:tav tm="100000">
                                          <p:val>
                                            <p:strVal val="#ppt_w"/>
                                          </p:val>
                                        </p:tav>
                                      </p:tavLst>
                                    </p:anim>
                                    <p:anim calcmode="lin" valueType="num">
                                      <p:cBhvr>
                                        <p:cTn id="229" dur="500" fill="hold"/>
                                        <p:tgtEl>
                                          <p:spTgt spid="18450"/>
                                        </p:tgtEl>
                                        <p:attrNameLst>
                                          <p:attrName>ppt_h</p:attrName>
                                        </p:attrNameLst>
                                      </p:cBhvr>
                                      <p:tavLst>
                                        <p:tav tm="0">
                                          <p:val>
                                            <p:fltVal val="0"/>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7" presetClass="entr" presetSubtype="4" fill="hold" grpId="0" nodeType="clickEffect">
                                  <p:stCondLst>
                                    <p:cond delay="0"/>
                                  </p:stCondLst>
                                  <p:childTnLst>
                                    <p:set>
                                      <p:cBhvr>
                                        <p:cTn id="233" dur="1" fill="hold">
                                          <p:stCondLst>
                                            <p:cond delay="0"/>
                                          </p:stCondLst>
                                        </p:cTn>
                                        <p:tgtEl>
                                          <p:spTgt spid="18451"/>
                                        </p:tgtEl>
                                        <p:attrNameLst>
                                          <p:attrName>style.visibility</p:attrName>
                                        </p:attrNameLst>
                                      </p:cBhvr>
                                      <p:to>
                                        <p:strVal val="visible"/>
                                      </p:to>
                                    </p:set>
                                    <p:anim calcmode="lin" valueType="num">
                                      <p:cBhvr>
                                        <p:cTn id="234" dur="500" fill="hold"/>
                                        <p:tgtEl>
                                          <p:spTgt spid="18451"/>
                                        </p:tgtEl>
                                        <p:attrNameLst>
                                          <p:attrName>ppt_x</p:attrName>
                                        </p:attrNameLst>
                                      </p:cBhvr>
                                      <p:tavLst>
                                        <p:tav tm="0">
                                          <p:val>
                                            <p:strVal val="#ppt_x"/>
                                          </p:val>
                                        </p:tav>
                                        <p:tav tm="100000">
                                          <p:val>
                                            <p:strVal val="#ppt_x"/>
                                          </p:val>
                                        </p:tav>
                                      </p:tavLst>
                                    </p:anim>
                                    <p:anim calcmode="lin" valueType="num">
                                      <p:cBhvr>
                                        <p:cTn id="235" dur="500" fill="hold"/>
                                        <p:tgtEl>
                                          <p:spTgt spid="18451"/>
                                        </p:tgtEl>
                                        <p:attrNameLst>
                                          <p:attrName>ppt_y</p:attrName>
                                        </p:attrNameLst>
                                      </p:cBhvr>
                                      <p:tavLst>
                                        <p:tav tm="0">
                                          <p:val>
                                            <p:strVal val="#ppt_y+#ppt_h/2"/>
                                          </p:val>
                                        </p:tav>
                                        <p:tav tm="100000">
                                          <p:val>
                                            <p:strVal val="#ppt_y"/>
                                          </p:val>
                                        </p:tav>
                                      </p:tavLst>
                                    </p:anim>
                                    <p:anim calcmode="lin" valueType="num">
                                      <p:cBhvr>
                                        <p:cTn id="236" dur="500" fill="hold"/>
                                        <p:tgtEl>
                                          <p:spTgt spid="18451"/>
                                        </p:tgtEl>
                                        <p:attrNameLst>
                                          <p:attrName>ppt_w</p:attrName>
                                        </p:attrNameLst>
                                      </p:cBhvr>
                                      <p:tavLst>
                                        <p:tav tm="0">
                                          <p:val>
                                            <p:strVal val="#ppt_w"/>
                                          </p:val>
                                        </p:tav>
                                        <p:tav tm="100000">
                                          <p:val>
                                            <p:strVal val="#ppt_w"/>
                                          </p:val>
                                        </p:tav>
                                      </p:tavLst>
                                    </p:anim>
                                    <p:anim calcmode="lin" valueType="num">
                                      <p:cBhvr>
                                        <p:cTn id="237" dur="500" fill="hold"/>
                                        <p:tgtEl>
                                          <p:spTgt spid="18451"/>
                                        </p:tgtEl>
                                        <p:attrNameLst>
                                          <p:attrName>ppt_h</p:attrName>
                                        </p:attrNameLst>
                                      </p:cBhvr>
                                      <p:tavLst>
                                        <p:tav tm="0">
                                          <p:val>
                                            <p:fltVal val="0"/>
                                          </p:val>
                                        </p:tav>
                                        <p:tav tm="100000">
                                          <p:val>
                                            <p:strVal val="#ppt_h"/>
                                          </p:val>
                                        </p:tav>
                                      </p:tavLst>
                                    </p:anim>
                                  </p:childTnLst>
                                </p:cTn>
                              </p:par>
                            </p:childTnLst>
                          </p:cTn>
                        </p:par>
                      </p:childTnLst>
                    </p:cTn>
                  </p:par>
                  <p:par>
                    <p:cTn id="238" fill="hold">
                      <p:stCondLst>
                        <p:cond delay="indefinite"/>
                      </p:stCondLst>
                      <p:childTnLst>
                        <p:par>
                          <p:cTn id="239" fill="hold">
                            <p:stCondLst>
                              <p:cond delay="0"/>
                            </p:stCondLst>
                            <p:childTnLst>
                              <p:par>
                                <p:cTn id="240" presetID="17" presetClass="entr" presetSubtype="4" fill="hold" grpId="0" nodeType="clickEffect">
                                  <p:stCondLst>
                                    <p:cond delay="0"/>
                                  </p:stCondLst>
                                  <p:childTnLst>
                                    <p:set>
                                      <p:cBhvr>
                                        <p:cTn id="241" dur="1" fill="hold">
                                          <p:stCondLst>
                                            <p:cond delay="0"/>
                                          </p:stCondLst>
                                        </p:cTn>
                                        <p:tgtEl>
                                          <p:spTgt spid="18452"/>
                                        </p:tgtEl>
                                        <p:attrNameLst>
                                          <p:attrName>style.visibility</p:attrName>
                                        </p:attrNameLst>
                                      </p:cBhvr>
                                      <p:to>
                                        <p:strVal val="visible"/>
                                      </p:to>
                                    </p:set>
                                    <p:anim calcmode="lin" valueType="num">
                                      <p:cBhvr>
                                        <p:cTn id="242" dur="500" fill="hold"/>
                                        <p:tgtEl>
                                          <p:spTgt spid="18452"/>
                                        </p:tgtEl>
                                        <p:attrNameLst>
                                          <p:attrName>ppt_x</p:attrName>
                                        </p:attrNameLst>
                                      </p:cBhvr>
                                      <p:tavLst>
                                        <p:tav tm="0">
                                          <p:val>
                                            <p:strVal val="#ppt_x"/>
                                          </p:val>
                                        </p:tav>
                                        <p:tav tm="100000">
                                          <p:val>
                                            <p:strVal val="#ppt_x"/>
                                          </p:val>
                                        </p:tav>
                                      </p:tavLst>
                                    </p:anim>
                                    <p:anim calcmode="lin" valueType="num">
                                      <p:cBhvr>
                                        <p:cTn id="243" dur="500" fill="hold"/>
                                        <p:tgtEl>
                                          <p:spTgt spid="18452"/>
                                        </p:tgtEl>
                                        <p:attrNameLst>
                                          <p:attrName>ppt_y</p:attrName>
                                        </p:attrNameLst>
                                      </p:cBhvr>
                                      <p:tavLst>
                                        <p:tav tm="0">
                                          <p:val>
                                            <p:strVal val="#ppt_y+#ppt_h/2"/>
                                          </p:val>
                                        </p:tav>
                                        <p:tav tm="100000">
                                          <p:val>
                                            <p:strVal val="#ppt_y"/>
                                          </p:val>
                                        </p:tav>
                                      </p:tavLst>
                                    </p:anim>
                                    <p:anim calcmode="lin" valueType="num">
                                      <p:cBhvr>
                                        <p:cTn id="244" dur="500" fill="hold"/>
                                        <p:tgtEl>
                                          <p:spTgt spid="18452"/>
                                        </p:tgtEl>
                                        <p:attrNameLst>
                                          <p:attrName>ppt_w</p:attrName>
                                        </p:attrNameLst>
                                      </p:cBhvr>
                                      <p:tavLst>
                                        <p:tav tm="0">
                                          <p:val>
                                            <p:strVal val="#ppt_w"/>
                                          </p:val>
                                        </p:tav>
                                        <p:tav tm="100000">
                                          <p:val>
                                            <p:strVal val="#ppt_w"/>
                                          </p:val>
                                        </p:tav>
                                      </p:tavLst>
                                    </p:anim>
                                    <p:anim calcmode="lin" valueType="num">
                                      <p:cBhvr>
                                        <p:cTn id="245" dur="500" fill="hold"/>
                                        <p:tgtEl>
                                          <p:spTgt spid="18452"/>
                                        </p:tgtEl>
                                        <p:attrNameLst>
                                          <p:attrName>ppt_h</p:attrName>
                                        </p:attrNameLst>
                                      </p:cBhvr>
                                      <p:tavLst>
                                        <p:tav tm="0">
                                          <p:val>
                                            <p:fltVal val="0"/>
                                          </p:val>
                                        </p:tav>
                                        <p:tav tm="100000">
                                          <p:val>
                                            <p:strVal val="#ppt_h"/>
                                          </p:val>
                                        </p:tav>
                                      </p:tavLst>
                                    </p:anim>
                                  </p:childTnLst>
                                </p:cTn>
                              </p:par>
                            </p:childTnLst>
                          </p:cTn>
                        </p:par>
                      </p:childTnLst>
                    </p:cTn>
                  </p:par>
                  <p:par>
                    <p:cTn id="246" fill="hold">
                      <p:stCondLst>
                        <p:cond delay="indefinite"/>
                      </p:stCondLst>
                      <p:childTnLst>
                        <p:par>
                          <p:cTn id="247" fill="hold">
                            <p:stCondLst>
                              <p:cond delay="0"/>
                            </p:stCondLst>
                            <p:childTnLst>
                              <p:par>
                                <p:cTn id="248" presetID="2" presetClass="entr" presetSubtype="8" fill="hold" grpId="0" nodeType="clickEffect">
                                  <p:stCondLst>
                                    <p:cond delay="0"/>
                                  </p:stCondLst>
                                  <p:childTnLst>
                                    <p:set>
                                      <p:cBhvr>
                                        <p:cTn id="249" dur="1" fill="hold">
                                          <p:stCondLst>
                                            <p:cond delay="0"/>
                                          </p:stCondLst>
                                        </p:cTn>
                                        <p:tgtEl>
                                          <p:spTgt spid="18453"/>
                                        </p:tgtEl>
                                        <p:attrNameLst>
                                          <p:attrName>style.visibility</p:attrName>
                                        </p:attrNameLst>
                                      </p:cBhvr>
                                      <p:to>
                                        <p:strVal val="visible"/>
                                      </p:to>
                                    </p:set>
                                    <p:anim calcmode="lin" valueType="num">
                                      <p:cBhvr additive="base">
                                        <p:cTn id="250" dur="500" fill="hold"/>
                                        <p:tgtEl>
                                          <p:spTgt spid="18453"/>
                                        </p:tgtEl>
                                        <p:attrNameLst>
                                          <p:attrName>ppt_x</p:attrName>
                                        </p:attrNameLst>
                                      </p:cBhvr>
                                      <p:tavLst>
                                        <p:tav tm="0">
                                          <p:val>
                                            <p:strVal val="0-#ppt_w/2"/>
                                          </p:val>
                                        </p:tav>
                                        <p:tav tm="100000">
                                          <p:val>
                                            <p:strVal val="#ppt_x"/>
                                          </p:val>
                                        </p:tav>
                                      </p:tavLst>
                                    </p:anim>
                                    <p:anim calcmode="lin" valueType="num">
                                      <p:cBhvr additive="base">
                                        <p:cTn id="251" dur="500" fill="hold"/>
                                        <p:tgtEl>
                                          <p:spTgt spid="18453"/>
                                        </p:tgtEl>
                                        <p:attrNameLst>
                                          <p:attrName>ppt_y</p:attrName>
                                        </p:attrNameLst>
                                      </p:cBhvr>
                                      <p:tavLst>
                                        <p:tav tm="0">
                                          <p:val>
                                            <p:strVal val="#ppt_y"/>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2" presetClass="entr" presetSubtype="8" fill="hold" grpId="0" nodeType="clickEffect">
                                  <p:stCondLst>
                                    <p:cond delay="0"/>
                                  </p:stCondLst>
                                  <p:childTnLst>
                                    <p:set>
                                      <p:cBhvr>
                                        <p:cTn id="255" dur="1" fill="hold">
                                          <p:stCondLst>
                                            <p:cond delay="0"/>
                                          </p:stCondLst>
                                        </p:cTn>
                                        <p:tgtEl>
                                          <p:spTgt spid="18454"/>
                                        </p:tgtEl>
                                        <p:attrNameLst>
                                          <p:attrName>style.visibility</p:attrName>
                                        </p:attrNameLst>
                                      </p:cBhvr>
                                      <p:to>
                                        <p:strVal val="visible"/>
                                      </p:to>
                                    </p:set>
                                    <p:anim calcmode="lin" valueType="num">
                                      <p:cBhvr additive="base">
                                        <p:cTn id="256" dur="500" fill="hold"/>
                                        <p:tgtEl>
                                          <p:spTgt spid="18454"/>
                                        </p:tgtEl>
                                        <p:attrNameLst>
                                          <p:attrName>ppt_x</p:attrName>
                                        </p:attrNameLst>
                                      </p:cBhvr>
                                      <p:tavLst>
                                        <p:tav tm="0">
                                          <p:val>
                                            <p:strVal val="0-#ppt_w/2"/>
                                          </p:val>
                                        </p:tav>
                                        <p:tav tm="100000">
                                          <p:val>
                                            <p:strVal val="#ppt_x"/>
                                          </p:val>
                                        </p:tav>
                                      </p:tavLst>
                                    </p:anim>
                                    <p:anim calcmode="lin" valueType="num">
                                      <p:cBhvr additive="base">
                                        <p:cTn id="257" dur="500" fill="hold"/>
                                        <p:tgtEl>
                                          <p:spTgt spid="18454"/>
                                        </p:tgtEl>
                                        <p:attrNameLst>
                                          <p:attrName>ppt_y</p:attrName>
                                        </p:attrNameLst>
                                      </p:cBhvr>
                                      <p:tavLst>
                                        <p:tav tm="0">
                                          <p:val>
                                            <p:strVal val="#ppt_y"/>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2" presetClass="entr" presetSubtype="8" fill="hold" grpId="0" nodeType="clickEffect">
                                  <p:stCondLst>
                                    <p:cond delay="0"/>
                                  </p:stCondLst>
                                  <p:childTnLst>
                                    <p:set>
                                      <p:cBhvr>
                                        <p:cTn id="261" dur="1" fill="hold">
                                          <p:stCondLst>
                                            <p:cond delay="0"/>
                                          </p:stCondLst>
                                        </p:cTn>
                                        <p:tgtEl>
                                          <p:spTgt spid="18455"/>
                                        </p:tgtEl>
                                        <p:attrNameLst>
                                          <p:attrName>style.visibility</p:attrName>
                                        </p:attrNameLst>
                                      </p:cBhvr>
                                      <p:to>
                                        <p:strVal val="visible"/>
                                      </p:to>
                                    </p:set>
                                    <p:anim calcmode="lin" valueType="num">
                                      <p:cBhvr additive="base">
                                        <p:cTn id="262" dur="500" fill="hold"/>
                                        <p:tgtEl>
                                          <p:spTgt spid="18455"/>
                                        </p:tgtEl>
                                        <p:attrNameLst>
                                          <p:attrName>ppt_x</p:attrName>
                                        </p:attrNameLst>
                                      </p:cBhvr>
                                      <p:tavLst>
                                        <p:tav tm="0">
                                          <p:val>
                                            <p:strVal val="0-#ppt_w/2"/>
                                          </p:val>
                                        </p:tav>
                                        <p:tav tm="100000">
                                          <p:val>
                                            <p:strVal val="#ppt_x"/>
                                          </p:val>
                                        </p:tav>
                                      </p:tavLst>
                                    </p:anim>
                                    <p:anim calcmode="lin" valueType="num">
                                      <p:cBhvr additive="base">
                                        <p:cTn id="263" dur="500" fill="hold"/>
                                        <p:tgtEl>
                                          <p:spTgt spid="18455"/>
                                        </p:tgtEl>
                                        <p:attrNameLst>
                                          <p:attrName>ppt_y</p:attrName>
                                        </p:attrNameLst>
                                      </p:cBhvr>
                                      <p:tavLst>
                                        <p:tav tm="0">
                                          <p:val>
                                            <p:strVal val="#ppt_y"/>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2" presetClass="entr" presetSubtype="8" fill="hold" grpId="0" nodeType="clickEffect">
                                  <p:stCondLst>
                                    <p:cond delay="0"/>
                                  </p:stCondLst>
                                  <p:childTnLst>
                                    <p:set>
                                      <p:cBhvr>
                                        <p:cTn id="267" dur="1" fill="hold">
                                          <p:stCondLst>
                                            <p:cond delay="0"/>
                                          </p:stCondLst>
                                        </p:cTn>
                                        <p:tgtEl>
                                          <p:spTgt spid="18456"/>
                                        </p:tgtEl>
                                        <p:attrNameLst>
                                          <p:attrName>style.visibility</p:attrName>
                                        </p:attrNameLst>
                                      </p:cBhvr>
                                      <p:to>
                                        <p:strVal val="visible"/>
                                      </p:to>
                                    </p:set>
                                    <p:anim calcmode="lin" valueType="num">
                                      <p:cBhvr additive="base">
                                        <p:cTn id="268" dur="500" fill="hold"/>
                                        <p:tgtEl>
                                          <p:spTgt spid="18456"/>
                                        </p:tgtEl>
                                        <p:attrNameLst>
                                          <p:attrName>ppt_x</p:attrName>
                                        </p:attrNameLst>
                                      </p:cBhvr>
                                      <p:tavLst>
                                        <p:tav tm="0">
                                          <p:val>
                                            <p:strVal val="0-#ppt_w/2"/>
                                          </p:val>
                                        </p:tav>
                                        <p:tav tm="100000">
                                          <p:val>
                                            <p:strVal val="#ppt_x"/>
                                          </p:val>
                                        </p:tav>
                                      </p:tavLst>
                                    </p:anim>
                                    <p:anim calcmode="lin" valueType="num">
                                      <p:cBhvr additive="base">
                                        <p:cTn id="269" dur="500" fill="hold"/>
                                        <p:tgtEl>
                                          <p:spTgt spid="18456"/>
                                        </p:tgtEl>
                                        <p:attrNameLst>
                                          <p:attrName>ppt_y</p:attrName>
                                        </p:attrNameLst>
                                      </p:cBhvr>
                                      <p:tavLst>
                                        <p:tav tm="0">
                                          <p:val>
                                            <p:strVal val="#ppt_y"/>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2" presetClass="entr" presetSubtype="8" fill="hold" grpId="0" nodeType="clickEffect">
                                  <p:stCondLst>
                                    <p:cond delay="0"/>
                                  </p:stCondLst>
                                  <p:childTnLst>
                                    <p:set>
                                      <p:cBhvr>
                                        <p:cTn id="273" dur="1" fill="hold">
                                          <p:stCondLst>
                                            <p:cond delay="0"/>
                                          </p:stCondLst>
                                        </p:cTn>
                                        <p:tgtEl>
                                          <p:spTgt spid="18457"/>
                                        </p:tgtEl>
                                        <p:attrNameLst>
                                          <p:attrName>style.visibility</p:attrName>
                                        </p:attrNameLst>
                                      </p:cBhvr>
                                      <p:to>
                                        <p:strVal val="visible"/>
                                      </p:to>
                                    </p:set>
                                    <p:anim calcmode="lin" valueType="num">
                                      <p:cBhvr additive="base">
                                        <p:cTn id="274" dur="500" fill="hold"/>
                                        <p:tgtEl>
                                          <p:spTgt spid="18457"/>
                                        </p:tgtEl>
                                        <p:attrNameLst>
                                          <p:attrName>ppt_x</p:attrName>
                                        </p:attrNameLst>
                                      </p:cBhvr>
                                      <p:tavLst>
                                        <p:tav tm="0">
                                          <p:val>
                                            <p:strVal val="0-#ppt_w/2"/>
                                          </p:val>
                                        </p:tav>
                                        <p:tav tm="100000">
                                          <p:val>
                                            <p:strVal val="#ppt_x"/>
                                          </p:val>
                                        </p:tav>
                                      </p:tavLst>
                                    </p:anim>
                                    <p:anim calcmode="lin" valueType="num">
                                      <p:cBhvr additive="base">
                                        <p:cTn id="275" dur="500" fill="hold"/>
                                        <p:tgtEl>
                                          <p:spTgt spid="18457"/>
                                        </p:tgtEl>
                                        <p:attrNameLst>
                                          <p:attrName>ppt_y</p:attrName>
                                        </p:attrNameLst>
                                      </p:cBhvr>
                                      <p:tavLst>
                                        <p:tav tm="0">
                                          <p:val>
                                            <p:strVal val="#ppt_y"/>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presetID="2" presetClass="entr" presetSubtype="8" fill="hold" grpId="0" nodeType="clickEffect">
                                  <p:stCondLst>
                                    <p:cond delay="0"/>
                                  </p:stCondLst>
                                  <p:childTnLst>
                                    <p:set>
                                      <p:cBhvr>
                                        <p:cTn id="279" dur="1" fill="hold">
                                          <p:stCondLst>
                                            <p:cond delay="0"/>
                                          </p:stCondLst>
                                        </p:cTn>
                                        <p:tgtEl>
                                          <p:spTgt spid="18458"/>
                                        </p:tgtEl>
                                        <p:attrNameLst>
                                          <p:attrName>style.visibility</p:attrName>
                                        </p:attrNameLst>
                                      </p:cBhvr>
                                      <p:to>
                                        <p:strVal val="visible"/>
                                      </p:to>
                                    </p:set>
                                    <p:anim calcmode="lin" valueType="num">
                                      <p:cBhvr additive="base">
                                        <p:cTn id="280" dur="500" fill="hold"/>
                                        <p:tgtEl>
                                          <p:spTgt spid="18458"/>
                                        </p:tgtEl>
                                        <p:attrNameLst>
                                          <p:attrName>ppt_x</p:attrName>
                                        </p:attrNameLst>
                                      </p:cBhvr>
                                      <p:tavLst>
                                        <p:tav tm="0">
                                          <p:val>
                                            <p:strVal val="0-#ppt_w/2"/>
                                          </p:val>
                                        </p:tav>
                                        <p:tav tm="100000">
                                          <p:val>
                                            <p:strVal val="#ppt_x"/>
                                          </p:val>
                                        </p:tav>
                                      </p:tavLst>
                                    </p:anim>
                                    <p:anim calcmode="lin" valueType="num">
                                      <p:cBhvr additive="base">
                                        <p:cTn id="281" dur="500" fill="hold"/>
                                        <p:tgtEl>
                                          <p:spTgt spid="18458"/>
                                        </p:tgtEl>
                                        <p:attrNameLst>
                                          <p:attrName>ppt_y</p:attrName>
                                        </p:attrNameLst>
                                      </p:cBhvr>
                                      <p:tavLst>
                                        <p:tav tm="0">
                                          <p:val>
                                            <p:strVal val="#ppt_y"/>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presetID="2" presetClass="entr" presetSubtype="8" fill="hold" grpId="0" nodeType="clickEffect">
                                  <p:stCondLst>
                                    <p:cond delay="0"/>
                                  </p:stCondLst>
                                  <p:childTnLst>
                                    <p:set>
                                      <p:cBhvr>
                                        <p:cTn id="285" dur="1" fill="hold">
                                          <p:stCondLst>
                                            <p:cond delay="0"/>
                                          </p:stCondLst>
                                        </p:cTn>
                                        <p:tgtEl>
                                          <p:spTgt spid="18459"/>
                                        </p:tgtEl>
                                        <p:attrNameLst>
                                          <p:attrName>style.visibility</p:attrName>
                                        </p:attrNameLst>
                                      </p:cBhvr>
                                      <p:to>
                                        <p:strVal val="visible"/>
                                      </p:to>
                                    </p:set>
                                    <p:anim calcmode="lin" valueType="num">
                                      <p:cBhvr additive="base">
                                        <p:cTn id="286" dur="500" fill="hold"/>
                                        <p:tgtEl>
                                          <p:spTgt spid="18459"/>
                                        </p:tgtEl>
                                        <p:attrNameLst>
                                          <p:attrName>ppt_x</p:attrName>
                                        </p:attrNameLst>
                                      </p:cBhvr>
                                      <p:tavLst>
                                        <p:tav tm="0">
                                          <p:val>
                                            <p:strVal val="0-#ppt_w/2"/>
                                          </p:val>
                                        </p:tav>
                                        <p:tav tm="100000">
                                          <p:val>
                                            <p:strVal val="#ppt_x"/>
                                          </p:val>
                                        </p:tav>
                                      </p:tavLst>
                                    </p:anim>
                                    <p:anim calcmode="lin" valueType="num">
                                      <p:cBhvr additive="base">
                                        <p:cTn id="287" dur="500" fill="hold"/>
                                        <p:tgtEl>
                                          <p:spTgt spid="18459"/>
                                        </p:tgtEl>
                                        <p:attrNameLst>
                                          <p:attrName>ppt_y</p:attrName>
                                        </p:attrNameLst>
                                      </p:cBhvr>
                                      <p:tavLst>
                                        <p:tav tm="0">
                                          <p:val>
                                            <p:strVal val="#ppt_y"/>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2" presetClass="entr" presetSubtype="8" fill="hold" nodeType="clickEffect">
                                  <p:stCondLst>
                                    <p:cond delay="0"/>
                                  </p:stCondLst>
                                  <p:childTnLst>
                                    <p:set>
                                      <p:cBhvr>
                                        <p:cTn id="291" dur="1" fill="hold">
                                          <p:stCondLst>
                                            <p:cond delay="0"/>
                                          </p:stCondLst>
                                        </p:cTn>
                                        <p:tgtEl>
                                          <p:spTgt spid="7"/>
                                        </p:tgtEl>
                                        <p:attrNameLst>
                                          <p:attrName>style.visibility</p:attrName>
                                        </p:attrNameLst>
                                      </p:cBhvr>
                                      <p:to>
                                        <p:strVal val="visible"/>
                                      </p:to>
                                    </p:set>
                                    <p:anim calcmode="lin" valueType="num">
                                      <p:cBhvr additive="base">
                                        <p:cTn id="292" dur="500" fill="hold"/>
                                        <p:tgtEl>
                                          <p:spTgt spid="7"/>
                                        </p:tgtEl>
                                        <p:attrNameLst>
                                          <p:attrName>ppt_x</p:attrName>
                                        </p:attrNameLst>
                                      </p:cBhvr>
                                      <p:tavLst>
                                        <p:tav tm="0">
                                          <p:val>
                                            <p:strVal val="0-#ppt_w/2"/>
                                          </p:val>
                                        </p:tav>
                                        <p:tav tm="100000">
                                          <p:val>
                                            <p:strVal val="#ppt_x"/>
                                          </p:val>
                                        </p:tav>
                                      </p:tavLst>
                                    </p:anim>
                                    <p:anim calcmode="lin" valueType="num">
                                      <p:cBhvr additive="base">
                                        <p:cTn id="29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presetID="2" presetClass="entr" presetSubtype="8" fill="hold" grpId="0" nodeType="clickEffect">
                                  <p:stCondLst>
                                    <p:cond delay="0"/>
                                  </p:stCondLst>
                                  <p:childTnLst>
                                    <p:set>
                                      <p:cBhvr>
                                        <p:cTn id="297" dur="1" fill="hold">
                                          <p:stCondLst>
                                            <p:cond delay="0"/>
                                          </p:stCondLst>
                                        </p:cTn>
                                        <p:tgtEl>
                                          <p:spTgt spid="18462"/>
                                        </p:tgtEl>
                                        <p:attrNameLst>
                                          <p:attrName>style.visibility</p:attrName>
                                        </p:attrNameLst>
                                      </p:cBhvr>
                                      <p:to>
                                        <p:strVal val="visible"/>
                                      </p:to>
                                    </p:set>
                                    <p:anim calcmode="lin" valueType="num">
                                      <p:cBhvr additive="base">
                                        <p:cTn id="298" dur="500" fill="hold"/>
                                        <p:tgtEl>
                                          <p:spTgt spid="18462"/>
                                        </p:tgtEl>
                                        <p:attrNameLst>
                                          <p:attrName>ppt_x</p:attrName>
                                        </p:attrNameLst>
                                      </p:cBhvr>
                                      <p:tavLst>
                                        <p:tav tm="0">
                                          <p:val>
                                            <p:strVal val="0-#ppt_w/2"/>
                                          </p:val>
                                        </p:tav>
                                        <p:tav tm="100000">
                                          <p:val>
                                            <p:strVal val="#ppt_x"/>
                                          </p:val>
                                        </p:tav>
                                      </p:tavLst>
                                    </p:anim>
                                    <p:anim calcmode="lin" valueType="num">
                                      <p:cBhvr additive="base">
                                        <p:cTn id="299" dur="500" fill="hold"/>
                                        <p:tgtEl>
                                          <p:spTgt spid="18462"/>
                                        </p:tgtEl>
                                        <p:attrNameLst>
                                          <p:attrName>ppt_y</p:attrName>
                                        </p:attrNameLst>
                                      </p:cBhvr>
                                      <p:tavLst>
                                        <p:tav tm="0">
                                          <p:val>
                                            <p:strVal val="#ppt_y"/>
                                          </p:val>
                                        </p:tav>
                                        <p:tav tm="100000">
                                          <p:val>
                                            <p:strVal val="#ppt_y"/>
                                          </p:val>
                                        </p:tav>
                                      </p:tavLst>
                                    </p:anim>
                                  </p:childTnLst>
                                </p:cTn>
                              </p:par>
                            </p:childTnLst>
                          </p:cTn>
                        </p:par>
                      </p:childTnLst>
                    </p:cTn>
                  </p:par>
                  <p:par>
                    <p:cTn id="300" fill="hold">
                      <p:stCondLst>
                        <p:cond delay="indefinite"/>
                      </p:stCondLst>
                      <p:childTnLst>
                        <p:par>
                          <p:cTn id="301" fill="hold">
                            <p:stCondLst>
                              <p:cond delay="0"/>
                            </p:stCondLst>
                            <p:childTnLst>
                              <p:par>
                                <p:cTn id="302" presetID="23" presetClass="entr" presetSubtype="16" fill="hold" grpId="0" nodeType="clickEffect">
                                  <p:stCondLst>
                                    <p:cond delay="0"/>
                                  </p:stCondLst>
                                  <p:childTnLst>
                                    <p:set>
                                      <p:cBhvr>
                                        <p:cTn id="303" dur="1" fill="hold">
                                          <p:stCondLst>
                                            <p:cond delay="0"/>
                                          </p:stCondLst>
                                        </p:cTn>
                                        <p:tgtEl>
                                          <p:spTgt spid="18463"/>
                                        </p:tgtEl>
                                        <p:attrNameLst>
                                          <p:attrName>style.visibility</p:attrName>
                                        </p:attrNameLst>
                                      </p:cBhvr>
                                      <p:to>
                                        <p:strVal val="visible"/>
                                      </p:to>
                                    </p:set>
                                    <p:anim calcmode="lin" valueType="num">
                                      <p:cBhvr>
                                        <p:cTn id="304" dur="500" fill="hold"/>
                                        <p:tgtEl>
                                          <p:spTgt spid="18463"/>
                                        </p:tgtEl>
                                        <p:attrNameLst>
                                          <p:attrName>ppt_w</p:attrName>
                                        </p:attrNameLst>
                                      </p:cBhvr>
                                      <p:tavLst>
                                        <p:tav tm="0">
                                          <p:val>
                                            <p:fltVal val="0"/>
                                          </p:val>
                                        </p:tav>
                                        <p:tav tm="100000">
                                          <p:val>
                                            <p:strVal val="#ppt_w"/>
                                          </p:val>
                                        </p:tav>
                                      </p:tavLst>
                                    </p:anim>
                                    <p:anim calcmode="lin" valueType="num">
                                      <p:cBhvr>
                                        <p:cTn id="305" dur="500" fill="hold"/>
                                        <p:tgtEl>
                                          <p:spTgt spid="18463"/>
                                        </p:tgtEl>
                                        <p:attrNameLst>
                                          <p:attrName>ppt_h</p:attrName>
                                        </p:attrNameLst>
                                      </p:cBhvr>
                                      <p:tavLst>
                                        <p:tav tm="0">
                                          <p:val>
                                            <p:fltVal val="0"/>
                                          </p:val>
                                        </p:tav>
                                        <p:tav tm="100000">
                                          <p:val>
                                            <p:strVal val="#ppt_h"/>
                                          </p:val>
                                        </p:tav>
                                      </p:tavLst>
                                    </p:anim>
                                  </p:childTnLst>
                                </p:cTn>
                              </p:par>
                            </p:childTnLst>
                          </p:cTn>
                        </p:par>
                      </p:childTnLst>
                    </p:cTn>
                  </p:par>
                  <p:par>
                    <p:cTn id="306" fill="hold">
                      <p:stCondLst>
                        <p:cond delay="indefinite"/>
                      </p:stCondLst>
                      <p:childTnLst>
                        <p:par>
                          <p:cTn id="307" fill="hold">
                            <p:stCondLst>
                              <p:cond delay="0"/>
                            </p:stCondLst>
                            <p:childTnLst>
                              <p:par>
                                <p:cTn id="308" presetID="23" presetClass="entr" presetSubtype="16" fill="hold" grpId="0" nodeType="clickEffect">
                                  <p:stCondLst>
                                    <p:cond delay="0"/>
                                  </p:stCondLst>
                                  <p:childTnLst>
                                    <p:set>
                                      <p:cBhvr>
                                        <p:cTn id="309" dur="1" fill="hold">
                                          <p:stCondLst>
                                            <p:cond delay="0"/>
                                          </p:stCondLst>
                                        </p:cTn>
                                        <p:tgtEl>
                                          <p:spTgt spid="18464"/>
                                        </p:tgtEl>
                                        <p:attrNameLst>
                                          <p:attrName>style.visibility</p:attrName>
                                        </p:attrNameLst>
                                      </p:cBhvr>
                                      <p:to>
                                        <p:strVal val="visible"/>
                                      </p:to>
                                    </p:set>
                                    <p:anim calcmode="lin" valueType="num">
                                      <p:cBhvr>
                                        <p:cTn id="310" dur="500" fill="hold"/>
                                        <p:tgtEl>
                                          <p:spTgt spid="18464"/>
                                        </p:tgtEl>
                                        <p:attrNameLst>
                                          <p:attrName>ppt_w</p:attrName>
                                        </p:attrNameLst>
                                      </p:cBhvr>
                                      <p:tavLst>
                                        <p:tav tm="0">
                                          <p:val>
                                            <p:fltVal val="0"/>
                                          </p:val>
                                        </p:tav>
                                        <p:tav tm="100000">
                                          <p:val>
                                            <p:strVal val="#ppt_w"/>
                                          </p:val>
                                        </p:tav>
                                      </p:tavLst>
                                    </p:anim>
                                    <p:anim calcmode="lin" valueType="num">
                                      <p:cBhvr>
                                        <p:cTn id="311" dur="500" fill="hold"/>
                                        <p:tgtEl>
                                          <p:spTgt spid="18464"/>
                                        </p:tgtEl>
                                        <p:attrNameLst>
                                          <p:attrName>ppt_h</p:attrName>
                                        </p:attrNameLst>
                                      </p:cBhvr>
                                      <p:tavLst>
                                        <p:tav tm="0">
                                          <p:val>
                                            <p:fltVal val="0"/>
                                          </p:val>
                                        </p:tav>
                                        <p:tav tm="100000">
                                          <p:val>
                                            <p:strVal val="#ppt_h"/>
                                          </p:val>
                                        </p:tav>
                                      </p:tavLst>
                                    </p:anim>
                                  </p:childTnLst>
                                </p:cTn>
                              </p:par>
                            </p:childTnLst>
                          </p:cTn>
                        </p:par>
                      </p:childTnLst>
                    </p:cTn>
                  </p:par>
                  <p:par>
                    <p:cTn id="312" fill="hold">
                      <p:stCondLst>
                        <p:cond delay="indefinite"/>
                      </p:stCondLst>
                      <p:childTnLst>
                        <p:par>
                          <p:cTn id="313" fill="hold">
                            <p:stCondLst>
                              <p:cond delay="0"/>
                            </p:stCondLst>
                            <p:childTnLst>
                              <p:par>
                                <p:cTn id="314" presetID="23" presetClass="entr" presetSubtype="16" fill="hold" grpId="0" nodeType="clickEffect">
                                  <p:stCondLst>
                                    <p:cond delay="0"/>
                                  </p:stCondLst>
                                  <p:childTnLst>
                                    <p:set>
                                      <p:cBhvr>
                                        <p:cTn id="315" dur="1" fill="hold">
                                          <p:stCondLst>
                                            <p:cond delay="0"/>
                                          </p:stCondLst>
                                        </p:cTn>
                                        <p:tgtEl>
                                          <p:spTgt spid="18460"/>
                                        </p:tgtEl>
                                        <p:attrNameLst>
                                          <p:attrName>style.visibility</p:attrName>
                                        </p:attrNameLst>
                                      </p:cBhvr>
                                      <p:to>
                                        <p:strVal val="visible"/>
                                      </p:to>
                                    </p:set>
                                    <p:anim calcmode="lin" valueType="num">
                                      <p:cBhvr>
                                        <p:cTn id="316" dur="500" fill="hold"/>
                                        <p:tgtEl>
                                          <p:spTgt spid="18460"/>
                                        </p:tgtEl>
                                        <p:attrNameLst>
                                          <p:attrName>ppt_w</p:attrName>
                                        </p:attrNameLst>
                                      </p:cBhvr>
                                      <p:tavLst>
                                        <p:tav tm="0">
                                          <p:val>
                                            <p:fltVal val="0"/>
                                          </p:val>
                                        </p:tav>
                                        <p:tav tm="100000">
                                          <p:val>
                                            <p:strVal val="#ppt_w"/>
                                          </p:val>
                                        </p:tav>
                                      </p:tavLst>
                                    </p:anim>
                                    <p:anim calcmode="lin" valueType="num">
                                      <p:cBhvr>
                                        <p:cTn id="317" dur="500" fill="hold"/>
                                        <p:tgtEl>
                                          <p:spTgt spid="18460"/>
                                        </p:tgtEl>
                                        <p:attrNameLst>
                                          <p:attrName>ppt_h</p:attrName>
                                        </p:attrNameLst>
                                      </p:cBhvr>
                                      <p:tavLst>
                                        <p:tav tm="0">
                                          <p:val>
                                            <p:fltVal val="0"/>
                                          </p:val>
                                        </p:tav>
                                        <p:tav tm="100000">
                                          <p:val>
                                            <p:strVal val="#ppt_h"/>
                                          </p:val>
                                        </p:tav>
                                      </p:tavLst>
                                    </p:anim>
                                  </p:childTnLst>
                                </p:cTn>
                              </p:par>
                            </p:childTnLst>
                          </p:cTn>
                        </p:par>
                      </p:childTnLst>
                    </p:cTn>
                  </p:par>
                  <p:par>
                    <p:cTn id="318" fill="hold">
                      <p:stCondLst>
                        <p:cond delay="indefinite"/>
                      </p:stCondLst>
                      <p:childTnLst>
                        <p:par>
                          <p:cTn id="319" fill="hold">
                            <p:stCondLst>
                              <p:cond delay="0"/>
                            </p:stCondLst>
                            <p:childTnLst>
                              <p:par>
                                <p:cTn id="320" presetID="23" presetClass="entr" presetSubtype="16" fill="hold" grpId="0" nodeType="clickEffect">
                                  <p:stCondLst>
                                    <p:cond delay="0"/>
                                  </p:stCondLst>
                                  <p:childTnLst>
                                    <p:set>
                                      <p:cBhvr>
                                        <p:cTn id="321" dur="1" fill="hold">
                                          <p:stCondLst>
                                            <p:cond delay="0"/>
                                          </p:stCondLst>
                                        </p:cTn>
                                        <p:tgtEl>
                                          <p:spTgt spid="18461"/>
                                        </p:tgtEl>
                                        <p:attrNameLst>
                                          <p:attrName>style.visibility</p:attrName>
                                        </p:attrNameLst>
                                      </p:cBhvr>
                                      <p:to>
                                        <p:strVal val="visible"/>
                                      </p:to>
                                    </p:set>
                                    <p:anim calcmode="lin" valueType="num">
                                      <p:cBhvr>
                                        <p:cTn id="322" dur="500" fill="hold"/>
                                        <p:tgtEl>
                                          <p:spTgt spid="18461"/>
                                        </p:tgtEl>
                                        <p:attrNameLst>
                                          <p:attrName>ppt_w</p:attrName>
                                        </p:attrNameLst>
                                      </p:cBhvr>
                                      <p:tavLst>
                                        <p:tav tm="0">
                                          <p:val>
                                            <p:fltVal val="0"/>
                                          </p:val>
                                        </p:tav>
                                        <p:tav tm="100000">
                                          <p:val>
                                            <p:strVal val="#ppt_w"/>
                                          </p:val>
                                        </p:tav>
                                      </p:tavLst>
                                    </p:anim>
                                    <p:anim calcmode="lin" valueType="num">
                                      <p:cBhvr>
                                        <p:cTn id="323" dur="500" fill="hold"/>
                                        <p:tgtEl>
                                          <p:spTgt spid="184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8435" grpId="0" autoUpdateAnimBg="0"/>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animBg="1"/>
      <p:bldP spid="18459" grpId="0" animBg="1"/>
      <p:bldP spid="18460" grpId="0" animBg="1"/>
      <p:bldP spid="18461" grpId="0" animBg="1"/>
      <p:bldP spid="18462" grpId="0" animBg="1"/>
      <p:bldP spid="18463" grpId="0" animBg="1"/>
      <p:bldP spid="18464" grpId="0" animBg="1"/>
      <p:bldP spid="18465" grpId="0" animBg="1"/>
      <p:bldP spid="18496" grpId="0" animBg="1"/>
      <p:bldP spid="18497" grpId="0" autoUpdateAnimBg="0"/>
      <p:bldP spid="18498" grpId="0" autoUpdateAnimBg="0"/>
      <p:bldP spid="18499" grpId="0" autoUpdateAnimBg="0"/>
      <p:bldP spid="18500" grpId="0" animBg="1"/>
      <p:bldP spid="18505" grpId="0" autoUpdateAnimBg="0"/>
      <p:bldP spid="18506" grpId="0" autoUpdateAnimBg="0"/>
      <p:bldP spid="18507" grpId="0" autoUpdateAnimBg="0"/>
      <p:bldP spid="185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3962400" y="1485900"/>
            <a:ext cx="4953000" cy="0"/>
          </a:xfrm>
          <a:prstGeom prst="line">
            <a:avLst/>
          </a:prstGeom>
          <a:noFill/>
          <a:ln w="9525">
            <a:solidFill>
              <a:schemeClr val="tx1"/>
            </a:solidFill>
            <a:round/>
            <a:headEnd/>
            <a:tailEnd/>
          </a:ln>
        </p:spPr>
        <p:txBody>
          <a:bodyPr/>
          <a:lstStyle/>
          <a:p>
            <a:endParaRPr lang="en-IN"/>
          </a:p>
        </p:txBody>
      </p:sp>
      <p:sp>
        <p:nvSpPr>
          <p:cNvPr id="20483" name="AutoShape 3"/>
          <p:cNvSpPr>
            <a:spLocks noChangeArrowheads="1"/>
          </p:cNvSpPr>
          <p:nvPr/>
        </p:nvSpPr>
        <p:spPr bwMode="auto">
          <a:xfrm>
            <a:off x="4308475" y="1758950"/>
            <a:ext cx="1527175" cy="620713"/>
          </a:xfrm>
          <a:prstGeom prst="diamond">
            <a:avLst/>
          </a:prstGeom>
          <a:solidFill>
            <a:schemeClr val="accent1">
              <a:alpha val="0"/>
            </a:schemeClr>
          </a:solidFill>
          <a:ln w="19050">
            <a:solidFill>
              <a:schemeClr val="tx1"/>
            </a:solidFill>
            <a:miter lim="800000"/>
            <a:headEnd/>
            <a:tailEnd/>
          </a:ln>
        </p:spPr>
        <p:txBody>
          <a:bodyPr wrap="none" anchor="ctr"/>
          <a:lstStyle/>
          <a:p>
            <a:endParaRPr lang="en-IN"/>
          </a:p>
        </p:txBody>
      </p:sp>
      <p:sp>
        <p:nvSpPr>
          <p:cNvPr id="20484" name="Line 4"/>
          <p:cNvSpPr>
            <a:spLocks noChangeShapeType="1"/>
          </p:cNvSpPr>
          <p:nvPr/>
        </p:nvSpPr>
        <p:spPr bwMode="auto">
          <a:xfrm flipV="1">
            <a:off x="4308475" y="1346200"/>
            <a:ext cx="0" cy="758825"/>
          </a:xfrm>
          <a:prstGeom prst="line">
            <a:avLst/>
          </a:prstGeom>
          <a:noFill/>
          <a:ln w="3175">
            <a:solidFill>
              <a:schemeClr val="folHlink"/>
            </a:solidFill>
            <a:round/>
            <a:headEnd/>
            <a:tailEnd/>
          </a:ln>
        </p:spPr>
        <p:txBody>
          <a:bodyPr/>
          <a:lstStyle/>
          <a:p>
            <a:endParaRPr lang="en-IN"/>
          </a:p>
        </p:txBody>
      </p:sp>
      <p:sp>
        <p:nvSpPr>
          <p:cNvPr id="20485" name="Line 5"/>
          <p:cNvSpPr>
            <a:spLocks noChangeShapeType="1"/>
          </p:cNvSpPr>
          <p:nvPr/>
        </p:nvSpPr>
        <p:spPr bwMode="auto">
          <a:xfrm flipV="1">
            <a:off x="5072063" y="1346200"/>
            <a:ext cx="0" cy="482600"/>
          </a:xfrm>
          <a:prstGeom prst="line">
            <a:avLst/>
          </a:prstGeom>
          <a:noFill/>
          <a:ln w="3175">
            <a:solidFill>
              <a:schemeClr val="folHlink"/>
            </a:solidFill>
            <a:round/>
            <a:headEnd/>
            <a:tailEnd/>
          </a:ln>
        </p:spPr>
        <p:txBody>
          <a:bodyPr/>
          <a:lstStyle/>
          <a:p>
            <a:endParaRPr lang="en-IN"/>
          </a:p>
        </p:txBody>
      </p:sp>
      <p:sp>
        <p:nvSpPr>
          <p:cNvPr id="20486" name="Line 6"/>
          <p:cNvSpPr>
            <a:spLocks noChangeShapeType="1"/>
          </p:cNvSpPr>
          <p:nvPr/>
        </p:nvSpPr>
        <p:spPr bwMode="auto">
          <a:xfrm flipV="1">
            <a:off x="5835650" y="1346200"/>
            <a:ext cx="0" cy="758825"/>
          </a:xfrm>
          <a:prstGeom prst="line">
            <a:avLst/>
          </a:prstGeom>
          <a:noFill/>
          <a:ln w="3175">
            <a:solidFill>
              <a:schemeClr val="folHlink"/>
            </a:solidFill>
            <a:round/>
            <a:headEnd/>
            <a:tailEnd/>
          </a:ln>
        </p:spPr>
        <p:txBody>
          <a:bodyPr/>
          <a:lstStyle/>
          <a:p>
            <a:endParaRPr lang="en-IN"/>
          </a:p>
        </p:txBody>
      </p:sp>
      <p:sp>
        <p:nvSpPr>
          <p:cNvPr id="20487" name="Line 7"/>
          <p:cNvSpPr>
            <a:spLocks noChangeShapeType="1"/>
          </p:cNvSpPr>
          <p:nvPr/>
        </p:nvSpPr>
        <p:spPr bwMode="auto">
          <a:xfrm>
            <a:off x="4308475" y="1346200"/>
            <a:ext cx="1527175" cy="0"/>
          </a:xfrm>
          <a:prstGeom prst="line">
            <a:avLst/>
          </a:prstGeom>
          <a:noFill/>
          <a:ln w="19050">
            <a:solidFill>
              <a:schemeClr val="tx1"/>
            </a:solidFill>
            <a:round/>
            <a:headEnd/>
            <a:tailEnd/>
          </a:ln>
        </p:spPr>
        <p:txBody>
          <a:bodyPr/>
          <a:lstStyle/>
          <a:p>
            <a:endParaRPr lang="en-IN"/>
          </a:p>
        </p:txBody>
      </p:sp>
      <p:sp>
        <p:nvSpPr>
          <p:cNvPr id="20488" name="Line 8"/>
          <p:cNvSpPr>
            <a:spLocks noChangeShapeType="1"/>
          </p:cNvSpPr>
          <p:nvPr/>
        </p:nvSpPr>
        <p:spPr bwMode="auto">
          <a:xfrm rot="20700000" flipV="1">
            <a:off x="6035675" y="760413"/>
            <a:ext cx="1327150" cy="550862"/>
          </a:xfrm>
          <a:prstGeom prst="line">
            <a:avLst/>
          </a:prstGeom>
          <a:noFill/>
          <a:ln w="19050">
            <a:solidFill>
              <a:schemeClr val="tx1"/>
            </a:solidFill>
            <a:round/>
            <a:headEnd/>
            <a:tailEnd/>
          </a:ln>
        </p:spPr>
        <p:txBody>
          <a:bodyPr/>
          <a:lstStyle/>
          <a:p>
            <a:endParaRPr lang="en-IN"/>
          </a:p>
        </p:txBody>
      </p:sp>
      <p:sp>
        <p:nvSpPr>
          <p:cNvPr id="20489" name="Line 9"/>
          <p:cNvSpPr>
            <a:spLocks noChangeShapeType="1"/>
          </p:cNvSpPr>
          <p:nvPr/>
        </p:nvSpPr>
        <p:spPr bwMode="auto">
          <a:xfrm>
            <a:off x="6126163" y="1441450"/>
            <a:ext cx="0" cy="965200"/>
          </a:xfrm>
          <a:prstGeom prst="line">
            <a:avLst/>
          </a:prstGeom>
          <a:noFill/>
          <a:ln w="3175">
            <a:solidFill>
              <a:schemeClr val="folHlink"/>
            </a:solidFill>
            <a:round/>
            <a:headEnd/>
            <a:tailEnd/>
          </a:ln>
        </p:spPr>
        <p:txBody>
          <a:bodyPr/>
          <a:lstStyle/>
          <a:p>
            <a:endParaRPr lang="en-IN"/>
          </a:p>
        </p:txBody>
      </p:sp>
      <p:sp>
        <p:nvSpPr>
          <p:cNvPr id="20490" name="Line 10"/>
          <p:cNvSpPr>
            <a:spLocks noChangeShapeType="1"/>
          </p:cNvSpPr>
          <p:nvPr/>
        </p:nvSpPr>
        <p:spPr bwMode="auto">
          <a:xfrm>
            <a:off x="7254875" y="554038"/>
            <a:ext cx="0" cy="1860550"/>
          </a:xfrm>
          <a:prstGeom prst="line">
            <a:avLst/>
          </a:prstGeom>
          <a:noFill/>
          <a:ln w="3175">
            <a:solidFill>
              <a:schemeClr val="folHlink"/>
            </a:solidFill>
            <a:round/>
            <a:headEnd/>
            <a:tailEnd/>
          </a:ln>
        </p:spPr>
        <p:txBody>
          <a:bodyPr/>
          <a:lstStyle/>
          <a:p>
            <a:endParaRPr lang="en-IN"/>
          </a:p>
        </p:txBody>
      </p:sp>
      <p:sp>
        <p:nvSpPr>
          <p:cNvPr id="20491" name="Line 11"/>
          <p:cNvSpPr>
            <a:spLocks noChangeShapeType="1"/>
          </p:cNvSpPr>
          <p:nvPr/>
        </p:nvSpPr>
        <p:spPr bwMode="auto">
          <a:xfrm>
            <a:off x="6681788" y="976313"/>
            <a:ext cx="0" cy="1446212"/>
          </a:xfrm>
          <a:prstGeom prst="line">
            <a:avLst/>
          </a:prstGeom>
          <a:noFill/>
          <a:ln w="3175">
            <a:solidFill>
              <a:schemeClr val="folHlink"/>
            </a:solidFill>
            <a:round/>
            <a:headEnd/>
            <a:tailEnd/>
          </a:ln>
        </p:spPr>
        <p:txBody>
          <a:bodyPr/>
          <a:lstStyle/>
          <a:p>
            <a:endParaRPr lang="en-IN"/>
          </a:p>
        </p:txBody>
      </p:sp>
      <p:sp>
        <p:nvSpPr>
          <p:cNvPr id="20492" name="Line 12"/>
          <p:cNvSpPr>
            <a:spLocks noChangeShapeType="1"/>
          </p:cNvSpPr>
          <p:nvPr/>
        </p:nvSpPr>
        <p:spPr bwMode="auto">
          <a:xfrm>
            <a:off x="5038725" y="1758950"/>
            <a:ext cx="2257425" cy="0"/>
          </a:xfrm>
          <a:prstGeom prst="line">
            <a:avLst/>
          </a:prstGeom>
          <a:noFill/>
          <a:ln w="3175">
            <a:solidFill>
              <a:schemeClr val="folHlink"/>
            </a:solidFill>
            <a:round/>
            <a:headEnd/>
            <a:tailEnd/>
          </a:ln>
        </p:spPr>
        <p:txBody>
          <a:bodyPr/>
          <a:lstStyle/>
          <a:p>
            <a:endParaRPr lang="en-IN"/>
          </a:p>
        </p:txBody>
      </p:sp>
      <p:sp>
        <p:nvSpPr>
          <p:cNvPr id="20493" name="Line 13"/>
          <p:cNvSpPr>
            <a:spLocks noChangeShapeType="1"/>
          </p:cNvSpPr>
          <p:nvPr/>
        </p:nvSpPr>
        <p:spPr bwMode="auto">
          <a:xfrm>
            <a:off x="5768975" y="2078038"/>
            <a:ext cx="1527175" cy="0"/>
          </a:xfrm>
          <a:prstGeom prst="line">
            <a:avLst/>
          </a:prstGeom>
          <a:noFill/>
          <a:ln w="3175">
            <a:solidFill>
              <a:schemeClr val="folHlink"/>
            </a:solidFill>
            <a:round/>
            <a:headEnd/>
            <a:tailEnd/>
          </a:ln>
        </p:spPr>
        <p:txBody>
          <a:bodyPr/>
          <a:lstStyle/>
          <a:p>
            <a:endParaRPr lang="en-IN"/>
          </a:p>
        </p:txBody>
      </p:sp>
      <p:sp>
        <p:nvSpPr>
          <p:cNvPr id="20494" name="Line 14"/>
          <p:cNvSpPr>
            <a:spLocks noChangeShapeType="1"/>
          </p:cNvSpPr>
          <p:nvPr/>
        </p:nvSpPr>
        <p:spPr bwMode="auto">
          <a:xfrm>
            <a:off x="5038725" y="2379663"/>
            <a:ext cx="2257425" cy="0"/>
          </a:xfrm>
          <a:prstGeom prst="line">
            <a:avLst/>
          </a:prstGeom>
          <a:noFill/>
          <a:ln w="3175">
            <a:solidFill>
              <a:schemeClr val="folHlink"/>
            </a:solidFill>
            <a:round/>
            <a:headEnd/>
            <a:tailEnd/>
          </a:ln>
        </p:spPr>
        <p:txBody>
          <a:bodyPr/>
          <a:lstStyle/>
          <a:p>
            <a:endParaRPr lang="en-IN"/>
          </a:p>
        </p:txBody>
      </p:sp>
      <p:sp>
        <p:nvSpPr>
          <p:cNvPr id="20495" name="AutoShape 15"/>
          <p:cNvSpPr>
            <a:spLocks noChangeArrowheads="1"/>
          </p:cNvSpPr>
          <p:nvPr/>
        </p:nvSpPr>
        <p:spPr bwMode="auto">
          <a:xfrm>
            <a:off x="6118225" y="1768475"/>
            <a:ext cx="1136650" cy="620713"/>
          </a:xfrm>
          <a:prstGeom prst="diamond">
            <a:avLst/>
          </a:prstGeom>
          <a:solidFill>
            <a:schemeClr val="accent1">
              <a:alpha val="0"/>
            </a:schemeClr>
          </a:solidFill>
          <a:ln w="19050">
            <a:solidFill>
              <a:schemeClr val="tx1"/>
            </a:solidFill>
            <a:miter lim="800000"/>
            <a:headEnd/>
            <a:tailEnd/>
          </a:ln>
        </p:spPr>
        <p:txBody>
          <a:bodyPr wrap="none" anchor="ctr"/>
          <a:lstStyle/>
          <a:p>
            <a:endParaRPr lang="en-IN"/>
          </a:p>
        </p:txBody>
      </p:sp>
      <p:sp>
        <p:nvSpPr>
          <p:cNvPr id="20496" name="AutoShape 16"/>
          <p:cNvSpPr>
            <a:spLocks noChangeArrowheads="1"/>
          </p:cNvSpPr>
          <p:nvPr/>
        </p:nvSpPr>
        <p:spPr bwMode="auto">
          <a:xfrm rot="1927039">
            <a:off x="7494588" y="1630363"/>
            <a:ext cx="1136650" cy="620712"/>
          </a:xfrm>
          <a:prstGeom prst="diamond">
            <a:avLst/>
          </a:prstGeom>
          <a:solidFill>
            <a:schemeClr val="accent1">
              <a:alpha val="0"/>
            </a:schemeClr>
          </a:solidFill>
          <a:ln w="19050">
            <a:solidFill>
              <a:schemeClr val="tx1"/>
            </a:solidFill>
            <a:miter lim="800000"/>
            <a:headEnd/>
            <a:tailEnd/>
          </a:ln>
        </p:spPr>
        <p:txBody>
          <a:bodyPr wrap="none" anchor="ctr"/>
          <a:lstStyle/>
          <a:p>
            <a:endParaRPr lang="en-IN"/>
          </a:p>
        </p:txBody>
      </p:sp>
      <p:sp>
        <p:nvSpPr>
          <p:cNvPr id="20497" name="Line 17"/>
          <p:cNvSpPr>
            <a:spLocks noChangeShapeType="1"/>
          </p:cNvSpPr>
          <p:nvPr/>
        </p:nvSpPr>
        <p:spPr bwMode="auto">
          <a:xfrm>
            <a:off x="7362825" y="1484313"/>
            <a:ext cx="1260475" cy="827087"/>
          </a:xfrm>
          <a:prstGeom prst="line">
            <a:avLst/>
          </a:prstGeom>
          <a:noFill/>
          <a:ln w="3175">
            <a:solidFill>
              <a:schemeClr val="folHlink"/>
            </a:solidFill>
            <a:round/>
            <a:headEnd/>
            <a:tailEnd/>
          </a:ln>
        </p:spPr>
        <p:txBody>
          <a:bodyPr/>
          <a:lstStyle/>
          <a:p>
            <a:endParaRPr lang="en-IN"/>
          </a:p>
        </p:txBody>
      </p:sp>
      <p:sp>
        <p:nvSpPr>
          <p:cNvPr id="20498" name="Text Box 18"/>
          <p:cNvSpPr txBox="1">
            <a:spLocks noChangeArrowheads="1"/>
          </p:cNvSpPr>
          <p:nvPr/>
        </p:nvSpPr>
        <p:spPr bwMode="auto">
          <a:xfrm>
            <a:off x="6242050" y="1250950"/>
            <a:ext cx="598488" cy="304800"/>
          </a:xfrm>
          <a:prstGeom prst="rect">
            <a:avLst/>
          </a:prstGeom>
          <a:noFill/>
          <a:ln w="9525">
            <a:noFill/>
            <a:miter lim="800000"/>
            <a:headEnd/>
            <a:tailEnd/>
          </a:ln>
        </p:spPr>
        <p:txBody>
          <a:bodyPr>
            <a:spAutoFit/>
          </a:bodyPr>
          <a:lstStyle/>
          <a:p>
            <a:pPr>
              <a:spcBef>
                <a:spcPct val="50000"/>
              </a:spcBef>
            </a:pPr>
            <a:r>
              <a:rPr lang="en-US" sz="1400">
                <a:latin typeface="Times New Roman" pitchFamily="18" charset="0"/>
              </a:rPr>
              <a:t>45</a:t>
            </a:r>
            <a:r>
              <a:rPr lang="en-US" sz="1400" baseline="30000">
                <a:latin typeface="Times New Roman" pitchFamily="18" charset="0"/>
              </a:rPr>
              <a:t>0</a:t>
            </a:r>
          </a:p>
        </p:txBody>
      </p:sp>
      <p:sp>
        <p:nvSpPr>
          <p:cNvPr id="20499" name="Text Box 19"/>
          <p:cNvSpPr txBox="1">
            <a:spLocks noChangeArrowheads="1"/>
          </p:cNvSpPr>
          <p:nvPr/>
        </p:nvSpPr>
        <p:spPr bwMode="auto">
          <a:xfrm>
            <a:off x="7478713" y="1406525"/>
            <a:ext cx="398462" cy="441325"/>
          </a:xfrm>
          <a:prstGeom prst="rect">
            <a:avLst/>
          </a:prstGeom>
          <a:noFill/>
          <a:ln w="9525">
            <a:noFill/>
            <a:miter lim="800000"/>
            <a:headEnd/>
            <a:tailEnd/>
          </a:ln>
        </p:spPr>
        <p:txBody>
          <a:bodyPr>
            <a:spAutoFit/>
          </a:bodyPr>
          <a:lstStyle/>
          <a:p>
            <a:pPr>
              <a:spcBef>
                <a:spcPct val="50000"/>
              </a:spcBef>
            </a:pPr>
            <a:r>
              <a:rPr lang="en-US" sz="1400">
                <a:latin typeface="Times New Roman" pitchFamily="18" charset="0"/>
              </a:rPr>
              <a:t>30</a:t>
            </a:r>
            <a:r>
              <a:rPr lang="en-US" sz="1400" baseline="30000">
                <a:latin typeface="Times New Roman" pitchFamily="18" charset="0"/>
              </a:rPr>
              <a:t>0</a:t>
            </a:r>
          </a:p>
        </p:txBody>
      </p:sp>
      <p:sp>
        <p:nvSpPr>
          <p:cNvPr id="20500" name="Line 20"/>
          <p:cNvSpPr>
            <a:spLocks noChangeShapeType="1"/>
          </p:cNvSpPr>
          <p:nvPr/>
        </p:nvSpPr>
        <p:spPr bwMode="auto">
          <a:xfrm flipV="1">
            <a:off x="7893050" y="587375"/>
            <a:ext cx="0" cy="1585913"/>
          </a:xfrm>
          <a:prstGeom prst="line">
            <a:avLst/>
          </a:prstGeom>
          <a:noFill/>
          <a:ln w="3175">
            <a:solidFill>
              <a:schemeClr val="folHlink"/>
            </a:solidFill>
            <a:round/>
            <a:headEnd/>
            <a:tailEnd/>
          </a:ln>
        </p:spPr>
        <p:txBody>
          <a:bodyPr/>
          <a:lstStyle/>
          <a:p>
            <a:endParaRPr lang="en-IN"/>
          </a:p>
        </p:txBody>
      </p:sp>
      <p:sp>
        <p:nvSpPr>
          <p:cNvPr id="20501" name="Line 21"/>
          <p:cNvSpPr>
            <a:spLocks noChangeShapeType="1"/>
          </p:cNvSpPr>
          <p:nvPr/>
        </p:nvSpPr>
        <p:spPr bwMode="auto">
          <a:xfrm flipV="1">
            <a:off x="8224838" y="587375"/>
            <a:ext cx="0" cy="1103313"/>
          </a:xfrm>
          <a:prstGeom prst="line">
            <a:avLst/>
          </a:prstGeom>
          <a:noFill/>
          <a:ln w="3175">
            <a:solidFill>
              <a:schemeClr val="folHlink"/>
            </a:solidFill>
            <a:round/>
            <a:headEnd/>
            <a:tailEnd/>
          </a:ln>
        </p:spPr>
        <p:txBody>
          <a:bodyPr/>
          <a:lstStyle/>
          <a:p>
            <a:endParaRPr lang="en-IN"/>
          </a:p>
        </p:txBody>
      </p:sp>
      <p:sp>
        <p:nvSpPr>
          <p:cNvPr id="20502" name="Line 22"/>
          <p:cNvSpPr>
            <a:spLocks noChangeShapeType="1"/>
          </p:cNvSpPr>
          <p:nvPr/>
        </p:nvSpPr>
        <p:spPr bwMode="auto">
          <a:xfrm flipV="1">
            <a:off x="8556625" y="587375"/>
            <a:ext cx="0" cy="1654175"/>
          </a:xfrm>
          <a:prstGeom prst="line">
            <a:avLst/>
          </a:prstGeom>
          <a:noFill/>
          <a:ln w="3175">
            <a:solidFill>
              <a:schemeClr val="folHlink"/>
            </a:solidFill>
            <a:round/>
            <a:headEnd/>
            <a:tailEnd/>
          </a:ln>
        </p:spPr>
        <p:txBody>
          <a:bodyPr/>
          <a:lstStyle/>
          <a:p>
            <a:endParaRPr lang="en-IN"/>
          </a:p>
        </p:txBody>
      </p:sp>
      <p:sp>
        <p:nvSpPr>
          <p:cNvPr id="20503" name="Line 23"/>
          <p:cNvSpPr>
            <a:spLocks noChangeShapeType="1"/>
          </p:cNvSpPr>
          <p:nvPr/>
        </p:nvSpPr>
        <p:spPr bwMode="auto">
          <a:xfrm>
            <a:off x="7229475" y="587375"/>
            <a:ext cx="1393825" cy="0"/>
          </a:xfrm>
          <a:prstGeom prst="line">
            <a:avLst/>
          </a:prstGeom>
          <a:noFill/>
          <a:ln w="3175">
            <a:solidFill>
              <a:schemeClr val="folHlink"/>
            </a:solidFill>
            <a:round/>
            <a:headEnd/>
            <a:tailEnd/>
          </a:ln>
        </p:spPr>
        <p:txBody>
          <a:bodyPr/>
          <a:lstStyle/>
          <a:p>
            <a:endParaRPr lang="en-IN"/>
          </a:p>
        </p:txBody>
      </p:sp>
      <p:sp>
        <p:nvSpPr>
          <p:cNvPr id="20504" name="Line 24"/>
          <p:cNvSpPr>
            <a:spLocks noChangeShapeType="1"/>
          </p:cNvSpPr>
          <p:nvPr/>
        </p:nvSpPr>
        <p:spPr bwMode="auto">
          <a:xfrm>
            <a:off x="6699250" y="1052513"/>
            <a:ext cx="1924050" cy="0"/>
          </a:xfrm>
          <a:prstGeom prst="line">
            <a:avLst/>
          </a:prstGeom>
          <a:noFill/>
          <a:ln w="3175">
            <a:solidFill>
              <a:schemeClr val="folHlink"/>
            </a:solidFill>
            <a:round/>
            <a:headEnd/>
            <a:tailEnd/>
          </a:ln>
        </p:spPr>
        <p:txBody>
          <a:bodyPr/>
          <a:lstStyle/>
          <a:p>
            <a:endParaRPr lang="en-IN"/>
          </a:p>
        </p:txBody>
      </p:sp>
      <p:sp>
        <p:nvSpPr>
          <p:cNvPr id="20505" name="Line 25"/>
          <p:cNvSpPr>
            <a:spLocks noChangeShapeType="1"/>
          </p:cNvSpPr>
          <p:nvPr/>
        </p:nvSpPr>
        <p:spPr bwMode="auto">
          <a:xfrm flipV="1">
            <a:off x="7569200" y="1208088"/>
            <a:ext cx="0" cy="468312"/>
          </a:xfrm>
          <a:prstGeom prst="line">
            <a:avLst/>
          </a:prstGeom>
          <a:noFill/>
          <a:ln w="9525">
            <a:solidFill>
              <a:schemeClr val="tx1"/>
            </a:solidFill>
            <a:round/>
            <a:headEnd/>
            <a:tailEnd/>
          </a:ln>
        </p:spPr>
        <p:txBody>
          <a:bodyPr/>
          <a:lstStyle/>
          <a:p>
            <a:endParaRPr lang="en-IN"/>
          </a:p>
        </p:txBody>
      </p:sp>
      <p:sp>
        <p:nvSpPr>
          <p:cNvPr id="20506" name="Line 26"/>
          <p:cNvSpPr>
            <a:spLocks noChangeShapeType="1"/>
          </p:cNvSpPr>
          <p:nvPr/>
        </p:nvSpPr>
        <p:spPr bwMode="auto">
          <a:xfrm flipH="1">
            <a:off x="7561263" y="1001713"/>
            <a:ext cx="331787" cy="482600"/>
          </a:xfrm>
          <a:prstGeom prst="line">
            <a:avLst/>
          </a:prstGeom>
          <a:noFill/>
          <a:ln w="19050">
            <a:solidFill>
              <a:schemeClr val="tx1"/>
            </a:solidFill>
            <a:round/>
            <a:headEnd/>
            <a:tailEnd/>
          </a:ln>
        </p:spPr>
        <p:txBody>
          <a:bodyPr/>
          <a:lstStyle/>
          <a:p>
            <a:endParaRPr lang="en-IN"/>
          </a:p>
        </p:txBody>
      </p:sp>
      <p:sp>
        <p:nvSpPr>
          <p:cNvPr id="20507" name="Line 27"/>
          <p:cNvSpPr>
            <a:spLocks noChangeShapeType="1"/>
          </p:cNvSpPr>
          <p:nvPr/>
        </p:nvSpPr>
        <p:spPr bwMode="auto">
          <a:xfrm flipH="1">
            <a:off x="8224838" y="587375"/>
            <a:ext cx="331787" cy="482600"/>
          </a:xfrm>
          <a:prstGeom prst="line">
            <a:avLst/>
          </a:prstGeom>
          <a:noFill/>
          <a:ln w="19050">
            <a:solidFill>
              <a:schemeClr val="tx1"/>
            </a:solidFill>
            <a:round/>
            <a:headEnd/>
            <a:tailEnd/>
          </a:ln>
        </p:spPr>
        <p:txBody>
          <a:bodyPr/>
          <a:lstStyle/>
          <a:p>
            <a:endParaRPr lang="en-IN"/>
          </a:p>
        </p:txBody>
      </p:sp>
      <p:sp>
        <p:nvSpPr>
          <p:cNvPr id="20508" name="Line 28"/>
          <p:cNvSpPr>
            <a:spLocks noChangeShapeType="1"/>
          </p:cNvSpPr>
          <p:nvPr/>
        </p:nvSpPr>
        <p:spPr bwMode="auto">
          <a:xfrm flipH="1">
            <a:off x="7893050" y="587375"/>
            <a:ext cx="663575" cy="414338"/>
          </a:xfrm>
          <a:prstGeom prst="line">
            <a:avLst/>
          </a:prstGeom>
          <a:noFill/>
          <a:ln w="19050">
            <a:solidFill>
              <a:schemeClr val="tx1"/>
            </a:solidFill>
            <a:round/>
            <a:headEnd/>
            <a:tailEnd/>
          </a:ln>
        </p:spPr>
        <p:txBody>
          <a:bodyPr/>
          <a:lstStyle/>
          <a:p>
            <a:endParaRPr lang="en-IN"/>
          </a:p>
        </p:txBody>
      </p:sp>
      <p:sp>
        <p:nvSpPr>
          <p:cNvPr id="20509" name="Line 29"/>
          <p:cNvSpPr>
            <a:spLocks noChangeShapeType="1"/>
          </p:cNvSpPr>
          <p:nvPr/>
        </p:nvSpPr>
        <p:spPr bwMode="auto">
          <a:xfrm flipV="1">
            <a:off x="7561263" y="1069975"/>
            <a:ext cx="663575" cy="414338"/>
          </a:xfrm>
          <a:prstGeom prst="line">
            <a:avLst/>
          </a:prstGeom>
          <a:noFill/>
          <a:ln w="19050">
            <a:solidFill>
              <a:schemeClr val="tx1"/>
            </a:solidFill>
            <a:round/>
            <a:headEnd/>
            <a:tailEnd/>
          </a:ln>
        </p:spPr>
        <p:txBody>
          <a:bodyPr/>
          <a:lstStyle/>
          <a:p>
            <a:endParaRPr lang="en-IN"/>
          </a:p>
        </p:txBody>
      </p:sp>
      <p:sp>
        <p:nvSpPr>
          <p:cNvPr id="20510" name="Text Box 30"/>
          <p:cNvSpPr txBox="1">
            <a:spLocks noChangeArrowheads="1"/>
          </p:cNvSpPr>
          <p:nvPr/>
        </p:nvSpPr>
        <p:spPr bwMode="auto">
          <a:xfrm>
            <a:off x="5967413" y="1277938"/>
            <a:ext cx="322262" cy="304800"/>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20511" name="Text Box 31"/>
          <p:cNvSpPr txBox="1">
            <a:spLocks noChangeArrowheads="1"/>
          </p:cNvSpPr>
          <p:nvPr/>
        </p:nvSpPr>
        <p:spPr bwMode="auto">
          <a:xfrm>
            <a:off x="7635875" y="785813"/>
            <a:ext cx="388938" cy="304800"/>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20512" name="Text Box 32"/>
          <p:cNvSpPr txBox="1">
            <a:spLocks noChangeArrowheads="1"/>
          </p:cNvSpPr>
          <p:nvPr/>
        </p:nvSpPr>
        <p:spPr bwMode="auto">
          <a:xfrm>
            <a:off x="8358188" y="381000"/>
            <a:ext cx="412750" cy="336550"/>
          </a:xfrm>
          <a:prstGeom prst="rect">
            <a:avLst/>
          </a:prstGeom>
          <a:noFill/>
          <a:ln w="9525">
            <a:noFill/>
            <a:miter lim="800000"/>
            <a:headEnd/>
            <a:tailEnd/>
          </a:ln>
        </p:spPr>
        <p:txBody>
          <a:bodyPr wrap="none">
            <a:spAutoFit/>
          </a:bodyPr>
          <a:lstStyle/>
          <a:p>
            <a:r>
              <a:rPr lang="en-US" sz="1600">
                <a:latin typeface="Times New Roman" pitchFamily="18" charset="0"/>
              </a:rPr>
              <a:t>c’</a:t>
            </a:r>
            <a:r>
              <a:rPr lang="en-US" sz="1600" baseline="-25000">
                <a:latin typeface="Times New Roman" pitchFamily="18" charset="0"/>
              </a:rPr>
              <a:t>1</a:t>
            </a:r>
          </a:p>
        </p:txBody>
      </p:sp>
      <p:sp>
        <p:nvSpPr>
          <p:cNvPr id="20513" name="Text Box 33"/>
          <p:cNvSpPr txBox="1">
            <a:spLocks noChangeArrowheads="1"/>
          </p:cNvSpPr>
          <p:nvPr/>
        </p:nvSpPr>
        <p:spPr bwMode="auto">
          <a:xfrm>
            <a:off x="6597650" y="768350"/>
            <a:ext cx="331788" cy="304800"/>
          </a:xfrm>
          <a:prstGeom prst="rect">
            <a:avLst/>
          </a:prstGeom>
          <a:noFill/>
          <a:ln w="9525">
            <a:noFill/>
            <a:miter lim="800000"/>
            <a:headEnd/>
            <a:tailEnd/>
          </a:ln>
        </p:spPr>
        <p:txBody>
          <a:bodyPr wrap="none">
            <a:spAutoFit/>
          </a:bodyPr>
          <a:lstStyle/>
          <a:p>
            <a:r>
              <a:rPr lang="en-US" sz="1400">
                <a:latin typeface="Times New Roman" pitchFamily="18" charset="0"/>
              </a:rPr>
              <a:t>d’</a:t>
            </a:r>
          </a:p>
        </p:txBody>
      </p:sp>
      <p:sp>
        <p:nvSpPr>
          <p:cNvPr id="20514" name="Text Box 34"/>
          <p:cNvSpPr txBox="1">
            <a:spLocks noChangeArrowheads="1"/>
          </p:cNvSpPr>
          <p:nvPr/>
        </p:nvSpPr>
        <p:spPr bwMode="auto">
          <a:xfrm>
            <a:off x="4110038" y="1173163"/>
            <a:ext cx="322262" cy="304800"/>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20515" name="Text Box 35"/>
          <p:cNvSpPr txBox="1">
            <a:spLocks noChangeArrowheads="1"/>
          </p:cNvSpPr>
          <p:nvPr/>
        </p:nvSpPr>
        <p:spPr bwMode="auto">
          <a:xfrm>
            <a:off x="4856163" y="1122363"/>
            <a:ext cx="331787"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20516" name="Text Box 36"/>
          <p:cNvSpPr txBox="1">
            <a:spLocks noChangeArrowheads="1"/>
          </p:cNvSpPr>
          <p:nvPr/>
        </p:nvSpPr>
        <p:spPr bwMode="auto">
          <a:xfrm>
            <a:off x="4973638" y="1130300"/>
            <a:ext cx="331787" cy="304800"/>
          </a:xfrm>
          <a:prstGeom prst="rect">
            <a:avLst/>
          </a:prstGeom>
          <a:noFill/>
          <a:ln w="9525">
            <a:noFill/>
            <a:miter lim="800000"/>
            <a:headEnd/>
            <a:tailEnd/>
          </a:ln>
        </p:spPr>
        <p:txBody>
          <a:bodyPr wrap="none">
            <a:spAutoFit/>
          </a:bodyPr>
          <a:lstStyle/>
          <a:p>
            <a:r>
              <a:rPr lang="en-US" sz="1400">
                <a:latin typeface="Times New Roman" pitchFamily="18" charset="0"/>
              </a:rPr>
              <a:t>d’</a:t>
            </a:r>
          </a:p>
        </p:txBody>
      </p:sp>
      <p:sp>
        <p:nvSpPr>
          <p:cNvPr id="20517" name="Text Box 37"/>
          <p:cNvSpPr txBox="1">
            <a:spLocks noChangeArrowheads="1"/>
          </p:cNvSpPr>
          <p:nvPr/>
        </p:nvSpPr>
        <p:spPr bwMode="auto">
          <a:xfrm>
            <a:off x="5761038" y="1157288"/>
            <a:ext cx="342900" cy="336550"/>
          </a:xfrm>
          <a:prstGeom prst="rect">
            <a:avLst/>
          </a:prstGeom>
          <a:noFill/>
          <a:ln w="9525">
            <a:noFill/>
            <a:miter lim="800000"/>
            <a:headEnd/>
            <a:tailEnd/>
          </a:ln>
        </p:spPr>
        <p:txBody>
          <a:bodyPr wrap="none">
            <a:spAutoFit/>
          </a:bodyPr>
          <a:lstStyle/>
          <a:p>
            <a:r>
              <a:rPr lang="en-US" sz="1600">
                <a:latin typeface="Times New Roman" pitchFamily="18" charset="0"/>
              </a:rPr>
              <a:t>c’</a:t>
            </a:r>
          </a:p>
        </p:txBody>
      </p:sp>
      <p:sp>
        <p:nvSpPr>
          <p:cNvPr id="20518" name="Text Box 38"/>
          <p:cNvSpPr txBox="1">
            <a:spLocks noChangeArrowheads="1"/>
          </p:cNvSpPr>
          <p:nvPr/>
        </p:nvSpPr>
        <p:spPr bwMode="auto">
          <a:xfrm>
            <a:off x="4133850" y="1914525"/>
            <a:ext cx="263525" cy="304800"/>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20519" name="Text Box 39"/>
          <p:cNvSpPr txBox="1">
            <a:spLocks noChangeArrowheads="1"/>
          </p:cNvSpPr>
          <p:nvPr/>
        </p:nvSpPr>
        <p:spPr bwMode="auto">
          <a:xfrm>
            <a:off x="5702300" y="1992313"/>
            <a:ext cx="230188" cy="304800"/>
          </a:xfrm>
          <a:prstGeom prst="rect">
            <a:avLst/>
          </a:prstGeom>
          <a:noFill/>
          <a:ln w="9525">
            <a:noFill/>
            <a:miter lim="800000"/>
            <a:headEnd/>
            <a:tailEnd/>
          </a:ln>
        </p:spPr>
        <p:txBody>
          <a:bodyPr>
            <a:spAutoFit/>
          </a:bodyPr>
          <a:lstStyle/>
          <a:p>
            <a:r>
              <a:rPr lang="en-US" sz="1400">
                <a:latin typeface="Times New Roman" pitchFamily="18" charset="0"/>
              </a:rPr>
              <a:t>c</a:t>
            </a:r>
          </a:p>
        </p:txBody>
      </p:sp>
      <p:sp>
        <p:nvSpPr>
          <p:cNvPr id="20520" name="Text Box 40"/>
          <p:cNvSpPr txBox="1">
            <a:spLocks noChangeArrowheads="1"/>
          </p:cNvSpPr>
          <p:nvPr/>
        </p:nvSpPr>
        <p:spPr bwMode="auto">
          <a:xfrm>
            <a:off x="4973638" y="2319338"/>
            <a:ext cx="273050" cy="306387"/>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20521" name="Text Box 41"/>
          <p:cNvSpPr txBox="1">
            <a:spLocks noChangeArrowheads="1"/>
          </p:cNvSpPr>
          <p:nvPr/>
        </p:nvSpPr>
        <p:spPr bwMode="auto">
          <a:xfrm>
            <a:off x="4973638" y="1552575"/>
            <a:ext cx="273050" cy="304800"/>
          </a:xfrm>
          <a:prstGeom prst="rect">
            <a:avLst/>
          </a:prstGeom>
          <a:noFill/>
          <a:ln w="9525">
            <a:noFill/>
            <a:miter lim="800000"/>
            <a:headEnd/>
            <a:tailEnd/>
          </a:ln>
        </p:spPr>
        <p:txBody>
          <a:bodyPr wrap="none">
            <a:spAutoFit/>
          </a:bodyPr>
          <a:lstStyle/>
          <a:p>
            <a:r>
              <a:rPr lang="en-US" sz="1400">
                <a:latin typeface="Times New Roman" pitchFamily="18" charset="0"/>
              </a:rPr>
              <a:t>d</a:t>
            </a:r>
          </a:p>
        </p:txBody>
      </p:sp>
      <p:sp>
        <p:nvSpPr>
          <p:cNvPr id="20522" name="Text Box 42"/>
          <p:cNvSpPr txBox="1">
            <a:spLocks noChangeArrowheads="1"/>
          </p:cNvSpPr>
          <p:nvPr/>
        </p:nvSpPr>
        <p:spPr bwMode="auto">
          <a:xfrm>
            <a:off x="5967413" y="1966913"/>
            <a:ext cx="280987" cy="439737"/>
          </a:xfrm>
          <a:prstGeom prst="rect">
            <a:avLst/>
          </a:prstGeom>
          <a:noFill/>
          <a:ln w="9525">
            <a:noFill/>
            <a:miter lim="800000"/>
            <a:headEnd/>
            <a:tailEnd/>
          </a:ln>
        </p:spPr>
        <p:txBody>
          <a:bodyPr>
            <a:spAutoFit/>
          </a:bodyPr>
          <a:lstStyle/>
          <a:p>
            <a:r>
              <a:rPr lang="en-US" sz="1400">
                <a:latin typeface="Times New Roman" pitchFamily="18" charset="0"/>
              </a:rPr>
              <a:t>a</a:t>
            </a:r>
            <a:r>
              <a:rPr lang="en-US" sz="1400" baseline="-25000">
                <a:latin typeface="Times New Roman" pitchFamily="18" charset="0"/>
              </a:rPr>
              <a:t>1</a:t>
            </a:r>
          </a:p>
        </p:txBody>
      </p:sp>
      <p:sp>
        <p:nvSpPr>
          <p:cNvPr id="20523" name="Text Box 43"/>
          <p:cNvSpPr txBox="1">
            <a:spLocks noChangeArrowheads="1"/>
          </p:cNvSpPr>
          <p:nvPr/>
        </p:nvSpPr>
        <p:spPr bwMode="auto">
          <a:xfrm>
            <a:off x="6565900" y="2311400"/>
            <a:ext cx="330200" cy="304800"/>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20524" name="Text Box 44"/>
          <p:cNvSpPr txBox="1">
            <a:spLocks noChangeArrowheads="1"/>
          </p:cNvSpPr>
          <p:nvPr/>
        </p:nvSpPr>
        <p:spPr bwMode="auto">
          <a:xfrm>
            <a:off x="7180263" y="1931988"/>
            <a:ext cx="320675" cy="304800"/>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20525" name="Text Box 45"/>
          <p:cNvSpPr txBox="1">
            <a:spLocks noChangeArrowheads="1"/>
          </p:cNvSpPr>
          <p:nvPr/>
        </p:nvSpPr>
        <p:spPr bwMode="auto">
          <a:xfrm>
            <a:off x="6573838" y="1552575"/>
            <a:ext cx="330200" cy="304800"/>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20526" name="Text Box 46"/>
          <p:cNvSpPr txBox="1">
            <a:spLocks noChangeArrowheads="1"/>
          </p:cNvSpPr>
          <p:nvPr/>
        </p:nvSpPr>
        <p:spPr bwMode="auto">
          <a:xfrm>
            <a:off x="6475413" y="863600"/>
            <a:ext cx="331787"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20527" name="Text Box 47"/>
          <p:cNvSpPr txBox="1">
            <a:spLocks noChangeArrowheads="1"/>
          </p:cNvSpPr>
          <p:nvPr/>
        </p:nvSpPr>
        <p:spPr bwMode="auto">
          <a:xfrm>
            <a:off x="7097713" y="381000"/>
            <a:ext cx="342900" cy="336550"/>
          </a:xfrm>
          <a:prstGeom prst="rect">
            <a:avLst/>
          </a:prstGeom>
          <a:noFill/>
          <a:ln w="9525">
            <a:noFill/>
            <a:miter lim="800000"/>
            <a:headEnd/>
            <a:tailEnd/>
          </a:ln>
        </p:spPr>
        <p:txBody>
          <a:bodyPr wrap="none">
            <a:spAutoFit/>
          </a:bodyPr>
          <a:lstStyle/>
          <a:p>
            <a:r>
              <a:rPr lang="en-US" sz="1600">
                <a:latin typeface="Times New Roman" pitchFamily="18" charset="0"/>
              </a:rPr>
              <a:t>c’</a:t>
            </a:r>
          </a:p>
        </p:txBody>
      </p:sp>
      <p:sp>
        <p:nvSpPr>
          <p:cNvPr id="20528" name="Text Box 48"/>
          <p:cNvSpPr txBox="1">
            <a:spLocks noChangeArrowheads="1"/>
          </p:cNvSpPr>
          <p:nvPr/>
        </p:nvSpPr>
        <p:spPr bwMode="auto">
          <a:xfrm>
            <a:off x="7323138" y="1225550"/>
            <a:ext cx="377825" cy="304800"/>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sp>
        <p:nvSpPr>
          <p:cNvPr id="20529" name="Text Box 49"/>
          <p:cNvSpPr txBox="1">
            <a:spLocks noChangeArrowheads="1"/>
          </p:cNvSpPr>
          <p:nvPr/>
        </p:nvSpPr>
        <p:spPr bwMode="auto">
          <a:xfrm>
            <a:off x="8167688" y="958850"/>
            <a:ext cx="388937" cy="304800"/>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20530" name="Text Box 50"/>
          <p:cNvSpPr txBox="1">
            <a:spLocks noChangeArrowheads="1"/>
          </p:cNvSpPr>
          <p:nvPr/>
        </p:nvSpPr>
        <p:spPr bwMode="auto">
          <a:xfrm>
            <a:off x="8094663" y="1484313"/>
            <a:ext cx="328612" cy="304800"/>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20531" name="Text Box 51"/>
          <p:cNvSpPr txBox="1">
            <a:spLocks noChangeArrowheads="1"/>
          </p:cNvSpPr>
          <p:nvPr/>
        </p:nvSpPr>
        <p:spPr bwMode="auto">
          <a:xfrm>
            <a:off x="7720013" y="2087563"/>
            <a:ext cx="331787" cy="304800"/>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20532" name="Text Box 52"/>
          <p:cNvSpPr txBox="1">
            <a:spLocks noChangeArrowheads="1"/>
          </p:cNvSpPr>
          <p:nvPr/>
        </p:nvSpPr>
        <p:spPr bwMode="auto">
          <a:xfrm>
            <a:off x="8477250" y="2112963"/>
            <a:ext cx="320675" cy="304800"/>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20533" name="Text Box 53"/>
          <p:cNvSpPr txBox="1">
            <a:spLocks noChangeArrowheads="1"/>
          </p:cNvSpPr>
          <p:nvPr/>
        </p:nvSpPr>
        <p:spPr bwMode="auto">
          <a:xfrm>
            <a:off x="7429500" y="1552575"/>
            <a:ext cx="279400" cy="441325"/>
          </a:xfrm>
          <a:prstGeom prst="rect">
            <a:avLst/>
          </a:prstGeom>
          <a:noFill/>
          <a:ln w="9525">
            <a:noFill/>
            <a:miter lim="800000"/>
            <a:headEnd/>
            <a:tailEnd/>
          </a:ln>
        </p:spPr>
        <p:txBody>
          <a:bodyPr>
            <a:spAutoFit/>
          </a:bodyPr>
          <a:lstStyle/>
          <a:p>
            <a:r>
              <a:rPr lang="en-US" sz="1400">
                <a:latin typeface="Times New Roman" pitchFamily="18" charset="0"/>
              </a:rPr>
              <a:t>a</a:t>
            </a:r>
            <a:r>
              <a:rPr lang="en-US" sz="1400" baseline="-25000">
                <a:latin typeface="Times New Roman" pitchFamily="18" charset="0"/>
              </a:rPr>
              <a:t>1</a:t>
            </a:r>
          </a:p>
        </p:txBody>
      </p:sp>
      <p:sp>
        <p:nvSpPr>
          <p:cNvPr id="20534" name="Text Box 54"/>
          <p:cNvSpPr txBox="1">
            <a:spLocks noChangeArrowheads="1"/>
          </p:cNvSpPr>
          <p:nvPr/>
        </p:nvSpPr>
        <p:spPr bwMode="auto">
          <a:xfrm>
            <a:off x="3886200" y="1217613"/>
            <a:ext cx="349250" cy="366712"/>
          </a:xfrm>
          <a:prstGeom prst="rect">
            <a:avLst/>
          </a:prstGeom>
          <a:noFill/>
          <a:ln w="9525">
            <a:noFill/>
            <a:miter lim="800000"/>
            <a:headEnd/>
            <a:tailEnd/>
          </a:ln>
        </p:spPr>
        <p:txBody>
          <a:bodyPr wrap="none">
            <a:spAutoFit/>
          </a:bodyPr>
          <a:lstStyle/>
          <a:p>
            <a:r>
              <a:rPr lang="en-US">
                <a:latin typeface="Times New Roman" pitchFamily="18" charset="0"/>
              </a:rPr>
              <a:t>X</a:t>
            </a:r>
          </a:p>
        </p:txBody>
      </p:sp>
      <p:sp>
        <p:nvSpPr>
          <p:cNvPr id="20535" name="Text Box 55"/>
          <p:cNvSpPr txBox="1">
            <a:spLocks noChangeArrowheads="1"/>
          </p:cNvSpPr>
          <p:nvPr/>
        </p:nvSpPr>
        <p:spPr bwMode="auto">
          <a:xfrm>
            <a:off x="8532813" y="1217613"/>
            <a:ext cx="347662" cy="366712"/>
          </a:xfrm>
          <a:prstGeom prst="rect">
            <a:avLst/>
          </a:prstGeom>
          <a:noFill/>
          <a:ln w="9525">
            <a:noFill/>
            <a:miter lim="800000"/>
            <a:headEnd/>
            <a:tailEnd/>
          </a:ln>
        </p:spPr>
        <p:txBody>
          <a:bodyPr wrap="none">
            <a:spAutoFit/>
          </a:bodyPr>
          <a:lstStyle/>
          <a:p>
            <a:r>
              <a:rPr lang="en-US">
                <a:latin typeface="Times New Roman" pitchFamily="18" charset="0"/>
              </a:rPr>
              <a:t>Y</a:t>
            </a:r>
          </a:p>
        </p:txBody>
      </p:sp>
      <p:sp>
        <p:nvSpPr>
          <p:cNvPr id="20536" name="Text Box 56"/>
          <p:cNvSpPr txBox="1">
            <a:spLocks noChangeArrowheads="1"/>
          </p:cNvSpPr>
          <p:nvPr/>
        </p:nvSpPr>
        <p:spPr bwMode="auto">
          <a:xfrm>
            <a:off x="7402513" y="5292725"/>
            <a:ext cx="598487" cy="274638"/>
          </a:xfrm>
          <a:prstGeom prst="rect">
            <a:avLst/>
          </a:prstGeom>
          <a:noFill/>
          <a:ln w="9525">
            <a:noFill/>
            <a:miter lim="800000"/>
            <a:headEnd/>
            <a:tailEnd/>
          </a:ln>
        </p:spPr>
        <p:txBody>
          <a:bodyPr>
            <a:spAutoFit/>
          </a:bodyPr>
          <a:lstStyle/>
          <a:p>
            <a:pPr>
              <a:spcBef>
                <a:spcPct val="50000"/>
              </a:spcBef>
            </a:pPr>
            <a:r>
              <a:rPr lang="en-US" sz="1200">
                <a:latin typeface="Times New Roman" pitchFamily="18" charset="0"/>
              </a:rPr>
              <a:t>30</a:t>
            </a:r>
            <a:r>
              <a:rPr lang="en-US" sz="1200" baseline="30000">
                <a:latin typeface="Times New Roman" pitchFamily="18" charset="0"/>
              </a:rPr>
              <a:t>0</a:t>
            </a:r>
          </a:p>
        </p:txBody>
      </p:sp>
      <p:sp>
        <p:nvSpPr>
          <p:cNvPr id="20537" name="Line 57"/>
          <p:cNvSpPr>
            <a:spLocks noChangeShapeType="1"/>
          </p:cNvSpPr>
          <p:nvPr/>
        </p:nvSpPr>
        <p:spPr bwMode="auto">
          <a:xfrm flipV="1">
            <a:off x="7715250" y="4556125"/>
            <a:ext cx="0" cy="1585913"/>
          </a:xfrm>
          <a:prstGeom prst="line">
            <a:avLst/>
          </a:prstGeom>
          <a:noFill/>
          <a:ln w="3175">
            <a:solidFill>
              <a:schemeClr val="folHlink"/>
            </a:solidFill>
            <a:round/>
            <a:headEnd/>
            <a:tailEnd/>
          </a:ln>
        </p:spPr>
        <p:txBody>
          <a:bodyPr/>
          <a:lstStyle/>
          <a:p>
            <a:endParaRPr lang="en-IN"/>
          </a:p>
        </p:txBody>
      </p:sp>
      <p:sp>
        <p:nvSpPr>
          <p:cNvPr id="20538" name="Line 58"/>
          <p:cNvSpPr>
            <a:spLocks noChangeShapeType="1"/>
          </p:cNvSpPr>
          <p:nvPr/>
        </p:nvSpPr>
        <p:spPr bwMode="auto">
          <a:xfrm flipV="1">
            <a:off x="8129588" y="4581525"/>
            <a:ext cx="0" cy="1103313"/>
          </a:xfrm>
          <a:prstGeom prst="line">
            <a:avLst/>
          </a:prstGeom>
          <a:noFill/>
          <a:ln w="3175">
            <a:solidFill>
              <a:schemeClr val="folHlink"/>
            </a:solidFill>
            <a:round/>
            <a:headEnd/>
            <a:tailEnd/>
          </a:ln>
        </p:spPr>
        <p:txBody>
          <a:bodyPr/>
          <a:lstStyle/>
          <a:p>
            <a:endParaRPr lang="en-IN"/>
          </a:p>
        </p:txBody>
      </p:sp>
      <p:sp>
        <p:nvSpPr>
          <p:cNvPr id="20539" name="Line 59"/>
          <p:cNvSpPr>
            <a:spLocks noChangeShapeType="1"/>
          </p:cNvSpPr>
          <p:nvPr/>
        </p:nvSpPr>
        <p:spPr bwMode="auto">
          <a:xfrm flipV="1">
            <a:off x="8331200" y="4473575"/>
            <a:ext cx="0" cy="1851025"/>
          </a:xfrm>
          <a:prstGeom prst="line">
            <a:avLst/>
          </a:prstGeom>
          <a:noFill/>
          <a:ln w="3175">
            <a:solidFill>
              <a:schemeClr val="folHlink"/>
            </a:solidFill>
            <a:round/>
            <a:headEnd/>
            <a:tailEnd/>
          </a:ln>
        </p:spPr>
        <p:txBody>
          <a:bodyPr/>
          <a:lstStyle/>
          <a:p>
            <a:endParaRPr lang="en-IN"/>
          </a:p>
        </p:txBody>
      </p:sp>
      <p:sp>
        <p:nvSpPr>
          <p:cNvPr id="20540" name="Line 60"/>
          <p:cNvSpPr>
            <a:spLocks noChangeShapeType="1"/>
          </p:cNvSpPr>
          <p:nvPr/>
        </p:nvSpPr>
        <p:spPr bwMode="auto">
          <a:xfrm>
            <a:off x="7153275" y="4473575"/>
            <a:ext cx="1393825" cy="0"/>
          </a:xfrm>
          <a:prstGeom prst="line">
            <a:avLst/>
          </a:prstGeom>
          <a:noFill/>
          <a:ln w="3175">
            <a:solidFill>
              <a:schemeClr val="folHlink"/>
            </a:solidFill>
            <a:round/>
            <a:headEnd/>
            <a:tailEnd/>
          </a:ln>
        </p:spPr>
        <p:txBody>
          <a:bodyPr/>
          <a:lstStyle/>
          <a:p>
            <a:endParaRPr lang="en-IN"/>
          </a:p>
        </p:txBody>
      </p:sp>
      <p:sp>
        <p:nvSpPr>
          <p:cNvPr id="20541" name="Line 61"/>
          <p:cNvSpPr>
            <a:spLocks noChangeShapeType="1"/>
          </p:cNvSpPr>
          <p:nvPr/>
        </p:nvSpPr>
        <p:spPr bwMode="auto">
          <a:xfrm>
            <a:off x="6623050" y="4938713"/>
            <a:ext cx="1924050" cy="0"/>
          </a:xfrm>
          <a:prstGeom prst="line">
            <a:avLst/>
          </a:prstGeom>
          <a:noFill/>
          <a:ln w="3175">
            <a:solidFill>
              <a:schemeClr val="folHlink"/>
            </a:solidFill>
            <a:round/>
            <a:headEnd/>
            <a:tailEnd/>
          </a:ln>
        </p:spPr>
        <p:txBody>
          <a:bodyPr/>
          <a:lstStyle/>
          <a:p>
            <a:endParaRPr lang="en-IN"/>
          </a:p>
        </p:txBody>
      </p:sp>
      <p:sp>
        <p:nvSpPr>
          <p:cNvPr id="20542" name="Line 62"/>
          <p:cNvSpPr>
            <a:spLocks noChangeShapeType="1"/>
          </p:cNvSpPr>
          <p:nvPr/>
        </p:nvSpPr>
        <p:spPr bwMode="auto">
          <a:xfrm flipV="1">
            <a:off x="7493000" y="5094288"/>
            <a:ext cx="0" cy="468312"/>
          </a:xfrm>
          <a:prstGeom prst="line">
            <a:avLst/>
          </a:prstGeom>
          <a:noFill/>
          <a:ln w="9525">
            <a:solidFill>
              <a:schemeClr val="tx1"/>
            </a:solidFill>
            <a:round/>
            <a:headEnd/>
            <a:tailEnd/>
          </a:ln>
        </p:spPr>
        <p:txBody>
          <a:bodyPr/>
          <a:lstStyle/>
          <a:p>
            <a:endParaRPr lang="en-IN"/>
          </a:p>
        </p:txBody>
      </p:sp>
      <p:sp>
        <p:nvSpPr>
          <p:cNvPr id="20543" name="Line 63"/>
          <p:cNvSpPr>
            <a:spLocks noChangeShapeType="1"/>
          </p:cNvSpPr>
          <p:nvPr/>
        </p:nvSpPr>
        <p:spPr bwMode="auto">
          <a:xfrm flipH="1">
            <a:off x="7485063" y="4953000"/>
            <a:ext cx="211137" cy="417513"/>
          </a:xfrm>
          <a:prstGeom prst="line">
            <a:avLst/>
          </a:prstGeom>
          <a:noFill/>
          <a:ln w="19050">
            <a:solidFill>
              <a:schemeClr val="tx1"/>
            </a:solidFill>
            <a:round/>
            <a:headEnd/>
            <a:tailEnd/>
          </a:ln>
        </p:spPr>
        <p:txBody>
          <a:bodyPr/>
          <a:lstStyle/>
          <a:p>
            <a:endParaRPr lang="en-IN"/>
          </a:p>
        </p:txBody>
      </p:sp>
      <p:grpSp>
        <p:nvGrpSpPr>
          <p:cNvPr id="2" name="Group 64"/>
          <p:cNvGrpSpPr>
            <a:grpSpLocks/>
          </p:cNvGrpSpPr>
          <p:nvPr/>
        </p:nvGrpSpPr>
        <p:grpSpPr bwMode="auto">
          <a:xfrm>
            <a:off x="7696200" y="4495800"/>
            <a:ext cx="609600" cy="460375"/>
            <a:chOff x="4848" y="2832"/>
            <a:chExt cx="384" cy="290"/>
          </a:xfrm>
        </p:grpSpPr>
        <p:sp>
          <p:nvSpPr>
            <p:cNvPr id="30853" name="Line 65"/>
            <p:cNvSpPr>
              <a:spLocks noChangeShapeType="1"/>
            </p:cNvSpPr>
            <p:nvPr/>
          </p:nvSpPr>
          <p:spPr bwMode="auto">
            <a:xfrm flipH="1">
              <a:off x="5133" y="2832"/>
              <a:ext cx="99" cy="290"/>
            </a:xfrm>
            <a:prstGeom prst="line">
              <a:avLst/>
            </a:prstGeom>
            <a:noFill/>
            <a:ln w="19050">
              <a:solidFill>
                <a:schemeClr val="tx1"/>
              </a:solidFill>
              <a:round/>
              <a:headEnd/>
              <a:tailEnd/>
            </a:ln>
          </p:spPr>
          <p:txBody>
            <a:bodyPr/>
            <a:lstStyle/>
            <a:p>
              <a:endParaRPr lang="en-IN"/>
            </a:p>
          </p:txBody>
        </p:sp>
        <p:sp>
          <p:nvSpPr>
            <p:cNvPr id="30854" name="Line 66"/>
            <p:cNvSpPr>
              <a:spLocks noChangeShapeType="1"/>
            </p:cNvSpPr>
            <p:nvPr/>
          </p:nvSpPr>
          <p:spPr bwMode="auto">
            <a:xfrm flipH="1">
              <a:off x="4848" y="2832"/>
              <a:ext cx="384" cy="288"/>
            </a:xfrm>
            <a:prstGeom prst="line">
              <a:avLst/>
            </a:prstGeom>
            <a:noFill/>
            <a:ln w="19050">
              <a:solidFill>
                <a:schemeClr val="tx1"/>
              </a:solidFill>
              <a:round/>
              <a:headEnd/>
              <a:tailEnd/>
            </a:ln>
          </p:spPr>
          <p:txBody>
            <a:bodyPr/>
            <a:lstStyle/>
            <a:p>
              <a:endParaRPr lang="en-IN"/>
            </a:p>
          </p:txBody>
        </p:sp>
      </p:grpSp>
      <p:sp>
        <p:nvSpPr>
          <p:cNvPr id="20547" name="Line 67"/>
          <p:cNvSpPr>
            <a:spLocks noChangeShapeType="1"/>
          </p:cNvSpPr>
          <p:nvPr/>
        </p:nvSpPr>
        <p:spPr bwMode="auto">
          <a:xfrm flipV="1">
            <a:off x="7485063" y="4953000"/>
            <a:ext cx="668337" cy="417513"/>
          </a:xfrm>
          <a:prstGeom prst="line">
            <a:avLst/>
          </a:prstGeom>
          <a:noFill/>
          <a:ln w="19050">
            <a:solidFill>
              <a:schemeClr val="tx1"/>
            </a:solidFill>
            <a:round/>
            <a:headEnd/>
            <a:tailEnd/>
          </a:ln>
        </p:spPr>
        <p:txBody>
          <a:bodyPr/>
          <a:lstStyle/>
          <a:p>
            <a:endParaRPr lang="en-IN"/>
          </a:p>
        </p:txBody>
      </p:sp>
      <p:sp>
        <p:nvSpPr>
          <p:cNvPr id="20548" name="Text Box 68"/>
          <p:cNvSpPr txBox="1">
            <a:spLocks noChangeArrowheads="1"/>
          </p:cNvSpPr>
          <p:nvPr/>
        </p:nvSpPr>
        <p:spPr bwMode="auto">
          <a:xfrm>
            <a:off x="7391400" y="4648200"/>
            <a:ext cx="388938" cy="304800"/>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20549" name="Text Box 69"/>
          <p:cNvSpPr txBox="1">
            <a:spLocks noChangeArrowheads="1"/>
          </p:cNvSpPr>
          <p:nvPr/>
        </p:nvSpPr>
        <p:spPr bwMode="auto">
          <a:xfrm>
            <a:off x="8281988" y="4267200"/>
            <a:ext cx="412750" cy="336550"/>
          </a:xfrm>
          <a:prstGeom prst="rect">
            <a:avLst/>
          </a:prstGeom>
          <a:noFill/>
          <a:ln w="9525">
            <a:noFill/>
            <a:miter lim="800000"/>
            <a:headEnd/>
            <a:tailEnd/>
          </a:ln>
        </p:spPr>
        <p:txBody>
          <a:bodyPr wrap="none">
            <a:spAutoFit/>
          </a:bodyPr>
          <a:lstStyle/>
          <a:p>
            <a:r>
              <a:rPr lang="en-US" sz="1600">
                <a:latin typeface="Times New Roman" pitchFamily="18" charset="0"/>
              </a:rPr>
              <a:t>c’</a:t>
            </a:r>
            <a:r>
              <a:rPr lang="en-US" sz="1600" baseline="-25000">
                <a:latin typeface="Times New Roman" pitchFamily="18" charset="0"/>
              </a:rPr>
              <a:t>1</a:t>
            </a:r>
          </a:p>
        </p:txBody>
      </p:sp>
      <p:sp>
        <p:nvSpPr>
          <p:cNvPr id="20550" name="Text Box 70"/>
          <p:cNvSpPr txBox="1">
            <a:spLocks noChangeArrowheads="1"/>
          </p:cNvSpPr>
          <p:nvPr/>
        </p:nvSpPr>
        <p:spPr bwMode="auto">
          <a:xfrm>
            <a:off x="7104063" y="5818188"/>
            <a:ext cx="320675" cy="304800"/>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20551" name="Text Box 71"/>
          <p:cNvSpPr txBox="1">
            <a:spLocks noChangeArrowheads="1"/>
          </p:cNvSpPr>
          <p:nvPr/>
        </p:nvSpPr>
        <p:spPr bwMode="auto">
          <a:xfrm>
            <a:off x="7246938" y="5105400"/>
            <a:ext cx="377825" cy="441325"/>
          </a:xfrm>
          <a:prstGeom prst="rect">
            <a:avLst/>
          </a:prstGeom>
          <a:noFill/>
          <a:ln w="9525">
            <a:noFill/>
            <a:miter lim="800000"/>
            <a:headEnd/>
            <a:tailEnd/>
          </a:ln>
        </p:spPr>
        <p:txBody>
          <a:bodyPr>
            <a:spAutoFit/>
          </a:bodyPr>
          <a:lstStyle/>
          <a:p>
            <a:r>
              <a:rPr lang="en-US" sz="1400">
                <a:latin typeface="Times New Roman" pitchFamily="18" charset="0"/>
              </a:rPr>
              <a:t>a’</a:t>
            </a:r>
            <a:r>
              <a:rPr lang="en-US" sz="1400" baseline="-25000">
                <a:latin typeface="Times New Roman" pitchFamily="18" charset="0"/>
              </a:rPr>
              <a:t>1</a:t>
            </a:r>
          </a:p>
        </p:txBody>
      </p:sp>
      <p:sp>
        <p:nvSpPr>
          <p:cNvPr id="20552" name="Text Box 72"/>
          <p:cNvSpPr txBox="1">
            <a:spLocks noChangeArrowheads="1"/>
          </p:cNvSpPr>
          <p:nvPr/>
        </p:nvSpPr>
        <p:spPr bwMode="auto">
          <a:xfrm>
            <a:off x="8091488" y="4845050"/>
            <a:ext cx="388937" cy="304800"/>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20553" name="AutoShape 73"/>
          <p:cNvSpPr>
            <a:spLocks noChangeArrowheads="1"/>
          </p:cNvSpPr>
          <p:nvPr/>
        </p:nvSpPr>
        <p:spPr bwMode="auto">
          <a:xfrm rot="2584158">
            <a:off x="7358063" y="5580063"/>
            <a:ext cx="1103312" cy="620712"/>
          </a:xfrm>
          <a:prstGeom prst="diamond">
            <a:avLst/>
          </a:prstGeom>
          <a:solidFill>
            <a:srgbClr val="FFFFCC">
              <a:alpha val="0"/>
            </a:srgbClr>
          </a:solidFill>
          <a:ln w="19050">
            <a:solidFill>
              <a:schemeClr val="tx1"/>
            </a:solidFill>
            <a:miter lim="800000"/>
            <a:headEnd/>
            <a:tailEnd/>
          </a:ln>
        </p:spPr>
        <p:txBody>
          <a:bodyPr wrap="none" anchor="ctr"/>
          <a:lstStyle/>
          <a:p>
            <a:endParaRPr lang="en-IN"/>
          </a:p>
        </p:txBody>
      </p:sp>
      <p:sp>
        <p:nvSpPr>
          <p:cNvPr id="20554" name="Text Box 74"/>
          <p:cNvSpPr txBox="1">
            <a:spLocks noChangeArrowheads="1"/>
          </p:cNvSpPr>
          <p:nvPr/>
        </p:nvSpPr>
        <p:spPr bwMode="auto">
          <a:xfrm rot="657119">
            <a:off x="8077200" y="5486400"/>
            <a:ext cx="328613" cy="304800"/>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20555" name="Text Box 75"/>
          <p:cNvSpPr txBox="1">
            <a:spLocks noChangeArrowheads="1"/>
          </p:cNvSpPr>
          <p:nvPr/>
        </p:nvSpPr>
        <p:spPr bwMode="auto">
          <a:xfrm rot="657119">
            <a:off x="7526338" y="6008688"/>
            <a:ext cx="331787" cy="304800"/>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20556" name="Text Box 76"/>
          <p:cNvSpPr txBox="1">
            <a:spLocks noChangeArrowheads="1"/>
          </p:cNvSpPr>
          <p:nvPr/>
        </p:nvSpPr>
        <p:spPr bwMode="auto">
          <a:xfrm rot="657119">
            <a:off x="8266113" y="6176963"/>
            <a:ext cx="320675" cy="304800"/>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20557" name="Text Box 77"/>
          <p:cNvSpPr txBox="1">
            <a:spLocks noChangeArrowheads="1"/>
          </p:cNvSpPr>
          <p:nvPr/>
        </p:nvSpPr>
        <p:spPr bwMode="auto">
          <a:xfrm rot="657119">
            <a:off x="7270750" y="5341938"/>
            <a:ext cx="419100" cy="304800"/>
          </a:xfrm>
          <a:prstGeom prst="rect">
            <a:avLst/>
          </a:prstGeom>
          <a:noFill/>
          <a:ln w="9525">
            <a:noFill/>
            <a:miter lim="800000"/>
            <a:headEnd/>
            <a:tailEnd/>
          </a:ln>
        </p:spPr>
        <p:txBody>
          <a:bodyPr>
            <a:spAutoFit/>
          </a:bodyPr>
          <a:lstStyle/>
          <a:p>
            <a:r>
              <a:rPr lang="en-US" sz="1400">
                <a:latin typeface="Times New Roman" pitchFamily="18" charset="0"/>
              </a:rPr>
              <a:t>a</a:t>
            </a:r>
            <a:r>
              <a:rPr lang="en-US" sz="1400" baseline="-25000">
                <a:latin typeface="Times New Roman" pitchFamily="18" charset="0"/>
              </a:rPr>
              <a:t>1</a:t>
            </a:r>
          </a:p>
        </p:txBody>
      </p:sp>
      <p:grpSp>
        <p:nvGrpSpPr>
          <p:cNvPr id="3" name="Group 78"/>
          <p:cNvGrpSpPr>
            <a:grpSpLocks/>
          </p:cNvGrpSpPr>
          <p:nvPr/>
        </p:nvGrpSpPr>
        <p:grpSpPr bwMode="auto">
          <a:xfrm>
            <a:off x="3810000" y="4267200"/>
            <a:ext cx="5029200" cy="2244725"/>
            <a:chOff x="2400" y="2688"/>
            <a:chExt cx="3168" cy="1414"/>
          </a:xfrm>
        </p:grpSpPr>
        <p:sp>
          <p:nvSpPr>
            <p:cNvPr id="30820" name="Line 79"/>
            <p:cNvSpPr>
              <a:spLocks noChangeShapeType="1"/>
            </p:cNvSpPr>
            <p:nvPr/>
          </p:nvSpPr>
          <p:spPr bwMode="auto">
            <a:xfrm>
              <a:off x="2448" y="3384"/>
              <a:ext cx="3120" cy="0"/>
            </a:xfrm>
            <a:prstGeom prst="line">
              <a:avLst/>
            </a:prstGeom>
            <a:noFill/>
            <a:ln w="9525">
              <a:solidFill>
                <a:schemeClr val="tx1"/>
              </a:solidFill>
              <a:round/>
              <a:headEnd/>
              <a:tailEnd/>
            </a:ln>
          </p:spPr>
          <p:txBody>
            <a:bodyPr/>
            <a:lstStyle/>
            <a:p>
              <a:endParaRPr lang="en-IN"/>
            </a:p>
          </p:txBody>
        </p:sp>
        <p:grpSp>
          <p:nvGrpSpPr>
            <p:cNvPr id="30821" name="Group 80"/>
            <p:cNvGrpSpPr>
              <a:grpSpLocks/>
            </p:cNvGrpSpPr>
            <p:nvPr/>
          </p:nvGrpSpPr>
          <p:grpSpPr bwMode="auto">
            <a:xfrm>
              <a:off x="2400" y="2688"/>
              <a:ext cx="2239" cy="1414"/>
              <a:chOff x="2400" y="2688"/>
              <a:chExt cx="2239" cy="1414"/>
            </a:xfrm>
          </p:grpSpPr>
          <p:sp>
            <p:nvSpPr>
              <p:cNvPr id="30823" name="AutoShape 81"/>
              <p:cNvSpPr>
                <a:spLocks noChangeArrowheads="1"/>
              </p:cNvSpPr>
              <p:nvPr/>
            </p:nvSpPr>
            <p:spPr bwMode="auto">
              <a:xfrm>
                <a:off x="2666" y="3556"/>
                <a:ext cx="962" cy="391"/>
              </a:xfrm>
              <a:prstGeom prst="diamond">
                <a:avLst/>
              </a:prstGeom>
              <a:solidFill>
                <a:srgbClr val="FFFFCC">
                  <a:alpha val="0"/>
                </a:srgbClr>
              </a:solidFill>
              <a:ln w="19050">
                <a:solidFill>
                  <a:schemeClr val="tx1"/>
                </a:solidFill>
                <a:miter lim="800000"/>
                <a:headEnd/>
                <a:tailEnd/>
              </a:ln>
            </p:spPr>
            <p:txBody>
              <a:bodyPr wrap="none" anchor="ctr"/>
              <a:lstStyle/>
              <a:p>
                <a:endParaRPr lang="en-IN"/>
              </a:p>
            </p:txBody>
          </p:sp>
          <p:sp>
            <p:nvSpPr>
              <p:cNvPr id="30824" name="Line 82"/>
              <p:cNvSpPr>
                <a:spLocks noChangeShapeType="1"/>
              </p:cNvSpPr>
              <p:nvPr/>
            </p:nvSpPr>
            <p:spPr bwMode="auto">
              <a:xfrm flipV="1">
                <a:off x="2666" y="3296"/>
                <a:ext cx="0" cy="478"/>
              </a:xfrm>
              <a:prstGeom prst="line">
                <a:avLst/>
              </a:prstGeom>
              <a:noFill/>
              <a:ln w="3175">
                <a:solidFill>
                  <a:schemeClr val="folHlink"/>
                </a:solidFill>
                <a:round/>
                <a:headEnd/>
                <a:tailEnd/>
              </a:ln>
            </p:spPr>
            <p:txBody>
              <a:bodyPr/>
              <a:lstStyle/>
              <a:p>
                <a:endParaRPr lang="en-IN"/>
              </a:p>
            </p:txBody>
          </p:sp>
          <p:sp>
            <p:nvSpPr>
              <p:cNvPr id="30825" name="Line 83"/>
              <p:cNvSpPr>
                <a:spLocks noChangeShapeType="1"/>
              </p:cNvSpPr>
              <p:nvPr/>
            </p:nvSpPr>
            <p:spPr bwMode="auto">
              <a:xfrm flipV="1">
                <a:off x="3147" y="3296"/>
                <a:ext cx="0" cy="304"/>
              </a:xfrm>
              <a:prstGeom prst="line">
                <a:avLst/>
              </a:prstGeom>
              <a:noFill/>
              <a:ln w="3175">
                <a:solidFill>
                  <a:schemeClr val="folHlink"/>
                </a:solidFill>
                <a:round/>
                <a:headEnd/>
                <a:tailEnd/>
              </a:ln>
            </p:spPr>
            <p:txBody>
              <a:bodyPr/>
              <a:lstStyle/>
              <a:p>
                <a:endParaRPr lang="en-IN"/>
              </a:p>
            </p:txBody>
          </p:sp>
          <p:sp>
            <p:nvSpPr>
              <p:cNvPr id="30826" name="Line 84"/>
              <p:cNvSpPr>
                <a:spLocks noChangeShapeType="1"/>
              </p:cNvSpPr>
              <p:nvPr/>
            </p:nvSpPr>
            <p:spPr bwMode="auto">
              <a:xfrm flipV="1">
                <a:off x="3628" y="3296"/>
                <a:ext cx="0" cy="478"/>
              </a:xfrm>
              <a:prstGeom prst="line">
                <a:avLst/>
              </a:prstGeom>
              <a:noFill/>
              <a:ln w="3175">
                <a:solidFill>
                  <a:schemeClr val="folHlink"/>
                </a:solidFill>
                <a:round/>
                <a:headEnd/>
                <a:tailEnd/>
              </a:ln>
            </p:spPr>
            <p:txBody>
              <a:bodyPr/>
              <a:lstStyle/>
              <a:p>
                <a:endParaRPr lang="en-IN"/>
              </a:p>
            </p:txBody>
          </p:sp>
          <p:sp>
            <p:nvSpPr>
              <p:cNvPr id="30827" name="Line 85"/>
              <p:cNvSpPr>
                <a:spLocks noChangeShapeType="1"/>
              </p:cNvSpPr>
              <p:nvPr/>
            </p:nvSpPr>
            <p:spPr bwMode="auto">
              <a:xfrm>
                <a:off x="2666" y="3312"/>
                <a:ext cx="962" cy="0"/>
              </a:xfrm>
              <a:prstGeom prst="line">
                <a:avLst/>
              </a:prstGeom>
              <a:noFill/>
              <a:ln w="19050">
                <a:solidFill>
                  <a:schemeClr val="tx1"/>
                </a:solidFill>
                <a:round/>
                <a:headEnd/>
                <a:tailEnd/>
              </a:ln>
            </p:spPr>
            <p:txBody>
              <a:bodyPr/>
              <a:lstStyle/>
              <a:p>
                <a:endParaRPr lang="en-IN"/>
              </a:p>
            </p:txBody>
          </p:sp>
          <p:sp>
            <p:nvSpPr>
              <p:cNvPr id="30828" name="Line 86"/>
              <p:cNvSpPr>
                <a:spLocks noChangeShapeType="1"/>
              </p:cNvSpPr>
              <p:nvPr/>
            </p:nvSpPr>
            <p:spPr bwMode="auto">
              <a:xfrm rot="20700000" flipV="1">
                <a:off x="3754" y="2927"/>
                <a:ext cx="836" cy="347"/>
              </a:xfrm>
              <a:prstGeom prst="line">
                <a:avLst/>
              </a:prstGeom>
              <a:noFill/>
              <a:ln w="19050">
                <a:solidFill>
                  <a:schemeClr val="tx1"/>
                </a:solidFill>
                <a:round/>
                <a:headEnd/>
                <a:tailEnd/>
              </a:ln>
            </p:spPr>
            <p:txBody>
              <a:bodyPr/>
              <a:lstStyle/>
              <a:p>
                <a:endParaRPr lang="en-IN"/>
              </a:p>
            </p:txBody>
          </p:sp>
          <p:sp>
            <p:nvSpPr>
              <p:cNvPr id="30829" name="Line 87"/>
              <p:cNvSpPr>
                <a:spLocks noChangeShapeType="1"/>
              </p:cNvSpPr>
              <p:nvPr/>
            </p:nvSpPr>
            <p:spPr bwMode="auto">
              <a:xfrm>
                <a:off x="3811" y="3356"/>
                <a:ext cx="0" cy="608"/>
              </a:xfrm>
              <a:prstGeom prst="line">
                <a:avLst/>
              </a:prstGeom>
              <a:noFill/>
              <a:ln w="3175">
                <a:solidFill>
                  <a:schemeClr val="folHlink"/>
                </a:solidFill>
                <a:round/>
                <a:headEnd/>
                <a:tailEnd/>
              </a:ln>
            </p:spPr>
            <p:txBody>
              <a:bodyPr/>
              <a:lstStyle/>
              <a:p>
                <a:endParaRPr lang="en-IN"/>
              </a:p>
            </p:txBody>
          </p:sp>
          <p:sp>
            <p:nvSpPr>
              <p:cNvPr id="30830" name="Line 88"/>
              <p:cNvSpPr>
                <a:spLocks noChangeShapeType="1"/>
              </p:cNvSpPr>
              <p:nvPr/>
            </p:nvSpPr>
            <p:spPr bwMode="auto">
              <a:xfrm>
                <a:off x="4522" y="2797"/>
                <a:ext cx="0" cy="1172"/>
              </a:xfrm>
              <a:prstGeom prst="line">
                <a:avLst/>
              </a:prstGeom>
              <a:noFill/>
              <a:ln w="3175">
                <a:solidFill>
                  <a:schemeClr val="folHlink"/>
                </a:solidFill>
                <a:round/>
                <a:headEnd/>
                <a:tailEnd/>
              </a:ln>
            </p:spPr>
            <p:txBody>
              <a:bodyPr/>
              <a:lstStyle/>
              <a:p>
                <a:endParaRPr lang="en-IN"/>
              </a:p>
            </p:txBody>
          </p:sp>
          <p:sp>
            <p:nvSpPr>
              <p:cNvPr id="30831" name="Line 89"/>
              <p:cNvSpPr>
                <a:spLocks noChangeShapeType="1"/>
              </p:cNvSpPr>
              <p:nvPr/>
            </p:nvSpPr>
            <p:spPr bwMode="auto">
              <a:xfrm>
                <a:off x="4161" y="3063"/>
                <a:ext cx="0" cy="911"/>
              </a:xfrm>
              <a:prstGeom prst="line">
                <a:avLst/>
              </a:prstGeom>
              <a:noFill/>
              <a:ln w="3175">
                <a:solidFill>
                  <a:schemeClr val="folHlink"/>
                </a:solidFill>
                <a:round/>
                <a:headEnd/>
                <a:tailEnd/>
              </a:ln>
            </p:spPr>
            <p:txBody>
              <a:bodyPr/>
              <a:lstStyle/>
              <a:p>
                <a:endParaRPr lang="en-IN"/>
              </a:p>
            </p:txBody>
          </p:sp>
          <p:sp>
            <p:nvSpPr>
              <p:cNvPr id="30832" name="Line 90"/>
              <p:cNvSpPr>
                <a:spLocks noChangeShapeType="1"/>
              </p:cNvSpPr>
              <p:nvPr/>
            </p:nvSpPr>
            <p:spPr bwMode="auto">
              <a:xfrm>
                <a:off x="3126" y="3556"/>
                <a:ext cx="1422" cy="0"/>
              </a:xfrm>
              <a:prstGeom prst="line">
                <a:avLst/>
              </a:prstGeom>
              <a:noFill/>
              <a:ln w="3175">
                <a:solidFill>
                  <a:schemeClr val="folHlink"/>
                </a:solidFill>
                <a:round/>
                <a:headEnd/>
                <a:tailEnd/>
              </a:ln>
            </p:spPr>
            <p:txBody>
              <a:bodyPr/>
              <a:lstStyle/>
              <a:p>
                <a:endParaRPr lang="en-IN"/>
              </a:p>
            </p:txBody>
          </p:sp>
          <p:sp>
            <p:nvSpPr>
              <p:cNvPr id="30833" name="Line 91"/>
              <p:cNvSpPr>
                <a:spLocks noChangeShapeType="1"/>
              </p:cNvSpPr>
              <p:nvPr/>
            </p:nvSpPr>
            <p:spPr bwMode="auto">
              <a:xfrm>
                <a:off x="3586" y="3757"/>
                <a:ext cx="962" cy="0"/>
              </a:xfrm>
              <a:prstGeom prst="line">
                <a:avLst/>
              </a:prstGeom>
              <a:noFill/>
              <a:ln w="3175">
                <a:solidFill>
                  <a:schemeClr val="folHlink"/>
                </a:solidFill>
                <a:round/>
                <a:headEnd/>
                <a:tailEnd/>
              </a:ln>
            </p:spPr>
            <p:txBody>
              <a:bodyPr/>
              <a:lstStyle/>
              <a:p>
                <a:endParaRPr lang="en-IN"/>
              </a:p>
            </p:txBody>
          </p:sp>
          <p:sp>
            <p:nvSpPr>
              <p:cNvPr id="30834" name="Line 92"/>
              <p:cNvSpPr>
                <a:spLocks noChangeShapeType="1"/>
              </p:cNvSpPr>
              <p:nvPr/>
            </p:nvSpPr>
            <p:spPr bwMode="auto">
              <a:xfrm>
                <a:off x="3126" y="3947"/>
                <a:ext cx="1422" cy="0"/>
              </a:xfrm>
              <a:prstGeom prst="line">
                <a:avLst/>
              </a:prstGeom>
              <a:noFill/>
              <a:ln w="3175">
                <a:solidFill>
                  <a:schemeClr val="folHlink"/>
                </a:solidFill>
                <a:round/>
                <a:headEnd/>
                <a:tailEnd/>
              </a:ln>
            </p:spPr>
            <p:txBody>
              <a:bodyPr/>
              <a:lstStyle/>
              <a:p>
                <a:endParaRPr lang="en-IN"/>
              </a:p>
            </p:txBody>
          </p:sp>
          <p:sp>
            <p:nvSpPr>
              <p:cNvPr id="30835" name="AutoShape 93"/>
              <p:cNvSpPr>
                <a:spLocks noChangeArrowheads="1"/>
              </p:cNvSpPr>
              <p:nvPr/>
            </p:nvSpPr>
            <p:spPr bwMode="auto">
              <a:xfrm>
                <a:off x="3806" y="3562"/>
                <a:ext cx="716" cy="391"/>
              </a:xfrm>
              <a:prstGeom prst="diamond">
                <a:avLst/>
              </a:prstGeom>
              <a:solidFill>
                <a:srgbClr val="FFFFCC">
                  <a:alpha val="0"/>
                </a:srgbClr>
              </a:solidFill>
              <a:ln w="19050">
                <a:solidFill>
                  <a:schemeClr val="tx1"/>
                </a:solidFill>
                <a:miter lim="800000"/>
                <a:headEnd/>
                <a:tailEnd/>
              </a:ln>
            </p:spPr>
            <p:txBody>
              <a:bodyPr wrap="none" anchor="ctr"/>
              <a:lstStyle/>
              <a:p>
                <a:endParaRPr lang="en-IN"/>
              </a:p>
            </p:txBody>
          </p:sp>
          <p:sp>
            <p:nvSpPr>
              <p:cNvPr id="30836" name="Text Box 94"/>
              <p:cNvSpPr txBox="1">
                <a:spLocks noChangeArrowheads="1"/>
              </p:cNvSpPr>
              <p:nvPr/>
            </p:nvSpPr>
            <p:spPr bwMode="auto">
              <a:xfrm>
                <a:off x="3884" y="3236"/>
                <a:ext cx="377" cy="173"/>
              </a:xfrm>
              <a:prstGeom prst="rect">
                <a:avLst/>
              </a:prstGeom>
              <a:noFill/>
              <a:ln w="9525">
                <a:noFill/>
                <a:miter lim="800000"/>
                <a:headEnd/>
                <a:tailEnd/>
              </a:ln>
            </p:spPr>
            <p:txBody>
              <a:bodyPr>
                <a:spAutoFit/>
              </a:bodyPr>
              <a:lstStyle/>
              <a:p>
                <a:pPr>
                  <a:spcBef>
                    <a:spcPct val="50000"/>
                  </a:spcBef>
                </a:pPr>
                <a:r>
                  <a:rPr lang="en-US" sz="1200">
                    <a:latin typeface="Times New Roman" pitchFamily="18" charset="0"/>
                  </a:rPr>
                  <a:t>45</a:t>
                </a:r>
                <a:r>
                  <a:rPr lang="en-US" sz="1200" baseline="30000">
                    <a:latin typeface="Times New Roman" pitchFamily="18" charset="0"/>
                  </a:rPr>
                  <a:t>0</a:t>
                </a:r>
              </a:p>
            </p:txBody>
          </p:sp>
          <p:sp>
            <p:nvSpPr>
              <p:cNvPr id="30837" name="Text Box 95"/>
              <p:cNvSpPr txBox="1">
                <a:spLocks noChangeArrowheads="1"/>
              </p:cNvSpPr>
              <p:nvPr/>
            </p:nvSpPr>
            <p:spPr bwMode="auto">
              <a:xfrm>
                <a:off x="3711" y="3253"/>
                <a:ext cx="203" cy="192"/>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30838" name="Text Box 96"/>
              <p:cNvSpPr txBox="1">
                <a:spLocks noChangeArrowheads="1"/>
              </p:cNvSpPr>
              <p:nvPr/>
            </p:nvSpPr>
            <p:spPr bwMode="auto">
              <a:xfrm>
                <a:off x="4108" y="2932"/>
                <a:ext cx="209" cy="192"/>
              </a:xfrm>
              <a:prstGeom prst="rect">
                <a:avLst/>
              </a:prstGeom>
              <a:noFill/>
              <a:ln w="9525">
                <a:noFill/>
                <a:miter lim="800000"/>
                <a:headEnd/>
                <a:tailEnd/>
              </a:ln>
            </p:spPr>
            <p:txBody>
              <a:bodyPr wrap="none">
                <a:spAutoFit/>
              </a:bodyPr>
              <a:lstStyle/>
              <a:p>
                <a:r>
                  <a:rPr lang="en-US" sz="1400">
                    <a:latin typeface="Times New Roman" pitchFamily="18" charset="0"/>
                  </a:rPr>
                  <a:t>d’</a:t>
                </a:r>
              </a:p>
            </p:txBody>
          </p:sp>
          <p:sp>
            <p:nvSpPr>
              <p:cNvPr id="30839" name="Text Box 97"/>
              <p:cNvSpPr txBox="1">
                <a:spLocks noChangeArrowheads="1"/>
              </p:cNvSpPr>
              <p:nvPr/>
            </p:nvSpPr>
            <p:spPr bwMode="auto">
              <a:xfrm>
                <a:off x="2541" y="3187"/>
                <a:ext cx="203" cy="192"/>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30840" name="Text Box 98"/>
              <p:cNvSpPr txBox="1">
                <a:spLocks noChangeArrowheads="1"/>
              </p:cNvSpPr>
              <p:nvPr/>
            </p:nvSpPr>
            <p:spPr bwMode="auto">
              <a:xfrm>
                <a:off x="3011" y="3155"/>
                <a:ext cx="209" cy="192"/>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30841" name="Text Box 99"/>
              <p:cNvSpPr txBox="1">
                <a:spLocks noChangeArrowheads="1"/>
              </p:cNvSpPr>
              <p:nvPr/>
            </p:nvSpPr>
            <p:spPr bwMode="auto">
              <a:xfrm>
                <a:off x="3085" y="3160"/>
                <a:ext cx="209" cy="192"/>
              </a:xfrm>
              <a:prstGeom prst="rect">
                <a:avLst/>
              </a:prstGeom>
              <a:noFill/>
              <a:ln w="9525">
                <a:noFill/>
                <a:miter lim="800000"/>
                <a:headEnd/>
                <a:tailEnd/>
              </a:ln>
            </p:spPr>
            <p:txBody>
              <a:bodyPr wrap="none">
                <a:spAutoFit/>
              </a:bodyPr>
              <a:lstStyle/>
              <a:p>
                <a:r>
                  <a:rPr lang="en-US" sz="1400">
                    <a:latin typeface="Times New Roman" pitchFamily="18" charset="0"/>
                  </a:rPr>
                  <a:t>d’</a:t>
                </a:r>
              </a:p>
            </p:txBody>
          </p:sp>
          <p:sp>
            <p:nvSpPr>
              <p:cNvPr id="30842" name="Text Box 100"/>
              <p:cNvSpPr txBox="1">
                <a:spLocks noChangeArrowheads="1"/>
              </p:cNvSpPr>
              <p:nvPr/>
            </p:nvSpPr>
            <p:spPr bwMode="auto">
              <a:xfrm>
                <a:off x="3581" y="3177"/>
                <a:ext cx="216" cy="212"/>
              </a:xfrm>
              <a:prstGeom prst="rect">
                <a:avLst/>
              </a:prstGeom>
              <a:noFill/>
              <a:ln w="9525">
                <a:noFill/>
                <a:miter lim="800000"/>
                <a:headEnd/>
                <a:tailEnd/>
              </a:ln>
            </p:spPr>
            <p:txBody>
              <a:bodyPr wrap="none">
                <a:spAutoFit/>
              </a:bodyPr>
              <a:lstStyle/>
              <a:p>
                <a:r>
                  <a:rPr lang="en-US" sz="1600">
                    <a:latin typeface="Times New Roman" pitchFamily="18" charset="0"/>
                  </a:rPr>
                  <a:t>c’</a:t>
                </a:r>
              </a:p>
            </p:txBody>
          </p:sp>
          <p:sp>
            <p:nvSpPr>
              <p:cNvPr id="30843" name="Text Box 101"/>
              <p:cNvSpPr txBox="1">
                <a:spLocks noChangeArrowheads="1"/>
              </p:cNvSpPr>
              <p:nvPr/>
            </p:nvSpPr>
            <p:spPr bwMode="auto">
              <a:xfrm>
                <a:off x="2556" y="3654"/>
                <a:ext cx="166" cy="192"/>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30844" name="Text Box 102"/>
              <p:cNvSpPr txBox="1">
                <a:spLocks noChangeArrowheads="1"/>
              </p:cNvSpPr>
              <p:nvPr/>
            </p:nvSpPr>
            <p:spPr bwMode="auto">
              <a:xfrm>
                <a:off x="3544" y="3703"/>
                <a:ext cx="145" cy="192"/>
              </a:xfrm>
              <a:prstGeom prst="rect">
                <a:avLst/>
              </a:prstGeom>
              <a:noFill/>
              <a:ln w="9525">
                <a:noFill/>
                <a:miter lim="800000"/>
                <a:headEnd/>
                <a:tailEnd/>
              </a:ln>
            </p:spPr>
            <p:txBody>
              <a:bodyPr>
                <a:spAutoFit/>
              </a:bodyPr>
              <a:lstStyle/>
              <a:p>
                <a:r>
                  <a:rPr lang="en-US" sz="1400">
                    <a:latin typeface="Times New Roman" pitchFamily="18" charset="0"/>
                  </a:rPr>
                  <a:t>c</a:t>
                </a:r>
              </a:p>
            </p:txBody>
          </p:sp>
          <p:sp>
            <p:nvSpPr>
              <p:cNvPr id="30845" name="Text Box 103"/>
              <p:cNvSpPr txBox="1">
                <a:spLocks noChangeArrowheads="1"/>
              </p:cNvSpPr>
              <p:nvPr/>
            </p:nvSpPr>
            <p:spPr bwMode="auto">
              <a:xfrm>
                <a:off x="3085" y="3909"/>
                <a:ext cx="172" cy="193"/>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30846" name="Text Box 104"/>
              <p:cNvSpPr txBox="1">
                <a:spLocks noChangeArrowheads="1"/>
              </p:cNvSpPr>
              <p:nvPr/>
            </p:nvSpPr>
            <p:spPr bwMode="auto">
              <a:xfrm>
                <a:off x="3085" y="3426"/>
                <a:ext cx="172" cy="192"/>
              </a:xfrm>
              <a:prstGeom prst="rect">
                <a:avLst/>
              </a:prstGeom>
              <a:noFill/>
              <a:ln w="9525">
                <a:noFill/>
                <a:miter lim="800000"/>
                <a:headEnd/>
                <a:tailEnd/>
              </a:ln>
            </p:spPr>
            <p:txBody>
              <a:bodyPr wrap="none">
                <a:spAutoFit/>
              </a:bodyPr>
              <a:lstStyle/>
              <a:p>
                <a:r>
                  <a:rPr lang="en-US" sz="1400">
                    <a:latin typeface="Times New Roman" pitchFamily="18" charset="0"/>
                  </a:rPr>
                  <a:t>d</a:t>
                </a:r>
              </a:p>
            </p:txBody>
          </p:sp>
          <p:sp>
            <p:nvSpPr>
              <p:cNvPr id="30847" name="Text Box 105"/>
              <p:cNvSpPr txBox="1">
                <a:spLocks noChangeArrowheads="1"/>
              </p:cNvSpPr>
              <p:nvPr/>
            </p:nvSpPr>
            <p:spPr bwMode="auto">
              <a:xfrm>
                <a:off x="3711" y="3687"/>
                <a:ext cx="177" cy="277"/>
              </a:xfrm>
              <a:prstGeom prst="rect">
                <a:avLst/>
              </a:prstGeom>
              <a:noFill/>
              <a:ln w="9525">
                <a:noFill/>
                <a:miter lim="800000"/>
                <a:headEnd/>
                <a:tailEnd/>
              </a:ln>
            </p:spPr>
            <p:txBody>
              <a:bodyPr>
                <a:spAutoFit/>
              </a:bodyPr>
              <a:lstStyle/>
              <a:p>
                <a:r>
                  <a:rPr lang="en-US" sz="1400">
                    <a:latin typeface="Times New Roman" pitchFamily="18" charset="0"/>
                  </a:rPr>
                  <a:t>a</a:t>
                </a:r>
                <a:r>
                  <a:rPr lang="en-US" sz="1400" baseline="-25000">
                    <a:latin typeface="Times New Roman" pitchFamily="18" charset="0"/>
                  </a:rPr>
                  <a:t>1</a:t>
                </a:r>
              </a:p>
            </p:txBody>
          </p:sp>
          <p:sp>
            <p:nvSpPr>
              <p:cNvPr id="30848" name="Text Box 106"/>
              <p:cNvSpPr txBox="1">
                <a:spLocks noChangeArrowheads="1"/>
              </p:cNvSpPr>
              <p:nvPr/>
            </p:nvSpPr>
            <p:spPr bwMode="auto">
              <a:xfrm>
                <a:off x="4088" y="3904"/>
                <a:ext cx="208" cy="192"/>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30849" name="Text Box 107"/>
              <p:cNvSpPr txBox="1">
                <a:spLocks noChangeArrowheads="1"/>
              </p:cNvSpPr>
              <p:nvPr/>
            </p:nvSpPr>
            <p:spPr bwMode="auto">
              <a:xfrm>
                <a:off x="4093" y="3426"/>
                <a:ext cx="208" cy="192"/>
              </a:xfrm>
              <a:prstGeom prst="rect">
                <a:avLst/>
              </a:prstGeom>
              <a:noFill/>
              <a:ln w="9525">
                <a:noFill/>
                <a:miter lim="800000"/>
                <a:headEnd/>
                <a:tailEnd/>
              </a:ln>
            </p:spPr>
            <p:txBody>
              <a:bodyPr wrap="none">
                <a:spAutoFit/>
              </a:bodyPr>
              <a:lstStyle/>
              <a:p>
                <a:r>
                  <a:rPr lang="en-US" sz="1400">
                    <a:latin typeface="Times New Roman" pitchFamily="18" charset="0"/>
                  </a:rPr>
                  <a:t>d</a:t>
                </a:r>
                <a:r>
                  <a:rPr lang="en-US" sz="1400" baseline="-25000">
                    <a:latin typeface="Times New Roman" pitchFamily="18" charset="0"/>
                  </a:rPr>
                  <a:t>1</a:t>
                </a:r>
              </a:p>
            </p:txBody>
          </p:sp>
          <p:sp>
            <p:nvSpPr>
              <p:cNvPr id="30850" name="Text Box 108"/>
              <p:cNvSpPr txBox="1">
                <a:spLocks noChangeArrowheads="1"/>
              </p:cNvSpPr>
              <p:nvPr/>
            </p:nvSpPr>
            <p:spPr bwMode="auto">
              <a:xfrm>
                <a:off x="4031" y="2992"/>
                <a:ext cx="209" cy="192"/>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30851" name="Text Box 109"/>
              <p:cNvSpPr txBox="1">
                <a:spLocks noChangeArrowheads="1"/>
              </p:cNvSpPr>
              <p:nvPr/>
            </p:nvSpPr>
            <p:spPr bwMode="auto">
              <a:xfrm>
                <a:off x="4423" y="2688"/>
                <a:ext cx="216" cy="212"/>
              </a:xfrm>
              <a:prstGeom prst="rect">
                <a:avLst/>
              </a:prstGeom>
              <a:noFill/>
              <a:ln w="9525">
                <a:noFill/>
                <a:miter lim="800000"/>
                <a:headEnd/>
                <a:tailEnd/>
              </a:ln>
            </p:spPr>
            <p:txBody>
              <a:bodyPr wrap="none">
                <a:spAutoFit/>
              </a:bodyPr>
              <a:lstStyle/>
              <a:p>
                <a:r>
                  <a:rPr lang="en-US" sz="1600">
                    <a:latin typeface="Times New Roman" pitchFamily="18" charset="0"/>
                  </a:rPr>
                  <a:t>c’</a:t>
                </a:r>
              </a:p>
            </p:txBody>
          </p:sp>
          <p:sp>
            <p:nvSpPr>
              <p:cNvPr id="30852" name="Text Box 110"/>
              <p:cNvSpPr txBox="1">
                <a:spLocks noChangeArrowheads="1"/>
              </p:cNvSpPr>
              <p:nvPr/>
            </p:nvSpPr>
            <p:spPr bwMode="auto">
              <a:xfrm>
                <a:off x="2400" y="3215"/>
                <a:ext cx="220" cy="231"/>
              </a:xfrm>
              <a:prstGeom prst="rect">
                <a:avLst/>
              </a:prstGeom>
              <a:noFill/>
              <a:ln w="9525">
                <a:noFill/>
                <a:miter lim="800000"/>
                <a:headEnd/>
                <a:tailEnd/>
              </a:ln>
            </p:spPr>
            <p:txBody>
              <a:bodyPr wrap="none">
                <a:spAutoFit/>
              </a:bodyPr>
              <a:lstStyle/>
              <a:p>
                <a:r>
                  <a:rPr lang="en-US">
                    <a:latin typeface="Times New Roman" pitchFamily="18" charset="0"/>
                  </a:rPr>
                  <a:t>X</a:t>
                </a:r>
              </a:p>
            </p:txBody>
          </p:sp>
        </p:grpSp>
        <p:sp>
          <p:nvSpPr>
            <p:cNvPr id="30822" name="Text Box 111"/>
            <p:cNvSpPr txBox="1">
              <a:spLocks noChangeArrowheads="1"/>
            </p:cNvSpPr>
            <p:nvPr/>
          </p:nvSpPr>
          <p:spPr bwMode="auto">
            <a:xfrm>
              <a:off x="5327" y="3215"/>
              <a:ext cx="219" cy="231"/>
            </a:xfrm>
            <a:prstGeom prst="rect">
              <a:avLst/>
            </a:prstGeom>
            <a:noFill/>
            <a:ln w="9525">
              <a:noFill/>
              <a:miter lim="800000"/>
              <a:headEnd/>
              <a:tailEnd/>
            </a:ln>
          </p:spPr>
          <p:txBody>
            <a:bodyPr wrap="none">
              <a:spAutoFit/>
            </a:bodyPr>
            <a:lstStyle/>
            <a:p>
              <a:r>
                <a:rPr lang="en-US">
                  <a:latin typeface="Times New Roman" pitchFamily="18" charset="0"/>
                </a:rPr>
                <a:t>Y</a:t>
              </a:r>
            </a:p>
          </p:txBody>
        </p:sp>
      </p:grpSp>
      <p:sp>
        <p:nvSpPr>
          <p:cNvPr id="20592" name="Line 112"/>
          <p:cNvSpPr>
            <a:spLocks noChangeShapeType="1"/>
          </p:cNvSpPr>
          <p:nvPr/>
        </p:nvSpPr>
        <p:spPr bwMode="auto">
          <a:xfrm>
            <a:off x="7467600" y="5486400"/>
            <a:ext cx="914400" cy="838200"/>
          </a:xfrm>
          <a:prstGeom prst="line">
            <a:avLst/>
          </a:prstGeom>
          <a:noFill/>
          <a:ln w="9525">
            <a:solidFill>
              <a:schemeClr val="tx1"/>
            </a:solidFill>
            <a:round/>
            <a:headEnd/>
            <a:tailEnd/>
          </a:ln>
        </p:spPr>
        <p:txBody>
          <a:bodyPr/>
          <a:lstStyle/>
          <a:p>
            <a:endParaRPr lang="en-IN"/>
          </a:p>
        </p:txBody>
      </p:sp>
      <p:sp>
        <p:nvSpPr>
          <p:cNvPr id="20593" name="Line 113"/>
          <p:cNvSpPr>
            <a:spLocks noChangeShapeType="1"/>
          </p:cNvSpPr>
          <p:nvPr/>
        </p:nvSpPr>
        <p:spPr bwMode="auto">
          <a:xfrm>
            <a:off x="8001000" y="6292850"/>
            <a:ext cx="914400" cy="0"/>
          </a:xfrm>
          <a:prstGeom prst="line">
            <a:avLst/>
          </a:prstGeom>
          <a:noFill/>
          <a:ln w="9525">
            <a:solidFill>
              <a:schemeClr val="tx1"/>
            </a:solidFill>
            <a:round/>
            <a:headEnd/>
            <a:tailEnd/>
          </a:ln>
        </p:spPr>
        <p:txBody>
          <a:bodyPr/>
          <a:lstStyle/>
          <a:p>
            <a:endParaRPr lang="en-IN"/>
          </a:p>
        </p:txBody>
      </p:sp>
      <p:sp>
        <p:nvSpPr>
          <p:cNvPr id="20594" name="Line 114"/>
          <p:cNvSpPr>
            <a:spLocks noChangeShapeType="1"/>
          </p:cNvSpPr>
          <p:nvPr/>
        </p:nvSpPr>
        <p:spPr bwMode="auto">
          <a:xfrm>
            <a:off x="7286625" y="5370513"/>
            <a:ext cx="1476375" cy="925512"/>
          </a:xfrm>
          <a:prstGeom prst="line">
            <a:avLst/>
          </a:prstGeom>
          <a:noFill/>
          <a:ln w="9525">
            <a:solidFill>
              <a:schemeClr val="tx1"/>
            </a:solidFill>
            <a:round/>
            <a:headEnd/>
            <a:tailEnd/>
          </a:ln>
        </p:spPr>
        <p:txBody>
          <a:bodyPr/>
          <a:lstStyle/>
          <a:p>
            <a:endParaRPr lang="en-IN"/>
          </a:p>
        </p:txBody>
      </p:sp>
      <p:sp>
        <p:nvSpPr>
          <p:cNvPr id="20595" name="Text Box 115"/>
          <p:cNvSpPr txBox="1">
            <a:spLocks noChangeArrowheads="1"/>
          </p:cNvSpPr>
          <p:nvPr/>
        </p:nvSpPr>
        <p:spPr bwMode="auto">
          <a:xfrm rot="1956995">
            <a:off x="8305800" y="5916613"/>
            <a:ext cx="371475" cy="274637"/>
          </a:xfrm>
          <a:prstGeom prst="rect">
            <a:avLst/>
          </a:prstGeom>
          <a:noFill/>
          <a:ln w="9525">
            <a:noFill/>
            <a:miter lim="800000"/>
            <a:headEnd/>
            <a:tailEnd/>
          </a:ln>
        </p:spPr>
        <p:txBody>
          <a:bodyPr wrap="none">
            <a:spAutoFit/>
          </a:bodyPr>
          <a:lstStyle/>
          <a:p>
            <a:r>
              <a:rPr lang="en-US" sz="1200" b="1"/>
              <a:t>TL</a:t>
            </a:r>
          </a:p>
        </p:txBody>
      </p:sp>
      <p:sp>
        <p:nvSpPr>
          <p:cNvPr id="20596" name="Text Box 116"/>
          <p:cNvSpPr txBox="1">
            <a:spLocks noChangeArrowheads="1"/>
          </p:cNvSpPr>
          <p:nvPr/>
        </p:nvSpPr>
        <p:spPr bwMode="auto">
          <a:xfrm>
            <a:off x="152400" y="381000"/>
            <a:ext cx="3657600" cy="1368425"/>
          </a:xfrm>
          <a:prstGeom prst="rect">
            <a:avLst/>
          </a:prstGeom>
          <a:noFill/>
          <a:ln w="9525">
            <a:noFill/>
            <a:miter lim="800000"/>
            <a:headEnd/>
            <a:tailEnd/>
          </a:ln>
        </p:spPr>
        <p:txBody>
          <a:bodyPr>
            <a:spAutoFit/>
          </a:bodyPr>
          <a:lstStyle/>
          <a:p>
            <a:pPr>
              <a:spcBef>
                <a:spcPct val="50000"/>
              </a:spcBef>
            </a:pPr>
            <a:r>
              <a:rPr lang="en-US" sz="1400" b="1">
                <a:solidFill>
                  <a:schemeClr val="accent2"/>
                </a:solidFill>
              </a:rPr>
              <a:t>Problem 6: </a:t>
            </a:r>
            <a:r>
              <a:rPr lang="en-US" sz="1400"/>
              <a:t>A rhombus of diagonals 40 mm and 70 mm long respectively has one end of it’s longer diagonal in HP while that diagonal is 35</a:t>
            </a:r>
            <a:r>
              <a:rPr lang="en-US" sz="1400" baseline="30000"/>
              <a:t>0 </a:t>
            </a:r>
            <a:r>
              <a:rPr lang="en-US" sz="1400"/>
              <a:t>  inclined to HP. If the top-view of the same diagonal makes 40</a:t>
            </a:r>
            <a:r>
              <a:rPr lang="en-US" sz="1400" baseline="30000"/>
              <a:t>0 </a:t>
            </a:r>
            <a:r>
              <a:rPr lang="en-US" sz="1400"/>
              <a:t>inclination with VP, draw it’s projections.</a:t>
            </a:r>
            <a:r>
              <a:rPr lang="en-US" sz="1400" baseline="30000"/>
              <a:t>  </a:t>
            </a:r>
          </a:p>
        </p:txBody>
      </p:sp>
      <p:sp>
        <p:nvSpPr>
          <p:cNvPr id="20597" name="Text Box 117"/>
          <p:cNvSpPr txBox="1">
            <a:spLocks noChangeArrowheads="1"/>
          </p:cNvSpPr>
          <p:nvPr/>
        </p:nvSpPr>
        <p:spPr bwMode="auto">
          <a:xfrm>
            <a:off x="228600" y="4114800"/>
            <a:ext cx="3581400" cy="1368425"/>
          </a:xfrm>
          <a:prstGeom prst="rect">
            <a:avLst/>
          </a:prstGeom>
          <a:noFill/>
          <a:ln w="9525">
            <a:noFill/>
            <a:miter lim="800000"/>
            <a:headEnd/>
            <a:tailEnd/>
          </a:ln>
        </p:spPr>
        <p:txBody>
          <a:bodyPr>
            <a:spAutoFit/>
          </a:bodyPr>
          <a:lstStyle/>
          <a:p>
            <a:pPr>
              <a:spcBef>
                <a:spcPct val="50000"/>
              </a:spcBef>
            </a:pPr>
            <a:r>
              <a:rPr lang="en-US" sz="1400" b="1">
                <a:solidFill>
                  <a:schemeClr val="accent2"/>
                </a:solidFill>
              </a:rPr>
              <a:t>Problem 7: </a:t>
            </a:r>
            <a:r>
              <a:rPr lang="en-US" sz="1400"/>
              <a:t>A rhombus of diagonals 40 mm and 70 mm long respectively having one end of it’s longer diagonal in HP while that diagonal is 35</a:t>
            </a:r>
            <a:r>
              <a:rPr lang="en-US" sz="1400" baseline="30000"/>
              <a:t>0 </a:t>
            </a:r>
            <a:r>
              <a:rPr lang="en-US" sz="1400"/>
              <a:t>  inclined to HP and  makes 40</a:t>
            </a:r>
            <a:r>
              <a:rPr lang="en-US" sz="1400" baseline="30000"/>
              <a:t>0 </a:t>
            </a:r>
            <a:r>
              <a:rPr lang="en-US" sz="1400"/>
              <a:t>inclination with VP. Draw it’s projections.</a:t>
            </a:r>
            <a:r>
              <a:rPr lang="en-US" sz="1400" baseline="30000"/>
              <a:t> </a:t>
            </a:r>
          </a:p>
        </p:txBody>
      </p:sp>
      <p:sp>
        <p:nvSpPr>
          <p:cNvPr id="20598" name="Text Box 118"/>
          <p:cNvSpPr txBox="1">
            <a:spLocks noChangeArrowheads="1"/>
          </p:cNvSpPr>
          <p:nvPr/>
        </p:nvSpPr>
        <p:spPr bwMode="auto">
          <a:xfrm>
            <a:off x="0" y="1981200"/>
            <a:ext cx="4343400" cy="1803400"/>
          </a:xfrm>
          <a:prstGeom prst="rect">
            <a:avLst/>
          </a:prstGeom>
          <a:noFill/>
          <a:ln w="9525">
            <a:noFill/>
            <a:miter lim="800000"/>
            <a:headEnd/>
            <a:tailEnd/>
          </a:ln>
        </p:spPr>
        <p:txBody>
          <a:bodyPr>
            <a:spAutoFit/>
          </a:bodyPr>
          <a:lstStyle/>
          <a:p>
            <a:r>
              <a:rPr lang="en-US" sz="1600">
                <a:latin typeface="Times New Roman" pitchFamily="18" charset="0"/>
              </a:rPr>
              <a:t>Read problem and answer following questions</a:t>
            </a:r>
          </a:p>
          <a:p>
            <a:r>
              <a:rPr lang="en-US" sz="1600">
                <a:latin typeface="Times New Roman" pitchFamily="18" charset="0"/>
              </a:rPr>
              <a:t>1. Surface inclined to which plane? -------      </a:t>
            </a:r>
            <a:r>
              <a:rPr lang="en-US" sz="1600" b="1" i="1">
                <a:latin typeface="Times New Roman" pitchFamily="18" charset="0"/>
              </a:rPr>
              <a:t>HP</a:t>
            </a:r>
          </a:p>
          <a:p>
            <a:r>
              <a:rPr lang="en-US" sz="1600">
                <a:latin typeface="Times New Roman" pitchFamily="18" charset="0"/>
              </a:rPr>
              <a:t>2. Assumption for initial position? ------ </a:t>
            </a:r>
            <a:r>
              <a:rPr lang="en-US" sz="1600" b="1" i="1">
                <a:latin typeface="Times New Roman" pitchFamily="18" charset="0"/>
              </a:rPr>
              <a:t>// to HP</a:t>
            </a:r>
          </a:p>
          <a:p>
            <a:r>
              <a:rPr lang="en-US" sz="1600">
                <a:latin typeface="Times New Roman" pitchFamily="18" charset="0"/>
              </a:rPr>
              <a:t>3. So which view will show True shape? ---   </a:t>
            </a:r>
            <a:r>
              <a:rPr lang="en-US" sz="1600" b="1" i="1">
                <a:latin typeface="Times New Roman" pitchFamily="18" charset="0"/>
              </a:rPr>
              <a:t>TV</a:t>
            </a:r>
          </a:p>
          <a:p>
            <a:r>
              <a:rPr lang="en-US" sz="1600">
                <a:latin typeface="Times New Roman" pitchFamily="18" charset="0"/>
              </a:rPr>
              <a:t>4. Which diagonal horizontal?   ----------  </a:t>
            </a:r>
            <a:r>
              <a:rPr lang="en-US" sz="1600" b="1" i="1">
                <a:latin typeface="Times New Roman" pitchFamily="18" charset="0"/>
              </a:rPr>
              <a:t>Longer </a:t>
            </a:r>
          </a:p>
          <a:p>
            <a:r>
              <a:rPr lang="en-US" sz="1600">
                <a:latin typeface="Times New Roman" pitchFamily="18" charset="0"/>
              </a:rPr>
              <a:t>    </a:t>
            </a:r>
            <a:r>
              <a:rPr lang="en-US" sz="1600" b="1" i="1">
                <a:latin typeface="Times New Roman" pitchFamily="18" charset="0"/>
              </a:rPr>
              <a:t>Hence begin with TV,draw rhombus below </a:t>
            </a:r>
          </a:p>
          <a:p>
            <a:r>
              <a:rPr lang="en-US" sz="1600" b="1" i="1">
                <a:latin typeface="Times New Roman" pitchFamily="18" charset="0"/>
              </a:rPr>
              <a:t>     X-Y line, taking longer diagonal // to X-Y</a:t>
            </a:r>
            <a:endParaRPr lang="en-US" sz="2400" b="1" i="1">
              <a:latin typeface="Times New Roman" pitchFamily="18" charset="0"/>
            </a:endParaRPr>
          </a:p>
        </p:txBody>
      </p:sp>
      <p:sp>
        <p:nvSpPr>
          <p:cNvPr id="20599" name="Text Box 119"/>
          <p:cNvSpPr txBox="1">
            <a:spLocks noChangeArrowheads="1"/>
          </p:cNvSpPr>
          <p:nvPr/>
        </p:nvSpPr>
        <p:spPr bwMode="auto">
          <a:xfrm>
            <a:off x="8610600" y="6019800"/>
            <a:ext cx="315913" cy="304800"/>
          </a:xfrm>
          <a:prstGeom prst="rect">
            <a:avLst/>
          </a:prstGeom>
          <a:noFill/>
          <a:ln w="9525">
            <a:noFill/>
            <a:miter lim="800000"/>
            <a:headEnd/>
            <a:tailEnd/>
          </a:ln>
        </p:spPr>
        <p:txBody>
          <a:bodyPr wrap="none">
            <a:spAutoFit/>
          </a:bodyPr>
          <a:lstStyle/>
          <a:p>
            <a:r>
              <a:rPr lang="en-US" sz="1400"/>
              <a:t>c</a:t>
            </a:r>
            <a:r>
              <a:rPr lang="en-US" sz="900" baseline="-25000"/>
              <a:t>2</a:t>
            </a:r>
          </a:p>
        </p:txBody>
      </p:sp>
      <p:sp>
        <p:nvSpPr>
          <p:cNvPr id="20600" name="Oval 120"/>
          <p:cNvSpPr>
            <a:spLocks noChangeArrowheads="1"/>
          </p:cNvSpPr>
          <p:nvPr/>
        </p:nvSpPr>
        <p:spPr bwMode="auto">
          <a:xfrm flipV="1">
            <a:off x="8686800" y="62484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601" name="Oval 121"/>
          <p:cNvSpPr>
            <a:spLocks noChangeArrowheads="1"/>
          </p:cNvSpPr>
          <p:nvPr/>
        </p:nvSpPr>
        <p:spPr bwMode="auto">
          <a:xfrm flipV="1">
            <a:off x="7477125" y="54864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grpSp>
        <p:nvGrpSpPr>
          <p:cNvPr id="5" name="Group 122"/>
          <p:cNvGrpSpPr>
            <a:grpSpLocks/>
          </p:cNvGrpSpPr>
          <p:nvPr/>
        </p:nvGrpSpPr>
        <p:grpSpPr bwMode="auto">
          <a:xfrm>
            <a:off x="4343400" y="2590800"/>
            <a:ext cx="4738688" cy="1752600"/>
            <a:chOff x="2736" y="1632"/>
            <a:chExt cx="2985" cy="1104"/>
          </a:xfrm>
        </p:grpSpPr>
        <p:sp>
          <p:nvSpPr>
            <p:cNvPr id="30818" name="Rectangle 123"/>
            <p:cNvSpPr>
              <a:spLocks noChangeArrowheads="1"/>
            </p:cNvSpPr>
            <p:nvPr/>
          </p:nvSpPr>
          <p:spPr bwMode="auto">
            <a:xfrm>
              <a:off x="2762" y="1632"/>
              <a:ext cx="2880" cy="1104"/>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0819" name="Text Box 124"/>
            <p:cNvSpPr txBox="1">
              <a:spLocks noChangeArrowheads="1"/>
            </p:cNvSpPr>
            <p:nvPr/>
          </p:nvSpPr>
          <p:spPr bwMode="auto">
            <a:xfrm>
              <a:off x="2736" y="1680"/>
              <a:ext cx="2985" cy="996"/>
            </a:xfrm>
            <a:prstGeom prst="rect">
              <a:avLst/>
            </a:prstGeom>
            <a:noFill/>
            <a:ln w="9525">
              <a:noFill/>
              <a:miter lim="800000"/>
              <a:headEnd/>
              <a:tailEnd/>
            </a:ln>
          </p:spPr>
          <p:txBody>
            <a:bodyPr wrap="none">
              <a:spAutoFit/>
            </a:bodyPr>
            <a:lstStyle/>
            <a:p>
              <a:r>
                <a:rPr lang="en-US" sz="1400" b="1">
                  <a:solidFill>
                    <a:srgbClr val="FF3300"/>
                  </a:solidFill>
                </a:rPr>
                <a:t>The difference in these two problems is in step 3 only.</a:t>
              </a:r>
            </a:p>
            <a:p>
              <a:r>
                <a:rPr lang="en-US" sz="1400" b="1">
                  <a:solidFill>
                    <a:schemeClr val="accent2"/>
                  </a:solidFill>
                </a:rPr>
                <a:t>In problem no.6 inclination of Tv of that diagonal is </a:t>
              </a:r>
            </a:p>
            <a:p>
              <a:r>
                <a:rPr lang="en-US" sz="1400" b="1">
                  <a:solidFill>
                    <a:schemeClr val="accent2"/>
                  </a:solidFill>
                </a:rPr>
                <a:t>given,It could be drawn directly as shown in 3</a:t>
              </a:r>
              <a:r>
                <a:rPr lang="en-US" sz="1400" b="1" baseline="30000">
                  <a:solidFill>
                    <a:schemeClr val="accent2"/>
                  </a:solidFill>
                </a:rPr>
                <a:t>rd</a:t>
              </a:r>
              <a:r>
                <a:rPr lang="en-US" sz="1400" b="1">
                  <a:solidFill>
                    <a:schemeClr val="accent2"/>
                  </a:solidFill>
                </a:rPr>
                <a:t> step.</a:t>
              </a:r>
            </a:p>
            <a:p>
              <a:r>
                <a:rPr lang="en-US" sz="1400" b="1" i="1">
                  <a:solidFill>
                    <a:srgbClr val="FF3399"/>
                  </a:solidFill>
                </a:rPr>
                <a:t>While in no.7 angle of diagonal itself I.e. it’s TL, is </a:t>
              </a:r>
            </a:p>
            <a:p>
              <a:r>
                <a:rPr lang="en-US" sz="1400" b="1" i="1">
                  <a:solidFill>
                    <a:srgbClr val="FF3399"/>
                  </a:solidFill>
                </a:rPr>
                <a:t>given. Hence here angle of TL is taken,locus of c</a:t>
              </a:r>
              <a:r>
                <a:rPr lang="en-US" sz="1400" b="1" i="1" baseline="-25000">
                  <a:solidFill>
                    <a:srgbClr val="FF3399"/>
                  </a:solidFill>
                </a:rPr>
                <a:t>1</a:t>
              </a:r>
            </a:p>
            <a:p>
              <a:r>
                <a:rPr lang="en-US" sz="1400" b="1" i="1">
                  <a:solidFill>
                    <a:srgbClr val="FF3399"/>
                  </a:solidFill>
                </a:rPr>
                <a:t>Is drawn and then LTV I.e. a1 c1 is marked and </a:t>
              </a:r>
            </a:p>
            <a:p>
              <a:r>
                <a:rPr lang="en-US" sz="1400" b="1" i="1">
                  <a:solidFill>
                    <a:srgbClr val="FF3399"/>
                  </a:solidFill>
                </a:rPr>
                <a:t>final TV was completed.Study illustration carefully.</a:t>
              </a:r>
            </a:p>
          </p:txBody>
        </p:sp>
      </p:grpSp>
      <p:grpSp>
        <p:nvGrpSpPr>
          <p:cNvPr id="6" name="Group 125"/>
          <p:cNvGrpSpPr>
            <a:grpSpLocks/>
          </p:cNvGrpSpPr>
          <p:nvPr/>
        </p:nvGrpSpPr>
        <p:grpSpPr bwMode="auto">
          <a:xfrm>
            <a:off x="685800" y="5638800"/>
            <a:ext cx="2895600" cy="1066800"/>
            <a:chOff x="432" y="3552"/>
            <a:chExt cx="1824" cy="672"/>
          </a:xfrm>
        </p:grpSpPr>
        <p:sp>
          <p:nvSpPr>
            <p:cNvPr id="30816" name="AutoShape 126"/>
            <p:cNvSpPr>
              <a:spLocks noChangeArrowheads="1"/>
            </p:cNvSpPr>
            <p:nvPr/>
          </p:nvSpPr>
          <p:spPr bwMode="auto">
            <a:xfrm>
              <a:off x="432" y="3552"/>
              <a:ext cx="1824" cy="672"/>
            </a:xfrm>
            <a:prstGeom prst="wedgeRoundRectCallout">
              <a:avLst>
                <a:gd name="adj1" fmla="val 52356"/>
                <a:gd name="adj2" fmla="val -91069"/>
                <a:gd name="adj3" fmla="val 16667"/>
              </a:avLst>
            </a:prstGeom>
            <a:solidFill>
              <a:srgbClr val="FFCCFF"/>
            </a:solidFill>
            <a:ln w="9525">
              <a:solidFill>
                <a:schemeClr val="tx1"/>
              </a:solidFill>
              <a:miter lim="800000"/>
              <a:headEnd/>
              <a:tailEnd/>
            </a:ln>
          </p:spPr>
          <p:txBody>
            <a:bodyPr anchor="ctr"/>
            <a:lstStyle/>
            <a:p>
              <a:pPr algn="ctr"/>
              <a:endParaRPr lang="en-US" sz="1400"/>
            </a:p>
          </p:txBody>
        </p:sp>
        <p:sp>
          <p:nvSpPr>
            <p:cNvPr id="30817" name="Text Box 127"/>
            <p:cNvSpPr txBox="1">
              <a:spLocks noChangeArrowheads="1"/>
            </p:cNvSpPr>
            <p:nvPr/>
          </p:nvSpPr>
          <p:spPr bwMode="auto">
            <a:xfrm>
              <a:off x="464" y="3618"/>
              <a:ext cx="1756" cy="577"/>
            </a:xfrm>
            <a:prstGeom prst="rect">
              <a:avLst/>
            </a:prstGeom>
            <a:noFill/>
            <a:ln w="9525">
              <a:noFill/>
              <a:miter lim="800000"/>
              <a:headEnd/>
              <a:tailEnd/>
            </a:ln>
          </p:spPr>
          <p:txBody>
            <a:bodyPr wrap="none">
              <a:spAutoFit/>
            </a:bodyPr>
            <a:lstStyle/>
            <a:p>
              <a:pPr algn="ctr"/>
              <a:r>
                <a:rPr lang="en-US" b="1"/>
                <a:t>Note the difference in </a:t>
              </a:r>
            </a:p>
            <a:p>
              <a:pPr algn="ctr"/>
              <a:r>
                <a:rPr lang="en-US" b="1"/>
                <a:t>construction of 3</a:t>
              </a:r>
              <a:r>
                <a:rPr lang="en-US" b="1" baseline="30000"/>
                <a:t>rd</a:t>
              </a:r>
              <a:r>
                <a:rPr lang="en-US" b="1"/>
                <a:t> step </a:t>
              </a:r>
            </a:p>
            <a:p>
              <a:pPr algn="ctr"/>
              <a:r>
                <a:rPr lang="en-US" b="1"/>
                <a:t>in both solutions.</a:t>
              </a:r>
            </a:p>
          </p:txBody>
        </p:sp>
      </p:grpSp>
      <p:grpSp>
        <p:nvGrpSpPr>
          <p:cNvPr id="30809" name="Group 128"/>
          <p:cNvGrpSpPr>
            <a:grpSpLocks/>
          </p:cNvGrpSpPr>
          <p:nvPr/>
        </p:nvGrpSpPr>
        <p:grpSpPr bwMode="auto">
          <a:xfrm>
            <a:off x="8016875" y="46038"/>
            <a:ext cx="1096963" cy="182562"/>
            <a:chOff x="5050" y="29"/>
            <a:chExt cx="691" cy="115"/>
          </a:xfrm>
        </p:grpSpPr>
        <p:sp>
          <p:nvSpPr>
            <p:cNvPr id="30810" name="AutoShape 129">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30811" name="AutoShape 130">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30812" name="AutoShape 131">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30813" name="AutoShape 132">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30814" name="AutoShape 133">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30815" name="AutoShape 134">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96"/>
                                        </p:tgtEl>
                                        <p:attrNameLst>
                                          <p:attrName>style.visibility</p:attrName>
                                        </p:attrNameLst>
                                      </p:cBhvr>
                                      <p:to>
                                        <p:strVal val="visible"/>
                                      </p:to>
                                    </p:set>
                                    <p:anim calcmode="lin" valueType="num">
                                      <p:cBhvr>
                                        <p:cTn id="7" dur="500" fill="hold"/>
                                        <p:tgtEl>
                                          <p:spTgt spid="20596"/>
                                        </p:tgtEl>
                                        <p:attrNameLst>
                                          <p:attrName>ppt_w</p:attrName>
                                        </p:attrNameLst>
                                      </p:cBhvr>
                                      <p:tavLst>
                                        <p:tav tm="0">
                                          <p:val>
                                            <p:fltVal val="0"/>
                                          </p:val>
                                        </p:tav>
                                        <p:tav tm="100000">
                                          <p:val>
                                            <p:strVal val="#ppt_w"/>
                                          </p:val>
                                        </p:tav>
                                      </p:tavLst>
                                    </p:anim>
                                    <p:anim calcmode="lin" valueType="num">
                                      <p:cBhvr>
                                        <p:cTn id="8" dur="500" fill="hold"/>
                                        <p:tgtEl>
                                          <p:spTgt spid="2059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0598"/>
                                        </p:tgtEl>
                                        <p:attrNameLst>
                                          <p:attrName>style.visibility</p:attrName>
                                        </p:attrNameLst>
                                      </p:cBhvr>
                                      <p:to>
                                        <p:strVal val="visible"/>
                                      </p:to>
                                    </p:set>
                                    <p:animEffect transition="in" filter="slide(fromLeft)">
                                      <p:cBhvr>
                                        <p:cTn id="13" dur="500"/>
                                        <p:tgtEl>
                                          <p:spTgt spid="20598"/>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20482"/>
                                        </p:tgtEl>
                                        <p:attrNameLst>
                                          <p:attrName>style.visibility</p:attrName>
                                        </p:attrNameLst>
                                      </p:cBhvr>
                                      <p:to>
                                        <p:strVal val="visible"/>
                                      </p:to>
                                    </p:set>
                                    <p:anim calcmode="lin" valueType="num">
                                      <p:cBhvr>
                                        <p:cTn id="18" dur="500" fill="hold"/>
                                        <p:tgtEl>
                                          <p:spTgt spid="20482"/>
                                        </p:tgtEl>
                                        <p:attrNameLst>
                                          <p:attrName>ppt_x</p:attrName>
                                        </p:attrNameLst>
                                      </p:cBhvr>
                                      <p:tavLst>
                                        <p:tav tm="0">
                                          <p:val>
                                            <p:strVal val="#ppt_x-#ppt_w/2"/>
                                          </p:val>
                                        </p:tav>
                                        <p:tav tm="100000">
                                          <p:val>
                                            <p:strVal val="#ppt_x"/>
                                          </p:val>
                                        </p:tav>
                                      </p:tavLst>
                                    </p:anim>
                                    <p:anim calcmode="lin" valueType="num">
                                      <p:cBhvr>
                                        <p:cTn id="19" dur="500" fill="hold"/>
                                        <p:tgtEl>
                                          <p:spTgt spid="20482"/>
                                        </p:tgtEl>
                                        <p:attrNameLst>
                                          <p:attrName>ppt_y</p:attrName>
                                        </p:attrNameLst>
                                      </p:cBhvr>
                                      <p:tavLst>
                                        <p:tav tm="0">
                                          <p:val>
                                            <p:strVal val="#ppt_y"/>
                                          </p:val>
                                        </p:tav>
                                        <p:tav tm="100000">
                                          <p:val>
                                            <p:strVal val="#ppt_y"/>
                                          </p:val>
                                        </p:tav>
                                      </p:tavLst>
                                    </p:anim>
                                    <p:anim calcmode="lin" valueType="num">
                                      <p:cBhvr>
                                        <p:cTn id="20" dur="500" fill="hold"/>
                                        <p:tgtEl>
                                          <p:spTgt spid="20482"/>
                                        </p:tgtEl>
                                        <p:attrNameLst>
                                          <p:attrName>ppt_w</p:attrName>
                                        </p:attrNameLst>
                                      </p:cBhvr>
                                      <p:tavLst>
                                        <p:tav tm="0">
                                          <p:val>
                                            <p:fltVal val="0"/>
                                          </p:val>
                                        </p:tav>
                                        <p:tav tm="100000">
                                          <p:val>
                                            <p:strVal val="#ppt_w"/>
                                          </p:val>
                                        </p:tav>
                                      </p:tavLst>
                                    </p:anim>
                                    <p:anim calcmode="lin" valueType="num">
                                      <p:cBhvr>
                                        <p:cTn id="21" dur="500" fill="hold"/>
                                        <p:tgtEl>
                                          <p:spTgt spid="20482"/>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20534"/>
                                        </p:tgtEl>
                                        <p:attrNameLst>
                                          <p:attrName>style.visibility</p:attrName>
                                        </p:attrNameLst>
                                      </p:cBhvr>
                                      <p:to>
                                        <p:strVal val="visible"/>
                                      </p:to>
                                    </p:set>
                                    <p:anim calcmode="lin" valueType="num">
                                      <p:cBhvr>
                                        <p:cTn id="26" dur="500" fill="hold"/>
                                        <p:tgtEl>
                                          <p:spTgt spid="20534"/>
                                        </p:tgtEl>
                                        <p:attrNameLst>
                                          <p:attrName>ppt_w</p:attrName>
                                        </p:attrNameLst>
                                      </p:cBhvr>
                                      <p:tavLst>
                                        <p:tav tm="0">
                                          <p:val>
                                            <p:fltVal val="0"/>
                                          </p:val>
                                        </p:tav>
                                        <p:tav tm="100000">
                                          <p:val>
                                            <p:strVal val="#ppt_w"/>
                                          </p:val>
                                        </p:tav>
                                      </p:tavLst>
                                    </p:anim>
                                    <p:anim calcmode="lin" valueType="num">
                                      <p:cBhvr>
                                        <p:cTn id="27" dur="500" fill="hold"/>
                                        <p:tgtEl>
                                          <p:spTgt spid="2053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20535"/>
                                        </p:tgtEl>
                                        <p:attrNameLst>
                                          <p:attrName>style.visibility</p:attrName>
                                        </p:attrNameLst>
                                      </p:cBhvr>
                                      <p:to>
                                        <p:strVal val="visible"/>
                                      </p:to>
                                    </p:set>
                                    <p:anim calcmode="lin" valueType="num">
                                      <p:cBhvr>
                                        <p:cTn id="32" dur="500" fill="hold"/>
                                        <p:tgtEl>
                                          <p:spTgt spid="20535"/>
                                        </p:tgtEl>
                                        <p:attrNameLst>
                                          <p:attrName>ppt_w</p:attrName>
                                        </p:attrNameLst>
                                      </p:cBhvr>
                                      <p:tavLst>
                                        <p:tav tm="0">
                                          <p:val>
                                            <p:fltVal val="0"/>
                                          </p:val>
                                        </p:tav>
                                        <p:tav tm="100000">
                                          <p:val>
                                            <p:strVal val="#ppt_w"/>
                                          </p:val>
                                        </p:tav>
                                      </p:tavLst>
                                    </p:anim>
                                    <p:anim calcmode="lin" valueType="num">
                                      <p:cBhvr>
                                        <p:cTn id="33" dur="500" fill="hold"/>
                                        <p:tgtEl>
                                          <p:spTgt spid="2053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20483"/>
                                        </p:tgtEl>
                                        <p:attrNameLst>
                                          <p:attrName>style.visibility</p:attrName>
                                        </p:attrNameLst>
                                      </p:cBhvr>
                                      <p:to>
                                        <p:strVal val="visible"/>
                                      </p:to>
                                    </p:set>
                                    <p:anim calcmode="lin" valueType="num">
                                      <p:cBhvr>
                                        <p:cTn id="38" dur="500" fill="hold"/>
                                        <p:tgtEl>
                                          <p:spTgt spid="20483"/>
                                        </p:tgtEl>
                                        <p:attrNameLst>
                                          <p:attrName>ppt_w</p:attrName>
                                        </p:attrNameLst>
                                      </p:cBhvr>
                                      <p:tavLst>
                                        <p:tav tm="0">
                                          <p:val>
                                            <p:fltVal val="0"/>
                                          </p:val>
                                        </p:tav>
                                        <p:tav tm="100000">
                                          <p:val>
                                            <p:strVal val="#ppt_w"/>
                                          </p:val>
                                        </p:tav>
                                      </p:tavLst>
                                    </p:anim>
                                    <p:anim calcmode="lin" valueType="num">
                                      <p:cBhvr>
                                        <p:cTn id="39" dur="500" fill="hold"/>
                                        <p:tgtEl>
                                          <p:spTgt spid="20483"/>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20518"/>
                                        </p:tgtEl>
                                        <p:attrNameLst>
                                          <p:attrName>style.visibility</p:attrName>
                                        </p:attrNameLst>
                                      </p:cBhvr>
                                      <p:to>
                                        <p:strVal val="visible"/>
                                      </p:to>
                                    </p:set>
                                    <p:anim calcmode="lin" valueType="num">
                                      <p:cBhvr>
                                        <p:cTn id="44" dur="500" fill="hold"/>
                                        <p:tgtEl>
                                          <p:spTgt spid="20518"/>
                                        </p:tgtEl>
                                        <p:attrNameLst>
                                          <p:attrName>ppt_w</p:attrName>
                                        </p:attrNameLst>
                                      </p:cBhvr>
                                      <p:tavLst>
                                        <p:tav tm="0">
                                          <p:val>
                                            <p:fltVal val="0"/>
                                          </p:val>
                                        </p:tav>
                                        <p:tav tm="100000">
                                          <p:val>
                                            <p:strVal val="#ppt_w"/>
                                          </p:val>
                                        </p:tav>
                                      </p:tavLst>
                                    </p:anim>
                                    <p:anim calcmode="lin" valueType="num">
                                      <p:cBhvr>
                                        <p:cTn id="45" dur="500" fill="hold"/>
                                        <p:tgtEl>
                                          <p:spTgt spid="20518"/>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0520"/>
                                        </p:tgtEl>
                                        <p:attrNameLst>
                                          <p:attrName>style.visibility</p:attrName>
                                        </p:attrNameLst>
                                      </p:cBhvr>
                                      <p:to>
                                        <p:strVal val="visible"/>
                                      </p:to>
                                    </p:set>
                                    <p:anim calcmode="lin" valueType="num">
                                      <p:cBhvr additive="base">
                                        <p:cTn id="50" dur="500" fill="hold"/>
                                        <p:tgtEl>
                                          <p:spTgt spid="20520"/>
                                        </p:tgtEl>
                                        <p:attrNameLst>
                                          <p:attrName>ppt_x</p:attrName>
                                        </p:attrNameLst>
                                      </p:cBhvr>
                                      <p:tavLst>
                                        <p:tav tm="0">
                                          <p:val>
                                            <p:strVal val="0-#ppt_w/2"/>
                                          </p:val>
                                        </p:tav>
                                        <p:tav tm="100000">
                                          <p:val>
                                            <p:strVal val="#ppt_x"/>
                                          </p:val>
                                        </p:tav>
                                      </p:tavLst>
                                    </p:anim>
                                    <p:anim calcmode="lin" valueType="num">
                                      <p:cBhvr additive="base">
                                        <p:cTn id="51" dur="500" fill="hold"/>
                                        <p:tgtEl>
                                          <p:spTgt spid="20520"/>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0519"/>
                                        </p:tgtEl>
                                        <p:attrNameLst>
                                          <p:attrName>style.visibility</p:attrName>
                                        </p:attrNameLst>
                                      </p:cBhvr>
                                      <p:to>
                                        <p:strVal val="visible"/>
                                      </p:to>
                                    </p:set>
                                    <p:anim calcmode="lin" valueType="num">
                                      <p:cBhvr additive="base">
                                        <p:cTn id="56" dur="500" fill="hold"/>
                                        <p:tgtEl>
                                          <p:spTgt spid="20519"/>
                                        </p:tgtEl>
                                        <p:attrNameLst>
                                          <p:attrName>ppt_x</p:attrName>
                                        </p:attrNameLst>
                                      </p:cBhvr>
                                      <p:tavLst>
                                        <p:tav tm="0">
                                          <p:val>
                                            <p:strVal val="0-#ppt_w/2"/>
                                          </p:val>
                                        </p:tav>
                                        <p:tav tm="100000">
                                          <p:val>
                                            <p:strVal val="#ppt_x"/>
                                          </p:val>
                                        </p:tav>
                                      </p:tavLst>
                                    </p:anim>
                                    <p:anim calcmode="lin" valueType="num">
                                      <p:cBhvr additive="base">
                                        <p:cTn id="57" dur="500" fill="hold"/>
                                        <p:tgtEl>
                                          <p:spTgt spid="20519"/>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0521"/>
                                        </p:tgtEl>
                                        <p:attrNameLst>
                                          <p:attrName>style.visibility</p:attrName>
                                        </p:attrNameLst>
                                      </p:cBhvr>
                                      <p:to>
                                        <p:strVal val="visible"/>
                                      </p:to>
                                    </p:set>
                                    <p:anim calcmode="lin" valueType="num">
                                      <p:cBhvr additive="base">
                                        <p:cTn id="62" dur="500" fill="hold"/>
                                        <p:tgtEl>
                                          <p:spTgt spid="20521"/>
                                        </p:tgtEl>
                                        <p:attrNameLst>
                                          <p:attrName>ppt_x</p:attrName>
                                        </p:attrNameLst>
                                      </p:cBhvr>
                                      <p:tavLst>
                                        <p:tav tm="0">
                                          <p:val>
                                            <p:strVal val="0-#ppt_w/2"/>
                                          </p:val>
                                        </p:tav>
                                        <p:tav tm="100000">
                                          <p:val>
                                            <p:strVal val="#ppt_x"/>
                                          </p:val>
                                        </p:tav>
                                      </p:tavLst>
                                    </p:anim>
                                    <p:anim calcmode="lin" valueType="num">
                                      <p:cBhvr additive="base">
                                        <p:cTn id="63" dur="500" fill="hold"/>
                                        <p:tgtEl>
                                          <p:spTgt spid="20521"/>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20484"/>
                                        </p:tgtEl>
                                        <p:attrNameLst>
                                          <p:attrName>style.visibility</p:attrName>
                                        </p:attrNameLst>
                                      </p:cBhvr>
                                      <p:to>
                                        <p:strVal val="visible"/>
                                      </p:to>
                                    </p:set>
                                    <p:anim calcmode="lin" valueType="num">
                                      <p:cBhvr additive="base">
                                        <p:cTn id="68" dur="500" fill="hold"/>
                                        <p:tgtEl>
                                          <p:spTgt spid="20484"/>
                                        </p:tgtEl>
                                        <p:attrNameLst>
                                          <p:attrName>ppt_x</p:attrName>
                                        </p:attrNameLst>
                                      </p:cBhvr>
                                      <p:tavLst>
                                        <p:tav tm="0">
                                          <p:val>
                                            <p:strVal val="0-#ppt_w/2"/>
                                          </p:val>
                                        </p:tav>
                                        <p:tav tm="100000">
                                          <p:val>
                                            <p:strVal val="#ppt_x"/>
                                          </p:val>
                                        </p:tav>
                                      </p:tavLst>
                                    </p:anim>
                                    <p:anim calcmode="lin" valueType="num">
                                      <p:cBhvr additive="base">
                                        <p:cTn id="69"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20485"/>
                                        </p:tgtEl>
                                        <p:attrNameLst>
                                          <p:attrName>style.visibility</p:attrName>
                                        </p:attrNameLst>
                                      </p:cBhvr>
                                      <p:to>
                                        <p:strVal val="visible"/>
                                      </p:to>
                                    </p:set>
                                    <p:anim calcmode="lin" valueType="num">
                                      <p:cBhvr additive="base">
                                        <p:cTn id="74" dur="500" fill="hold"/>
                                        <p:tgtEl>
                                          <p:spTgt spid="20485"/>
                                        </p:tgtEl>
                                        <p:attrNameLst>
                                          <p:attrName>ppt_x</p:attrName>
                                        </p:attrNameLst>
                                      </p:cBhvr>
                                      <p:tavLst>
                                        <p:tav tm="0">
                                          <p:val>
                                            <p:strVal val="0-#ppt_w/2"/>
                                          </p:val>
                                        </p:tav>
                                        <p:tav tm="100000">
                                          <p:val>
                                            <p:strVal val="#ppt_x"/>
                                          </p:val>
                                        </p:tav>
                                      </p:tavLst>
                                    </p:anim>
                                    <p:anim calcmode="lin" valueType="num">
                                      <p:cBhvr additive="base">
                                        <p:cTn id="75"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20486"/>
                                        </p:tgtEl>
                                        <p:attrNameLst>
                                          <p:attrName>style.visibility</p:attrName>
                                        </p:attrNameLst>
                                      </p:cBhvr>
                                      <p:to>
                                        <p:strVal val="visible"/>
                                      </p:to>
                                    </p:set>
                                    <p:anim calcmode="lin" valueType="num">
                                      <p:cBhvr additive="base">
                                        <p:cTn id="80" dur="500" fill="hold"/>
                                        <p:tgtEl>
                                          <p:spTgt spid="20486"/>
                                        </p:tgtEl>
                                        <p:attrNameLst>
                                          <p:attrName>ppt_x</p:attrName>
                                        </p:attrNameLst>
                                      </p:cBhvr>
                                      <p:tavLst>
                                        <p:tav tm="0">
                                          <p:val>
                                            <p:strVal val="0-#ppt_w/2"/>
                                          </p:val>
                                        </p:tav>
                                        <p:tav tm="100000">
                                          <p:val>
                                            <p:strVal val="#ppt_x"/>
                                          </p:val>
                                        </p:tav>
                                      </p:tavLst>
                                    </p:anim>
                                    <p:anim calcmode="lin" valueType="num">
                                      <p:cBhvr additive="base">
                                        <p:cTn id="81"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20487"/>
                                        </p:tgtEl>
                                        <p:attrNameLst>
                                          <p:attrName>style.visibility</p:attrName>
                                        </p:attrNameLst>
                                      </p:cBhvr>
                                      <p:to>
                                        <p:strVal val="visible"/>
                                      </p:to>
                                    </p:set>
                                    <p:anim calcmode="lin" valueType="num">
                                      <p:cBhvr additive="base">
                                        <p:cTn id="86" dur="500" fill="hold"/>
                                        <p:tgtEl>
                                          <p:spTgt spid="20487"/>
                                        </p:tgtEl>
                                        <p:attrNameLst>
                                          <p:attrName>ppt_x</p:attrName>
                                        </p:attrNameLst>
                                      </p:cBhvr>
                                      <p:tavLst>
                                        <p:tav tm="0">
                                          <p:val>
                                            <p:strVal val="0-#ppt_w/2"/>
                                          </p:val>
                                        </p:tav>
                                        <p:tav tm="100000">
                                          <p:val>
                                            <p:strVal val="#ppt_x"/>
                                          </p:val>
                                        </p:tav>
                                      </p:tavLst>
                                    </p:anim>
                                    <p:anim calcmode="lin" valueType="num">
                                      <p:cBhvr additive="base">
                                        <p:cTn id="87"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20514"/>
                                        </p:tgtEl>
                                        <p:attrNameLst>
                                          <p:attrName>style.visibility</p:attrName>
                                        </p:attrNameLst>
                                      </p:cBhvr>
                                      <p:to>
                                        <p:strVal val="visible"/>
                                      </p:to>
                                    </p:set>
                                    <p:anim calcmode="lin" valueType="num">
                                      <p:cBhvr additive="base">
                                        <p:cTn id="92" dur="500" fill="hold"/>
                                        <p:tgtEl>
                                          <p:spTgt spid="20514"/>
                                        </p:tgtEl>
                                        <p:attrNameLst>
                                          <p:attrName>ppt_x</p:attrName>
                                        </p:attrNameLst>
                                      </p:cBhvr>
                                      <p:tavLst>
                                        <p:tav tm="0">
                                          <p:val>
                                            <p:strVal val="0-#ppt_w/2"/>
                                          </p:val>
                                        </p:tav>
                                        <p:tav tm="100000">
                                          <p:val>
                                            <p:strVal val="#ppt_x"/>
                                          </p:val>
                                        </p:tav>
                                      </p:tavLst>
                                    </p:anim>
                                    <p:anim calcmode="lin" valueType="num">
                                      <p:cBhvr additive="base">
                                        <p:cTn id="93" dur="500" fill="hold"/>
                                        <p:tgtEl>
                                          <p:spTgt spid="20514"/>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20515"/>
                                        </p:tgtEl>
                                        <p:attrNameLst>
                                          <p:attrName>style.visibility</p:attrName>
                                        </p:attrNameLst>
                                      </p:cBhvr>
                                      <p:to>
                                        <p:strVal val="visible"/>
                                      </p:to>
                                    </p:set>
                                    <p:anim calcmode="lin" valueType="num">
                                      <p:cBhvr additive="base">
                                        <p:cTn id="98" dur="500" fill="hold"/>
                                        <p:tgtEl>
                                          <p:spTgt spid="20515"/>
                                        </p:tgtEl>
                                        <p:attrNameLst>
                                          <p:attrName>ppt_x</p:attrName>
                                        </p:attrNameLst>
                                      </p:cBhvr>
                                      <p:tavLst>
                                        <p:tav tm="0">
                                          <p:val>
                                            <p:strVal val="0-#ppt_w/2"/>
                                          </p:val>
                                        </p:tav>
                                        <p:tav tm="100000">
                                          <p:val>
                                            <p:strVal val="#ppt_x"/>
                                          </p:val>
                                        </p:tav>
                                      </p:tavLst>
                                    </p:anim>
                                    <p:anim calcmode="lin" valueType="num">
                                      <p:cBhvr additive="base">
                                        <p:cTn id="99" dur="500" fill="hold"/>
                                        <p:tgtEl>
                                          <p:spTgt spid="20515"/>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8" fill="hold" grpId="0" nodeType="clickEffect">
                                  <p:stCondLst>
                                    <p:cond delay="0"/>
                                  </p:stCondLst>
                                  <p:childTnLst>
                                    <p:set>
                                      <p:cBhvr>
                                        <p:cTn id="103" dur="1" fill="hold">
                                          <p:stCondLst>
                                            <p:cond delay="0"/>
                                          </p:stCondLst>
                                        </p:cTn>
                                        <p:tgtEl>
                                          <p:spTgt spid="20516"/>
                                        </p:tgtEl>
                                        <p:attrNameLst>
                                          <p:attrName>style.visibility</p:attrName>
                                        </p:attrNameLst>
                                      </p:cBhvr>
                                      <p:to>
                                        <p:strVal val="visible"/>
                                      </p:to>
                                    </p:set>
                                    <p:anim calcmode="lin" valueType="num">
                                      <p:cBhvr additive="base">
                                        <p:cTn id="104" dur="500" fill="hold"/>
                                        <p:tgtEl>
                                          <p:spTgt spid="20516"/>
                                        </p:tgtEl>
                                        <p:attrNameLst>
                                          <p:attrName>ppt_x</p:attrName>
                                        </p:attrNameLst>
                                      </p:cBhvr>
                                      <p:tavLst>
                                        <p:tav tm="0">
                                          <p:val>
                                            <p:strVal val="0-#ppt_w/2"/>
                                          </p:val>
                                        </p:tav>
                                        <p:tav tm="100000">
                                          <p:val>
                                            <p:strVal val="#ppt_x"/>
                                          </p:val>
                                        </p:tav>
                                      </p:tavLst>
                                    </p:anim>
                                    <p:anim calcmode="lin" valueType="num">
                                      <p:cBhvr additive="base">
                                        <p:cTn id="105" dur="500" fill="hold"/>
                                        <p:tgtEl>
                                          <p:spTgt spid="20516"/>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8" fill="hold" grpId="0" nodeType="clickEffect">
                                  <p:stCondLst>
                                    <p:cond delay="0"/>
                                  </p:stCondLst>
                                  <p:childTnLst>
                                    <p:set>
                                      <p:cBhvr>
                                        <p:cTn id="109" dur="1" fill="hold">
                                          <p:stCondLst>
                                            <p:cond delay="0"/>
                                          </p:stCondLst>
                                        </p:cTn>
                                        <p:tgtEl>
                                          <p:spTgt spid="20517"/>
                                        </p:tgtEl>
                                        <p:attrNameLst>
                                          <p:attrName>style.visibility</p:attrName>
                                        </p:attrNameLst>
                                      </p:cBhvr>
                                      <p:to>
                                        <p:strVal val="visible"/>
                                      </p:to>
                                    </p:set>
                                    <p:anim calcmode="lin" valueType="num">
                                      <p:cBhvr additive="base">
                                        <p:cTn id="110" dur="500" fill="hold"/>
                                        <p:tgtEl>
                                          <p:spTgt spid="20517"/>
                                        </p:tgtEl>
                                        <p:attrNameLst>
                                          <p:attrName>ppt_x</p:attrName>
                                        </p:attrNameLst>
                                      </p:cBhvr>
                                      <p:tavLst>
                                        <p:tav tm="0">
                                          <p:val>
                                            <p:strVal val="0-#ppt_w/2"/>
                                          </p:val>
                                        </p:tav>
                                        <p:tav tm="100000">
                                          <p:val>
                                            <p:strVal val="#ppt_x"/>
                                          </p:val>
                                        </p:tav>
                                      </p:tavLst>
                                    </p:anim>
                                    <p:anim calcmode="lin" valueType="num">
                                      <p:cBhvr additive="base">
                                        <p:cTn id="111" dur="500" fill="hold"/>
                                        <p:tgtEl>
                                          <p:spTgt spid="20517"/>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8" fill="hold" grpId="0" nodeType="clickEffect">
                                  <p:stCondLst>
                                    <p:cond delay="0"/>
                                  </p:stCondLst>
                                  <p:childTnLst>
                                    <p:set>
                                      <p:cBhvr>
                                        <p:cTn id="115" dur="1" fill="hold">
                                          <p:stCondLst>
                                            <p:cond delay="0"/>
                                          </p:stCondLst>
                                        </p:cTn>
                                        <p:tgtEl>
                                          <p:spTgt spid="20488"/>
                                        </p:tgtEl>
                                        <p:attrNameLst>
                                          <p:attrName>style.visibility</p:attrName>
                                        </p:attrNameLst>
                                      </p:cBhvr>
                                      <p:to>
                                        <p:strVal val="visible"/>
                                      </p:to>
                                    </p:set>
                                    <p:anim calcmode="lin" valueType="num">
                                      <p:cBhvr additive="base">
                                        <p:cTn id="116" dur="500" fill="hold"/>
                                        <p:tgtEl>
                                          <p:spTgt spid="20488"/>
                                        </p:tgtEl>
                                        <p:attrNameLst>
                                          <p:attrName>ppt_x</p:attrName>
                                        </p:attrNameLst>
                                      </p:cBhvr>
                                      <p:tavLst>
                                        <p:tav tm="0">
                                          <p:val>
                                            <p:strVal val="0-#ppt_w/2"/>
                                          </p:val>
                                        </p:tav>
                                        <p:tav tm="100000">
                                          <p:val>
                                            <p:strVal val="#ppt_x"/>
                                          </p:val>
                                        </p:tav>
                                      </p:tavLst>
                                    </p:anim>
                                    <p:anim calcmode="lin" valueType="num">
                                      <p:cBhvr additive="base">
                                        <p:cTn id="117" dur="500" fill="hold"/>
                                        <p:tgtEl>
                                          <p:spTgt spid="20488"/>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8" fill="hold" grpId="0" nodeType="clickEffect">
                                  <p:stCondLst>
                                    <p:cond delay="0"/>
                                  </p:stCondLst>
                                  <p:childTnLst>
                                    <p:set>
                                      <p:cBhvr>
                                        <p:cTn id="121" dur="1" fill="hold">
                                          <p:stCondLst>
                                            <p:cond delay="0"/>
                                          </p:stCondLst>
                                        </p:cTn>
                                        <p:tgtEl>
                                          <p:spTgt spid="20498"/>
                                        </p:tgtEl>
                                        <p:attrNameLst>
                                          <p:attrName>style.visibility</p:attrName>
                                        </p:attrNameLst>
                                      </p:cBhvr>
                                      <p:to>
                                        <p:strVal val="visible"/>
                                      </p:to>
                                    </p:set>
                                    <p:anim calcmode="lin" valueType="num">
                                      <p:cBhvr additive="base">
                                        <p:cTn id="122" dur="500" fill="hold"/>
                                        <p:tgtEl>
                                          <p:spTgt spid="20498"/>
                                        </p:tgtEl>
                                        <p:attrNameLst>
                                          <p:attrName>ppt_x</p:attrName>
                                        </p:attrNameLst>
                                      </p:cBhvr>
                                      <p:tavLst>
                                        <p:tav tm="0">
                                          <p:val>
                                            <p:strVal val="0-#ppt_w/2"/>
                                          </p:val>
                                        </p:tav>
                                        <p:tav tm="100000">
                                          <p:val>
                                            <p:strVal val="#ppt_x"/>
                                          </p:val>
                                        </p:tav>
                                      </p:tavLst>
                                    </p:anim>
                                    <p:anim calcmode="lin" valueType="num">
                                      <p:cBhvr additive="base">
                                        <p:cTn id="123" dur="500" fill="hold"/>
                                        <p:tgtEl>
                                          <p:spTgt spid="20498"/>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8" fill="hold" grpId="0" nodeType="clickEffect">
                                  <p:stCondLst>
                                    <p:cond delay="0"/>
                                  </p:stCondLst>
                                  <p:childTnLst>
                                    <p:set>
                                      <p:cBhvr>
                                        <p:cTn id="127" dur="1" fill="hold">
                                          <p:stCondLst>
                                            <p:cond delay="0"/>
                                          </p:stCondLst>
                                        </p:cTn>
                                        <p:tgtEl>
                                          <p:spTgt spid="20510"/>
                                        </p:tgtEl>
                                        <p:attrNameLst>
                                          <p:attrName>style.visibility</p:attrName>
                                        </p:attrNameLst>
                                      </p:cBhvr>
                                      <p:to>
                                        <p:strVal val="visible"/>
                                      </p:to>
                                    </p:set>
                                    <p:anim calcmode="lin" valueType="num">
                                      <p:cBhvr additive="base">
                                        <p:cTn id="128" dur="500" fill="hold"/>
                                        <p:tgtEl>
                                          <p:spTgt spid="20510"/>
                                        </p:tgtEl>
                                        <p:attrNameLst>
                                          <p:attrName>ppt_x</p:attrName>
                                        </p:attrNameLst>
                                      </p:cBhvr>
                                      <p:tavLst>
                                        <p:tav tm="0">
                                          <p:val>
                                            <p:strVal val="0-#ppt_w/2"/>
                                          </p:val>
                                        </p:tav>
                                        <p:tav tm="100000">
                                          <p:val>
                                            <p:strVal val="#ppt_x"/>
                                          </p:val>
                                        </p:tav>
                                      </p:tavLst>
                                    </p:anim>
                                    <p:anim calcmode="lin" valueType="num">
                                      <p:cBhvr additive="base">
                                        <p:cTn id="129" dur="500" fill="hold"/>
                                        <p:tgtEl>
                                          <p:spTgt spid="20510"/>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8" fill="hold" grpId="0" nodeType="clickEffect">
                                  <p:stCondLst>
                                    <p:cond delay="0"/>
                                  </p:stCondLst>
                                  <p:childTnLst>
                                    <p:set>
                                      <p:cBhvr>
                                        <p:cTn id="133" dur="1" fill="hold">
                                          <p:stCondLst>
                                            <p:cond delay="0"/>
                                          </p:stCondLst>
                                        </p:cTn>
                                        <p:tgtEl>
                                          <p:spTgt spid="20526"/>
                                        </p:tgtEl>
                                        <p:attrNameLst>
                                          <p:attrName>style.visibility</p:attrName>
                                        </p:attrNameLst>
                                      </p:cBhvr>
                                      <p:to>
                                        <p:strVal val="visible"/>
                                      </p:to>
                                    </p:set>
                                    <p:anim calcmode="lin" valueType="num">
                                      <p:cBhvr additive="base">
                                        <p:cTn id="134" dur="500" fill="hold"/>
                                        <p:tgtEl>
                                          <p:spTgt spid="20526"/>
                                        </p:tgtEl>
                                        <p:attrNameLst>
                                          <p:attrName>ppt_x</p:attrName>
                                        </p:attrNameLst>
                                      </p:cBhvr>
                                      <p:tavLst>
                                        <p:tav tm="0">
                                          <p:val>
                                            <p:strVal val="0-#ppt_w/2"/>
                                          </p:val>
                                        </p:tav>
                                        <p:tav tm="100000">
                                          <p:val>
                                            <p:strVal val="#ppt_x"/>
                                          </p:val>
                                        </p:tav>
                                      </p:tavLst>
                                    </p:anim>
                                    <p:anim calcmode="lin" valueType="num">
                                      <p:cBhvr additive="base">
                                        <p:cTn id="135" dur="500" fill="hold"/>
                                        <p:tgtEl>
                                          <p:spTgt spid="20526"/>
                                        </p:tgtEl>
                                        <p:attrNameLst>
                                          <p:attrName>ppt_y</p:attrName>
                                        </p:attrNameLst>
                                      </p:cBhvr>
                                      <p:tavLst>
                                        <p:tav tm="0">
                                          <p:val>
                                            <p:strVal val="#ppt_y"/>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20527"/>
                                        </p:tgtEl>
                                        <p:attrNameLst>
                                          <p:attrName>style.visibility</p:attrName>
                                        </p:attrNameLst>
                                      </p:cBhvr>
                                      <p:to>
                                        <p:strVal val="visible"/>
                                      </p:to>
                                    </p:set>
                                    <p:anim calcmode="lin" valueType="num">
                                      <p:cBhvr additive="base">
                                        <p:cTn id="140" dur="500" fill="hold"/>
                                        <p:tgtEl>
                                          <p:spTgt spid="20527"/>
                                        </p:tgtEl>
                                        <p:attrNameLst>
                                          <p:attrName>ppt_x</p:attrName>
                                        </p:attrNameLst>
                                      </p:cBhvr>
                                      <p:tavLst>
                                        <p:tav tm="0">
                                          <p:val>
                                            <p:strVal val="0-#ppt_w/2"/>
                                          </p:val>
                                        </p:tav>
                                        <p:tav tm="100000">
                                          <p:val>
                                            <p:strVal val="#ppt_x"/>
                                          </p:val>
                                        </p:tav>
                                      </p:tavLst>
                                    </p:anim>
                                    <p:anim calcmode="lin" valueType="num">
                                      <p:cBhvr additive="base">
                                        <p:cTn id="141" dur="500" fill="hold"/>
                                        <p:tgtEl>
                                          <p:spTgt spid="20527"/>
                                        </p:tgtEl>
                                        <p:attrNameLst>
                                          <p:attrName>ppt_y</p:attrName>
                                        </p:attrNameLst>
                                      </p:cBhvr>
                                      <p:tavLst>
                                        <p:tav tm="0">
                                          <p:val>
                                            <p:strVal val="#ppt_y"/>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8" fill="hold" grpId="0" nodeType="clickEffect">
                                  <p:stCondLst>
                                    <p:cond delay="0"/>
                                  </p:stCondLst>
                                  <p:childTnLst>
                                    <p:set>
                                      <p:cBhvr>
                                        <p:cTn id="145" dur="1" fill="hold">
                                          <p:stCondLst>
                                            <p:cond delay="0"/>
                                          </p:stCondLst>
                                        </p:cTn>
                                        <p:tgtEl>
                                          <p:spTgt spid="20513"/>
                                        </p:tgtEl>
                                        <p:attrNameLst>
                                          <p:attrName>style.visibility</p:attrName>
                                        </p:attrNameLst>
                                      </p:cBhvr>
                                      <p:to>
                                        <p:strVal val="visible"/>
                                      </p:to>
                                    </p:set>
                                    <p:anim calcmode="lin" valueType="num">
                                      <p:cBhvr additive="base">
                                        <p:cTn id="146" dur="500" fill="hold"/>
                                        <p:tgtEl>
                                          <p:spTgt spid="20513"/>
                                        </p:tgtEl>
                                        <p:attrNameLst>
                                          <p:attrName>ppt_x</p:attrName>
                                        </p:attrNameLst>
                                      </p:cBhvr>
                                      <p:tavLst>
                                        <p:tav tm="0">
                                          <p:val>
                                            <p:strVal val="0-#ppt_w/2"/>
                                          </p:val>
                                        </p:tav>
                                        <p:tav tm="100000">
                                          <p:val>
                                            <p:strVal val="#ppt_x"/>
                                          </p:val>
                                        </p:tav>
                                      </p:tavLst>
                                    </p:anim>
                                    <p:anim calcmode="lin" valueType="num">
                                      <p:cBhvr additive="base">
                                        <p:cTn id="147" dur="500" fill="hold"/>
                                        <p:tgtEl>
                                          <p:spTgt spid="20513"/>
                                        </p:tgtEl>
                                        <p:attrNameLst>
                                          <p:attrName>ppt_y</p:attrName>
                                        </p:attrNameLst>
                                      </p:cBhvr>
                                      <p:tavLst>
                                        <p:tav tm="0">
                                          <p:val>
                                            <p:strVal val="#ppt_y"/>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8" fill="hold" grpId="0" nodeType="clickEffect">
                                  <p:stCondLst>
                                    <p:cond delay="0"/>
                                  </p:stCondLst>
                                  <p:childTnLst>
                                    <p:set>
                                      <p:cBhvr>
                                        <p:cTn id="151" dur="1" fill="hold">
                                          <p:stCondLst>
                                            <p:cond delay="0"/>
                                          </p:stCondLst>
                                        </p:cTn>
                                        <p:tgtEl>
                                          <p:spTgt spid="20489"/>
                                        </p:tgtEl>
                                        <p:attrNameLst>
                                          <p:attrName>style.visibility</p:attrName>
                                        </p:attrNameLst>
                                      </p:cBhvr>
                                      <p:to>
                                        <p:strVal val="visible"/>
                                      </p:to>
                                    </p:set>
                                    <p:anim calcmode="lin" valueType="num">
                                      <p:cBhvr additive="base">
                                        <p:cTn id="152" dur="500" fill="hold"/>
                                        <p:tgtEl>
                                          <p:spTgt spid="20489"/>
                                        </p:tgtEl>
                                        <p:attrNameLst>
                                          <p:attrName>ppt_x</p:attrName>
                                        </p:attrNameLst>
                                      </p:cBhvr>
                                      <p:tavLst>
                                        <p:tav tm="0">
                                          <p:val>
                                            <p:strVal val="0-#ppt_w/2"/>
                                          </p:val>
                                        </p:tav>
                                        <p:tav tm="100000">
                                          <p:val>
                                            <p:strVal val="#ppt_x"/>
                                          </p:val>
                                        </p:tav>
                                      </p:tavLst>
                                    </p:anim>
                                    <p:anim calcmode="lin" valueType="num">
                                      <p:cBhvr additive="base">
                                        <p:cTn id="153" dur="500" fill="hold"/>
                                        <p:tgtEl>
                                          <p:spTgt spid="20489"/>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8" fill="hold" grpId="0" nodeType="clickEffect">
                                  <p:stCondLst>
                                    <p:cond delay="0"/>
                                  </p:stCondLst>
                                  <p:childTnLst>
                                    <p:set>
                                      <p:cBhvr>
                                        <p:cTn id="157" dur="1" fill="hold">
                                          <p:stCondLst>
                                            <p:cond delay="0"/>
                                          </p:stCondLst>
                                        </p:cTn>
                                        <p:tgtEl>
                                          <p:spTgt spid="20491"/>
                                        </p:tgtEl>
                                        <p:attrNameLst>
                                          <p:attrName>style.visibility</p:attrName>
                                        </p:attrNameLst>
                                      </p:cBhvr>
                                      <p:to>
                                        <p:strVal val="visible"/>
                                      </p:to>
                                    </p:set>
                                    <p:anim calcmode="lin" valueType="num">
                                      <p:cBhvr additive="base">
                                        <p:cTn id="158" dur="500" fill="hold"/>
                                        <p:tgtEl>
                                          <p:spTgt spid="20491"/>
                                        </p:tgtEl>
                                        <p:attrNameLst>
                                          <p:attrName>ppt_x</p:attrName>
                                        </p:attrNameLst>
                                      </p:cBhvr>
                                      <p:tavLst>
                                        <p:tav tm="0">
                                          <p:val>
                                            <p:strVal val="0-#ppt_w/2"/>
                                          </p:val>
                                        </p:tav>
                                        <p:tav tm="100000">
                                          <p:val>
                                            <p:strVal val="#ppt_x"/>
                                          </p:val>
                                        </p:tav>
                                      </p:tavLst>
                                    </p:anim>
                                    <p:anim calcmode="lin" valueType="num">
                                      <p:cBhvr additive="base">
                                        <p:cTn id="159" dur="500" fill="hold"/>
                                        <p:tgtEl>
                                          <p:spTgt spid="20491"/>
                                        </p:tgtEl>
                                        <p:attrNameLst>
                                          <p:attrName>ppt_y</p:attrName>
                                        </p:attrNameLst>
                                      </p:cBhvr>
                                      <p:tavLst>
                                        <p:tav tm="0">
                                          <p:val>
                                            <p:strVal val="#ppt_y"/>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8" fill="hold" grpId="0" nodeType="clickEffect">
                                  <p:stCondLst>
                                    <p:cond delay="0"/>
                                  </p:stCondLst>
                                  <p:childTnLst>
                                    <p:set>
                                      <p:cBhvr>
                                        <p:cTn id="163" dur="1" fill="hold">
                                          <p:stCondLst>
                                            <p:cond delay="0"/>
                                          </p:stCondLst>
                                        </p:cTn>
                                        <p:tgtEl>
                                          <p:spTgt spid="20490"/>
                                        </p:tgtEl>
                                        <p:attrNameLst>
                                          <p:attrName>style.visibility</p:attrName>
                                        </p:attrNameLst>
                                      </p:cBhvr>
                                      <p:to>
                                        <p:strVal val="visible"/>
                                      </p:to>
                                    </p:set>
                                    <p:anim calcmode="lin" valueType="num">
                                      <p:cBhvr additive="base">
                                        <p:cTn id="164" dur="500" fill="hold"/>
                                        <p:tgtEl>
                                          <p:spTgt spid="20490"/>
                                        </p:tgtEl>
                                        <p:attrNameLst>
                                          <p:attrName>ppt_x</p:attrName>
                                        </p:attrNameLst>
                                      </p:cBhvr>
                                      <p:tavLst>
                                        <p:tav tm="0">
                                          <p:val>
                                            <p:strVal val="0-#ppt_w/2"/>
                                          </p:val>
                                        </p:tav>
                                        <p:tav tm="100000">
                                          <p:val>
                                            <p:strVal val="#ppt_x"/>
                                          </p:val>
                                        </p:tav>
                                      </p:tavLst>
                                    </p:anim>
                                    <p:anim calcmode="lin" valueType="num">
                                      <p:cBhvr additive="base">
                                        <p:cTn id="165" dur="500" fill="hold"/>
                                        <p:tgtEl>
                                          <p:spTgt spid="20490"/>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8" fill="hold" grpId="0" nodeType="clickEffect">
                                  <p:stCondLst>
                                    <p:cond delay="0"/>
                                  </p:stCondLst>
                                  <p:childTnLst>
                                    <p:set>
                                      <p:cBhvr>
                                        <p:cTn id="169" dur="1" fill="hold">
                                          <p:stCondLst>
                                            <p:cond delay="0"/>
                                          </p:stCondLst>
                                        </p:cTn>
                                        <p:tgtEl>
                                          <p:spTgt spid="20492"/>
                                        </p:tgtEl>
                                        <p:attrNameLst>
                                          <p:attrName>style.visibility</p:attrName>
                                        </p:attrNameLst>
                                      </p:cBhvr>
                                      <p:to>
                                        <p:strVal val="visible"/>
                                      </p:to>
                                    </p:set>
                                    <p:anim calcmode="lin" valueType="num">
                                      <p:cBhvr additive="base">
                                        <p:cTn id="170" dur="500" fill="hold"/>
                                        <p:tgtEl>
                                          <p:spTgt spid="20492"/>
                                        </p:tgtEl>
                                        <p:attrNameLst>
                                          <p:attrName>ppt_x</p:attrName>
                                        </p:attrNameLst>
                                      </p:cBhvr>
                                      <p:tavLst>
                                        <p:tav tm="0">
                                          <p:val>
                                            <p:strVal val="0-#ppt_w/2"/>
                                          </p:val>
                                        </p:tav>
                                        <p:tav tm="100000">
                                          <p:val>
                                            <p:strVal val="#ppt_x"/>
                                          </p:val>
                                        </p:tav>
                                      </p:tavLst>
                                    </p:anim>
                                    <p:anim calcmode="lin" valueType="num">
                                      <p:cBhvr additive="base">
                                        <p:cTn id="171" dur="500" fill="hold"/>
                                        <p:tgtEl>
                                          <p:spTgt spid="20492"/>
                                        </p:tgtEl>
                                        <p:attrNameLst>
                                          <p:attrName>ppt_y</p:attrName>
                                        </p:attrNameLst>
                                      </p:cBhvr>
                                      <p:tavLst>
                                        <p:tav tm="0">
                                          <p:val>
                                            <p:strVal val="#ppt_y"/>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8" fill="hold" grpId="0" nodeType="clickEffect">
                                  <p:stCondLst>
                                    <p:cond delay="0"/>
                                  </p:stCondLst>
                                  <p:childTnLst>
                                    <p:set>
                                      <p:cBhvr>
                                        <p:cTn id="175" dur="1" fill="hold">
                                          <p:stCondLst>
                                            <p:cond delay="0"/>
                                          </p:stCondLst>
                                        </p:cTn>
                                        <p:tgtEl>
                                          <p:spTgt spid="20493"/>
                                        </p:tgtEl>
                                        <p:attrNameLst>
                                          <p:attrName>style.visibility</p:attrName>
                                        </p:attrNameLst>
                                      </p:cBhvr>
                                      <p:to>
                                        <p:strVal val="visible"/>
                                      </p:to>
                                    </p:set>
                                    <p:anim calcmode="lin" valueType="num">
                                      <p:cBhvr additive="base">
                                        <p:cTn id="176" dur="500" fill="hold"/>
                                        <p:tgtEl>
                                          <p:spTgt spid="20493"/>
                                        </p:tgtEl>
                                        <p:attrNameLst>
                                          <p:attrName>ppt_x</p:attrName>
                                        </p:attrNameLst>
                                      </p:cBhvr>
                                      <p:tavLst>
                                        <p:tav tm="0">
                                          <p:val>
                                            <p:strVal val="0-#ppt_w/2"/>
                                          </p:val>
                                        </p:tav>
                                        <p:tav tm="100000">
                                          <p:val>
                                            <p:strVal val="#ppt_x"/>
                                          </p:val>
                                        </p:tav>
                                      </p:tavLst>
                                    </p:anim>
                                    <p:anim calcmode="lin" valueType="num">
                                      <p:cBhvr additive="base">
                                        <p:cTn id="177" dur="500" fill="hold"/>
                                        <p:tgtEl>
                                          <p:spTgt spid="20493"/>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8" fill="hold" grpId="0" nodeType="clickEffect">
                                  <p:stCondLst>
                                    <p:cond delay="0"/>
                                  </p:stCondLst>
                                  <p:childTnLst>
                                    <p:set>
                                      <p:cBhvr>
                                        <p:cTn id="181" dur="1" fill="hold">
                                          <p:stCondLst>
                                            <p:cond delay="0"/>
                                          </p:stCondLst>
                                        </p:cTn>
                                        <p:tgtEl>
                                          <p:spTgt spid="20494"/>
                                        </p:tgtEl>
                                        <p:attrNameLst>
                                          <p:attrName>style.visibility</p:attrName>
                                        </p:attrNameLst>
                                      </p:cBhvr>
                                      <p:to>
                                        <p:strVal val="visible"/>
                                      </p:to>
                                    </p:set>
                                    <p:anim calcmode="lin" valueType="num">
                                      <p:cBhvr additive="base">
                                        <p:cTn id="182" dur="500" fill="hold"/>
                                        <p:tgtEl>
                                          <p:spTgt spid="20494"/>
                                        </p:tgtEl>
                                        <p:attrNameLst>
                                          <p:attrName>ppt_x</p:attrName>
                                        </p:attrNameLst>
                                      </p:cBhvr>
                                      <p:tavLst>
                                        <p:tav tm="0">
                                          <p:val>
                                            <p:strVal val="0-#ppt_w/2"/>
                                          </p:val>
                                        </p:tav>
                                        <p:tav tm="100000">
                                          <p:val>
                                            <p:strVal val="#ppt_x"/>
                                          </p:val>
                                        </p:tav>
                                      </p:tavLst>
                                    </p:anim>
                                    <p:anim calcmode="lin" valueType="num">
                                      <p:cBhvr additive="base">
                                        <p:cTn id="183"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8" fill="hold" grpId="0" nodeType="clickEffect">
                                  <p:stCondLst>
                                    <p:cond delay="0"/>
                                  </p:stCondLst>
                                  <p:childTnLst>
                                    <p:set>
                                      <p:cBhvr>
                                        <p:cTn id="187" dur="1" fill="hold">
                                          <p:stCondLst>
                                            <p:cond delay="0"/>
                                          </p:stCondLst>
                                        </p:cTn>
                                        <p:tgtEl>
                                          <p:spTgt spid="20522"/>
                                        </p:tgtEl>
                                        <p:attrNameLst>
                                          <p:attrName>style.visibility</p:attrName>
                                        </p:attrNameLst>
                                      </p:cBhvr>
                                      <p:to>
                                        <p:strVal val="visible"/>
                                      </p:to>
                                    </p:set>
                                    <p:anim calcmode="lin" valueType="num">
                                      <p:cBhvr additive="base">
                                        <p:cTn id="188" dur="500" fill="hold"/>
                                        <p:tgtEl>
                                          <p:spTgt spid="20522"/>
                                        </p:tgtEl>
                                        <p:attrNameLst>
                                          <p:attrName>ppt_x</p:attrName>
                                        </p:attrNameLst>
                                      </p:cBhvr>
                                      <p:tavLst>
                                        <p:tav tm="0">
                                          <p:val>
                                            <p:strVal val="0-#ppt_w/2"/>
                                          </p:val>
                                        </p:tav>
                                        <p:tav tm="100000">
                                          <p:val>
                                            <p:strVal val="#ppt_x"/>
                                          </p:val>
                                        </p:tav>
                                      </p:tavLst>
                                    </p:anim>
                                    <p:anim calcmode="lin" valueType="num">
                                      <p:cBhvr additive="base">
                                        <p:cTn id="189" dur="500" fill="hold"/>
                                        <p:tgtEl>
                                          <p:spTgt spid="20522"/>
                                        </p:tgtEl>
                                        <p:attrNameLst>
                                          <p:attrName>ppt_y</p:attrName>
                                        </p:attrNameLst>
                                      </p:cBhvr>
                                      <p:tavLst>
                                        <p:tav tm="0">
                                          <p:val>
                                            <p:strVal val="#ppt_y"/>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8" fill="hold" grpId="0" nodeType="clickEffect">
                                  <p:stCondLst>
                                    <p:cond delay="0"/>
                                  </p:stCondLst>
                                  <p:childTnLst>
                                    <p:set>
                                      <p:cBhvr>
                                        <p:cTn id="193" dur="1" fill="hold">
                                          <p:stCondLst>
                                            <p:cond delay="0"/>
                                          </p:stCondLst>
                                        </p:cTn>
                                        <p:tgtEl>
                                          <p:spTgt spid="20523"/>
                                        </p:tgtEl>
                                        <p:attrNameLst>
                                          <p:attrName>style.visibility</p:attrName>
                                        </p:attrNameLst>
                                      </p:cBhvr>
                                      <p:to>
                                        <p:strVal val="visible"/>
                                      </p:to>
                                    </p:set>
                                    <p:anim calcmode="lin" valueType="num">
                                      <p:cBhvr additive="base">
                                        <p:cTn id="194" dur="500" fill="hold"/>
                                        <p:tgtEl>
                                          <p:spTgt spid="20523"/>
                                        </p:tgtEl>
                                        <p:attrNameLst>
                                          <p:attrName>ppt_x</p:attrName>
                                        </p:attrNameLst>
                                      </p:cBhvr>
                                      <p:tavLst>
                                        <p:tav tm="0">
                                          <p:val>
                                            <p:strVal val="0-#ppt_w/2"/>
                                          </p:val>
                                        </p:tav>
                                        <p:tav tm="100000">
                                          <p:val>
                                            <p:strVal val="#ppt_x"/>
                                          </p:val>
                                        </p:tav>
                                      </p:tavLst>
                                    </p:anim>
                                    <p:anim calcmode="lin" valueType="num">
                                      <p:cBhvr additive="base">
                                        <p:cTn id="195" dur="500" fill="hold"/>
                                        <p:tgtEl>
                                          <p:spTgt spid="20523"/>
                                        </p:tgtEl>
                                        <p:attrNameLst>
                                          <p:attrName>ppt_y</p:attrName>
                                        </p:attrNameLst>
                                      </p:cBhvr>
                                      <p:tavLst>
                                        <p:tav tm="0">
                                          <p:val>
                                            <p:strVal val="#ppt_y"/>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8" fill="hold" grpId="0" nodeType="clickEffect">
                                  <p:stCondLst>
                                    <p:cond delay="0"/>
                                  </p:stCondLst>
                                  <p:childTnLst>
                                    <p:set>
                                      <p:cBhvr>
                                        <p:cTn id="199" dur="1" fill="hold">
                                          <p:stCondLst>
                                            <p:cond delay="0"/>
                                          </p:stCondLst>
                                        </p:cTn>
                                        <p:tgtEl>
                                          <p:spTgt spid="20524"/>
                                        </p:tgtEl>
                                        <p:attrNameLst>
                                          <p:attrName>style.visibility</p:attrName>
                                        </p:attrNameLst>
                                      </p:cBhvr>
                                      <p:to>
                                        <p:strVal val="visible"/>
                                      </p:to>
                                    </p:set>
                                    <p:anim calcmode="lin" valueType="num">
                                      <p:cBhvr additive="base">
                                        <p:cTn id="200" dur="500" fill="hold"/>
                                        <p:tgtEl>
                                          <p:spTgt spid="20524"/>
                                        </p:tgtEl>
                                        <p:attrNameLst>
                                          <p:attrName>ppt_x</p:attrName>
                                        </p:attrNameLst>
                                      </p:cBhvr>
                                      <p:tavLst>
                                        <p:tav tm="0">
                                          <p:val>
                                            <p:strVal val="0-#ppt_w/2"/>
                                          </p:val>
                                        </p:tav>
                                        <p:tav tm="100000">
                                          <p:val>
                                            <p:strVal val="#ppt_x"/>
                                          </p:val>
                                        </p:tav>
                                      </p:tavLst>
                                    </p:anim>
                                    <p:anim calcmode="lin" valueType="num">
                                      <p:cBhvr additive="base">
                                        <p:cTn id="201" dur="500" fill="hold"/>
                                        <p:tgtEl>
                                          <p:spTgt spid="20524"/>
                                        </p:tgtEl>
                                        <p:attrNameLst>
                                          <p:attrName>ppt_y</p:attrName>
                                        </p:attrNameLst>
                                      </p:cBhvr>
                                      <p:tavLst>
                                        <p:tav tm="0">
                                          <p:val>
                                            <p:strVal val="#ppt_y"/>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 presetClass="entr" presetSubtype="8" fill="hold" grpId="0" nodeType="clickEffect">
                                  <p:stCondLst>
                                    <p:cond delay="0"/>
                                  </p:stCondLst>
                                  <p:childTnLst>
                                    <p:set>
                                      <p:cBhvr>
                                        <p:cTn id="205" dur="1" fill="hold">
                                          <p:stCondLst>
                                            <p:cond delay="0"/>
                                          </p:stCondLst>
                                        </p:cTn>
                                        <p:tgtEl>
                                          <p:spTgt spid="20525"/>
                                        </p:tgtEl>
                                        <p:attrNameLst>
                                          <p:attrName>style.visibility</p:attrName>
                                        </p:attrNameLst>
                                      </p:cBhvr>
                                      <p:to>
                                        <p:strVal val="visible"/>
                                      </p:to>
                                    </p:set>
                                    <p:anim calcmode="lin" valueType="num">
                                      <p:cBhvr additive="base">
                                        <p:cTn id="206" dur="500" fill="hold"/>
                                        <p:tgtEl>
                                          <p:spTgt spid="20525"/>
                                        </p:tgtEl>
                                        <p:attrNameLst>
                                          <p:attrName>ppt_x</p:attrName>
                                        </p:attrNameLst>
                                      </p:cBhvr>
                                      <p:tavLst>
                                        <p:tav tm="0">
                                          <p:val>
                                            <p:strVal val="0-#ppt_w/2"/>
                                          </p:val>
                                        </p:tav>
                                        <p:tav tm="100000">
                                          <p:val>
                                            <p:strVal val="#ppt_x"/>
                                          </p:val>
                                        </p:tav>
                                      </p:tavLst>
                                    </p:anim>
                                    <p:anim calcmode="lin" valueType="num">
                                      <p:cBhvr additive="base">
                                        <p:cTn id="207" dur="500" fill="hold"/>
                                        <p:tgtEl>
                                          <p:spTgt spid="20525"/>
                                        </p:tgtEl>
                                        <p:attrNameLst>
                                          <p:attrName>ppt_y</p:attrName>
                                        </p:attrNameLst>
                                      </p:cBhvr>
                                      <p:tavLst>
                                        <p:tav tm="0">
                                          <p:val>
                                            <p:strVal val="#ppt_y"/>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2" presetClass="entr" presetSubtype="8" fill="hold" grpId="0" nodeType="clickEffect">
                                  <p:stCondLst>
                                    <p:cond delay="0"/>
                                  </p:stCondLst>
                                  <p:childTnLst>
                                    <p:set>
                                      <p:cBhvr>
                                        <p:cTn id="211" dur="1" fill="hold">
                                          <p:stCondLst>
                                            <p:cond delay="0"/>
                                          </p:stCondLst>
                                        </p:cTn>
                                        <p:tgtEl>
                                          <p:spTgt spid="20495"/>
                                        </p:tgtEl>
                                        <p:attrNameLst>
                                          <p:attrName>style.visibility</p:attrName>
                                        </p:attrNameLst>
                                      </p:cBhvr>
                                      <p:to>
                                        <p:strVal val="visible"/>
                                      </p:to>
                                    </p:set>
                                    <p:anim calcmode="lin" valueType="num">
                                      <p:cBhvr additive="base">
                                        <p:cTn id="212" dur="500" fill="hold"/>
                                        <p:tgtEl>
                                          <p:spTgt spid="20495"/>
                                        </p:tgtEl>
                                        <p:attrNameLst>
                                          <p:attrName>ppt_x</p:attrName>
                                        </p:attrNameLst>
                                      </p:cBhvr>
                                      <p:tavLst>
                                        <p:tav tm="0">
                                          <p:val>
                                            <p:strVal val="0-#ppt_w/2"/>
                                          </p:val>
                                        </p:tav>
                                        <p:tav tm="100000">
                                          <p:val>
                                            <p:strVal val="#ppt_x"/>
                                          </p:val>
                                        </p:tav>
                                      </p:tavLst>
                                    </p:anim>
                                    <p:anim calcmode="lin" valueType="num">
                                      <p:cBhvr additive="base">
                                        <p:cTn id="213" dur="500" fill="hold"/>
                                        <p:tgtEl>
                                          <p:spTgt spid="20495"/>
                                        </p:tgtEl>
                                        <p:attrNameLst>
                                          <p:attrName>ppt_y</p:attrName>
                                        </p:attrNameLst>
                                      </p:cBhvr>
                                      <p:tavLst>
                                        <p:tav tm="0">
                                          <p:val>
                                            <p:strVal val="#ppt_y"/>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8" fill="hold" grpId="0" nodeType="clickEffect">
                                  <p:stCondLst>
                                    <p:cond delay="0"/>
                                  </p:stCondLst>
                                  <p:childTnLst>
                                    <p:set>
                                      <p:cBhvr>
                                        <p:cTn id="217" dur="1" fill="hold">
                                          <p:stCondLst>
                                            <p:cond delay="0"/>
                                          </p:stCondLst>
                                        </p:cTn>
                                        <p:tgtEl>
                                          <p:spTgt spid="20497"/>
                                        </p:tgtEl>
                                        <p:attrNameLst>
                                          <p:attrName>style.visibility</p:attrName>
                                        </p:attrNameLst>
                                      </p:cBhvr>
                                      <p:to>
                                        <p:strVal val="visible"/>
                                      </p:to>
                                    </p:set>
                                    <p:anim calcmode="lin" valueType="num">
                                      <p:cBhvr additive="base">
                                        <p:cTn id="218" dur="500" fill="hold"/>
                                        <p:tgtEl>
                                          <p:spTgt spid="20497"/>
                                        </p:tgtEl>
                                        <p:attrNameLst>
                                          <p:attrName>ppt_x</p:attrName>
                                        </p:attrNameLst>
                                      </p:cBhvr>
                                      <p:tavLst>
                                        <p:tav tm="0">
                                          <p:val>
                                            <p:strVal val="0-#ppt_w/2"/>
                                          </p:val>
                                        </p:tav>
                                        <p:tav tm="100000">
                                          <p:val>
                                            <p:strVal val="#ppt_x"/>
                                          </p:val>
                                        </p:tav>
                                      </p:tavLst>
                                    </p:anim>
                                    <p:anim calcmode="lin" valueType="num">
                                      <p:cBhvr additive="base">
                                        <p:cTn id="219" dur="500" fill="hold"/>
                                        <p:tgtEl>
                                          <p:spTgt spid="20497"/>
                                        </p:tgtEl>
                                        <p:attrNameLst>
                                          <p:attrName>ppt_y</p:attrName>
                                        </p:attrNameLst>
                                      </p:cBhvr>
                                      <p:tavLst>
                                        <p:tav tm="0">
                                          <p:val>
                                            <p:strVal val="#ppt_y"/>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8" fill="hold" grpId="0" nodeType="clickEffect">
                                  <p:stCondLst>
                                    <p:cond delay="0"/>
                                  </p:stCondLst>
                                  <p:childTnLst>
                                    <p:set>
                                      <p:cBhvr>
                                        <p:cTn id="223" dur="1" fill="hold">
                                          <p:stCondLst>
                                            <p:cond delay="0"/>
                                          </p:stCondLst>
                                        </p:cTn>
                                        <p:tgtEl>
                                          <p:spTgt spid="20499"/>
                                        </p:tgtEl>
                                        <p:attrNameLst>
                                          <p:attrName>style.visibility</p:attrName>
                                        </p:attrNameLst>
                                      </p:cBhvr>
                                      <p:to>
                                        <p:strVal val="visible"/>
                                      </p:to>
                                    </p:set>
                                    <p:anim calcmode="lin" valueType="num">
                                      <p:cBhvr additive="base">
                                        <p:cTn id="224" dur="500" fill="hold"/>
                                        <p:tgtEl>
                                          <p:spTgt spid="20499"/>
                                        </p:tgtEl>
                                        <p:attrNameLst>
                                          <p:attrName>ppt_x</p:attrName>
                                        </p:attrNameLst>
                                      </p:cBhvr>
                                      <p:tavLst>
                                        <p:tav tm="0">
                                          <p:val>
                                            <p:strVal val="0-#ppt_w/2"/>
                                          </p:val>
                                        </p:tav>
                                        <p:tav tm="100000">
                                          <p:val>
                                            <p:strVal val="#ppt_x"/>
                                          </p:val>
                                        </p:tav>
                                      </p:tavLst>
                                    </p:anim>
                                    <p:anim calcmode="lin" valueType="num">
                                      <p:cBhvr additive="base">
                                        <p:cTn id="225" dur="500" fill="hold"/>
                                        <p:tgtEl>
                                          <p:spTgt spid="20499"/>
                                        </p:tgtEl>
                                        <p:attrNameLst>
                                          <p:attrName>ppt_y</p:attrName>
                                        </p:attrNameLst>
                                      </p:cBhvr>
                                      <p:tavLst>
                                        <p:tav tm="0">
                                          <p:val>
                                            <p:strVal val="#ppt_y"/>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8" fill="hold" grpId="0" nodeType="clickEffect">
                                  <p:stCondLst>
                                    <p:cond delay="0"/>
                                  </p:stCondLst>
                                  <p:childTnLst>
                                    <p:set>
                                      <p:cBhvr>
                                        <p:cTn id="229" dur="1" fill="hold">
                                          <p:stCondLst>
                                            <p:cond delay="0"/>
                                          </p:stCondLst>
                                        </p:cTn>
                                        <p:tgtEl>
                                          <p:spTgt spid="20496"/>
                                        </p:tgtEl>
                                        <p:attrNameLst>
                                          <p:attrName>style.visibility</p:attrName>
                                        </p:attrNameLst>
                                      </p:cBhvr>
                                      <p:to>
                                        <p:strVal val="visible"/>
                                      </p:to>
                                    </p:set>
                                    <p:anim calcmode="lin" valueType="num">
                                      <p:cBhvr additive="base">
                                        <p:cTn id="230" dur="500" fill="hold"/>
                                        <p:tgtEl>
                                          <p:spTgt spid="20496"/>
                                        </p:tgtEl>
                                        <p:attrNameLst>
                                          <p:attrName>ppt_x</p:attrName>
                                        </p:attrNameLst>
                                      </p:cBhvr>
                                      <p:tavLst>
                                        <p:tav tm="0">
                                          <p:val>
                                            <p:strVal val="0-#ppt_w/2"/>
                                          </p:val>
                                        </p:tav>
                                        <p:tav tm="100000">
                                          <p:val>
                                            <p:strVal val="#ppt_x"/>
                                          </p:val>
                                        </p:tav>
                                      </p:tavLst>
                                    </p:anim>
                                    <p:anim calcmode="lin" valueType="num">
                                      <p:cBhvr additive="base">
                                        <p:cTn id="231" dur="500" fill="hold"/>
                                        <p:tgtEl>
                                          <p:spTgt spid="20496"/>
                                        </p:tgtEl>
                                        <p:attrNameLst>
                                          <p:attrName>ppt_y</p:attrName>
                                        </p:attrNameLst>
                                      </p:cBhvr>
                                      <p:tavLst>
                                        <p:tav tm="0">
                                          <p:val>
                                            <p:strVal val="#ppt_y"/>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2" presetClass="entr" presetSubtype="8" fill="hold" grpId="0" nodeType="clickEffect">
                                  <p:stCondLst>
                                    <p:cond delay="0"/>
                                  </p:stCondLst>
                                  <p:childTnLst>
                                    <p:set>
                                      <p:cBhvr>
                                        <p:cTn id="235" dur="1" fill="hold">
                                          <p:stCondLst>
                                            <p:cond delay="0"/>
                                          </p:stCondLst>
                                        </p:cTn>
                                        <p:tgtEl>
                                          <p:spTgt spid="20533"/>
                                        </p:tgtEl>
                                        <p:attrNameLst>
                                          <p:attrName>style.visibility</p:attrName>
                                        </p:attrNameLst>
                                      </p:cBhvr>
                                      <p:to>
                                        <p:strVal val="visible"/>
                                      </p:to>
                                    </p:set>
                                    <p:anim calcmode="lin" valueType="num">
                                      <p:cBhvr additive="base">
                                        <p:cTn id="236" dur="500" fill="hold"/>
                                        <p:tgtEl>
                                          <p:spTgt spid="20533"/>
                                        </p:tgtEl>
                                        <p:attrNameLst>
                                          <p:attrName>ppt_x</p:attrName>
                                        </p:attrNameLst>
                                      </p:cBhvr>
                                      <p:tavLst>
                                        <p:tav tm="0">
                                          <p:val>
                                            <p:strVal val="0-#ppt_w/2"/>
                                          </p:val>
                                        </p:tav>
                                        <p:tav tm="100000">
                                          <p:val>
                                            <p:strVal val="#ppt_x"/>
                                          </p:val>
                                        </p:tav>
                                      </p:tavLst>
                                    </p:anim>
                                    <p:anim calcmode="lin" valueType="num">
                                      <p:cBhvr additive="base">
                                        <p:cTn id="237" dur="500" fill="hold"/>
                                        <p:tgtEl>
                                          <p:spTgt spid="20533"/>
                                        </p:tgtEl>
                                        <p:attrNameLst>
                                          <p:attrName>ppt_y</p:attrName>
                                        </p:attrNameLst>
                                      </p:cBhvr>
                                      <p:tavLst>
                                        <p:tav tm="0">
                                          <p:val>
                                            <p:strVal val="#ppt_y"/>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8" fill="hold" grpId="0" nodeType="clickEffect">
                                  <p:stCondLst>
                                    <p:cond delay="0"/>
                                  </p:stCondLst>
                                  <p:childTnLst>
                                    <p:set>
                                      <p:cBhvr>
                                        <p:cTn id="241" dur="1" fill="hold">
                                          <p:stCondLst>
                                            <p:cond delay="0"/>
                                          </p:stCondLst>
                                        </p:cTn>
                                        <p:tgtEl>
                                          <p:spTgt spid="20531"/>
                                        </p:tgtEl>
                                        <p:attrNameLst>
                                          <p:attrName>style.visibility</p:attrName>
                                        </p:attrNameLst>
                                      </p:cBhvr>
                                      <p:to>
                                        <p:strVal val="visible"/>
                                      </p:to>
                                    </p:set>
                                    <p:anim calcmode="lin" valueType="num">
                                      <p:cBhvr additive="base">
                                        <p:cTn id="242" dur="500" fill="hold"/>
                                        <p:tgtEl>
                                          <p:spTgt spid="20531"/>
                                        </p:tgtEl>
                                        <p:attrNameLst>
                                          <p:attrName>ppt_x</p:attrName>
                                        </p:attrNameLst>
                                      </p:cBhvr>
                                      <p:tavLst>
                                        <p:tav tm="0">
                                          <p:val>
                                            <p:strVal val="0-#ppt_w/2"/>
                                          </p:val>
                                        </p:tav>
                                        <p:tav tm="100000">
                                          <p:val>
                                            <p:strVal val="#ppt_x"/>
                                          </p:val>
                                        </p:tav>
                                      </p:tavLst>
                                    </p:anim>
                                    <p:anim calcmode="lin" valueType="num">
                                      <p:cBhvr additive="base">
                                        <p:cTn id="243" dur="500" fill="hold"/>
                                        <p:tgtEl>
                                          <p:spTgt spid="20531"/>
                                        </p:tgtEl>
                                        <p:attrNameLst>
                                          <p:attrName>ppt_y</p:attrName>
                                        </p:attrNameLst>
                                      </p:cBhvr>
                                      <p:tavLst>
                                        <p:tav tm="0">
                                          <p:val>
                                            <p:strVal val="#ppt_y"/>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 presetClass="entr" presetSubtype="8" fill="hold" grpId="0" nodeType="clickEffect">
                                  <p:stCondLst>
                                    <p:cond delay="0"/>
                                  </p:stCondLst>
                                  <p:childTnLst>
                                    <p:set>
                                      <p:cBhvr>
                                        <p:cTn id="247" dur="1" fill="hold">
                                          <p:stCondLst>
                                            <p:cond delay="0"/>
                                          </p:stCondLst>
                                        </p:cTn>
                                        <p:tgtEl>
                                          <p:spTgt spid="20532"/>
                                        </p:tgtEl>
                                        <p:attrNameLst>
                                          <p:attrName>style.visibility</p:attrName>
                                        </p:attrNameLst>
                                      </p:cBhvr>
                                      <p:to>
                                        <p:strVal val="visible"/>
                                      </p:to>
                                    </p:set>
                                    <p:anim calcmode="lin" valueType="num">
                                      <p:cBhvr additive="base">
                                        <p:cTn id="248" dur="500" fill="hold"/>
                                        <p:tgtEl>
                                          <p:spTgt spid="20532"/>
                                        </p:tgtEl>
                                        <p:attrNameLst>
                                          <p:attrName>ppt_x</p:attrName>
                                        </p:attrNameLst>
                                      </p:cBhvr>
                                      <p:tavLst>
                                        <p:tav tm="0">
                                          <p:val>
                                            <p:strVal val="0-#ppt_w/2"/>
                                          </p:val>
                                        </p:tav>
                                        <p:tav tm="100000">
                                          <p:val>
                                            <p:strVal val="#ppt_x"/>
                                          </p:val>
                                        </p:tav>
                                      </p:tavLst>
                                    </p:anim>
                                    <p:anim calcmode="lin" valueType="num">
                                      <p:cBhvr additive="base">
                                        <p:cTn id="249" dur="500" fill="hold"/>
                                        <p:tgtEl>
                                          <p:spTgt spid="20532"/>
                                        </p:tgtEl>
                                        <p:attrNameLst>
                                          <p:attrName>ppt_y</p:attrName>
                                        </p:attrNameLst>
                                      </p:cBhvr>
                                      <p:tavLst>
                                        <p:tav tm="0">
                                          <p:val>
                                            <p:strVal val="#ppt_y"/>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2" presetClass="entr" presetSubtype="8" fill="hold" grpId="0" nodeType="clickEffect">
                                  <p:stCondLst>
                                    <p:cond delay="0"/>
                                  </p:stCondLst>
                                  <p:childTnLst>
                                    <p:set>
                                      <p:cBhvr>
                                        <p:cTn id="253" dur="1" fill="hold">
                                          <p:stCondLst>
                                            <p:cond delay="0"/>
                                          </p:stCondLst>
                                        </p:cTn>
                                        <p:tgtEl>
                                          <p:spTgt spid="20530"/>
                                        </p:tgtEl>
                                        <p:attrNameLst>
                                          <p:attrName>style.visibility</p:attrName>
                                        </p:attrNameLst>
                                      </p:cBhvr>
                                      <p:to>
                                        <p:strVal val="visible"/>
                                      </p:to>
                                    </p:set>
                                    <p:anim calcmode="lin" valueType="num">
                                      <p:cBhvr additive="base">
                                        <p:cTn id="254" dur="500" fill="hold"/>
                                        <p:tgtEl>
                                          <p:spTgt spid="20530"/>
                                        </p:tgtEl>
                                        <p:attrNameLst>
                                          <p:attrName>ppt_x</p:attrName>
                                        </p:attrNameLst>
                                      </p:cBhvr>
                                      <p:tavLst>
                                        <p:tav tm="0">
                                          <p:val>
                                            <p:strVal val="0-#ppt_w/2"/>
                                          </p:val>
                                        </p:tav>
                                        <p:tav tm="100000">
                                          <p:val>
                                            <p:strVal val="#ppt_x"/>
                                          </p:val>
                                        </p:tav>
                                      </p:tavLst>
                                    </p:anim>
                                    <p:anim calcmode="lin" valueType="num">
                                      <p:cBhvr additive="base">
                                        <p:cTn id="255" dur="500" fill="hold"/>
                                        <p:tgtEl>
                                          <p:spTgt spid="20530"/>
                                        </p:tgtEl>
                                        <p:attrNameLst>
                                          <p:attrName>ppt_y</p:attrName>
                                        </p:attrNameLst>
                                      </p:cBhvr>
                                      <p:tavLst>
                                        <p:tav tm="0">
                                          <p:val>
                                            <p:strVal val="#ppt_y"/>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2" presetClass="entr" presetSubtype="8" fill="hold" grpId="0" nodeType="clickEffect">
                                  <p:stCondLst>
                                    <p:cond delay="0"/>
                                  </p:stCondLst>
                                  <p:childTnLst>
                                    <p:set>
                                      <p:cBhvr>
                                        <p:cTn id="259" dur="1" fill="hold">
                                          <p:stCondLst>
                                            <p:cond delay="0"/>
                                          </p:stCondLst>
                                        </p:cTn>
                                        <p:tgtEl>
                                          <p:spTgt spid="20505"/>
                                        </p:tgtEl>
                                        <p:attrNameLst>
                                          <p:attrName>style.visibility</p:attrName>
                                        </p:attrNameLst>
                                      </p:cBhvr>
                                      <p:to>
                                        <p:strVal val="visible"/>
                                      </p:to>
                                    </p:set>
                                    <p:anim calcmode="lin" valueType="num">
                                      <p:cBhvr additive="base">
                                        <p:cTn id="260" dur="500" fill="hold"/>
                                        <p:tgtEl>
                                          <p:spTgt spid="20505"/>
                                        </p:tgtEl>
                                        <p:attrNameLst>
                                          <p:attrName>ppt_x</p:attrName>
                                        </p:attrNameLst>
                                      </p:cBhvr>
                                      <p:tavLst>
                                        <p:tav tm="0">
                                          <p:val>
                                            <p:strVal val="0-#ppt_w/2"/>
                                          </p:val>
                                        </p:tav>
                                        <p:tav tm="100000">
                                          <p:val>
                                            <p:strVal val="#ppt_x"/>
                                          </p:val>
                                        </p:tav>
                                      </p:tavLst>
                                    </p:anim>
                                    <p:anim calcmode="lin" valueType="num">
                                      <p:cBhvr additive="base">
                                        <p:cTn id="261" dur="500" fill="hold"/>
                                        <p:tgtEl>
                                          <p:spTgt spid="20505"/>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2" presetClass="entr" presetSubtype="8" fill="hold" grpId="0" nodeType="clickEffect">
                                  <p:stCondLst>
                                    <p:cond delay="0"/>
                                  </p:stCondLst>
                                  <p:childTnLst>
                                    <p:set>
                                      <p:cBhvr>
                                        <p:cTn id="265" dur="1" fill="hold">
                                          <p:stCondLst>
                                            <p:cond delay="0"/>
                                          </p:stCondLst>
                                        </p:cTn>
                                        <p:tgtEl>
                                          <p:spTgt spid="20500"/>
                                        </p:tgtEl>
                                        <p:attrNameLst>
                                          <p:attrName>style.visibility</p:attrName>
                                        </p:attrNameLst>
                                      </p:cBhvr>
                                      <p:to>
                                        <p:strVal val="visible"/>
                                      </p:to>
                                    </p:set>
                                    <p:anim calcmode="lin" valueType="num">
                                      <p:cBhvr additive="base">
                                        <p:cTn id="266" dur="500" fill="hold"/>
                                        <p:tgtEl>
                                          <p:spTgt spid="20500"/>
                                        </p:tgtEl>
                                        <p:attrNameLst>
                                          <p:attrName>ppt_x</p:attrName>
                                        </p:attrNameLst>
                                      </p:cBhvr>
                                      <p:tavLst>
                                        <p:tav tm="0">
                                          <p:val>
                                            <p:strVal val="0-#ppt_w/2"/>
                                          </p:val>
                                        </p:tav>
                                        <p:tav tm="100000">
                                          <p:val>
                                            <p:strVal val="#ppt_x"/>
                                          </p:val>
                                        </p:tav>
                                      </p:tavLst>
                                    </p:anim>
                                    <p:anim calcmode="lin" valueType="num">
                                      <p:cBhvr additive="base">
                                        <p:cTn id="267" dur="500" fill="hold"/>
                                        <p:tgtEl>
                                          <p:spTgt spid="20500"/>
                                        </p:tgtEl>
                                        <p:attrNameLst>
                                          <p:attrName>ppt_y</p:attrName>
                                        </p:attrNameLst>
                                      </p:cBhvr>
                                      <p:tavLst>
                                        <p:tav tm="0">
                                          <p:val>
                                            <p:strVal val="#ppt_y"/>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2" presetClass="entr" presetSubtype="8" fill="hold" grpId="0" nodeType="clickEffect">
                                  <p:stCondLst>
                                    <p:cond delay="0"/>
                                  </p:stCondLst>
                                  <p:childTnLst>
                                    <p:set>
                                      <p:cBhvr>
                                        <p:cTn id="271" dur="1" fill="hold">
                                          <p:stCondLst>
                                            <p:cond delay="0"/>
                                          </p:stCondLst>
                                        </p:cTn>
                                        <p:tgtEl>
                                          <p:spTgt spid="20501"/>
                                        </p:tgtEl>
                                        <p:attrNameLst>
                                          <p:attrName>style.visibility</p:attrName>
                                        </p:attrNameLst>
                                      </p:cBhvr>
                                      <p:to>
                                        <p:strVal val="visible"/>
                                      </p:to>
                                    </p:set>
                                    <p:anim calcmode="lin" valueType="num">
                                      <p:cBhvr additive="base">
                                        <p:cTn id="272" dur="500" fill="hold"/>
                                        <p:tgtEl>
                                          <p:spTgt spid="20501"/>
                                        </p:tgtEl>
                                        <p:attrNameLst>
                                          <p:attrName>ppt_x</p:attrName>
                                        </p:attrNameLst>
                                      </p:cBhvr>
                                      <p:tavLst>
                                        <p:tav tm="0">
                                          <p:val>
                                            <p:strVal val="0-#ppt_w/2"/>
                                          </p:val>
                                        </p:tav>
                                        <p:tav tm="100000">
                                          <p:val>
                                            <p:strVal val="#ppt_x"/>
                                          </p:val>
                                        </p:tav>
                                      </p:tavLst>
                                    </p:anim>
                                    <p:anim calcmode="lin" valueType="num">
                                      <p:cBhvr additive="base">
                                        <p:cTn id="273" dur="500" fill="hold"/>
                                        <p:tgtEl>
                                          <p:spTgt spid="20501"/>
                                        </p:tgtEl>
                                        <p:attrNameLst>
                                          <p:attrName>ppt_y</p:attrName>
                                        </p:attrNameLst>
                                      </p:cBhvr>
                                      <p:tavLst>
                                        <p:tav tm="0">
                                          <p:val>
                                            <p:strVal val="#ppt_y"/>
                                          </p:val>
                                        </p:tav>
                                        <p:tav tm="100000">
                                          <p:val>
                                            <p:strVal val="#ppt_y"/>
                                          </p:val>
                                        </p:tav>
                                      </p:tavLst>
                                    </p:anim>
                                  </p:childTnLst>
                                </p:cTn>
                              </p:par>
                            </p:childTnLst>
                          </p:cTn>
                        </p:par>
                      </p:childTnLst>
                    </p:cTn>
                  </p:par>
                  <p:par>
                    <p:cTn id="274" fill="hold">
                      <p:stCondLst>
                        <p:cond delay="indefinite"/>
                      </p:stCondLst>
                      <p:childTnLst>
                        <p:par>
                          <p:cTn id="275" fill="hold">
                            <p:stCondLst>
                              <p:cond delay="0"/>
                            </p:stCondLst>
                            <p:childTnLst>
                              <p:par>
                                <p:cTn id="276" presetID="2" presetClass="entr" presetSubtype="8" fill="hold" grpId="0" nodeType="clickEffect">
                                  <p:stCondLst>
                                    <p:cond delay="0"/>
                                  </p:stCondLst>
                                  <p:childTnLst>
                                    <p:set>
                                      <p:cBhvr>
                                        <p:cTn id="277" dur="1" fill="hold">
                                          <p:stCondLst>
                                            <p:cond delay="0"/>
                                          </p:stCondLst>
                                        </p:cTn>
                                        <p:tgtEl>
                                          <p:spTgt spid="20502"/>
                                        </p:tgtEl>
                                        <p:attrNameLst>
                                          <p:attrName>style.visibility</p:attrName>
                                        </p:attrNameLst>
                                      </p:cBhvr>
                                      <p:to>
                                        <p:strVal val="visible"/>
                                      </p:to>
                                    </p:set>
                                    <p:anim calcmode="lin" valueType="num">
                                      <p:cBhvr additive="base">
                                        <p:cTn id="278" dur="500" fill="hold"/>
                                        <p:tgtEl>
                                          <p:spTgt spid="20502"/>
                                        </p:tgtEl>
                                        <p:attrNameLst>
                                          <p:attrName>ppt_x</p:attrName>
                                        </p:attrNameLst>
                                      </p:cBhvr>
                                      <p:tavLst>
                                        <p:tav tm="0">
                                          <p:val>
                                            <p:strVal val="0-#ppt_w/2"/>
                                          </p:val>
                                        </p:tav>
                                        <p:tav tm="100000">
                                          <p:val>
                                            <p:strVal val="#ppt_x"/>
                                          </p:val>
                                        </p:tav>
                                      </p:tavLst>
                                    </p:anim>
                                    <p:anim calcmode="lin" valueType="num">
                                      <p:cBhvr additive="base">
                                        <p:cTn id="279" dur="500" fill="hold"/>
                                        <p:tgtEl>
                                          <p:spTgt spid="20502"/>
                                        </p:tgtEl>
                                        <p:attrNameLst>
                                          <p:attrName>ppt_y</p:attrName>
                                        </p:attrNameLst>
                                      </p:cBhvr>
                                      <p:tavLst>
                                        <p:tav tm="0">
                                          <p:val>
                                            <p:strVal val="#ppt_y"/>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 presetClass="entr" presetSubtype="8" fill="hold" grpId="0" nodeType="clickEffect">
                                  <p:stCondLst>
                                    <p:cond delay="0"/>
                                  </p:stCondLst>
                                  <p:childTnLst>
                                    <p:set>
                                      <p:cBhvr>
                                        <p:cTn id="283" dur="1" fill="hold">
                                          <p:stCondLst>
                                            <p:cond delay="0"/>
                                          </p:stCondLst>
                                        </p:cTn>
                                        <p:tgtEl>
                                          <p:spTgt spid="20503"/>
                                        </p:tgtEl>
                                        <p:attrNameLst>
                                          <p:attrName>style.visibility</p:attrName>
                                        </p:attrNameLst>
                                      </p:cBhvr>
                                      <p:to>
                                        <p:strVal val="visible"/>
                                      </p:to>
                                    </p:set>
                                    <p:anim calcmode="lin" valueType="num">
                                      <p:cBhvr additive="base">
                                        <p:cTn id="284" dur="500" fill="hold"/>
                                        <p:tgtEl>
                                          <p:spTgt spid="20503"/>
                                        </p:tgtEl>
                                        <p:attrNameLst>
                                          <p:attrName>ppt_x</p:attrName>
                                        </p:attrNameLst>
                                      </p:cBhvr>
                                      <p:tavLst>
                                        <p:tav tm="0">
                                          <p:val>
                                            <p:strVal val="0-#ppt_w/2"/>
                                          </p:val>
                                        </p:tav>
                                        <p:tav tm="100000">
                                          <p:val>
                                            <p:strVal val="#ppt_x"/>
                                          </p:val>
                                        </p:tav>
                                      </p:tavLst>
                                    </p:anim>
                                    <p:anim calcmode="lin" valueType="num">
                                      <p:cBhvr additive="base">
                                        <p:cTn id="285" dur="500" fill="hold"/>
                                        <p:tgtEl>
                                          <p:spTgt spid="20503"/>
                                        </p:tgtEl>
                                        <p:attrNameLst>
                                          <p:attrName>ppt_y</p:attrName>
                                        </p:attrNameLst>
                                      </p:cBhvr>
                                      <p:tavLst>
                                        <p:tav tm="0">
                                          <p:val>
                                            <p:strVal val="#ppt_y"/>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 presetClass="entr" presetSubtype="8" fill="hold" grpId="0" nodeType="clickEffect">
                                  <p:stCondLst>
                                    <p:cond delay="0"/>
                                  </p:stCondLst>
                                  <p:childTnLst>
                                    <p:set>
                                      <p:cBhvr>
                                        <p:cTn id="289" dur="1" fill="hold">
                                          <p:stCondLst>
                                            <p:cond delay="0"/>
                                          </p:stCondLst>
                                        </p:cTn>
                                        <p:tgtEl>
                                          <p:spTgt spid="20504"/>
                                        </p:tgtEl>
                                        <p:attrNameLst>
                                          <p:attrName>style.visibility</p:attrName>
                                        </p:attrNameLst>
                                      </p:cBhvr>
                                      <p:to>
                                        <p:strVal val="visible"/>
                                      </p:to>
                                    </p:set>
                                    <p:anim calcmode="lin" valueType="num">
                                      <p:cBhvr additive="base">
                                        <p:cTn id="290" dur="500" fill="hold"/>
                                        <p:tgtEl>
                                          <p:spTgt spid="20504"/>
                                        </p:tgtEl>
                                        <p:attrNameLst>
                                          <p:attrName>ppt_x</p:attrName>
                                        </p:attrNameLst>
                                      </p:cBhvr>
                                      <p:tavLst>
                                        <p:tav tm="0">
                                          <p:val>
                                            <p:strVal val="0-#ppt_w/2"/>
                                          </p:val>
                                        </p:tav>
                                        <p:tav tm="100000">
                                          <p:val>
                                            <p:strVal val="#ppt_x"/>
                                          </p:val>
                                        </p:tav>
                                      </p:tavLst>
                                    </p:anim>
                                    <p:anim calcmode="lin" valueType="num">
                                      <p:cBhvr additive="base">
                                        <p:cTn id="291" dur="500" fill="hold"/>
                                        <p:tgtEl>
                                          <p:spTgt spid="20504"/>
                                        </p:tgtEl>
                                        <p:attrNameLst>
                                          <p:attrName>ppt_y</p:attrName>
                                        </p:attrNameLst>
                                      </p:cBhvr>
                                      <p:tavLst>
                                        <p:tav tm="0">
                                          <p:val>
                                            <p:strVal val="#ppt_y"/>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presetID="2" presetClass="entr" presetSubtype="8" fill="hold" grpId="0" nodeType="clickEffect">
                                  <p:stCondLst>
                                    <p:cond delay="0"/>
                                  </p:stCondLst>
                                  <p:childTnLst>
                                    <p:set>
                                      <p:cBhvr>
                                        <p:cTn id="295" dur="1" fill="hold">
                                          <p:stCondLst>
                                            <p:cond delay="0"/>
                                          </p:stCondLst>
                                        </p:cTn>
                                        <p:tgtEl>
                                          <p:spTgt spid="20528"/>
                                        </p:tgtEl>
                                        <p:attrNameLst>
                                          <p:attrName>style.visibility</p:attrName>
                                        </p:attrNameLst>
                                      </p:cBhvr>
                                      <p:to>
                                        <p:strVal val="visible"/>
                                      </p:to>
                                    </p:set>
                                    <p:anim calcmode="lin" valueType="num">
                                      <p:cBhvr additive="base">
                                        <p:cTn id="296" dur="500" fill="hold"/>
                                        <p:tgtEl>
                                          <p:spTgt spid="20528"/>
                                        </p:tgtEl>
                                        <p:attrNameLst>
                                          <p:attrName>ppt_x</p:attrName>
                                        </p:attrNameLst>
                                      </p:cBhvr>
                                      <p:tavLst>
                                        <p:tav tm="0">
                                          <p:val>
                                            <p:strVal val="0-#ppt_w/2"/>
                                          </p:val>
                                        </p:tav>
                                        <p:tav tm="100000">
                                          <p:val>
                                            <p:strVal val="#ppt_x"/>
                                          </p:val>
                                        </p:tav>
                                      </p:tavLst>
                                    </p:anim>
                                    <p:anim calcmode="lin" valueType="num">
                                      <p:cBhvr additive="base">
                                        <p:cTn id="297" dur="500" fill="hold"/>
                                        <p:tgtEl>
                                          <p:spTgt spid="20528"/>
                                        </p:tgtEl>
                                        <p:attrNameLst>
                                          <p:attrName>ppt_y</p:attrName>
                                        </p:attrNameLst>
                                      </p:cBhvr>
                                      <p:tavLst>
                                        <p:tav tm="0">
                                          <p:val>
                                            <p:strVal val="#ppt_y"/>
                                          </p:val>
                                        </p:tav>
                                        <p:tav tm="100000">
                                          <p:val>
                                            <p:strVal val="#ppt_y"/>
                                          </p:val>
                                        </p:tav>
                                      </p:tavLst>
                                    </p:anim>
                                  </p:childTnLst>
                                </p:cTn>
                              </p:par>
                            </p:childTnLst>
                          </p:cTn>
                        </p:par>
                      </p:childTnLst>
                    </p:cTn>
                  </p:par>
                  <p:par>
                    <p:cTn id="298" fill="hold">
                      <p:stCondLst>
                        <p:cond delay="indefinite"/>
                      </p:stCondLst>
                      <p:childTnLst>
                        <p:par>
                          <p:cTn id="299" fill="hold">
                            <p:stCondLst>
                              <p:cond delay="0"/>
                            </p:stCondLst>
                            <p:childTnLst>
                              <p:par>
                                <p:cTn id="300" presetID="2" presetClass="entr" presetSubtype="8" fill="hold" grpId="0" nodeType="clickEffect">
                                  <p:stCondLst>
                                    <p:cond delay="0"/>
                                  </p:stCondLst>
                                  <p:childTnLst>
                                    <p:set>
                                      <p:cBhvr>
                                        <p:cTn id="301" dur="1" fill="hold">
                                          <p:stCondLst>
                                            <p:cond delay="0"/>
                                          </p:stCondLst>
                                        </p:cTn>
                                        <p:tgtEl>
                                          <p:spTgt spid="20511"/>
                                        </p:tgtEl>
                                        <p:attrNameLst>
                                          <p:attrName>style.visibility</p:attrName>
                                        </p:attrNameLst>
                                      </p:cBhvr>
                                      <p:to>
                                        <p:strVal val="visible"/>
                                      </p:to>
                                    </p:set>
                                    <p:anim calcmode="lin" valueType="num">
                                      <p:cBhvr additive="base">
                                        <p:cTn id="302" dur="500" fill="hold"/>
                                        <p:tgtEl>
                                          <p:spTgt spid="20511"/>
                                        </p:tgtEl>
                                        <p:attrNameLst>
                                          <p:attrName>ppt_x</p:attrName>
                                        </p:attrNameLst>
                                      </p:cBhvr>
                                      <p:tavLst>
                                        <p:tav tm="0">
                                          <p:val>
                                            <p:strVal val="0-#ppt_w/2"/>
                                          </p:val>
                                        </p:tav>
                                        <p:tav tm="100000">
                                          <p:val>
                                            <p:strVal val="#ppt_x"/>
                                          </p:val>
                                        </p:tav>
                                      </p:tavLst>
                                    </p:anim>
                                    <p:anim calcmode="lin" valueType="num">
                                      <p:cBhvr additive="base">
                                        <p:cTn id="303" dur="500" fill="hold"/>
                                        <p:tgtEl>
                                          <p:spTgt spid="20511"/>
                                        </p:tgtEl>
                                        <p:attrNameLst>
                                          <p:attrName>ppt_y</p:attrName>
                                        </p:attrNameLst>
                                      </p:cBhvr>
                                      <p:tavLst>
                                        <p:tav tm="0">
                                          <p:val>
                                            <p:strVal val="#ppt_y"/>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2" presetClass="entr" presetSubtype="8" fill="hold" grpId="0" nodeType="clickEffect">
                                  <p:stCondLst>
                                    <p:cond delay="0"/>
                                  </p:stCondLst>
                                  <p:childTnLst>
                                    <p:set>
                                      <p:cBhvr>
                                        <p:cTn id="307" dur="1" fill="hold">
                                          <p:stCondLst>
                                            <p:cond delay="0"/>
                                          </p:stCondLst>
                                        </p:cTn>
                                        <p:tgtEl>
                                          <p:spTgt spid="20512"/>
                                        </p:tgtEl>
                                        <p:attrNameLst>
                                          <p:attrName>style.visibility</p:attrName>
                                        </p:attrNameLst>
                                      </p:cBhvr>
                                      <p:to>
                                        <p:strVal val="visible"/>
                                      </p:to>
                                    </p:set>
                                    <p:anim calcmode="lin" valueType="num">
                                      <p:cBhvr additive="base">
                                        <p:cTn id="308" dur="500" fill="hold"/>
                                        <p:tgtEl>
                                          <p:spTgt spid="20512"/>
                                        </p:tgtEl>
                                        <p:attrNameLst>
                                          <p:attrName>ppt_x</p:attrName>
                                        </p:attrNameLst>
                                      </p:cBhvr>
                                      <p:tavLst>
                                        <p:tav tm="0">
                                          <p:val>
                                            <p:strVal val="0-#ppt_w/2"/>
                                          </p:val>
                                        </p:tav>
                                        <p:tav tm="100000">
                                          <p:val>
                                            <p:strVal val="#ppt_x"/>
                                          </p:val>
                                        </p:tav>
                                      </p:tavLst>
                                    </p:anim>
                                    <p:anim calcmode="lin" valueType="num">
                                      <p:cBhvr additive="base">
                                        <p:cTn id="309" dur="500" fill="hold"/>
                                        <p:tgtEl>
                                          <p:spTgt spid="20512"/>
                                        </p:tgtEl>
                                        <p:attrNameLst>
                                          <p:attrName>ppt_y</p:attrName>
                                        </p:attrNameLst>
                                      </p:cBhvr>
                                      <p:tavLst>
                                        <p:tav tm="0">
                                          <p:val>
                                            <p:strVal val="#ppt_y"/>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2" presetClass="entr" presetSubtype="8" fill="hold" grpId="0" nodeType="clickEffect">
                                  <p:stCondLst>
                                    <p:cond delay="0"/>
                                  </p:stCondLst>
                                  <p:childTnLst>
                                    <p:set>
                                      <p:cBhvr>
                                        <p:cTn id="313" dur="1" fill="hold">
                                          <p:stCondLst>
                                            <p:cond delay="0"/>
                                          </p:stCondLst>
                                        </p:cTn>
                                        <p:tgtEl>
                                          <p:spTgt spid="20529"/>
                                        </p:tgtEl>
                                        <p:attrNameLst>
                                          <p:attrName>style.visibility</p:attrName>
                                        </p:attrNameLst>
                                      </p:cBhvr>
                                      <p:to>
                                        <p:strVal val="visible"/>
                                      </p:to>
                                    </p:set>
                                    <p:anim calcmode="lin" valueType="num">
                                      <p:cBhvr additive="base">
                                        <p:cTn id="314" dur="500" fill="hold"/>
                                        <p:tgtEl>
                                          <p:spTgt spid="20529"/>
                                        </p:tgtEl>
                                        <p:attrNameLst>
                                          <p:attrName>ppt_x</p:attrName>
                                        </p:attrNameLst>
                                      </p:cBhvr>
                                      <p:tavLst>
                                        <p:tav tm="0">
                                          <p:val>
                                            <p:strVal val="0-#ppt_w/2"/>
                                          </p:val>
                                        </p:tav>
                                        <p:tav tm="100000">
                                          <p:val>
                                            <p:strVal val="#ppt_x"/>
                                          </p:val>
                                        </p:tav>
                                      </p:tavLst>
                                    </p:anim>
                                    <p:anim calcmode="lin" valueType="num">
                                      <p:cBhvr additive="base">
                                        <p:cTn id="315" dur="500" fill="hold"/>
                                        <p:tgtEl>
                                          <p:spTgt spid="20529"/>
                                        </p:tgtEl>
                                        <p:attrNameLst>
                                          <p:attrName>ppt_y</p:attrName>
                                        </p:attrNameLst>
                                      </p:cBhvr>
                                      <p:tavLst>
                                        <p:tav tm="0">
                                          <p:val>
                                            <p:strVal val="#ppt_y"/>
                                          </p:val>
                                        </p:tav>
                                        <p:tav tm="100000">
                                          <p:val>
                                            <p:strVal val="#ppt_y"/>
                                          </p:val>
                                        </p:tav>
                                      </p:tavLst>
                                    </p:anim>
                                  </p:childTnLst>
                                </p:cTn>
                              </p:par>
                            </p:childTnLst>
                          </p:cTn>
                        </p:par>
                      </p:childTnLst>
                    </p:cTn>
                  </p:par>
                  <p:par>
                    <p:cTn id="316" fill="hold">
                      <p:stCondLst>
                        <p:cond delay="indefinite"/>
                      </p:stCondLst>
                      <p:childTnLst>
                        <p:par>
                          <p:cTn id="317" fill="hold">
                            <p:stCondLst>
                              <p:cond delay="0"/>
                            </p:stCondLst>
                            <p:childTnLst>
                              <p:par>
                                <p:cTn id="318" presetID="2" presetClass="entr" presetSubtype="8" fill="hold" grpId="0" nodeType="clickEffect">
                                  <p:stCondLst>
                                    <p:cond delay="0"/>
                                  </p:stCondLst>
                                  <p:childTnLst>
                                    <p:set>
                                      <p:cBhvr>
                                        <p:cTn id="319" dur="1" fill="hold">
                                          <p:stCondLst>
                                            <p:cond delay="0"/>
                                          </p:stCondLst>
                                        </p:cTn>
                                        <p:tgtEl>
                                          <p:spTgt spid="20506"/>
                                        </p:tgtEl>
                                        <p:attrNameLst>
                                          <p:attrName>style.visibility</p:attrName>
                                        </p:attrNameLst>
                                      </p:cBhvr>
                                      <p:to>
                                        <p:strVal val="visible"/>
                                      </p:to>
                                    </p:set>
                                    <p:anim calcmode="lin" valueType="num">
                                      <p:cBhvr additive="base">
                                        <p:cTn id="320" dur="500" fill="hold"/>
                                        <p:tgtEl>
                                          <p:spTgt spid="20506"/>
                                        </p:tgtEl>
                                        <p:attrNameLst>
                                          <p:attrName>ppt_x</p:attrName>
                                        </p:attrNameLst>
                                      </p:cBhvr>
                                      <p:tavLst>
                                        <p:tav tm="0">
                                          <p:val>
                                            <p:strVal val="0-#ppt_w/2"/>
                                          </p:val>
                                        </p:tav>
                                        <p:tav tm="100000">
                                          <p:val>
                                            <p:strVal val="#ppt_x"/>
                                          </p:val>
                                        </p:tav>
                                      </p:tavLst>
                                    </p:anim>
                                    <p:anim calcmode="lin" valueType="num">
                                      <p:cBhvr additive="base">
                                        <p:cTn id="321" dur="500" fill="hold"/>
                                        <p:tgtEl>
                                          <p:spTgt spid="20506"/>
                                        </p:tgtEl>
                                        <p:attrNameLst>
                                          <p:attrName>ppt_y</p:attrName>
                                        </p:attrNameLst>
                                      </p:cBhvr>
                                      <p:tavLst>
                                        <p:tav tm="0">
                                          <p:val>
                                            <p:strVal val="#ppt_y"/>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presetID="2" presetClass="entr" presetSubtype="8" fill="hold" grpId="0" nodeType="clickEffect">
                                  <p:stCondLst>
                                    <p:cond delay="0"/>
                                  </p:stCondLst>
                                  <p:childTnLst>
                                    <p:set>
                                      <p:cBhvr>
                                        <p:cTn id="325" dur="1" fill="hold">
                                          <p:stCondLst>
                                            <p:cond delay="0"/>
                                          </p:stCondLst>
                                        </p:cTn>
                                        <p:tgtEl>
                                          <p:spTgt spid="20508"/>
                                        </p:tgtEl>
                                        <p:attrNameLst>
                                          <p:attrName>style.visibility</p:attrName>
                                        </p:attrNameLst>
                                      </p:cBhvr>
                                      <p:to>
                                        <p:strVal val="visible"/>
                                      </p:to>
                                    </p:set>
                                    <p:anim calcmode="lin" valueType="num">
                                      <p:cBhvr additive="base">
                                        <p:cTn id="326" dur="500" fill="hold"/>
                                        <p:tgtEl>
                                          <p:spTgt spid="20508"/>
                                        </p:tgtEl>
                                        <p:attrNameLst>
                                          <p:attrName>ppt_x</p:attrName>
                                        </p:attrNameLst>
                                      </p:cBhvr>
                                      <p:tavLst>
                                        <p:tav tm="0">
                                          <p:val>
                                            <p:strVal val="0-#ppt_w/2"/>
                                          </p:val>
                                        </p:tav>
                                        <p:tav tm="100000">
                                          <p:val>
                                            <p:strVal val="#ppt_x"/>
                                          </p:val>
                                        </p:tav>
                                      </p:tavLst>
                                    </p:anim>
                                    <p:anim calcmode="lin" valueType="num">
                                      <p:cBhvr additive="base">
                                        <p:cTn id="327" dur="500" fill="hold"/>
                                        <p:tgtEl>
                                          <p:spTgt spid="20508"/>
                                        </p:tgtEl>
                                        <p:attrNameLst>
                                          <p:attrName>ppt_y</p:attrName>
                                        </p:attrNameLst>
                                      </p:cBhvr>
                                      <p:tavLst>
                                        <p:tav tm="0">
                                          <p:val>
                                            <p:strVal val="#ppt_y"/>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2" presetClass="entr" presetSubtype="8" fill="hold" grpId="0" nodeType="clickEffect">
                                  <p:stCondLst>
                                    <p:cond delay="0"/>
                                  </p:stCondLst>
                                  <p:childTnLst>
                                    <p:set>
                                      <p:cBhvr>
                                        <p:cTn id="331" dur="1" fill="hold">
                                          <p:stCondLst>
                                            <p:cond delay="0"/>
                                          </p:stCondLst>
                                        </p:cTn>
                                        <p:tgtEl>
                                          <p:spTgt spid="20507"/>
                                        </p:tgtEl>
                                        <p:attrNameLst>
                                          <p:attrName>style.visibility</p:attrName>
                                        </p:attrNameLst>
                                      </p:cBhvr>
                                      <p:to>
                                        <p:strVal val="visible"/>
                                      </p:to>
                                    </p:set>
                                    <p:anim calcmode="lin" valueType="num">
                                      <p:cBhvr additive="base">
                                        <p:cTn id="332" dur="500" fill="hold"/>
                                        <p:tgtEl>
                                          <p:spTgt spid="20507"/>
                                        </p:tgtEl>
                                        <p:attrNameLst>
                                          <p:attrName>ppt_x</p:attrName>
                                        </p:attrNameLst>
                                      </p:cBhvr>
                                      <p:tavLst>
                                        <p:tav tm="0">
                                          <p:val>
                                            <p:strVal val="0-#ppt_w/2"/>
                                          </p:val>
                                        </p:tav>
                                        <p:tav tm="100000">
                                          <p:val>
                                            <p:strVal val="#ppt_x"/>
                                          </p:val>
                                        </p:tav>
                                      </p:tavLst>
                                    </p:anim>
                                    <p:anim calcmode="lin" valueType="num">
                                      <p:cBhvr additive="base">
                                        <p:cTn id="333" dur="500" fill="hold"/>
                                        <p:tgtEl>
                                          <p:spTgt spid="20507"/>
                                        </p:tgtEl>
                                        <p:attrNameLst>
                                          <p:attrName>ppt_y</p:attrName>
                                        </p:attrNameLst>
                                      </p:cBhvr>
                                      <p:tavLst>
                                        <p:tav tm="0">
                                          <p:val>
                                            <p:strVal val="#ppt_y"/>
                                          </p:val>
                                        </p:tav>
                                        <p:tav tm="100000">
                                          <p:val>
                                            <p:strVal val="#ppt_y"/>
                                          </p:val>
                                        </p:tav>
                                      </p:tavLst>
                                    </p:anim>
                                  </p:childTnLst>
                                </p:cTn>
                              </p:par>
                            </p:childTnLst>
                          </p:cTn>
                        </p:par>
                      </p:childTnLst>
                    </p:cTn>
                  </p:par>
                  <p:par>
                    <p:cTn id="334" fill="hold">
                      <p:stCondLst>
                        <p:cond delay="indefinite"/>
                      </p:stCondLst>
                      <p:childTnLst>
                        <p:par>
                          <p:cTn id="335" fill="hold">
                            <p:stCondLst>
                              <p:cond delay="0"/>
                            </p:stCondLst>
                            <p:childTnLst>
                              <p:par>
                                <p:cTn id="336" presetID="2" presetClass="entr" presetSubtype="8" fill="hold" grpId="0" nodeType="clickEffect">
                                  <p:stCondLst>
                                    <p:cond delay="0"/>
                                  </p:stCondLst>
                                  <p:childTnLst>
                                    <p:set>
                                      <p:cBhvr>
                                        <p:cTn id="337" dur="1" fill="hold">
                                          <p:stCondLst>
                                            <p:cond delay="0"/>
                                          </p:stCondLst>
                                        </p:cTn>
                                        <p:tgtEl>
                                          <p:spTgt spid="20509"/>
                                        </p:tgtEl>
                                        <p:attrNameLst>
                                          <p:attrName>style.visibility</p:attrName>
                                        </p:attrNameLst>
                                      </p:cBhvr>
                                      <p:to>
                                        <p:strVal val="visible"/>
                                      </p:to>
                                    </p:set>
                                    <p:anim calcmode="lin" valueType="num">
                                      <p:cBhvr additive="base">
                                        <p:cTn id="338" dur="500" fill="hold"/>
                                        <p:tgtEl>
                                          <p:spTgt spid="20509"/>
                                        </p:tgtEl>
                                        <p:attrNameLst>
                                          <p:attrName>ppt_x</p:attrName>
                                        </p:attrNameLst>
                                      </p:cBhvr>
                                      <p:tavLst>
                                        <p:tav tm="0">
                                          <p:val>
                                            <p:strVal val="0-#ppt_w/2"/>
                                          </p:val>
                                        </p:tav>
                                        <p:tav tm="100000">
                                          <p:val>
                                            <p:strVal val="#ppt_x"/>
                                          </p:val>
                                        </p:tav>
                                      </p:tavLst>
                                    </p:anim>
                                    <p:anim calcmode="lin" valueType="num">
                                      <p:cBhvr additive="base">
                                        <p:cTn id="339" dur="500" fill="hold"/>
                                        <p:tgtEl>
                                          <p:spTgt spid="20509"/>
                                        </p:tgtEl>
                                        <p:attrNameLst>
                                          <p:attrName>ppt_y</p:attrName>
                                        </p:attrNameLst>
                                      </p:cBhvr>
                                      <p:tavLst>
                                        <p:tav tm="0">
                                          <p:val>
                                            <p:strVal val="#ppt_y"/>
                                          </p:val>
                                        </p:tav>
                                        <p:tav tm="100000">
                                          <p:val>
                                            <p:strVal val="#ppt_y"/>
                                          </p:val>
                                        </p:tav>
                                      </p:tavLst>
                                    </p:anim>
                                  </p:childTnLst>
                                </p:cTn>
                              </p:par>
                            </p:childTnLst>
                          </p:cTn>
                        </p:par>
                      </p:childTnLst>
                    </p:cTn>
                  </p:par>
                  <p:par>
                    <p:cTn id="340" fill="hold">
                      <p:stCondLst>
                        <p:cond delay="indefinite"/>
                      </p:stCondLst>
                      <p:childTnLst>
                        <p:par>
                          <p:cTn id="341" fill="hold">
                            <p:stCondLst>
                              <p:cond delay="0"/>
                            </p:stCondLst>
                            <p:childTnLst>
                              <p:par>
                                <p:cTn id="342" presetID="2" presetClass="entr" presetSubtype="4" fill="hold" grpId="0" nodeType="clickEffect">
                                  <p:stCondLst>
                                    <p:cond delay="0"/>
                                  </p:stCondLst>
                                  <p:childTnLst>
                                    <p:set>
                                      <p:cBhvr>
                                        <p:cTn id="343" dur="1" fill="hold">
                                          <p:stCondLst>
                                            <p:cond delay="0"/>
                                          </p:stCondLst>
                                        </p:cTn>
                                        <p:tgtEl>
                                          <p:spTgt spid="20597"/>
                                        </p:tgtEl>
                                        <p:attrNameLst>
                                          <p:attrName>style.visibility</p:attrName>
                                        </p:attrNameLst>
                                      </p:cBhvr>
                                      <p:to>
                                        <p:strVal val="visible"/>
                                      </p:to>
                                    </p:set>
                                    <p:anim calcmode="lin" valueType="num">
                                      <p:cBhvr additive="base">
                                        <p:cTn id="344" dur="500" fill="hold"/>
                                        <p:tgtEl>
                                          <p:spTgt spid="20597"/>
                                        </p:tgtEl>
                                        <p:attrNameLst>
                                          <p:attrName>ppt_x</p:attrName>
                                        </p:attrNameLst>
                                      </p:cBhvr>
                                      <p:tavLst>
                                        <p:tav tm="0">
                                          <p:val>
                                            <p:strVal val="#ppt_x"/>
                                          </p:val>
                                        </p:tav>
                                        <p:tav tm="100000">
                                          <p:val>
                                            <p:strVal val="#ppt_x"/>
                                          </p:val>
                                        </p:tav>
                                      </p:tavLst>
                                    </p:anim>
                                    <p:anim calcmode="lin" valueType="num">
                                      <p:cBhvr additive="base">
                                        <p:cTn id="345" dur="500" fill="hold"/>
                                        <p:tgtEl>
                                          <p:spTgt spid="20597"/>
                                        </p:tgtEl>
                                        <p:attrNameLst>
                                          <p:attrName>ppt_y</p:attrName>
                                        </p:attrNameLst>
                                      </p:cBhvr>
                                      <p:tavLst>
                                        <p:tav tm="0">
                                          <p:val>
                                            <p:strVal val="1+#ppt_h/2"/>
                                          </p:val>
                                        </p:tav>
                                        <p:tav tm="100000">
                                          <p:val>
                                            <p:strVal val="#ppt_y"/>
                                          </p:val>
                                        </p:tav>
                                      </p:tavLst>
                                    </p:anim>
                                  </p:childTnLst>
                                </p:cTn>
                              </p:par>
                            </p:childTnLst>
                          </p:cTn>
                        </p:par>
                      </p:childTnLst>
                    </p:cTn>
                  </p:par>
                  <p:par>
                    <p:cTn id="346" fill="hold">
                      <p:stCondLst>
                        <p:cond delay="indefinite"/>
                      </p:stCondLst>
                      <p:childTnLst>
                        <p:par>
                          <p:cTn id="347" fill="hold">
                            <p:stCondLst>
                              <p:cond delay="0"/>
                            </p:stCondLst>
                            <p:childTnLst>
                              <p:par>
                                <p:cTn id="348" presetID="23" presetClass="entr" presetSubtype="16" fill="hold" nodeType="clickEffect">
                                  <p:stCondLst>
                                    <p:cond delay="0"/>
                                  </p:stCondLst>
                                  <p:childTnLst>
                                    <p:set>
                                      <p:cBhvr>
                                        <p:cTn id="349" dur="1" fill="hold">
                                          <p:stCondLst>
                                            <p:cond delay="0"/>
                                          </p:stCondLst>
                                        </p:cTn>
                                        <p:tgtEl>
                                          <p:spTgt spid="3"/>
                                        </p:tgtEl>
                                        <p:attrNameLst>
                                          <p:attrName>style.visibility</p:attrName>
                                        </p:attrNameLst>
                                      </p:cBhvr>
                                      <p:to>
                                        <p:strVal val="visible"/>
                                      </p:to>
                                    </p:set>
                                    <p:anim calcmode="lin" valueType="num">
                                      <p:cBhvr>
                                        <p:cTn id="350" dur="500" fill="hold"/>
                                        <p:tgtEl>
                                          <p:spTgt spid="3"/>
                                        </p:tgtEl>
                                        <p:attrNameLst>
                                          <p:attrName>ppt_w</p:attrName>
                                        </p:attrNameLst>
                                      </p:cBhvr>
                                      <p:tavLst>
                                        <p:tav tm="0">
                                          <p:val>
                                            <p:fltVal val="0"/>
                                          </p:val>
                                        </p:tav>
                                        <p:tav tm="100000">
                                          <p:val>
                                            <p:strVal val="#ppt_w"/>
                                          </p:val>
                                        </p:tav>
                                      </p:tavLst>
                                    </p:anim>
                                    <p:anim calcmode="lin" valueType="num">
                                      <p:cBhvr>
                                        <p:cTn id="35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52" fill="hold">
                      <p:stCondLst>
                        <p:cond delay="indefinite"/>
                      </p:stCondLst>
                      <p:childTnLst>
                        <p:par>
                          <p:cTn id="353" fill="hold">
                            <p:stCondLst>
                              <p:cond delay="0"/>
                            </p:stCondLst>
                            <p:childTnLst>
                              <p:par>
                                <p:cTn id="354" presetID="2" presetClass="entr" presetSubtype="2" fill="hold" nodeType="clickEffect">
                                  <p:stCondLst>
                                    <p:cond delay="0"/>
                                  </p:stCondLst>
                                  <p:childTnLst>
                                    <p:set>
                                      <p:cBhvr>
                                        <p:cTn id="355" dur="1" fill="hold">
                                          <p:stCondLst>
                                            <p:cond delay="0"/>
                                          </p:stCondLst>
                                        </p:cTn>
                                        <p:tgtEl>
                                          <p:spTgt spid="5"/>
                                        </p:tgtEl>
                                        <p:attrNameLst>
                                          <p:attrName>style.visibility</p:attrName>
                                        </p:attrNameLst>
                                      </p:cBhvr>
                                      <p:to>
                                        <p:strVal val="visible"/>
                                      </p:to>
                                    </p:set>
                                    <p:anim calcmode="lin" valueType="num">
                                      <p:cBhvr additive="base">
                                        <p:cTn id="356" dur="500" fill="hold"/>
                                        <p:tgtEl>
                                          <p:spTgt spid="5"/>
                                        </p:tgtEl>
                                        <p:attrNameLst>
                                          <p:attrName>ppt_x</p:attrName>
                                        </p:attrNameLst>
                                      </p:cBhvr>
                                      <p:tavLst>
                                        <p:tav tm="0">
                                          <p:val>
                                            <p:strVal val="1+#ppt_w/2"/>
                                          </p:val>
                                        </p:tav>
                                        <p:tav tm="100000">
                                          <p:val>
                                            <p:strVal val="#ppt_x"/>
                                          </p:val>
                                        </p:tav>
                                      </p:tavLst>
                                    </p:anim>
                                    <p:anim calcmode="lin" valueType="num">
                                      <p:cBhvr additive="base">
                                        <p:cTn id="35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58" fill="hold">
                      <p:stCondLst>
                        <p:cond delay="indefinite"/>
                      </p:stCondLst>
                      <p:childTnLst>
                        <p:par>
                          <p:cTn id="359" fill="hold">
                            <p:stCondLst>
                              <p:cond delay="0"/>
                            </p:stCondLst>
                            <p:childTnLst>
                              <p:par>
                                <p:cTn id="360" presetID="2" presetClass="entr" presetSubtype="8" fill="hold" grpId="0" nodeType="clickEffect">
                                  <p:stCondLst>
                                    <p:cond delay="0"/>
                                  </p:stCondLst>
                                  <p:childTnLst>
                                    <p:set>
                                      <p:cBhvr>
                                        <p:cTn id="361" dur="1" fill="hold">
                                          <p:stCondLst>
                                            <p:cond delay="0"/>
                                          </p:stCondLst>
                                        </p:cTn>
                                        <p:tgtEl>
                                          <p:spTgt spid="20550"/>
                                        </p:tgtEl>
                                        <p:attrNameLst>
                                          <p:attrName>style.visibility</p:attrName>
                                        </p:attrNameLst>
                                      </p:cBhvr>
                                      <p:to>
                                        <p:strVal val="visible"/>
                                      </p:to>
                                    </p:set>
                                    <p:anim calcmode="lin" valueType="num">
                                      <p:cBhvr additive="base">
                                        <p:cTn id="362" dur="500" fill="hold"/>
                                        <p:tgtEl>
                                          <p:spTgt spid="20550"/>
                                        </p:tgtEl>
                                        <p:attrNameLst>
                                          <p:attrName>ppt_x</p:attrName>
                                        </p:attrNameLst>
                                      </p:cBhvr>
                                      <p:tavLst>
                                        <p:tav tm="0">
                                          <p:val>
                                            <p:strVal val="0-#ppt_w/2"/>
                                          </p:val>
                                        </p:tav>
                                        <p:tav tm="100000">
                                          <p:val>
                                            <p:strVal val="#ppt_x"/>
                                          </p:val>
                                        </p:tav>
                                      </p:tavLst>
                                    </p:anim>
                                    <p:anim calcmode="lin" valueType="num">
                                      <p:cBhvr additive="base">
                                        <p:cTn id="363" dur="500" fill="hold"/>
                                        <p:tgtEl>
                                          <p:spTgt spid="20550"/>
                                        </p:tgtEl>
                                        <p:attrNameLst>
                                          <p:attrName>ppt_y</p:attrName>
                                        </p:attrNameLst>
                                      </p:cBhvr>
                                      <p:tavLst>
                                        <p:tav tm="0">
                                          <p:val>
                                            <p:strVal val="#ppt_y"/>
                                          </p:val>
                                        </p:tav>
                                        <p:tav tm="100000">
                                          <p:val>
                                            <p:strVal val="#ppt_y"/>
                                          </p:val>
                                        </p:tav>
                                      </p:tavLst>
                                    </p:anim>
                                  </p:childTnLst>
                                </p:cTn>
                              </p:par>
                            </p:childTnLst>
                          </p:cTn>
                        </p:par>
                      </p:childTnLst>
                    </p:cTn>
                  </p:par>
                  <p:par>
                    <p:cTn id="364" fill="hold">
                      <p:stCondLst>
                        <p:cond delay="indefinite"/>
                      </p:stCondLst>
                      <p:childTnLst>
                        <p:par>
                          <p:cTn id="365" fill="hold">
                            <p:stCondLst>
                              <p:cond delay="0"/>
                            </p:stCondLst>
                            <p:childTnLst>
                              <p:par>
                                <p:cTn id="366" presetID="2" presetClass="entr" presetSubtype="8" fill="hold" grpId="0" nodeType="clickEffect">
                                  <p:stCondLst>
                                    <p:cond delay="0"/>
                                  </p:stCondLst>
                                  <p:childTnLst>
                                    <p:set>
                                      <p:cBhvr>
                                        <p:cTn id="367" dur="1" fill="hold">
                                          <p:stCondLst>
                                            <p:cond delay="0"/>
                                          </p:stCondLst>
                                        </p:cTn>
                                        <p:tgtEl>
                                          <p:spTgt spid="20594"/>
                                        </p:tgtEl>
                                        <p:attrNameLst>
                                          <p:attrName>style.visibility</p:attrName>
                                        </p:attrNameLst>
                                      </p:cBhvr>
                                      <p:to>
                                        <p:strVal val="visible"/>
                                      </p:to>
                                    </p:set>
                                    <p:anim calcmode="lin" valueType="num">
                                      <p:cBhvr additive="base">
                                        <p:cTn id="368" dur="500" fill="hold"/>
                                        <p:tgtEl>
                                          <p:spTgt spid="20594"/>
                                        </p:tgtEl>
                                        <p:attrNameLst>
                                          <p:attrName>ppt_x</p:attrName>
                                        </p:attrNameLst>
                                      </p:cBhvr>
                                      <p:tavLst>
                                        <p:tav tm="0">
                                          <p:val>
                                            <p:strVal val="0-#ppt_w/2"/>
                                          </p:val>
                                        </p:tav>
                                        <p:tav tm="100000">
                                          <p:val>
                                            <p:strVal val="#ppt_x"/>
                                          </p:val>
                                        </p:tav>
                                      </p:tavLst>
                                    </p:anim>
                                    <p:anim calcmode="lin" valueType="num">
                                      <p:cBhvr additive="base">
                                        <p:cTn id="369" dur="500" fill="hold"/>
                                        <p:tgtEl>
                                          <p:spTgt spid="20594"/>
                                        </p:tgtEl>
                                        <p:attrNameLst>
                                          <p:attrName>ppt_y</p:attrName>
                                        </p:attrNameLst>
                                      </p:cBhvr>
                                      <p:tavLst>
                                        <p:tav tm="0">
                                          <p:val>
                                            <p:strVal val="#ppt_y"/>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2" presetClass="entr" presetSubtype="8" fill="hold" grpId="0" nodeType="clickEffect">
                                  <p:stCondLst>
                                    <p:cond delay="0"/>
                                  </p:stCondLst>
                                  <p:childTnLst>
                                    <p:set>
                                      <p:cBhvr>
                                        <p:cTn id="373" dur="1" fill="hold">
                                          <p:stCondLst>
                                            <p:cond delay="0"/>
                                          </p:stCondLst>
                                        </p:cTn>
                                        <p:tgtEl>
                                          <p:spTgt spid="20536"/>
                                        </p:tgtEl>
                                        <p:attrNameLst>
                                          <p:attrName>style.visibility</p:attrName>
                                        </p:attrNameLst>
                                      </p:cBhvr>
                                      <p:to>
                                        <p:strVal val="visible"/>
                                      </p:to>
                                    </p:set>
                                    <p:anim calcmode="lin" valueType="num">
                                      <p:cBhvr additive="base">
                                        <p:cTn id="374" dur="500" fill="hold"/>
                                        <p:tgtEl>
                                          <p:spTgt spid="20536"/>
                                        </p:tgtEl>
                                        <p:attrNameLst>
                                          <p:attrName>ppt_x</p:attrName>
                                        </p:attrNameLst>
                                      </p:cBhvr>
                                      <p:tavLst>
                                        <p:tav tm="0">
                                          <p:val>
                                            <p:strVal val="0-#ppt_w/2"/>
                                          </p:val>
                                        </p:tav>
                                        <p:tav tm="100000">
                                          <p:val>
                                            <p:strVal val="#ppt_x"/>
                                          </p:val>
                                        </p:tav>
                                      </p:tavLst>
                                    </p:anim>
                                    <p:anim calcmode="lin" valueType="num">
                                      <p:cBhvr additive="base">
                                        <p:cTn id="375" dur="500" fill="hold"/>
                                        <p:tgtEl>
                                          <p:spTgt spid="20536"/>
                                        </p:tgtEl>
                                        <p:attrNameLst>
                                          <p:attrName>ppt_y</p:attrName>
                                        </p:attrNameLst>
                                      </p:cBhvr>
                                      <p:tavLst>
                                        <p:tav tm="0">
                                          <p:val>
                                            <p:strVal val="#ppt_y"/>
                                          </p:val>
                                        </p:tav>
                                        <p:tav tm="100000">
                                          <p:val>
                                            <p:strVal val="#ppt_y"/>
                                          </p:val>
                                        </p:tav>
                                      </p:tavLst>
                                    </p:anim>
                                  </p:childTnLst>
                                </p:cTn>
                              </p:par>
                            </p:childTnLst>
                          </p:cTn>
                        </p:par>
                      </p:childTnLst>
                    </p:cTn>
                  </p:par>
                  <p:par>
                    <p:cTn id="376" fill="hold">
                      <p:stCondLst>
                        <p:cond delay="indefinite"/>
                      </p:stCondLst>
                      <p:childTnLst>
                        <p:par>
                          <p:cTn id="377" fill="hold">
                            <p:stCondLst>
                              <p:cond delay="0"/>
                            </p:stCondLst>
                            <p:childTnLst>
                              <p:par>
                                <p:cTn id="378" presetID="2" presetClass="entr" presetSubtype="8" fill="hold" grpId="0" nodeType="clickEffect">
                                  <p:stCondLst>
                                    <p:cond delay="0"/>
                                  </p:stCondLst>
                                  <p:childTnLst>
                                    <p:set>
                                      <p:cBhvr>
                                        <p:cTn id="379" dur="1" fill="hold">
                                          <p:stCondLst>
                                            <p:cond delay="0"/>
                                          </p:stCondLst>
                                        </p:cTn>
                                        <p:tgtEl>
                                          <p:spTgt spid="20601"/>
                                        </p:tgtEl>
                                        <p:attrNameLst>
                                          <p:attrName>style.visibility</p:attrName>
                                        </p:attrNameLst>
                                      </p:cBhvr>
                                      <p:to>
                                        <p:strVal val="visible"/>
                                      </p:to>
                                    </p:set>
                                    <p:anim calcmode="lin" valueType="num">
                                      <p:cBhvr additive="base">
                                        <p:cTn id="380" dur="500" fill="hold"/>
                                        <p:tgtEl>
                                          <p:spTgt spid="20601"/>
                                        </p:tgtEl>
                                        <p:attrNameLst>
                                          <p:attrName>ppt_x</p:attrName>
                                        </p:attrNameLst>
                                      </p:cBhvr>
                                      <p:tavLst>
                                        <p:tav tm="0">
                                          <p:val>
                                            <p:strVal val="0-#ppt_w/2"/>
                                          </p:val>
                                        </p:tav>
                                        <p:tav tm="100000">
                                          <p:val>
                                            <p:strVal val="#ppt_x"/>
                                          </p:val>
                                        </p:tav>
                                      </p:tavLst>
                                    </p:anim>
                                    <p:anim calcmode="lin" valueType="num">
                                      <p:cBhvr additive="base">
                                        <p:cTn id="381" dur="500" fill="hold"/>
                                        <p:tgtEl>
                                          <p:spTgt spid="20601"/>
                                        </p:tgtEl>
                                        <p:attrNameLst>
                                          <p:attrName>ppt_y</p:attrName>
                                        </p:attrNameLst>
                                      </p:cBhvr>
                                      <p:tavLst>
                                        <p:tav tm="0">
                                          <p:val>
                                            <p:strVal val="#ppt_y"/>
                                          </p:val>
                                        </p:tav>
                                        <p:tav tm="100000">
                                          <p:val>
                                            <p:strVal val="#ppt_y"/>
                                          </p:val>
                                        </p:tav>
                                      </p:tavLst>
                                    </p:anim>
                                  </p:childTnLst>
                                </p:cTn>
                              </p:par>
                            </p:childTnLst>
                          </p:cTn>
                        </p:par>
                      </p:childTnLst>
                    </p:cTn>
                  </p:par>
                  <p:par>
                    <p:cTn id="382" fill="hold">
                      <p:stCondLst>
                        <p:cond delay="indefinite"/>
                      </p:stCondLst>
                      <p:childTnLst>
                        <p:par>
                          <p:cTn id="383" fill="hold">
                            <p:stCondLst>
                              <p:cond delay="0"/>
                            </p:stCondLst>
                            <p:childTnLst>
                              <p:par>
                                <p:cTn id="384" presetID="2" presetClass="entr" presetSubtype="8" fill="hold" grpId="0" nodeType="clickEffect">
                                  <p:stCondLst>
                                    <p:cond delay="0"/>
                                  </p:stCondLst>
                                  <p:childTnLst>
                                    <p:set>
                                      <p:cBhvr>
                                        <p:cTn id="385" dur="1" fill="hold">
                                          <p:stCondLst>
                                            <p:cond delay="0"/>
                                          </p:stCondLst>
                                        </p:cTn>
                                        <p:tgtEl>
                                          <p:spTgt spid="20557"/>
                                        </p:tgtEl>
                                        <p:attrNameLst>
                                          <p:attrName>style.visibility</p:attrName>
                                        </p:attrNameLst>
                                      </p:cBhvr>
                                      <p:to>
                                        <p:strVal val="visible"/>
                                      </p:to>
                                    </p:set>
                                    <p:anim calcmode="lin" valueType="num">
                                      <p:cBhvr additive="base">
                                        <p:cTn id="386" dur="500" fill="hold"/>
                                        <p:tgtEl>
                                          <p:spTgt spid="20557"/>
                                        </p:tgtEl>
                                        <p:attrNameLst>
                                          <p:attrName>ppt_x</p:attrName>
                                        </p:attrNameLst>
                                      </p:cBhvr>
                                      <p:tavLst>
                                        <p:tav tm="0">
                                          <p:val>
                                            <p:strVal val="0-#ppt_w/2"/>
                                          </p:val>
                                        </p:tav>
                                        <p:tav tm="100000">
                                          <p:val>
                                            <p:strVal val="#ppt_x"/>
                                          </p:val>
                                        </p:tav>
                                      </p:tavLst>
                                    </p:anim>
                                    <p:anim calcmode="lin" valueType="num">
                                      <p:cBhvr additive="base">
                                        <p:cTn id="387" dur="500" fill="hold"/>
                                        <p:tgtEl>
                                          <p:spTgt spid="20557"/>
                                        </p:tgtEl>
                                        <p:attrNameLst>
                                          <p:attrName>ppt_y</p:attrName>
                                        </p:attrNameLst>
                                      </p:cBhvr>
                                      <p:tavLst>
                                        <p:tav tm="0">
                                          <p:val>
                                            <p:strVal val="#ppt_y"/>
                                          </p:val>
                                        </p:tav>
                                        <p:tav tm="100000">
                                          <p:val>
                                            <p:strVal val="#ppt_y"/>
                                          </p:val>
                                        </p:tav>
                                      </p:tavLst>
                                    </p:anim>
                                  </p:childTnLst>
                                </p:cTn>
                              </p:par>
                            </p:childTnLst>
                          </p:cTn>
                        </p:par>
                      </p:childTnLst>
                    </p:cTn>
                  </p:par>
                  <p:par>
                    <p:cTn id="388" fill="hold">
                      <p:stCondLst>
                        <p:cond delay="indefinite"/>
                      </p:stCondLst>
                      <p:childTnLst>
                        <p:par>
                          <p:cTn id="389" fill="hold">
                            <p:stCondLst>
                              <p:cond delay="0"/>
                            </p:stCondLst>
                            <p:childTnLst>
                              <p:par>
                                <p:cTn id="390" presetID="2" presetClass="entr" presetSubtype="8" fill="hold" grpId="0" nodeType="clickEffect">
                                  <p:stCondLst>
                                    <p:cond delay="0"/>
                                  </p:stCondLst>
                                  <p:childTnLst>
                                    <p:set>
                                      <p:cBhvr>
                                        <p:cTn id="391" dur="1" fill="hold">
                                          <p:stCondLst>
                                            <p:cond delay="0"/>
                                          </p:stCondLst>
                                        </p:cTn>
                                        <p:tgtEl>
                                          <p:spTgt spid="20600"/>
                                        </p:tgtEl>
                                        <p:attrNameLst>
                                          <p:attrName>style.visibility</p:attrName>
                                        </p:attrNameLst>
                                      </p:cBhvr>
                                      <p:to>
                                        <p:strVal val="visible"/>
                                      </p:to>
                                    </p:set>
                                    <p:anim calcmode="lin" valueType="num">
                                      <p:cBhvr additive="base">
                                        <p:cTn id="392" dur="500" fill="hold"/>
                                        <p:tgtEl>
                                          <p:spTgt spid="20600"/>
                                        </p:tgtEl>
                                        <p:attrNameLst>
                                          <p:attrName>ppt_x</p:attrName>
                                        </p:attrNameLst>
                                      </p:cBhvr>
                                      <p:tavLst>
                                        <p:tav tm="0">
                                          <p:val>
                                            <p:strVal val="0-#ppt_w/2"/>
                                          </p:val>
                                        </p:tav>
                                        <p:tav tm="100000">
                                          <p:val>
                                            <p:strVal val="#ppt_x"/>
                                          </p:val>
                                        </p:tav>
                                      </p:tavLst>
                                    </p:anim>
                                    <p:anim calcmode="lin" valueType="num">
                                      <p:cBhvr additive="base">
                                        <p:cTn id="393" dur="500" fill="hold"/>
                                        <p:tgtEl>
                                          <p:spTgt spid="20600"/>
                                        </p:tgtEl>
                                        <p:attrNameLst>
                                          <p:attrName>ppt_y</p:attrName>
                                        </p:attrNameLst>
                                      </p:cBhvr>
                                      <p:tavLst>
                                        <p:tav tm="0">
                                          <p:val>
                                            <p:strVal val="#ppt_y"/>
                                          </p:val>
                                        </p:tav>
                                        <p:tav tm="100000">
                                          <p:val>
                                            <p:strVal val="#ppt_y"/>
                                          </p:val>
                                        </p:tav>
                                      </p:tavLst>
                                    </p:anim>
                                  </p:childTnLst>
                                </p:cTn>
                              </p:par>
                            </p:childTnLst>
                          </p:cTn>
                        </p:par>
                      </p:childTnLst>
                    </p:cTn>
                  </p:par>
                  <p:par>
                    <p:cTn id="394" fill="hold">
                      <p:stCondLst>
                        <p:cond delay="indefinite"/>
                      </p:stCondLst>
                      <p:childTnLst>
                        <p:par>
                          <p:cTn id="395" fill="hold">
                            <p:stCondLst>
                              <p:cond delay="0"/>
                            </p:stCondLst>
                            <p:childTnLst>
                              <p:par>
                                <p:cTn id="396" presetID="2" presetClass="entr" presetSubtype="8" fill="hold" grpId="0" nodeType="clickEffect">
                                  <p:stCondLst>
                                    <p:cond delay="0"/>
                                  </p:stCondLst>
                                  <p:childTnLst>
                                    <p:set>
                                      <p:cBhvr>
                                        <p:cTn id="397" dur="1" fill="hold">
                                          <p:stCondLst>
                                            <p:cond delay="0"/>
                                          </p:stCondLst>
                                        </p:cTn>
                                        <p:tgtEl>
                                          <p:spTgt spid="20599"/>
                                        </p:tgtEl>
                                        <p:attrNameLst>
                                          <p:attrName>style.visibility</p:attrName>
                                        </p:attrNameLst>
                                      </p:cBhvr>
                                      <p:to>
                                        <p:strVal val="visible"/>
                                      </p:to>
                                    </p:set>
                                    <p:anim calcmode="lin" valueType="num">
                                      <p:cBhvr additive="base">
                                        <p:cTn id="398" dur="500" fill="hold"/>
                                        <p:tgtEl>
                                          <p:spTgt spid="20599"/>
                                        </p:tgtEl>
                                        <p:attrNameLst>
                                          <p:attrName>ppt_x</p:attrName>
                                        </p:attrNameLst>
                                      </p:cBhvr>
                                      <p:tavLst>
                                        <p:tav tm="0">
                                          <p:val>
                                            <p:strVal val="0-#ppt_w/2"/>
                                          </p:val>
                                        </p:tav>
                                        <p:tav tm="100000">
                                          <p:val>
                                            <p:strVal val="#ppt_x"/>
                                          </p:val>
                                        </p:tav>
                                      </p:tavLst>
                                    </p:anim>
                                    <p:anim calcmode="lin" valueType="num">
                                      <p:cBhvr additive="base">
                                        <p:cTn id="399" dur="500" fill="hold"/>
                                        <p:tgtEl>
                                          <p:spTgt spid="20599"/>
                                        </p:tgtEl>
                                        <p:attrNameLst>
                                          <p:attrName>ppt_y</p:attrName>
                                        </p:attrNameLst>
                                      </p:cBhvr>
                                      <p:tavLst>
                                        <p:tav tm="0">
                                          <p:val>
                                            <p:strVal val="#ppt_y"/>
                                          </p:val>
                                        </p:tav>
                                        <p:tav tm="100000">
                                          <p:val>
                                            <p:strVal val="#ppt_y"/>
                                          </p:val>
                                        </p:tav>
                                      </p:tavLst>
                                    </p:anim>
                                  </p:childTnLst>
                                </p:cTn>
                              </p:par>
                            </p:childTnLst>
                          </p:cTn>
                        </p:par>
                      </p:childTnLst>
                    </p:cTn>
                  </p:par>
                  <p:par>
                    <p:cTn id="400" fill="hold">
                      <p:stCondLst>
                        <p:cond delay="indefinite"/>
                      </p:stCondLst>
                      <p:childTnLst>
                        <p:par>
                          <p:cTn id="401" fill="hold">
                            <p:stCondLst>
                              <p:cond delay="0"/>
                            </p:stCondLst>
                            <p:childTnLst>
                              <p:par>
                                <p:cTn id="402" presetID="2" presetClass="entr" presetSubtype="8" fill="hold" grpId="0" nodeType="clickEffect">
                                  <p:stCondLst>
                                    <p:cond delay="0"/>
                                  </p:stCondLst>
                                  <p:childTnLst>
                                    <p:set>
                                      <p:cBhvr>
                                        <p:cTn id="403" dur="1" fill="hold">
                                          <p:stCondLst>
                                            <p:cond delay="0"/>
                                          </p:stCondLst>
                                        </p:cTn>
                                        <p:tgtEl>
                                          <p:spTgt spid="20595"/>
                                        </p:tgtEl>
                                        <p:attrNameLst>
                                          <p:attrName>style.visibility</p:attrName>
                                        </p:attrNameLst>
                                      </p:cBhvr>
                                      <p:to>
                                        <p:strVal val="visible"/>
                                      </p:to>
                                    </p:set>
                                    <p:anim calcmode="lin" valueType="num">
                                      <p:cBhvr additive="base">
                                        <p:cTn id="404" dur="500" fill="hold"/>
                                        <p:tgtEl>
                                          <p:spTgt spid="20595"/>
                                        </p:tgtEl>
                                        <p:attrNameLst>
                                          <p:attrName>ppt_x</p:attrName>
                                        </p:attrNameLst>
                                      </p:cBhvr>
                                      <p:tavLst>
                                        <p:tav tm="0">
                                          <p:val>
                                            <p:strVal val="0-#ppt_w/2"/>
                                          </p:val>
                                        </p:tav>
                                        <p:tav tm="100000">
                                          <p:val>
                                            <p:strVal val="#ppt_x"/>
                                          </p:val>
                                        </p:tav>
                                      </p:tavLst>
                                    </p:anim>
                                    <p:anim calcmode="lin" valueType="num">
                                      <p:cBhvr additive="base">
                                        <p:cTn id="405" dur="500" fill="hold"/>
                                        <p:tgtEl>
                                          <p:spTgt spid="20595"/>
                                        </p:tgtEl>
                                        <p:attrNameLst>
                                          <p:attrName>ppt_y</p:attrName>
                                        </p:attrNameLst>
                                      </p:cBhvr>
                                      <p:tavLst>
                                        <p:tav tm="0">
                                          <p:val>
                                            <p:strVal val="#ppt_y"/>
                                          </p:val>
                                        </p:tav>
                                        <p:tav tm="100000">
                                          <p:val>
                                            <p:strVal val="#ppt_y"/>
                                          </p:val>
                                        </p:tav>
                                      </p:tavLst>
                                    </p:anim>
                                  </p:childTnLst>
                                </p:cTn>
                              </p:par>
                            </p:childTnLst>
                          </p:cTn>
                        </p:par>
                      </p:childTnLst>
                    </p:cTn>
                  </p:par>
                  <p:par>
                    <p:cTn id="406" fill="hold">
                      <p:stCondLst>
                        <p:cond delay="indefinite"/>
                      </p:stCondLst>
                      <p:childTnLst>
                        <p:par>
                          <p:cTn id="407" fill="hold">
                            <p:stCondLst>
                              <p:cond delay="0"/>
                            </p:stCondLst>
                            <p:childTnLst>
                              <p:par>
                                <p:cTn id="408" presetID="2" presetClass="entr" presetSubtype="8" fill="hold" grpId="0" nodeType="clickEffect">
                                  <p:stCondLst>
                                    <p:cond delay="0"/>
                                  </p:stCondLst>
                                  <p:childTnLst>
                                    <p:set>
                                      <p:cBhvr>
                                        <p:cTn id="409" dur="1" fill="hold">
                                          <p:stCondLst>
                                            <p:cond delay="0"/>
                                          </p:stCondLst>
                                        </p:cTn>
                                        <p:tgtEl>
                                          <p:spTgt spid="20593"/>
                                        </p:tgtEl>
                                        <p:attrNameLst>
                                          <p:attrName>style.visibility</p:attrName>
                                        </p:attrNameLst>
                                      </p:cBhvr>
                                      <p:to>
                                        <p:strVal val="visible"/>
                                      </p:to>
                                    </p:set>
                                    <p:anim calcmode="lin" valueType="num">
                                      <p:cBhvr additive="base">
                                        <p:cTn id="410" dur="500" fill="hold"/>
                                        <p:tgtEl>
                                          <p:spTgt spid="20593"/>
                                        </p:tgtEl>
                                        <p:attrNameLst>
                                          <p:attrName>ppt_x</p:attrName>
                                        </p:attrNameLst>
                                      </p:cBhvr>
                                      <p:tavLst>
                                        <p:tav tm="0">
                                          <p:val>
                                            <p:strVal val="0-#ppt_w/2"/>
                                          </p:val>
                                        </p:tav>
                                        <p:tav tm="100000">
                                          <p:val>
                                            <p:strVal val="#ppt_x"/>
                                          </p:val>
                                        </p:tav>
                                      </p:tavLst>
                                    </p:anim>
                                    <p:anim calcmode="lin" valueType="num">
                                      <p:cBhvr additive="base">
                                        <p:cTn id="411" dur="500" fill="hold"/>
                                        <p:tgtEl>
                                          <p:spTgt spid="20593"/>
                                        </p:tgtEl>
                                        <p:attrNameLst>
                                          <p:attrName>ppt_y</p:attrName>
                                        </p:attrNameLst>
                                      </p:cBhvr>
                                      <p:tavLst>
                                        <p:tav tm="0">
                                          <p:val>
                                            <p:strVal val="#ppt_y"/>
                                          </p:val>
                                        </p:tav>
                                        <p:tav tm="100000">
                                          <p:val>
                                            <p:strVal val="#ppt_y"/>
                                          </p:val>
                                        </p:tav>
                                      </p:tavLst>
                                    </p:anim>
                                  </p:childTnLst>
                                </p:cTn>
                              </p:par>
                            </p:childTnLst>
                          </p:cTn>
                        </p:par>
                      </p:childTnLst>
                    </p:cTn>
                  </p:par>
                  <p:par>
                    <p:cTn id="412" fill="hold">
                      <p:stCondLst>
                        <p:cond delay="indefinite"/>
                      </p:stCondLst>
                      <p:childTnLst>
                        <p:par>
                          <p:cTn id="413" fill="hold">
                            <p:stCondLst>
                              <p:cond delay="0"/>
                            </p:stCondLst>
                            <p:childTnLst>
                              <p:par>
                                <p:cTn id="414" presetID="2" presetClass="entr" presetSubtype="8" fill="hold" grpId="0" nodeType="clickEffect">
                                  <p:stCondLst>
                                    <p:cond delay="0"/>
                                  </p:stCondLst>
                                  <p:childTnLst>
                                    <p:set>
                                      <p:cBhvr>
                                        <p:cTn id="415" dur="1" fill="hold">
                                          <p:stCondLst>
                                            <p:cond delay="0"/>
                                          </p:stCondLst>
                                        </p:cTn>
                                        <p:tgtEl>
                                          <p:spTgt spid="20592"/>
                                        </p:tgtEl>
                                        <p:attrNameLst>
                                          <p:attrName>style.visibility</p:attrName>
                                        </p:attrNameLst>
                                      </p:cBhvr>
                                      <p:to>
                                        <p:strVal val="visible"/>
                                      </p:to>
                                    </p:set>
                                    <p:anim calcmode="lin" valueType="num">
                                      <p:cBhvr additive="base">
                                        <p:cTn id="416" dur="500" fill="hold"/>
                                        <p:tgtEl>
                                          <p:spTgt spid="20592"/>
                                        </p:tgtEl>
                                        <p:attrNameLst>
                                          <p:attrName>ppt_x</p:attrName>
                                        </p:attrNameLst>
                                      </p:cBhvr>
                                      <p:tavLst>
                                        <p:tav tm="0">
                                          <p:val>
                                            <p:strVal val="0-#ppt_w/2"/>
                                          </p:val>
                                        </p:tav>
                                        <p:tav tm="100000">
                                          <p:val>
                                            <p:strVal val="#ppt_x"/>
                                          </p:val>
                                        </p:tav>
                                      </p:tavLst>
                                    </p:anim>
                                    <p:anim calcmode="lin" valueType="num">
                                      <p:cBhvr additive="base">
                                        <p:cTn id="417" dur="500" fill="hold"/>
                                        <p:tgtEl>
                                          <p:spTgt spid="20592"/>
                                        </p:tgtEl>
                                        <p:attrNameLst>
                                          <p:attrName>ppt_y</p:attrName>
                                        </p:attrNameLst>
                                      </p:cBhvr>
                                      <p:tavLst>
                                        <p:tav tm="0">
                                          <p:val>
                                            <p:strVal val="#ppt_y"/>
                                          </p:val>
                                        </p:tav>
                                        <p:tav tm="100000">
                                          <p:val>
                                            <p:strVal val="#ppt_y"/>
                                          </p:val>
                                        </p:tav>
                                      </p:tavLst>
                                    </p:anim>
                                  </p:childTnLst>
                                </p:cTn>
                              </p:par>
                            </p:childTnLst>
                          </p:cTn>
                        </p:par>
                      </p:childTnLst>
                    </p:cTn>
                  </p:par>
                  <p:par>
                    <p:cTn id="418" fill="hold">
                      <p:stCondLst>
                        <p:cond delay="indefinite"/>
                      </p:stCondLst>
                      <p:childTnLst>
                        <p:par>
                          <p:cTn id="419" fill="hold">
                            <p:stCondLst>
                              <p:cond delay="0"/>
                            </p:stCondLst>
                            <p:childTnLst>
                              <p:par>
                                <p:cTn id="420" presetID="2" presetClass="entr" presetSubtype="8" fill="hold" grpId="0" nodeType="clickEffect">
                                  <p:stCondLst>
                                    <p:cond delay="0"/>
                                  </p:stCondLst>
                                  <p:childTnLst>
                                    <p:set>
                                      <p:cBhvr>
                                        <p:cTn id="421" dur="1" fill="hold">
                                          <p:stCondLst>
                                            <p:cond delay="0"/>
                                          </p:stCondLst>
                                        </p:cTn>
                                        <p:tgtEl>
                                          <p:spTgt spid="20553"/>
                                        </p:tgtEl>
                                        <p:attrNameLst>
                                          <p:attrName>style.visibility</p:attrName>
                                        </p:attrNameLst>
                                      </p:cBhvr>
                                      <p:to>
                                        <p:strVal val="visible"/>
                                      </p:to>
                                    </p:set>
                                    <p:anim calcmode="lin" valueType="num">
                                      <p:cBhvr additive="base">
                                        <p:cTn id="422" dur="500" fill="hold"/>
                                        <p:tgtEl>
                                          <p:spTgt spid="20553"/>
                                        </p:tgtEl>
                                        <p:attrNameLst>
                                          <p:attrName>ppt_x</p:attrName>
                                        </p:attrNameLst>
                                      </p:cBhvr>
                                      <p:tavLst>
                                        <p:tav tm="0">
                                          <p:val>
                                            <p:strVal val="0-#ppt_w/2"/>
                                          </p:val>
                                        </p:tav>
                                        <p:tav tm="100000">
                                          <p:val>
                                            <p:strVal val="#ppt_x"/>
                                          </p:val>
                                        </p:tav>
                                      </p:tavLst>
                                    </p:anim>
                                    <p:anim calcmode="lin" valueType="num">
                                      <p:cBhvr additive="base">
                                        <p:cTn id="423" dur="500" fill="hold"/>
                                        <p:tgtEl>
                                          <p:spTgt spid="20553"/>
                                        </p:tgtEl>
                                        <p:attrNameLst>
                                          <p:attrName>ppt_y</p:attrName>
                                        </p:attrNameLst>
                                      </p:cBhvr>
                                      <p:tavLst>
                                        <p:tav tm="0">
                                          <p:val>
                                            <p:strVal val="#ppt_y"/>
                                          </p:val>
                                        </p:tav>
                                        <p:tav tm="100000">
                                          <p:val>
                                            <p:strVal val="#ppt_y"/>
                                          </p:val>
                                        </p:tav>
                                      </p:tavLst>
                                    </p:anim>
                                  </p:childTnLst>
                                </p:cTn>
                              </p:par>
                            </p:childTnLst>
                          </p:cTn>
                        </p:par>
                      </p:childTnLst>
                    </p:cTn>
                  </p:par>
                  <p:par>
                    <p:cTn id="424" fill="hold">
                      <p:stCondLst>
                        <p:cond delay="indefinite"/>
                      </p:stCondLst>
                      <p:childTnLst>
                        <p:par>
                          <p:cTn id="425" fill="hold">
                            <p:stCondLst>
                              <p:cond delay="0"/>
                            </p:stCondLst>
                            <p:childTnLst>
                              <p:par>
                                <p:cTn id="426" presetID="2" presetClass="entr" presetSubtype="8" fill="hold" grpId="0" nodeType="clickEffect">
                                  <p:stCondLst>
                                    <p:cond delay="0"/>
                                  </p:stCondLst>
                                  <p:childTnLst>
                                    <p:set>
                                      <p:cBhvr>
                                        <p:cTn id="427" dur="1" fill="hold">
                                          <p:stCondLst>
                                            <p:cond delay="0"/>
                                          </p:stCondLst>
                                        </p:cTn>
                                        <p:tgtEl>
                                          <p:spTgt spid="20555"/>
                                        </p:tgtEl>
                                        <p:attrNameLst>
                                          <p:attrName>style.visibility</p:attrName>
                                        </p:attrNameLst>
                                      </p:cBhvr>
                                      <p:to>
                                        <p:strVal val="visible"/>
                                      </p:to>
                                    </p:set>
                                    <p:anim calcmode="lin" valueType="num">
                                      <p:cBhvr additive="base">
                                        <p:cTn id="428" dur="500" fill="hold"/>
                                        <p:tgtEl>
                                          <p:spTgt spid="20555"/>
                                        </p:tgtEl>
                                        <p:attrNameLst>
                                          <p:attrName>ppt_x</p:attrName>
                                        </p:attrNameLst>
                                      </p:cBhvr>
                                      <p:tavLst>
                                        <p:tav tm="0">
                                          <p:val>
                                            <p:strVal val="0-#ppt_w/2"/>
                                          </p:val>
                                        </p:tav>
                                        <p:tav tm="100000">
                                          <p:val>
                                            <p:strVal val="#ppt_x"/>
                                          </p:val>
                                        </p:tav>
                                      </p:tavLst>
                                    </p:anim>
                                    <p:anim calcmode="lin" valueType="num">
                                      <p:cBhvr additive="base">
                                        <p:cTn id="429" dur="500" fill="hold"/>
                                        <p:tgtEl>
                                          <p:spTgt spid="20555"/>
                                        </p:tgtEl>
                                        <p:attrNameLst>
                                          <p:attrName>ppt_y</p:attrName>
                                        </p:attrNameLst>
                                      </p:cBhvr>
                                      <p:tavLst>
                                        <p:tav tm="0">
                                          <p:val>
                                            <p:strVal val="#ppt_y"/>
                                          </p:val>
                                        </p:tav>
                                        <p:tav tm="100000">
                                          <p:val>
                                            <p:strVal val="#ppt_y"/>
                                          </p:val>
                                        </p:tav>
                                      </p:tavLst>
                                    </p:anim>
                                  </p:childTnLst>
                                </p:cTn>
                              </p:par>
                            </p:childTnLst>
                          </p:cTn>
                        </p:par>
                      </p:childTnLst>
                    </p:cTn>
                  </p:par>
                  <p:par>
                    <p:cTn id="430" fill="hold">
                      <p:stCondLst>
                        <p:cond delay="indefinite"/>
                      </p:stCondLst>
                      <p:childTnLst>
                        <p:par>
                          <p:cTn id="431" fill="hold">
                            <p:stCondLst>
                              <p:cond delay="0"/>
                            </p:stCondLst>
                            <p:childTnLst>
                              <p:par>
                                <p:cTn id="432" presetID="2" presetClass="entr" presetSubtype="8" fill="hold" grpId="0" nodeType="clickEffect">
                                  <p:stCondLst>
                                    <p:cond delay="0"/>
                                  </p:stCondLst>
                                  <p:childTnLst>
                                    <p:set>
                                      <p:cBhvr>
                                        <p:cTn id="433" dur="1" fill="hold">
                                          <p:stCondLst>
                                            <p:cond delay="0"/>
                                          </p:stCondLst>
                                        </p:cTn>
                                        <p:tgtEl>
                                          <p:spTgt spid="20556"/>
                                        </p:tgtEl>
                                        <p:attrNameLst>
                                          <p:attrName>style.visibility</p:attrName>
                                        </p:attrNameLst>
                                      </p:cBhvr>
                                      <p:to>
                                        <p:strVal val="visible"/>
                                      </p:to>
                                    </p:set>
                                    <p:anim calcmode="lin" valueType="num">
                                      <p:cBhvr additive="base">
                                        <p:cTn id="434" dur="500" fill="hold"/>
                                        <p:tgtEl>
                                          <p:spTgt spid="20556"/>
                                        </p:tgtEl>
                                        <p:attrNameLst>
                                          <p:attrName>ppt_x</p:attrName>
                                        </p:attrNameLst>
                                      </p:cBhvr>
                                      <p:tavLst>
                                        <p:tav tm="0">
                                          <p:val>
                                            <p:strVal val="0-#ppt_w/2"/>
                                          </p:val>
                                        </p:tav>
                                        <p:tav tm="100000">
                                          <p:val>
                                            <p:strVal val="#ppt_x"/>
                                          </p:val>
                                        </p:tav>
                                      </p:tavLst>
                                    </p:anim>
                                    <p:anim calcmode="lin" valueType="num">
                                      <p:cBhvr additive="base">
                                        <p:cTn id="435" dur="500" fill="hold"/>
                                        <p:tgtEl>
                                          <p:spTgt spid="20556"/>
                                        </p:tgtEl>
                                        <p:attrNameLst>
                                          <p:attrName>ppt_y</p:attrName>
                                        </p:attrNameLst>
                                      </p:cBhvr>
                                      <p:tavLst>
                                        <p:tav tm="0">
                                          <p:val>
                                            <p:strVal val="#ppt_y"/>
                                          </p:val>
                                        </p:tav>
                                        <p:tav tm="100000">
                                          <p:val>
                                            <p:strVal val="#ppt_y"/>
                                          </p:val>
                                        </p:tav>
                                      </p:tavLst>
                                    </p:anim>
                                  </p:childTnLst>
                                </p:cTn>
                              </p:par>
                            </p:childTnLst>
                          </p:cTn>
                        </p:par>
                      </p:childTnLst>
                    </p:cTn>
                  </p:par>
                  <p:par>
                    <p:cTn id="436" fill="hold">
                      <p:stCondLst>
                        <p:cond delay="indefinite"/>
                      </p:stCondLst>
                      <p:childTnLst>
                        <p:par>
                          <p:cTn id="437" fill="hold">
                            <p:stCondLst>
                              <p:cond delay="0"/>
                            </p:stCondLst>
                            <p:childTnLst>
                              <p:par>
                                <p:cTn id="438" presetID="2" presetClass="entr" presetSubtype="8" fill="hold" grpId="0" nodeType="clickEffect">
                                  <p:stCondLst>
                                    <p:cond delay="0"/>
                                  </p:stCondLst>
                                  <p:childTnLst>
                                    <p:set>
                                      <p:cBhvr>
                                        <p:cTn id="439" dur="1" fill="hold">
                                          <p:stCondLst>
                                            <p:cond delay="0"/>
                                          </p:stCondLst>
                                        </p:cTn>
                                        <p:tgtEl>
                                          <p:spTgt spid="20554"/>
                                        </p:tgtEl>
                                        <p:attrNameLst>
                                          <p:attrName>style.visibility</p:attrName>
                                        </p:attrNameLst>
                                      </p:cBhvr>
                                      <p:to>
                                        <p:strVal val="visible"/>
                                      </p:to>
                                    </p:set>
                                    <p:anim calcmode="lin" valueType="num">
                                      <p:cBhvr additive="base">
                                        <p:cTn id="440" dur="500" fill="hold"/>
                                        <p:tgtEl>
                                          <p:spTgt spid="20554"/>
                                        </p:tgtEl>
                                        <p:attrNameLst>
                                          <p:attrName>ppt_x</p:attrName>
                                        </p:attrNameLst>
                                      </p:cBhvr>
                                      <p:tavLst>
                                        <p:tav tm="0">
                                          <p:val>
                                            <p:strVal val="0-#ppt_w/2"/>
                                          </p:val>
                                        </p:tav>
                                        <p:tav tm="100000">
                                          <p:val>
                                            <p:strVal val="#ppt_x"/>
                                          </p:val>
                                        </p:tav>
                                      </p:tavLst>
                                    </p:anim>
                                    <p:anim calcmode="lin" valueType="num">
                                      <p:cBhvr additive="base">
                                        <p:cTn id="441" dur="500" fill="hold"/>
                                        <p:tgtEl>
                                          <p:spTgt spid="20554"/>
                                        </p:tgtEl>
                                        <p:attrNameLst>
                                          <p:attrName>ppt_y</p:attrName>
                                        </p:attrNameLst>
                                      </p:cBhvr>
                                      <p:tavLst>
                                        <p:tav tm="0">
                                          <p:val>
                                            <p:strVal val="#ppt_y"/>
                                          </p:val>
                                        </p:tav>
                                        <p:tav tm="100000">
                                          <p:val>
                                            <p:strVal val="#ppt_y"/>
                                          </p:val>
                                        </p:tav>
                                      </p:tavLst>
                                    </p:anim>
                                  </p:childTnLst>
                                </p:cTn>
                              </p:par>
                            </p:childTnLst>
                          </p:cTn>
                        </p:par>
                      </p:childTnLst>
                    </p:cTn>
                  </p:par>
                  <p:par>
                    <p:cTn id="442" fill="hold">
                      <p:stCondLst>
                        <p:cond delay="indefinite"/>
                      </p:stCondLst>
                      <p:childTnLst>
                        <p:par>
                          <p:cTn id="443" fill="hold">
                            <p:stCondLst>
                              <p:cond delay="0"/>
                            </p:stCondLst>
                            <p:childTnLst>
                              <p:par>
                                <p:cTn id="444" presetID="2" presetClass="entr" presetSubtype="8" fill="hold" grpId="0" nodeType="clickEffect">
                                  <p:stCondLst>
                                    <p:cond delay="0"/>
                                  </p:stCondLst>
                                  <p:childTnLst>
                                    <p:set>
                                      <p:cBhvr>
                                        <p:cTn id="445" dur="1" fill="hold">
                                          <p:stCondLst>
                                            <p:cond delay="0"/>
                                          </p:stCondLst>
                                        </p:cTn>
                                        <p:tgtEl>
                                          <p:spTgt spid="20542"/>
                                        </p:tgtEl>
                                        <p:attrNameLst>
                                          <p:attrName>style.visibility</p:attrName>
                                        </p:attrNameLst>
                                      </p:cBhvr>
                                      <p:to>
                                        <p:strVal val="visible"/>
                                      </p:to>
                                    </p:set>
                                    <p:anim calcmode="lin" valueType="num">
                                      <p:cBhvr additive="base">
                                        <p:cTn id="446" dur="500" fill="hold"/>
                                        <p:tgtEl>
                                          <p:spTgt spid="20542"/>
                                        </p:tgtEl>
                                        <p:attrNameLst>
                                          <p:attrName>ppt_x</p:attrName>
                                        </p:attrNameLst>
                                      </p:cBhvr>
                                      <p:tavLst>
                                        <p:tav tm="0">
                                          <p:val>
                                            <p:strVal val="0-#ppt_w/2"/>
                                          </p:val>
                                        </p:tav>
                                        <p:tav tm="100000">
                                          <p:val>
                                            <p:strVal val="#ppt_x"/>
                                          </p:val>
                                        </p:tav>
                                      </p:tavLst>
                                    </p:anim>
                                    <p:anim calcmode="lin" valueType="num">
                                      <p:cBhvr additive="base">
                                        <p:cTn id="447" dur="500" fill="hold"/>
                                        <p:tgtEl>
                                          <p:spTgt spid="20542"/>
                                        </p:tgtEl>
                                        <p:attrNameLst>
                                          <p:attrName>ppt_y</p:attrName>
                                        </p:attrNameLst>
                                      </p:cBhvr>
                                      <p:tavLst>
                                        <p:tav tm="0">
                                          <p:val>
                                            <p:strVal val="#ppt_y"/>
                                          </p:val>
                                        </p:tav>
                                        <p:tav tm="100000">
                                          <p:val>
                                            <p:strVal val="#ppt_y"/>
                                          </p:val>
                                        </p:tav>
                                      </p:tavLst>
                                    </p:anim>
                                  </p:childTnLst>
                                </p:cTn>
                              </p:par>
                            </p:childTnLst>
                          </p:cTn>
                        </p:par>
                      </p:childTnLst>
                    </p:cTn>
                  </p:par>
                  <p:par>
                    <p:cTn id="448" fill="hold">
                      <p:stCondLst>
                        <p:cond delay="indefinite"/>
                      </p:stCondLst>
                      <p:childTnLst>
                        <p:par>
                          <p:cTn id="449" fill="hold">
                            <p:stCondLst>
                              <p:cond delay="0"/>
                            </p:stCondLst>
                            <p:childTnLst>
                              <p:par>
                                <p:cTn id="450" presetID="2" presetClass="entr" presetSubtype="8" fill="hold" grpId="0" nodeType="clickEffect">
                                  <p:stCondLst>
                                    <p:cond delay="0"/>
                                  </p:stCondLst>
                                  <p:childTnLst>
                                    <p:set>
                                      <p:cBhvr>
                                        <p:cTn id="451" dur="1" fill="hold">
                                          <p:stCondLst>
                                            <p:cond delay="0"/>
                                          </p:stCondLst>
                                        </p:cTn>
                                        <p:tgtEl>
                                          <p:spTgt spid="20537"/>
                                        </p:tgtEl>
                                        <p:attrNameLst>
                                          <p:attrName>style.visibility</p:attrName>
                                        </p:attrNameLst>
                                      </p:cBhvr>
                                      <p:to>
                                        <p:strVal val="visible"/>
                                      </p:to>
                                    </p:set>
                                    <p:anim calcmode="lin" valueType="num">
                                      <p:cBhvr additive="base">
                                        <p:cTn id="452" dur="500" fill="hold"/>
                                        <p:tgtEl>
                                          <p:spTgt spid="20537"/>
                                        </p:tgtEl>
                                        <p:attrNameLst>
                                          <p:attrName>ppt_x</p:attrName>
                                        </p:attrNameLst>
                                      </p:cBhvr>
                                      <p:tavLst>
                                        <p:tav tm="0">
                                          <p:val>
                                            <p:strVal val="0-#ppt_w/2"/>
                                          </p:val>
                                        </p:tav>
                                        <p:tav tm="100000">
                                          <p:val>
                                            <p:strVal val="#ppt_x"/>
                                          </p:val>
                                        </p:tav>
                                      </p:tavLst>
                                    </p:anim>
                                    <p:anim calcmode="lin" valueType="num">
                                      <p:cBhvr additive="base">
                                        <p:cTn id="453" dur="500" fill="hold"/>
                                        <p:tgtEl>
                                          <p:spTgt spid="20537"/>
                                        </p:tgtEl>
                                        <p:attrNameLst>
                                          <p:attrName>ppt_y</p:attrName>
                                        </p:attrNameLst>
                                      </p:cBhvr>
                                      <p:tavLst>
                                        <p:tav tm="0">
                                          <p:val>
                                            <p:strVal val="#ppt_y"/>
                                          </p:val>
                                        </p:tav>
                                        <p:tav tm="100000">
                                          <p:val>
                                            <p:strVal val="#ppt_y"/>
                                          </p:val>
                                        </p:tav>
                                      </p:tavLst>
                                    </p:anim>
                                  </p:childTnLst>
                                </p:cTn>
                              </p:par>
                            </p:childTnLst>
                          </p:cTn>
                        </p:par>
                      </p:childTnLst>
                    </p:cTn>
                  </p:par>
                  <p:par>
                    <p:cTn id="454" fill="hold">
                      <p:stCondLst>
                        <p:cond delay="indefinite"/>
                      </p:stCondLst>
                      <p:childTnLst>
                        <p:par>
                          <p:cTn id="455" fill="hold">
                            <p:stCondLst>
                              <p:cond delay="0"/>
                            </p:stCondLst>
                            <p:childTnLst>
                              <p:par>
                                <p:cTn id="456" presetID="2" presetClass="entr" presetSubtype="8" fill="hold" grpId="0" nodeType="clickEffect">
                                  <p:stCondLst>
                                    <p:cond delay="0"/>
                                  </p:stCondLst>
                                  <p:childTnLst>
                                    <p:set>
                                      <p:cBhvr>
                                        <p:cTn id="457" dur="1" fill="hold">
                                          <p:stCondLst>
                                            <p:cond delay="0"/>
                                          </p:stCondLst>
                                        </p:cTn>
                                        <p:tgtEl>
                                          <p:spTgt spid="20538"/>
                                        </p:tgtEl>
                                        <p:attrNameLst>
                                          <p:attrName>style.visibility</p:attrName>
                                        </p:attrNameLst>
                                      </p:cBhvr>
                                      <p:to>
                                        <p:strVal val="visible"/>
                                      </p:to>
                                    </p:set>
                                    <p:anim calcmode="lin" valueType="num">
                                      <p:cBhvr additive="base">
                                        <p:cTn id="458" dur="500" fill="hold"/>
                                        <p:tgtEl>
                                          <p:spTgt spid="20538"/>
                                        </p:tgtEl>
                                        <p:attrNameLst>
                                          <p:attrName>ppt_x</p:attrName>
                                        </p:attrNameLst>
                                      </p:cBhvr>
                                      <p:tavLst>
                                        <p:tav tm="0">
                                          <p:val>
                                            <p:strVal val="0-#ppt_w/2"/>
                                          </p:val>
                                        </p:tav>
                                        <p:tav tm="100000">
                                          <p:val>
                                            <p:strVal val="#ppt_x"/>
                                          </p:val>
                                        </p:tav>
                                      </p:tavLst>
                                    </p:anim>
                                    <p:anim calcmode="lin" valueType="num">
                                      <p:cBhvr additive="base">
                                        <p:cTn id="459" dur="500" fill="hold"/>
                                        <p:tgtEl>
                                          <p:spTgt spid="20538"/>
                                        </p:tgtEl>
                                        <p:attrNameLst>
                                          <p:attrName>ppt_y</p:attrName>
                                        </p:attrNameLst>
                                      </p:cBhvr>
                                      <p:tavLst>
                                        <p:tav tm="0">
                                          <p:val>
                                            <p:strVal val="#ppt_y"/>
                                          </p:val>
                                        </p:tav>
                                        <p:tav tm="100000">
                                          <p:val>
                                            <p:strVal val="#ppt_y"/>
                                          </p:val>
                                        </p:tav>
                                      </p:tavLst>
                                    </p:anim>
                                  </p:childTnLst>
                                </p:cTn>
                              </p:par>
                            </p:childTnLst>
                          </p:cTn>
                        </p:par>
                      </p:childTnLst>
                    </p:cTn>
                  </p:par>
                  <p:par>
                    <p:cTn id="460" fill="hold">
                      <p:stCondLst>
                        <p:cond delay="indefinite"/>
                      </p:stCondLst>
                      <p:childTnLst>
                        <p:par>
                          <p:cTn id="461" fill="hold">
                            <p:stCondLst>
                              <p:cond delay="0"/>
                            </p:stCondLst>
                            <p:childTnLst>
                              <p:par>
                                <p:cTn id="462" presetID="2" presetClass="entr" presetSubtype="8" fill="hold" grpId="0" nodeType="clickEffect">
                                  <p:stCondLst>
                                    <p:cond delay="0"/>
                                  </p:stCondLst>
                                  <p:childTnLst>
                                    <p:set>
                                      <p:cBhvr>
                                        <p:cTn id="463" dur="1" fill="hold">
                                          <p:stCondLst>
                                            <p:cond delay="0"/>
                                          </p:stCondLst>
                                        </p:cTn>
                                        <p:tgtEl>
                                          <p:spTgt spid="20539"/>
                                        </p:tgtEl>
                                        <p:attrNameLst>
                                          <p:attrName>style.visibility</p:attrName>
                                        </p:attrNameLst>
                                      </p:cBhvr>
                                      <p:to>
                                        <p:strVal val="visible"/>
                                      </p:to>
                                    </p:set>
                                    <p:anim calcmode="lin" valueType="num">
                                      <p:cBhvr additive="base">
                                        <p:cTn id="464" dur="500" fill="hold"/>
                                        <p:tgtEl>
                                          <p:spTgt spid="20539"/>
                                        </p:tgtEl>
                                        <p:attrNameLst>
                                          <p:attrName>ppt_x</p:attrName>
                                        </p:attrNameLst>
                                      </p:cBhvr>
                                      <p:tavLst>
                                        <p:tav tm="0">
                                          <p:val>
                                            <p:strVal val="0-#ppt_w/2"/>
                                          </p:val>
                                        </p:tav>
                                        <p:tav tm="100000">
                                          <p:val>
                                            <p:strVal val="#ppt_x"/>
                                          </p:val>
                                        </p:tav>
                                      </p:tavLst>
                                    </p:anim>
                                    <p:anim calcmode="lin" valueType="num">
                                      <p:cBhvr additive="base">
                                        <p:cTn id="465" dur="500" fill="hold"/>
                                        <p:tgtEl>
                                          <p:spTgt spid="20539"/>
                                        </p:tgtEl>
                                        <p:attrNameLst>
                                          <p:attrName>ppt_y</p:attrName>
                                        </p:attrNameLst>
                                      </p:cBhvr>
                                      <p:tavLst>
                                        <p:tav tm="0">
                                          <p:val>
                                            <p:strVal val="#ppt_y"/>
                                          </p:val>
                                        </p:tav>
                                        <p:tav tm="100000">
                                          <p:val>
                                            <p:strVal val="#ppt_y"/>
                                          </p:val>
                                        </p:tav>
                                      </p:tavLst>
                                    </p:anim>
                                  </p:childTnLst>
                                </p:cTn>
                              </p:par>
                            </p:childTnLst>
                          </p:cTn>
                        </p:par>
                      </p:childTnLst>
                    </p:cTn>
                  </p:par>
                  <p:par>
                    <p:cTn id="466" fill="hold">
                      <p:stCondLst>
                        <p:cond delay="indefinite"/>
                      </p:stCondLst>
                      <p:childTnLst>
                        <p:par>
                          <p:cTn id="467" fill="hold">
                            <p:stCondLst>
                              <p:cond delay="0"/>
                            </p:stCondLst>
                            <p:childTnLst>
                              <p:par>
                                <p:cTn id="468" presetID="2" presetClass="entr" presetSubtype="8" fill="hold" grpId="0" nodeType="clickEffect">
                                  <p:stCondLst>
                                    <p:cond delay="0"/>
                                  </p:stCondLst>
                                  <p:childTnLst>
                                    <p:set>
                                      <p:cBhvr>
                                        <p:cTn id="469" dur="1" fill="hold">
                                          <p:stCondLst>
                                            <p:cond delay="0"/>
                                          </p:stCondLst>
                                        </p:cTn>
                                        <p:tgtEl>
                                          <p:spTgt spid="20540"/>
                                        </p:tgtEl>
                                        <p:attrNameLst>
                                          <p:attrName>style.visibility</p:attrName>
                                        </p:attrNameLst>
                                      </p:cBhvr>
                                      <p:to>
                                        <p:strVal val="visible"/>
                                      </p:to>
                                    </p:set>
                                    <p:anim calcmode="lin" valueType="num">
                                      <p:cBhvr additive="base">
                                        <p:cTn id="470" dur="500" fill="hold"/>
                                        <p:tgtEl>
                                          <p:spTgt spid="20540"/>
                                        </p:tgtEl>
                                        <p:attrNameLst>
                                          <p:attrName>ppt_x</p:attrName>
                                        </p:attrNameLst>
                                      </p:cBhvr>
                                      <p:tavLst>
                                        <p:tav tm="0">
                                          <p:val>
                                            <p:strVal val="0-#ppt_w/2"/>
                                          </p:val>
                                        </p:tav>
                                        <p:tav tm="100000">
                                          <p:val>
                                            <p:strVal val="#ppt_x"/>
                                          </p:val>
                                        </p:tav>
                                      </p:tavLst>
                                    </p:anim>
                                    <p:anim calcmode="lin" valueType="num">
                                      <p:cBhvr additive="base">
                                        <p:cTn id="471" dur="500" fill="hold"/>
                                        <p:tgtEl>
                                          <p:spTgt spid="20540"/>
                                        </p:tgtEl>
                                        <p:attrNameLst>
                                          <p:attrName>ppt_y</p:attrName>
                                        </p:attrNameLst>
                                      </p:cBhvr>
                                      <p:tavLst>
                                        <p:tav tm="0">
                                          <p:val>
                                            <p:strVal val="#ppt_y"/>
                                          </p:val>
                                        </p:tav>
                                        <p:tav tm="100000">
                                          <p:val>
                                            <p:strVal val="#ppt_y"/>
                                          </p:val>
                                        </p:tav>
                                      </p:tavLst>
                                    </p:anim>
                                  </p:childTnLst>
                                </p:cTn>
                              </p:par>
                            </p:childTnLst>
                          </p:cTn>
                        </p:par>
                      </p:childTnLst>
                    </p:cTn>
                  </p:par>
                  <p:par>
                    <p:cTn id="472" fill="hold">
                      <p:stCondLst>
                        <p:cond delay="indefinite"/>
                      </p:stCondLst>
                      <p:childTnLst>
                        <p:par>
                          <p:cTn id="473" fill="hold">
                            <p:stCondLst>
                              <p:cond delay="0"/>
                            </p:stCondLst>
                            <p:childTnLst>
                              <p:par>
                                <p:cTn id="474" presetID="2" presetClass="entr" presetSubtype="8" fill="hold" grpId="0" nodeType="clickEffect">
                                  <p:stCondLst>
                                    <p:cond delay="0"/>
                                  </p:stCondLst>
                                  <p:childTnLst>
                                    <p:set>
                                      <p:cBhvr>
                                        <p:cTn id="475" dur="1" fill="hold">
                                          <p:stCondLst>
                                            <p:cond delay="0"/>
                                          </p:stCondLst>
                                        </p:cTn>
                                        <p:tgtEl>
                                          <p:spTgt spid="20541"/>
                                        </p:tgtEl>
                                        <p:attrNameLst>
                                          <p:attrName>style.visibility</p:attrName>
                                        </p:attrNameLst>
                                      </p:cBhvr>
                                      <p:to>
                                        <p:strVal val="visible"/>
                                      </p:to>
                                    </p:set>
                                    <p:anim calcmode="lin" valueType="num">
                                      <p:cBhvr additive="base">
                                        <p:cTn id="476" dur="500" fill="hold"/>
                                        <p:tgtEl>
                                          <p:spTgt spid="20541"/>
                                        </p:tgtEl>
                                        <p:attrNameLst>
                                          <p:attrName>ppt_x</p:attrName>
                                        </p:attrNameLst>
                                      </p:cBhvr>
                                      <p:tavLst>
                                        <p:tav tm="0">
                                          <p:val>
                                            <p:strVal val="0-#ppt_w/2"/>
                                          </p:val>
                                        </p:tav>
                                        <p:tav tm="100000">
                                          <p:val>
                                            <p:strVal val="#ppt_x"/>
                                          </p:val>
                                        </p:tav>
                                      </p:tavLst>
                                    </p:anim>
                                    <p:anim calcmode="lin" valueType="num">
                                      <p:cBhvr additive="base">
                                        <p:cTn id="477" dur="500" fill="hold"/>
                                        <p:tgtEl>
                                          <p:spTgt spid="20541"/>
                                        </p:tgtEl>
                                        <p:attrNameLst>
                                          <p:attrName>ppt_y</p:attrName>
                                        </p:attrNameLst>
                                      </p:cBhvr>
                                      <p:tavLst>
                                        <p:tav tm="0">
                                          <p:val>
                                            <p:strVal val="#ppt_y"/>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 presetClass="entr" presetSubtype="8" fill="hold" grpId="0" nodeType="clickEffect">
                                  <p:stCondLst>
                                    <p:cond delay="0"/>
                                  </p:stCondLst>
                                  <p:childTnLst>
                                    <p:set>
                                      <p:cBhvr>
                                        <p:cTn id="481" dur="1" fill="hold">
                                          <p:stCondLst>
                                            <p:cond delay="0"/>
                                          </p:stCondLst>
                                        </p:cTn>
                                        <p:tgtEl>
                                          <p:spTgt spid="20551"/>
                                        </p:tgtEl>
                                        <p:attrNameLst>
                                          <p:attrName>style.visibility</p:attrName>
                                        </p:attrNameLst>
                                      </p:cBhvr>
                                      <p:to>
                                        <p:strVal val="visible"/>
                                      </p:to>
                                    </p:set>
                                    <p:anim calcmode="lin" valueType="num">
                                      <p:cBhvr additive="base">
                                        <p:cTn id="482" dur="500" fill="hold"/>
                                        <p:tgtEl>
                                          <p:spTgt spid="20551"/>
                                        </p:tgtEl>
                                        <p:attrNameLst>
                                          <p:attrName>ppt_x</p:attrName>
                                        </p:attrNameLst>
                                      </p:cBhvr>
                                      <p:tavLst>
                                        <p:tav tm="0">
                                          <p:val>
                                            <p:strVal val="0-#ppt_w/2"/>
                                          </p:val>
                                        </p:tav>
                                        <p:tav tm="100000">
                                          <p:val>
                                            <p:strVal val="#ppt_x"/>
                                          </p:val>
                                        </p:tav>
                                      </p:tavLst>
                                    </p:anim>
                                    <p:anim calcmode="lin" valueType="num">
                                      <p:cBhvr additive="base">
                                        <p:cTn id="483" dur="500" fill="hold"/>
                                        <p:tgtEl>
                                          <p:spTgt spid="20551"/>
                                        </p:tgtEl>
                                        <p:attrNameLst>
                                          <p:attrName>ppt_y</p:attrName>
                                        </p:attrNameLst>
                                      </p:cBhvr>
                                      <p:tavLst>
                                        <p:tav tm="0">
                                          <p:val>
                                            <p:strVal val="#ppt_y"/>
                                          </p:val>
                                        </p:tav>
                                        <p:tav tm="100000">
                                          <p:val>
                                            <p:strVal val="#ppt_y"/>
                                          </p:val>
                                        </p:tav>
                                      </p:tavLst>
                                    </p:anim>
                                  </p:childTnLst>
                                </p:cTn>
                              </p:par>
                            </p:childTnLst>
                          </p:cTn>
                        </p:par>
                      </p:childTnLst>
                    </p:cTn>
                  </p:par>
                  <p:par>
                    <p:cTn id="484" fill="hold">
                      <p:stCondLst>
                        <p:cond delay="indefinite"/>
                      </p:stCondLst>
                      <p:childTnLst>
                        <p:par>
                          <p:cTn id="485" fill="hold">
                            <p:stCondLst>
                              <p:cond delay="0"/>
                            </p:stCondLst>
                            <p:childTnLst>
                              <p:par>
                                <p:cTn id="486" presetID="2" presetClass="entr" presetSubtype="8" fill="hold" grpId="0" nodeType="clickEffect">
                                  <p:stCondLst>
                                    <p:cond delay="0"/>
                                  </p:stCondLst>
                                  <p:childTnLst>
                                    <p:set>
                                      <p:cBhvr>
                                        <p:cTn id="487" dur="1" fill="hold">
                                          <p:stCondLst>
                                            <p:cond delay="0"/>
                                          </p:stCondLst>
                                        </p:cTn>
                                        <p:tgtEl>
                                          <p:spTgt spid="20548"/>
                                        </p:tgtEl>
                                        <p:attrNameLst>
                                          <p:attrName>style.visibility</p:attrName>
                                        </p:attrNameLst>
                                      </p:cBhvr>
                                      <p:to>
                                        <p:strVal val="visible"/>
                                      </p:to>
                                    </p:set>
                                    <p:anim calcmode="lin" valueType="num">
                                      <p:cBhvr additive="base">
                                        <p:cTn id="488" dur="500" fill="hold"/>
                                        <p:tgtEl>
                                          <p:spTgt spid="20548"/>
                                        </p:tgtEl>
                                        <p:attrNameLst>
                                          <p:attrName>ppt_x</p:attrName>
                                        </p:attrNameLst>
                                      </p:cBhvr>
                                      <p:tavLst>
                                        <p:tav tm="0">
                                          <p:val>
                                            <p:strVal val="0-#ppt_w/2"/>
                                          </p:val>
                                        </p:tav>
                                        <p:tav tm="100000">
                                          <p:val>
                                            <p:strVal val="#ppt_x"/>
                                          </p:val>
                                        </p:tav>
                                      </p:tavLst>
                                    </p:anim>
                                    <p:anim calcmode="lin" valueType="num">
                                      <p:cBhvr additive="base">
                                        <p:cTn id="489" dur="500" fill="hold"/>
                                        <p:tgtEl>
                                          <p:spTgt spid="20548"/>
                                        </p:tgtEl>
                                        <p:attrNameLst>
                                          <p:attrName>ppt_y</p:attrName>
                                        </p:attrNameLst>
                                      </p:cBhvr>
                                      <p:tavLst>
                                        <p:tav tm="0">
                                          <p:val>
                                            <p:strVal val="#ppt_y"/>
                                          </p:val>
                                        </p:tav>
                                        <p:tav tm="100000">
                                          <p:val>
                                            <p:strVal val="#ppt_y"/>
                                          </p:val>
                                        </p:tav>
                                      </p:tavLst>
                                    </p:anim>
                                  </p:childTnLst>
                                </p:cTn>
                              </p:par>
                            </p:childTnLst>
                          </p:cTn>
                        </p:par>
                      </p:childTnLst>
                    </p:cTn>
                  </p:par>
                  <p:par>
                    <p:cTn id="490" fill="hold">
                      <p:stCondLst>
                        <p:cond delay="indefinite"/>
                      </p:stCondLst>
                      <p:childTnLst>
                        <p:par>
                          <p:cTn id="491" fill="hold">
                            <p:stCondLst>
                              <p:cond delay="0"/>
                            </p:stCondLst>
                            <p:childTnLst>
                              <p:par>
                                <p:cTn id="492" presetID="2" presetClass="entr" presetSubtype="8" fill="hold" grpId="0" nodeType="clickEffect">
                                  <p:stCondLst>
                                    <p:cond delay="0"/>
                                  </p:stCondLst>
                                  <p:childTnLst>
                                    <p:set>
                                      <p:cBhvr>
                                        <p:cTn id="493" dur="1" fill="hold">
                                          <p:stCondLst>
                                            <p:cond delay="0"/>
                                          </p:stCondLst>
                                        </p:cTn>
                                        <p:tgtEl>
                                          <p:spTgt spid="20549"/>
                                        </p:tgtEl>
                                        <p:attrNameLst>
                                          <p:attrName>style.visibility</p:attrName>
                                        </p:attrNameLst>
                                      </p:cBhvr>
                                      <p:to>
                                        <p:strVal val="visible"/>
                                      </p:to>
                                    </p:set>
                                    <p:anim calcmode="lin" valueType="num">
                                      <p:cBhvr additive="base">
                                        <p:cTn id="494" dur="500" fill="hold"/>
                                        <p:tgtEl>
                                          <p:spTgt spid="20549"/>
                                        </p:tgtEl>
                                        <p:attrNameLst>
                                          <p:attrName>ppt_x</p:attrName>
                                        </p:attrNameLst>
                                      </p:cBhvr>
                                      <p:tavLst>
                                        <p:tav tm="0">
                                          <p:val>
                                            <p:strVal val="0-#ppt_w/2"/>
                                          </p:val>
                                        </p:tav>
                                        <p:tav tm="100000">
                                          <p:val>
                                            <p:strVal val="#ppt_x"/>
                                          </p:val>
                                        </p:tav>
                                      </p:tavLst>
                                    </p:anim>
                                    <p:anim calcmode="lin" valueType="num">
                                      <p:cBhvr additive="base">
                                        <p:cTn id="495" dur="500" fill="hold"/>
                                        <p:tgtEl>
                                          <p:spTgt spid="20549"/>
                                        </p:tgtEl>
                                        <p:attrNameLst>
                                          <p:attrName>ppt_y</p:attrName>
                                        </p:attrNameLst>
                                      </p:cBhvr>
                                      <p:tavLst>
                                        <p:tav tm="0">
                                          <p:val>
                                            <p:strVal val="#ppt_y"/>
                                          </p:val>
                                        </p:tav>
                                        <p:tav tm="100000">
                                          <p:val>
                                            <p:strVal val="#ppt_y"/>
                                          </p:val>
                                        </p:tav>
                                      </p:tavLst>
                                    </p:anim>
                                  </p:childTnLst>
                                </p:cTn>
                              </p:par>
                            </p:childTnLst>
                          </p:cTn>
                        </p:par>
                      </p:childTnLst>
                    </p:cTn>
                  </p:par>
                  <p:par>
                    <p:cTn id="496" fill="hold">
                      <p:stCondLst>
                        <p:cond delay="indefinite"/>
                      </p:stCondLst>
                      <p:childTnLst>
                        <p:par>
                          <p:cTn id="497" fill="hold">
                            <p:stCondLst>
                              <p:cond delay="0"/>
                            </p:stCondLst>
                            <p:childTnLst>
                              <p:par>
                                <p:cTn id="498" presetID="2" presetClass="entr" presetSubtype="8" fill="hold" grpId="0" nodeType="clickEffect">
                                  <p:stCondLst>
                                    <p:cond delay="0"/>
                                  </p:stCondLst>
                                  <p:childTnLst>
                                    <p:set>
                                      <p:cBhvr>
                                        <p:cTn id="499" dur="1" fill="hold">
                                          <p:stCondLst>
                                            <p:cond delay="0"/>
                                          </p:stCondLst>
                                        </p:cTn>
                                        <p:tgtEl>
                                          <p:spTgt spid="20552"/>
                                        </p:tgtEl>
                                        <p:attrNameLst>
                                          <p:attrName>style.visibility</p:attrName>
                                        </p:attrNameLst>
                                      </p:cBhvr>
                                      <p:to>
                                        <p:strVal val="visible"/>
                                      </p:to>
                                    </p:set>
                                    <p:anim calcmode="lin" valueType="num">
                                      <p:cBhvr additive="base">
                                        <p:cTn id="500" dur="500" fill="hold"/>
                                        <p:tgtEl>
                                          <p:spTgt spid="20552"/>
                                        </p:tgtEl>
                                        <p:attrNameLst>
                                          <p:attrName>ppt_x</p:attrName>
                                        </p:attrNameLst>
                                      </p:cBhvr>
                                      <p:tavLst>
                                        <p:tav tm="0">
                                          <p:val>
                                            <p:strVal val="0-#ppt_w/2"/>
                                          </p:val>
                                        </p:tav>
                                        <p:tav tm="100000">
                                          <p:val>
                                            <p:strVal val="#ppt_x"/>
                                          </p:val>
                                        </p:tav>
                                      </p:tavLst>
                                    </p:anim>
                                    <p:anim calcmode="lin" valueType="num">
                                      <p:cBhvr additive="base">
                                        <p:cTn id="501" dur="500" fill="hold"/>
                                        <p:tgtEl>
                                          <p:spTgt spid="20552"/>
                                        </p:tgtEl>
                                        <p:attrNameLst>
                                          <p:attrName>ppt_y</p:attrName>
                                        </p:attrNameLst>
                                      </p:cBhvr>
                                      <p:tavLst>
                                        <p:tav tm="0">
                                          <p:val>
                                            <p:strVal val="#ppt_y"/>
                                          </p:val>
                                        </p:tav>
                                        <p:tav tm="100000">
                                          <p:val>
                                            <p:strVal val="#ppt_y"/>
                                          </p:val>
                                        </p:tav>
                                      </p:tavLst>
                                    </p:anim>
                                  </p:childTnLst>
                                </p:cTn>
                              </p:par>
                            </p:childTnLst>
                          </p:cTn>
                        </p:par>
                      </p:childTnLst>
                    </p:cTn>
                  </p:par>
                  <p:par>
                    <p:cTn id="502" fill="hold">
                      <p:stCondLst>
                        <p:cond delay="indefinite"/>
                      </p:stCondLst>
                      <p:childTnLst>
                        <p:par>
                          <p:cTn id="503" fill="hold">
                            <p:stCondLst>
                              <p:cond delay="0"/>
                            </p:stCondLst>
                            <p:childTnLst>
                              <p:par>
                                <p:cTn id="504" presetID="2" presetClass="entr" presetSubtype="8" fill="hold" grpId="0" nodeType="clickEffect">
                                  <p:stCondLst>
                                    <p:cond delay="0"/>
                                  </p:stCondLst>
                                  <p:childTnLst>
                                    <p:set>
                                      <p:cBhvr>
                                        <p:cTn id="505" dur="1" fill="hold">
                                          <p:stCondLst>
                                            <p:cond delay="0"/>
                                          </p:stCondLst>
                                        </p:cTn>
                                        <p:tgtEl>
                                          <p:spTgt spid="20543"/>
                                        </p:tgtEl>
                                        <p:attrNameLst>
                                          <p:attrName>style.visibility</p:attrName>
                                        </p:attrNameLst>
                                      </p:cBhvr>
                                      <p:to>
                                        <p:strVal val="visible"/>
                                      </p:to>
                                    </p:set>
                                    <p:anim calcmode="lin" valueType="num">
                                      <p:cBhvr additive="base">
                                        <p:cTn id="506" dur="500" fill="hold"/>
                                        <p:tgtEl>
                                          <p:spTgt spid="20543"/>
                                        </p:tgtEl>
                                        <p:attrNameLst>
                                          <p:attrName>ppt_x</p:attrName>
                                        </p:attrNameLst>
                                      </p:cBhvr>
                                      <p:tavLst>
                                        <p:tav tm="0">
                                          <p:val>
                                            <p:strVal val="0-#ppt_w/2"/>
                                          </p:val>
                                        </p:tav>
                                        <p:tav tm="100000">
                                          <p:val>
                                            <p:strVal val="#ppt_x"/>
                                          </p:val>
                                        </p:tav>
                                      </p:tavLst>
                                    </p:anim>
                                    <p:anim calcmode="lin" valueType="num">
                                      <p:cBhvr additive="base">
                                        <p:cTn id="507" dur="500" fill="hold"/>
                                        <p:tgtEl>
                                          <p:spTgt spid="20543"/>
                                        </p:tgtEl>
                                        <p:attrNameLst>
                                          <p:attrName>ppt_y</p:attrName>
                                        </p:attrNameLst>
                                      </p:cBhvr>
                                      <p:tavLst>
                                        <p:tav tm="0">
                                          <p:val>
                                            <p:strVal val="#ppt_y"/>
                                          </p:val>
                                        </p:tav>
                                        <p:tav tm="100000">
                                          <p:val>
                                            <p:strVal val="#ppt_y"/>
                                          </p:val>
                                        </p:tav>
                                      </p:tavLst>
                                    </p:anim>
                                  </p:childTnLst>
                                </p:cTn>
                              </p:par>
                            </p:childTnLst>
                          </p:cTn>
                        </p:par>
                      </p:childTnLst>
                    </p:cTn>
                  </p:par>
                  <p:par>
                    <p:cTn id="508" fill="hold">
                      <p:stCondLst>
                        <p:cond delay="indefinite"/>
                      </p:stCondLst>
                      <p:childTnLst>
                        <p:par>
                          <p:cTn id="509" fill="hold">
                            <p:stCondLst>
                              <p:cond delay="0"/>
                            </p:stCondLst>
                            <p:childTnLst>
                              <p:par>
                                <p:cTn id="510" presetID="2" presetClass="entr" presetSubtype="8" fill="hold" nodeType="clickEffect">
                                  <p:stCondLst>
                                    <p:cond delay="0"/>
                                  </p:stCondLst>
                                  <p:childTnLst>
                                    <p:set>
                                      <p:cBhvr>
                                        <p:cTn id="511" dur="1" fill="hold">
                                          <p:stCondLst>
                                            <p:cond delay="0"/>
                                          </p:stCondLst>
                                        </p:cTn>
                                        <p:tgtEl>
                                          <p:spTgt spid="2"/>
                                        </p:tgtEl>
                                        <p:attrNameLst>
                                          <p:attrName>style.visibility</p:attrName>
                                        </p:attrNameLst>
                                      </p:cBhvr>
                                      <p:to>
                                        <p:strVal val="visible"/>
                                      </p:to>
                                    </p:set>
                                    <p:anim calcmode="lin" valueType="num">
                                      <p:cBhvr additive="base">
                                        <p:cTn id="512" dur="500" fill="hold"/>
                                        <p:tgtEl>
                                          <p:spTgt spid="2"/>
                                        </p:tgtEl>
                                        <p:attrNameLst>
                                          <p:attrName>ppt_x</p:attrName>
                                        </p:attrNameLst>
                                      </p:cBhvr>
                                      <p:tavLst>
                                        <p:tav tm="0">
                                          <p:val>
                                            <p:strVal val="0-#ppt_w/2"/>
                                          </p:val>
                                        </p:tav>
                                        <p:tav tm="100000">
                                          <p:val>
                                            <p:strVal val="#ppt_x"/>
                                          </p:val>
                                        </p:tav>
                                      </p:tavLst>
                                    </p:anim>
                                    <p:anim calcmode="lin" valueType="num">
                                      <p:cBhvr additive="base">
                                        <p:cTn id="5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14" fill="hold">
                      <p:stCondLst>
                        <p:cond delay="indefinite"/>
                      </p:stCondLst>
                      <p:childTnLst>
                        <p:par>
                          <p:cTn id="515" fill="hold">
                            <p:stCondLst>
                              <p:cond delay="0"/>
                            </p:stCondLst>
                            <p:childTnLst>
                              <p:par>
                                <p:cTn id="516" presetID="2" presetClass="entr" presetSubtype="8" fill="hold" grpId="0" nodeType="clickEffect">
                                  <p:stCondLst>
                                    <p:cond delay="0"/>
                                  </p:stCondLst>
                                  <p:childTnLst>
                                    <p:set>
                                      <p:cBhvr>
                                        <p:cTn id="517" dur="1" fill="hold">
                                          <p:stCondLst>
                                            <p:cond delay="0"/>
                                          </p:stCondLst>
                                        </p:cTn>
                                        <p:tgtEl>
                                          <p:spTgt spid="20547"/>
                                        </p:tgtEl>
                                        <p:attrNameLst>
                                          <p:attrName>style.visibility</p:attrName>
                                        </p:attrNameLst>
                                      </p:cBhvr>
                                      <p:to>
                                        <p:strVal val="visible"/>
                                      </p:to>
                                    </p:set>
                                    <p:anim calcmode="lin" valueType="num">
                                      <p:cBhvr additive="base">
                                        <p:cTn id="518" dur="500" fill="hold"/>
                                        <p:tgtEl>
                                          <p:spTgt spid="20547"/>
                                        </p:tgtEl>
                                        <p:attrNameLst>
                                          <p:attrName>ppt_x</p:attrName>
                                        </p:attrNameLst>
                                      </p:cBhvr>
                                      <p:tavLst>
                                        <p:tav tm="0">
                                          <p:val>
                                            <p:strVal val="0-#ppt_w/2"/>
                                          </p:val>
                                        </p:tav>
                                        <p:tav tm="100000">
                                          <p:val>
                                            <p:strVal val="#ppt_x"/>
                                          </p:val>
                                        </p:tav>
                                      </p:tavLst>
                                    </p:anim>
                                    <p:anim calcmode="lin" valueType="num">
                                      <p:cBhvr additive="base">
                                        <p:cTn id="519" dur="500" fill="hold"/>
                                        <p:tgtEl>
                                          <p:spTgt spid="20547"/>
                                        </p:tgtEl>
                                        <p:attrNameLst>
                                          <p:attrName>ppt_y</p:attrName>
                                        </p:attrNameLst>
                                      </p:cBhvr>
                                      <p:tavLst>
                                        <p:tav tm="0">
                                          <p:val>
                                            <p:strVal val="#ppt_y"/>
                                          </p:val>
                                        </p:tav>
                                        <p:tav tm="100000">
                                          <p:val>
                                            <p:strVal val="#ppt_y"/>
                                          </p:val>
                                        </p:tav>
                                      </p:tavLst>
                                    </p:anim>
                                  </p:childTnLst>
                                </p:cTn>
                              </p:par>
                            </p:childTnLst>
                          </p:cTn>
                        </p:par>
                      </p:childTnLst>
                    </p:cTn>
                  </p:par>
                  <p:par>
                    <p:cTn id="520" fill="hold">
                      <p:stCondLst>
                        <p:cond delay="indefinite"/>
                      </p:stCondLst>
                      <p:childTnLst>
                        <p:par>
                          <p:cTn id="521" fill="hold">
                            <p:stCondLst>
                              <p:cond delay="0"/>
                            </p:stCondLst>
                            <p:childTnLst>
                              <p:par>
                                <p:cTn id="522" presetID="18" presetClass="entr" presetSubtype="12" fill="hold" nodeType="clickEffect">
                                  <p:stCondLst>
                                    <p:cond delay="0"/>
                                  </p:stCondLst>
                                  <p:childTnLst>
                                    <p:set>
                                      <p:cBhvr>
                                        <p:cTn id="523" dur="1" fill="hold">
                                          <p:stCondLst>
                                            <p:cond delay="0"/>
                                          </p:stCondLst>
                                        </p:cTn>
                                        <p:tgtEl>
                                          <p:spTgt spid="6"/>
                                        </p:tgtEl>
                                        <p:attrNameLst>
                                          <p:attrName>style.visibility</p:attrName>
                                        </p:attrNameLst>
                                      </p:cBhvr>
                                      <p:to>
                                        <p:strVal val="visible"/>
                                      </p:to>
                                    </p:set>
                                    <p:animEffect transition="in" filter="strips(downLeft)">
                                      <p:cBhvr>
                                        <p:cTn id="5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4" grpId="0" animBg="1"/>
      <p:bldP spid="20485" grpId="0" animBg="1"/>
      <p:bldP spid="20486" grpId="0" animBg="1"/>
      <p:bldP spid="20487" grpId="0" animBg="1"/>
      <p:bldP spid="20488" grpId="0" animBg="1"/>
      <p:bldP spid="20489" grpId="0" animBg="1"/>
      <p:bldP spid="20490" grpId="0" animBg="1"/>
      <p:bldP spid="20491" grpId="0" animBg="1"/>
      <p:bldP spid="20492" grpId="0" animBg="1"/>
      <p:bldP spid="20493" grpId="0" animBg="1"/>
      <p:bldP spid="20494" grpId="0" animBg="1"/>
      <p:bldP spid="20495" grpId="0" animBg="1"/>
      <p:bldP spid="20496" grpId="0" animBg="1"/>
      <p:bldP spid="20497" grpId="0" animBg="1"/>
      <p:bldP spid="20498" grpId="0" autoUpdateAnimBg="0"/>
      <p:bldP spid="20499" grpId="0" autoUpdateAnimBg="0"/>
      <p:bldP spid="20500" grpId="0" animBg="1"/>
      <p:bldP spid="20501" grpId="0" animBg="1"/>
      <p:bldP spid="20502" grpId="0" animBg="1"/>
      <p:bldP spid="20503" grpId="0" animBg="1"/>
      <p:bldP spid="20504" grpId="0" animBg="1"/>
      <p:bldP spid="20505" grpId="0" animBg="1"/>
      <p:bldP spid="20506" grpId="0" animBg="1"/>
      <p:bldP spid="20507" grpId="0" animBg="1"/>
      <p:bldP spid="20508" grpId="0" animBg="1"/>
      <p:bldP spid="20509" grpId="0" animBg="1"/>
      <p:bldP spid="20510" grpId="0" autoUpdateAnimBg="0"/>
      <p:bldP spid="20511" grpId="0" autoUpdateAnimBg="0"/>
      <p:bldP spid="20512" grpId="0" autoUpdateAnimBg="0"/>
      <p:bldP spid="20513" grpId="0" autoUpdateAnimBg="0"/>
      <p:bldP spid="20514" grpId="0" autoUpdateAnimBg="0"/>
      <p:bldP spid="20515" grpId="0" autoUpdateAnimBg="0"/>
      <p:bldP spid="20516" grpId="0" autoUpdateAnimBg="0"/>
      <p:bldP spid="20517" grpId="0" autoUpdateAnimBg="0"/>
      <p:bldP spid="20518" grpId="0" autoUpdateAnimBg="0"/>
      <p:bldP spid="20519" grpId="0" autoUpdateAnimBg="0"/>
      <p:bldP spid="20520" grpId="0" autoUpdateAnimBg="0"/>
      <p:bldP spid="20521" grpId="0" autoUpdateAnimBg="0"/>
      <p:bldP spid="20522" grpId="0" autoUpdateAnimBg="0"/>
      <p:bldP spid="20523" grpId="0" autoUpdateAnimBg="0"/>
      <p:bldP spid="20524" grpId="0" autoUpdateAnimBg="0"/>
      <p:bldP spid="20525" grpId="0" autoUpdateAnimBg="0"/>
      <p:bldP spid="20526" grpId="0" autoUpdateAnimBg="0"/>
      <p:bldP spid="20527" grpId="0" autoUpdateAnimBg="0"/>
      <p:bldP spid="20528" grpId="0" autoUpdateAnimBg="0"/>
      <p:bldP spid="20529" grpId="0" autoUpdateAnimBg="0"/>
      <p:bldP spid="20530" grpId="0" autoUpdateAnimBg="0"/>
      <p:bldP spid="20531" grpId="0" autoUpdateAnimBg="0"/>
      <p:bldP spid="20532" grpId="0" autoUpdateAnimBg="0"/>
      <p:bldP spid="20533" grpId="0" autoUpdateAnimBg="0"/>
      <p:bldP spid="20534" grpId="0" autoUpdateAnimBg="0"/>
      <p:bldP spid="20535" grpId="0" autoUpdateAnimBg="0"/>
      <p:bldP spid="20536" grpId="0" autoUpdateAnimBg="0"/>
      <p:bldP spid="20537" grpId="0" animBg="1"/>
      <p:bldP spid="20538" grpId="0" animBg="1"/>
      <p:bldP spid="20539" grpId="0" animBg="1"/>
      <p:bldP spid="20540" grpId="0" animBg="1"/>
      <p:bldP spid="20541" grpId="0" animBg="1"/>
      <p:bldP spid="20542" grpId="0" animBg="1"/>
      <p:bldP spid="20543" grpId="0" animBg="1"/>
      <p:bldP spid="20547" grpId="0" animBg="1"/>
      <p:bldP spid="20548" grpId="0" autoUpdateAnimBg="0"/>
      <p:bldP spid="20549" grpId="0" autoUpdateAnimBg="0"/>
      <p:bldP spid="20550" grpId="0" autoUpdateAnimBg="0"/>
      <p:bldP spid="20551" grpId="0" autoUpdateAnimBg="0"/>
      <p:bldP spid="20552" grpId="0" autoUpdateAnimBg="0"/>
      <p:bldP spid="20553" grpId="0" animBg="1"/>
      <p:bldP spid="20554" grpId="0" autoUpdateAnimBg="0"/>
      <p:bldP spid="20555" grpId="0" autoUpdateAnimBg="0"/>
      <p:bldP spid="20556" grpId="0" autoUpdateAnimBg="0"/>
      <p:bldP spid="20557" grpId="0" autoUpdateAnimBg="0"/>
      <p:bldP spid="20592" grpId="0" animBg="1"/>
      <p:bldP spid="20593" grpId="0" animBg="1"/>
      <p:bldP spid="20594" grpId="0" animBg="1"/>
      <p:bldP spid="20595" grpId="0" autoUpdateAnimBg="0"/>
      <p:bldP spid="20596" grpId="0" autoUpdateAnimBg="0"/>
      <p:bldP spid="20597" grpId="0" autoUpdateAnimBg="0"/>
      <p:bldP spid="20598" grpId="0" autoUpdateAnimBg="0"/>
      <p:bldP spid="20599" grpId="0" autoUpdateAnimBg="0"/>
      <p:bldP spid="20600" grpId="0" animBg="1"/>
      <p:bldP spid="206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rot="-1649734">
            <a:off x="7105650" y="336550"/>
            <a:ext cx="982663" cy="355600"/>
          </a:xfrm>
          <a:prstGeom prst="ellipse">
            <a:avLst/>
          </a:prstGeom>
          <a:solidFill>
            <a:schemeClr val="bg1"/>
          </a:solidFill>
          <a:ln w="19050">
            <a:solidFill>
              <a:schemeClr val="tx1"/>
            </a:solidFill>
            <a:round/>
            <a:headEnd/>
            <a:tailEnd/>
          </a:ln>
        </p:spPr>
        <p:txBody>
          <a:bodyPr wrap="none" anchor="ctr"/>
          <a:lstStyle/>
          <a:p>
            <a:endParaRPr lang="en-IN"/>
          </a:p>
        </p:txBody>
      </p:sp>
      <p:sp>
        <p:nvSpPr>
          <p:cNvPr id="22531" name="Oval 3"/>
          <p:cNvSpPr>
            <a:spLocks noChangeArrowheads="1"/>
          </p:cNvSpPr>
          <p:nvPr/>
        </p:nvSpPr>
        <p:spPr bwMode="auto">
          <a:xfrm>
            <a:off x="4589463" y="1066800"/>
            <a:ext cx="990600" cy="990600"/>
          </a:xfrm>
          <a:prstGeom prst="ellipse">
            <a:avLst/>
          </a:prstGeom>
          <a:solidFill>
            <a:schemeClr val="accent1">
              <a:alpha val="0"/>
            </a:schemeClr>
          </a:solidFill>
          <a:ln w="28575">
            <a:solidFill>
              <a:schemeClr val="tx1"/>
            </a:solidFill>
            <a:round/>
            <a:headEnd/>
            <a:tailEnd/>
          </a:ln>
        </p:spPr>
        <p:txBody>
          <a:bodyPr wrap="none" anchor="ctr"/>
          <a:lstStyle/>
          <a:p>
            <a:endParaRPr lang="en-IN"/>
          </a:p>
        </p:txBody>
      </p:sp>
      <p:sp>
        <p:nvSpPr>
          <p:cNvPr id="22532" name="Line 4"/>
          <p:cNvSpPr>
            <a:spLocks noChangeShapeType="1"/>
          </p:cNvSpPr>
          <p:nvPr/>
        </p:nvSpPr>
        <p:spPr bwMode="auto">
          <a:xfrm>
            <a:off x="4589463" y="1562100"/>
            <a:ext cx="990600" cy="0"/>
          </a:xfrm>
          <a:prstGeom prst="line">
            <a:avLst/>
          </a:prstGeom>
          <a:noFill/>
          <a:ln w="6350">
            <a:solidFill>
              <a:schemeClr val="tx2"/>
            </a:solidFill>
            <a:round/>
            <a:headEnd/>
            <a:tailEnd/>
          </a:ln>
        </p:spPr>
        <p:txBody>
          <a:bodyPr/>
          <a:lstStyle/>
          <a:p>
            <a:endParaRPr lang="en-IN"/>
          </a:p>
        </p:txBody>
      </p:sp>
      <p:sp>
        <p:nvSpPr>
          <p:cNvPr id="22533" name="Line 5"/>
          <p:cNvSpPr>
            <a:spLocks noChangeShapeType="1"/>
          </p:cNvSpPr>
          <p:nvPr/>
        </p:nvSpPr>
        <p:spPr bwMode="auto">
          <a:xfrm>
            <a:off x="5094288" y="1076325"/>
            <a:ext cx="0" cy="990600"/>
          </a:xfrm>
          <a:prstGeom prst="line">
            <a:avLst/>
          </a:prstGeom>
          <a:noFill/>
          <a:ln w="6350">
            <a:solidFill>
              <a:schemeClr val="tx1"/>
            </a:solidFill>
            <a:round/>
            <a:headEnd/>
            <a:tailEnd/>
          </a:ln>
        </p:spPr>
        <p:txBody>
          <a:bodyPr/>
          <a:lstStyle/>
          <a:p>
            <a:endParaRPr lang="en-IN"/>
          </a:p>
        </p:txBody>
      </p:sp>
      <p:sp>
        <p:nvSpPr>
          <p:cNvPr id="22534" name="Line 6"/>
          <p:cNvSpPr>
            <a:spLocks noChangeShapeType="1"/>
          </p:cNvSpPr>
          <p:nvPr/>
        </p:nvSpPr>
        <p:spPr bwMode="auto">
          <a:xfrm>
            <a:off x="4284663" y="771525"/>
            <a:ext cx="3886200" cy="0"/>
          </a:xfrm>
          <a:prstGeom prst="line">
            <a:avLst/>
          </a:prstGeom>
          <a:noFill/>
          <a:ln w="9525">
            <a:solidFill>
              <a:schemeClr val="tx1"/>
            </a:solidFill>
            <a:round/>
            <a:headEnd/>
            <a:tailEnd/>
          </a:ln>
        </p:spPr>
        <p:txBody>
          <a:bodyPr/>
          <a:lstStyle/>
          <a:p>
            <a:endParaRPr lang="en-IN"/>
          </a:p>
        </p:txBody>
      </p:sp>
      <p:sp>
        <p:nvSpPr>
          <p:cNvPr id="22535" name="Line 7"/>
          <p:cNvSpPr>
            <a:spLocks noChangeShapeType="1"/>
          </p:cNvSpPr>
          <p:nvPr/>
        </p:nvSpPr>
        <p:spPr bwMode="auto">
          <a:xfrm flipV="1">
            <a:off x="4589463" y="466725"/>
            <a:ext cx="0" cy="914400"/>
          </a:xfrm>
          <a:prstGeom prst="line">
            <a:avLst/>
          </a:prstGeom>
          <a:noFill/>
          <a:ln w="6350">
            <a:solidFill>
              <a:schemeClr val="folHlink"/>
            </a:solidFill>
            <a:round/>
            <a:headEnd/>
            <a:tailEnd/>
          </a:ln>
        </p:spPr>
        <p:txBody>
          <a:bodyPr/>
          <a:lstStyle/>
          <a:p>
            <a:endParaRPr lang="en-IN"/>
          </a:p>
        </p:txBody>
      </p:sp>
      <p:sp>
        <p:nvSpPr>
          <p:cNvPr id="22536" name="Line 8"/>
          <p:cNvSpPr>
            <a:spLocks noChangeShapeType="1"/>
          </p:cNvSpPr>
          <p:nvPr/>
        </p:nvSpPr>
        <p:spPr bwMode="auto">
          <a:xfrm flipV="1">
            <a:off x="5580063" y="466725"/>
            <a:ext cx="0" cy="914400"/>
          </a:xfrm>
          <a:prstGeom prst="line">
            <a:avLst/>
          </a:prstGeom>
          <a:noFill/>
          <a:ln w="6350">
            <a:solidFill>
              <a:schemeClr val="folHlink"/>
            </a:solidFill>
            <a:round/>
            <a:headEnd/>
            <a:tailEnd/>
          </a:ln>
        </p:spPr>
        <p:txBody>
          <a:bodyPr/>
          <a:lstStyle/>
          <a:p>
            <a:endParaRPr lang="en-IN"/>
          </a:p>
        </p:txBody>
      </p:sp>
      <p:sp>
        <p:nvSpPr>
          <p:cNvPr id="22537" name="Line 9"/>
          <p:cNvSpPr>
            <a:spLocks noChangeShapeType="1"/>
          </p:cNvSpPr>
          <p:nvPr/>
        </p:nvSpPr>
        <p:spPr bwMode="auto">
          <a:xfrm flipV="1">
            <a:off x="5094288" y="466725"/>
            <a:ext cx="0" cy="457200"/>
          </a:xfrm>
          <a:prstGeom prst="line">
            <a:avLst/>
          </a:prstGeom>
          <a:noFill/>
          <a:ln w="6350">
            <a:solidFill>
              <a:schemeClr val="folHlink"/>
            </a:solidFill>
            <a:round/>
            <a:headEnd/>
            <a:tailEnd/>
          </a:ln>
        </p:spPr>
        <p:txBody>
          <a:bodyPr/>
          <a:lstStyle/>
          <a:p>
            <a:endParaRPr lang="en-IN"/>
          </a:p>
        </p:txBody>
      </p:sp>
      <p:sp>
        <p:nvSpPr>
          <p:cNvPr id="22538" name="Line 10"/>
          <p:cNvSpPr>
            <a:spLocks noChangeShapeType="1"/>
          </p:cNvSpPr>
          <p:nvPr/>
        </p:nvSpPr>
        <p:spPr bwMode="auto">
          <a:xfrm>
            <a:off x="4589463" y="619125"/>
            <a:ext cx="990600" cy="0"/>
          </a:xfrm>
          <a:prstGeom prst="line">
            <a:avLst/>
          </a:prstGeom>
          <a:noFill/>
          <a:ln w="19050">
            <a:solidFill>
              <a:schemeClr val="tx1"/>
            </a:solidFill>
            <a:round/>
            <a:headEnd/>
            <a:tailEnd/>
          </a:ln>
        </p:spPr>
        <p:txBody>
          <a:bodyPr/>
          <a:lstStyle/>
          <a:p>
            <a:endParaRPr lang="en-IN"/>
          </a:p>
        </p:txBody>
      </p:sp>
      <p:sp>
        <p:nvSpPr>
          <p:cNvPr id="22539" name="Line 11"/>
          <p:cNvSpPr>
            <a:spLocks noChangeShapeType="1"/>
          </p:cNvSpPr>
          <p:nvPr/>
        </p:nvSpPr>
        <p:spPr bwMode="auto">
          <a:xfrm rot="-1800000">
            <a:off x="5780088" y="531813"/>
            <a:ext cx="990600" cy="1587"/>
          </a:xfrm>
          <a:prstGeom prst="line">
            <a:avLst/>
          </a:prstGeom>
          <a:noFill/>
          <a:ln w="19050">
            <a:solidFill>
              <a:schemeClr val="tx1"/>
            </a:solidFill>
            <a:round/>
            <a:headEnd/>
            <a:tailEnd/>
          </a:ln>
        </p:spPr>
        <p:txBody>
          <a:bodyPr/>
          <a:lstStyle/>
          <a:p>
            <a:endParaRPr lang="en-IN"/>
          </a:p>
        </p:txBody>
      </p:sp>
      <p:sp>
        <p:nvSpPr>
          <p:cNvPr id="22540" name="Line 12"/>
          <p:cNvSpPr>
            <a:spLocks noChangeShapeType="1"/>
          </p:cNvSpPr>
          <p:nvPr/>
        </p:nvSpPr>
        <p:spPr bwMode="auto">
          <a:xfrm>
            <a:off x="6713538" y="238125"/>
            <a:ext cx="0" cy="1676400"/>
          </a:xfrm>
          <a:prstGeom prst="line">
            <a:avLst/>
          </a:prstGeom>
          <a:noFill/>
          <a:ln w="3175">
            <a:solidFill>
              <a:schemeClr val="folHlink"/>
            </a:solidFill>
            <a:round/>
            <a:headEnd/>
            <a:tailEnd/>
          </a:ln>
        </p:spPr>
        <p:txBody>
          <a:bodyPr/>
          <a:lstStyle/>
          <a:p>
            <a:endParaRPr lang="en-IN"/>
          </a:p>
        </p:txBody>
      </p:sp>
      <p:sp>
        <p:nvSpPr>
          <p:cNvPr id="22541" name="Line 13"/>
          <p:cNvSpPr>
            <a:spLocks noChangeShapeType="1"/>
          </p:cNvSpPr>
          <p:nvPr/>
        </p:nvSpPr>
        <p:spPr bwMode="auto">
          <a:xfrm>
            <a:off x="6313488" y="466725"/>
            <a:ext cx="0" cy="1447800"/>
          </a:xfrm>
          <a:prstGeom prst="line">
            <a:avLst/>
          </a:prstGeom>
          <a:noFill/>
          <a:ln w="3175">
            <a:solidFill>
              <a:schemeClr val="folHlink"/>
            </a:solidFill>
            <a:round/>
            <a:headEnd/>
            <a:tailEnd/>
          </a:ln>
        </p:spPr>
        <p:txBody>
          <a:bodyPr/>
          <a:lstStyle/>
          <a:p>
            <a:endParaRPr lang="en-IN"/>
          </a:p>
        </p:txBody>
      </p:sp>
      <p:sp>
        <p:nvSpPr>
          <p:cNvPr id="22542" name="Line 14"/>
          <p:cNvSpPr>
            <a:spLocks noChangeShapeType="1"/>
          </p:cNvSpPr>
          <p:nvPr/>
        </p:nvSpPr>
        <p:spPr bwMode="auto">
          <a:xfrm>
            <a:off x="5865813" y="695325"/>
            <a:ext cx="0" cy="1219200"/>
          </a:xfrm>
          <a:prstGeom prst="line">
            <a:avLst/>
          </a:prstGeom>
          <a:noFill/>
          <a:ln w="3175">
            <a:solidFill>
              <a:schemeClr val="folHlink"/>
            </a:solidFill>
            <a:round/>
            <a:headEnd/>
            <a:tailEnd/>
          </a:ln>
        </p:spPr>
        <p:txBody>
          <a:bodyPr/>
          <a:lstStyle/>
          <a:p>
            <a:endParaRPr lang="en-IN"/>
          </a:p>
        </p:txBody>
      </p:sp>
      <p:sp>
        <p:nvSpPr>
          <p:cNvPr id="22543" name="Line 15"/>
          <p:cNvSpPr>
            <a:spLocks noChangeShapeType="1"/>
          </p:cNvSpPr>
          <p:nvPr/>
        </p:nvSpPr>
        <p:spPr bwMode="auto">
          <a:xfrm>
            <a:off x="5046663" y="1066800"/>
            <a:ext cx="1752600" cy="0"/>
          </a:xfrm>
          <a:prstGeom prst="line">
            <a:avLst/>
          </a:prstGeom>
          <a:noFill/>
          <a:ln w="3175">
            <a:solidFill>
              <a:schemeClr val="folHlink"/>
            </a:solidFill>
            <a:round/>
            <a:headEnd/>
            <a:tailEnd/>
          </a:ln>
        </p:spPr>
        <p:txBody>
          <a:bodyPr/>
          <a:lstStyle/>
          <a:p>
            <a:endParaRPr lang="en-IN"/>
          </a:p>
        </p:txBody>
      </p:sp>
      <p:sp>
        <p:nvSpPr>
          <p:cNvPr id="22544" name="Line 16"/>
          <p:cNvSpPr>
            <a:spLocks noChangeShapeType="1"/>
          </p:cNvSpPr>
          <p:nvPr/>
        </p:nvSpPr>
        <p:spPr bwMode="auto">
          <a:xfrm>
            <a:off x="5580063" y="1562100"/>
            <a:ext cx="1219200" cy="0"/>
          </a:xfrm>
          <a:prstGeom prst="line">
            <a:avLst/>
          </a:prstGeom>
          <a:noFill/>
          <a:ln w="3175">
            <a:solidFill>
              <a:schemeClr val="folHlink"/>
            </a:solidFill>
            <a:round/>
            <a:headEnd/>
            <a:tailEnd/>
          </a:ln>
        </p:spPr>
        <p:txBody>
          <a:bodyPr/>
          <a:lstStyle/>
          <a:p>
            <a:endParaRPr lang="en-IN"/>
          </a:p>
        </p:txBody>
      </p:sp>
      <p:sp>
        <p:nvSpPr>
          <p:cNvPr id="22545" name="Line 17"/>
          <p:cNvSpPr>
            <a:spLocks noChangeShapeType="1"/>
          </p:cNvSpPr>
          <p:nvPr/>
        </p:nvSpPr>
        <p:spPr bwMode="auto">
          <a:xfrm>
            <a:off x="5122863" y="2057400"/>
            <a:ext cx="1676400" cy="0"/>
          </a:xfrm>
          <a:prstGeom prst="line">
            <a:avLst/>
          </a:prstGeom>
          <a:noFill/>
          <a:ln w="3175">
            <a:solidFill>
              <a:schemeClr val="folHlink"/>
            </a:solidFill>
            <a:round/>
            <a:headEnd/>
            <a:tailEnd/>
          </a:ln>
        </p:spPr>
        <p:txBody>
          <a:bodyPr/>
          <a:lstStyle/>
          <a:p>
            <a:endParaRPr lang="en-IN"/>
          </a:p>
        </p:txBody>
      </p:sp>
      <p:sp>
        <p:nvSpPr>
          <p:cNvPr id="22546" name="Oval 18"/>
          <p:cNvSpPr>
            <a:spLocks noChangeArrowheads="1"/>
          </p:cNvSpPr>
          <p:nvPr/>
        </p:nvSpPr>
        <p:spPr bwMode="auto">
          <a:xfrm>
            <a:off x="5884863" y="1066800"/>
            <a:ext cx="838200" cy="990600"/>
          </a:xfrm>
          <a:prstGeom prst="ellipse">
            <a:avLst/>
          </a:prstGeom>
          <a:solidFill>
            <a:schemeClr val="accent1">
              <a:alpha val="0"/>
            </a:schemeClr>
          </a:solidFill>
          <a:ln w="28575">
            <a:solidFill>
              <a:schemeClr val="tx1"/>
            </a:solidFill>
            <a:round/>
            <a:headEnd/>
            <a:tailEnd/>
          </a:ln>
        </p:spPr>
        <p:txBody>
          <a:bodyPr wrap="none" anchor="ctr"/>
          <a:lstStyle/>
          <a:p>
            <a:endParaRPr lang="en-IN"/>
          </a:p>
        </p:txBody>
      </p:sp>
      <p:sp>
        <p:nvSpPr>
          <p:cNvPr id="22547" name="Line 19"/>
          <p:cNvSpPr>
            <a:spLocks noChangeShapeType="1"/>
          </p:cNvSpPr>
          <p:nvPr/>
        </p:nvSpPr>
        <p:spPr bwMode="auto">
          <a:xfrm>
            <a:off x="6313488" y="1066800"/>
            <a:ext cx="0" cy="990600"/>
          </a:xfrm>
          <a:prstGeom prst="line">
            <a:avLst/>
          </a:prstGeom>
          <a:noFill/>
          <a:ln w="9525">
            <a:solidFill>
              <a:schemeClr val="tx1"/>
            </a:solidFill>
            <a:round/>
            <a:headEnd/>
            <a:tailEnd/>
          </a:ln>
        </p:spPr>
        <p:txBody>
          <a:bodyPr/>
          <a:lstStyle/>
          <a:p>
            <a:endParaRPr lang="en-IN"/>
          </a:p>
        </p:txBody>
      </p:sp>
      <p:sp>
        <p:nvSpPr>
          <p:cNvPr id="22548" name="Oval 20"/>
          <p:cNvSpPr>
            <a:spLocks noChangeArrowheads="1"/>
          </p:cNvSpPr>
          <p:nvPr/>
        </p:nvSpPr>
        <p:spPr bwMode="auto">
          <a:xfrm rot="-3087925">
            <a:off x="7161213" y="1000125"/>
            <a:ext cx="838200" cy="990600"/>
          </a:xfrm>
          <a:prstGeom prst="ellipse">
            <a:avLst/>
          </a:prstGeom>
          <a:solidFill>
            <a:schemeClr val="accent1">
              <a:alpha val="0"/>
            </a:schemeClr>
          </a:solidFill>
          <a:ln w="28575">
            <a:solidFill>
              <a:schemeClr val="tx1"/>
            </a:solidFill>
            <a:round/>
            <a:headEnd/>
            <a:tailEnd/>
          </a:ln>
        </p:spPr>
        <p:txBody>
          <a:bodyPr wrap="none" anchor="ctr"/>
          <a:lstStyle/>
          <a:p>
            <a:endParaRPr lang="en-IN"/>
          </a:p>
        </p:txBody>
      </p:sp>
      <p:sp>
        <p:nvSpPr>
          <p:cNvPr id="22549" name="Line 21"/>
          <p:cNvSpPr>
            <a:spLocks noChangeShapeType="1"/>
          </p:cNvSpPr>
          <p:nvPr/>
        </p:nvSpPr>
        <p:spPr bwMode="auto">
          <a:xfrm rot="18512075" flipV="1">
            <a:off x="7339807" y="535781"/>
            <a:ext cx="0" cy="1538287"/>
          </a:xfrm>
          <a:prstGeom prst="line">
            <a:avLst/>
          </a:prstGeom>
          <a:noFill/>
          <a:ln w="9525">
            <a:solidFill>
              <a:schemeClr val="tx1"/>
            </a:solidFill>
            <a:round/>
            <a:headEnd/>
            <a:tailEnd/>
          </a:ln>
        </p:spPr>
        <p:txBody>
          <a:bodyPr/>
          <a:lstStyle/>
          <a:p>
            <a:endParaRPr lang="en-IN"/>
          </a:p>
        </p:txBody>
      </p:sp>
      <p:sp>
        <p:nvSpPr>
          <p:cNvPr id="22550" name="Line 22"/>
          <p:cNvSpPr>
            <a:spLocks noChangeShapeType="1"/>
          </p:cNvSpPr>
          <p:nvPr/>
        </p:nvSpPr>
        <p:spPr bwMode="auto">
          <a:xfrm flipH="1">
            <a:off x="7335838" y="1162050"/>
            <a:ext cx="485775" cy="666750"/>
          </a:xfrm>
          <a:prstGeom prst="line">
            <a:avLst/>
          </a:prstGeom>
          <a:noFill/>
          <a:ln w="9525">
            <a:solidFill>
              <a:schemeClr val="tx1"/>
            </a:solidFill>
            <a:round/>
            <a:headEnd/>
            <a:tailEnd/>
          </a:ln>
        </p:spPr>
        <p:txBody>
          <a:bodyPr/>
          <a:lstStyle/>
          <a:p>
            <a:endParaRPr lang="en-IN"/>
          </a:p>
        </p:txBody>
      </p:sp>
      <p:sp>
        <p:nvSpPr>
          <p:cNvPr id="22551" name="Line 23"/>
          <p:cNvSpPr>
            <a:spLocks noChangeShapeType="1"/>
          </p:cNvSpPr>
          <p:nvPr/>
        </p:nvSpPr>
        <p:spPr bwMode="auto">
          <a:xfrm flipV="1">
            <a:off x="7192963" y="247650"/>
            <a:ext cx="0" cy="762000"/>
          </a:xfrm>
          <a:prstGeom prst="line">
            <a:avLst/>
          </a:prstGeom>
          <a:noFill/>
          <a:ln w="3175">
            <a:solidFill>
              <a:schemeClr val="folHlink"/>
            </a:solidFill>
            <a:round/>
            <a:headEnd/>
            <a:tailEnd/>
          </a:ln>
        </p:spPr>
        <p:txBody>
          <a:bodyPr/>
          <a:lstStyle/>
          <a:p>
            <a:endParaRPr lang="en-IN"/>
          </a:p>
        </p:txBody>
      </p:sp>
      <p:sp>
        <p:nvSpPr>
          <p:cNvPr id="22552" name="Line 24"/>
          <p:cNvSpPr>
            <a:spLocks noChangeShapeType="1"/>
          </p:cNvSpPr>
          <p:nvPr/>
        </p:nvSpPr>
        <p:spPr bwMode="auto">
          <a:xfrm flipV="1">
            <a:off x="7278688" y="238125"/>
            <a:ext cx="0" cy="1447800"/>
          </a:xfrm>
          <a:prstGeom prst="line">
            <a:avLst/>
          </a:prstGeom>
          <a:noFill/>
          <a:ln w="3175">
            <a:solidFill>
              <a:schemeClr val="folHlink"/>
            </a:solidFill>
            <a:round/>
            <a:headEnd/>
            <a:tailEnd/>
          </a:ln>
        </p:spPr>
        <p:txBody>
          <a:bodyPr/>
          <a:lstStyle/>
          <a:p>
            <a:endParaRPr lang="en-IN"/>
          </a:p>
        </p:txBody>
      </p:sp>
      <p:sp>
        <p:nvSpPr>
          <p:cNvPr id="22553" name="Line 25"/>
          <p:cNvSpPr>
            <a:spLocks noChangeShapeType="1"/>
          </p:cNvSpPr>
          <p:nvPr/>
        </p:nvSpPr>
        <p:spPr bwMode="auto">
          <a:xfrm>
            <a:off x="6723063" y="276225"/>
            <a:ext cx="1143000" cy="0"/>
          </a:xfrm>
          <a:prstGeom prst="line">
            <a:avLst/>
          </a:prstGeom>
          <a:noFill/>
          <a:ln w="3175">
            <a:solidFill>
              <a:schemeClr val="folHlink"/>
            </a:solidFill>
            <a:round/>
            <a:headEnd/>
            <a:tailEnd/>
          </a:ln>
        </p:spPr>
        <p:txBody>
          <a:bodyPr/>
          <a:lstStyle/>
          <a:p>
            <a:endParaRPr lang="en-IN"/>
          </a:p>
        </p:txBody>
      </p:sp>
      <p:sp>
        <p:nvSpPr>
          <p:cNvPr id="22554" name="Line 26"/>
          <p:cNvSpPr>
            <a:spLocks noChangeShapeType="1"/>
          </p:cNvSpPr>
          <p:nvPr/>
        </p:nvSpPr>
        <p:spPr bwMode="auto">
          <a:xfrm>
            <a:off x="6342063" y="523875"/>
            <a:ext cx="1600200" cy="0"/>
          </a:xfrm>
          <a:prstGeom prst="line">
            <a:avLst/>
          </a:prstGeom>
          <a:noFill/>
          <a:ln w="3175">
            <a:solidFill>
              <a:schemeClr val="folHlink"/>
            </a:solidFill>
            <a:round/>
            <a:headEnd/>
            <a:tailEnd/>
          </a:ln>
        </p:spPr>
        <p:txBody>
          <a:bodyPr/>
          <a:lstStyle/>
          <a:p>
            <a:endParaRPr lang="en-IN"/>
          </a:p>
        </p:txBody>
      </p:sp>
      <p:sp>
        <p:nvSpPr>
          <p:cNvPr id="22555" name="Oval 27"/>
          <p:cNvSpPr>
            <a:spLocks noChangeArrowheads="1"/>
          </p:cNvSpPr>
          <p:nvPr/>
        </p:nvSpPr>
        <p:spPr bwMode="auto">
          <a:xfrm>
            <a:off x="7237413" y="466725"/>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2556" name="Oval 28"/>
          <p:cNvSpPr>
            <a:spLocks noChangeArrowheads="1"/>
          </p:cNvSpPr>
          <p:nvPr/>
        </p:nvSpPr>
        <p:spPr bwMode="auto">
          <a:xfrm>
            <a:off x="7126288" y="70485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2557" name="Oval 29"/>
          <p:cNvSpPr>
            <a:spLocks noChangeArrowheads="1"/>
          </p:cNvSpPr>
          <p:nvPr/>
        </p:nvSpPr>
        <p:spPr bwMode="auto">
          <a:xfrm>
            <a:off x="7840663" y="485775"/>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2558" name="Oval 30"/>
          <p:cNvSpPr>
            <a:spLocks noChangeArrowheads="1"/>
          </p:cNvSpPr>
          <p:nvPr/>
        </p:nvSpPr>
        <p:spPr bwMode="auto">
          <a:xfrm>
            <a:off x="7970838" y="24765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2559" name="Line 31"/>
          <p:cNvSpPr>
            <a:spLocks noChangeShapeType="1"/>
          </p:cNvSpPr>
          <p:nvPr/>
        </p:nvSpPr>
        <p:spPr bwMode="auto">
          <a:xfrm flipV="1">
            <a:off x="7078663" y="238125"/>
            <a:ext cx="0" cy="1143000"/>
          </a:xfrm>
          <a:prstGeom prst="line">
            <a:avLst/>
          </a:prstGeom>
          <a:noFill/>
          <a:ln w="3175">
            <a:solidFill>
              <a:schemeClr val="folHlink"/>
            </a:solidFill>
            <a:round/>
            <a:headEnd/>
            <a:tailEnd/>
          </a:ln>
        </p:spPr>
        <p:txBody>
          <a:bodyPr/>
          <a:lstStyle/>
          <a:p>
            <a:endParaRPr lang="en-IN"/>
          </a:p>
        </p:txBody>
      </p:sp>
      <p:sp>
        <p:nvSpPr>
          <p:cNvPr id="22560" name="Oval 32"/>
          <p:cNvSpPr>
            <a:spLocks noChangeArrowheads="1"/>
          </p:cNvSpPr>
          <p:nvPr/>
        </p:nvSpPr>
        <p:spPr bwMode="auto">
          <a:xfrm rot="-1314402">
            <a:off x="6716713" y="4656138"/>
            <a:ext cx="1004887" cy="306387"/>
          </a:xfrm>
          <a:prstGeom prst="ellipse">
            <a:avLst/>
          </a:prstGeom>
          <a:solidFill>
            <a:schemeClr val="bg1"/>
          </a:solidFill>
          <a:ln w="19050">
            <a:solidFill>
              <a:schemeClr val="tx1"/>
            </a:solidFill>
            <a:round/>
            <a:headEnd/>
            <a:tailEnd/>
          </a:ln>
        </p:spPr>
        <p:txBody>
          <a:bodyPr wrap="none" anchor="ctr"/>
          <a:lstStyle/>
          <a:p>
            <a:endParaRPr lang="en-IN"/>
          </a:p>
        </p:txBody>
      </p:sp>
      <p:sp>
        <p:nvSpPr>
          <p:cNvPr id="22561" name="Line 33"/>
          <p:cNvSpPr>
            <a:spLocks noChangeShapeType="1"/>
          </p:cNvSpPr>
          <p:nvPr/>
        </p:nvSpPr>
        <p:spPr bwMode="auto">
          <a:xfrm>
            <a:off x="4191000" y="5072063"/>
            <a:ext cx="3581400" cy="0"/>
          </a:xfrm>
          <a:prstGeom prst="line">
            <a:avLst/>
          </a:prstGeom>
          <a:noFill/>
          <a:ln w="9525">
            <a:solidFill>
              <a:schemeClr val="tx1"/>
            </a:solidFill>
            <a:round/>
            <a:headEnd/>
            <a:tailEnd/>
          </a:ln>
        </p:spPr>
        <p:txBody>
          <a:bodyPr/>
          <a:lstStyle/>
          <a:p>
            <a:endParaRPr lang="en-IN"/>
          </a:p>
        </p:txBody>
      </p:sp>
      <p:sp>
        <p:nvSpPr>
          <p:cNvPr id="22562" name="Oval 34"/>
          <p:cNvSpPr>
            <a:spLocks noChangeArrowheads="1"/>
          </p:cNvSpPr>
          <p:nvPr/>
        </p:nvSpPr>
        <p:spPr bwMode="auto">
          <a:xfrm rot="-3087925">
            <a:off x="6781800" y="5233988"/>
            <a:ext cx="838200" cy="990600"/>
          </a:xfrm>
          <a:prstGeom prst="ellipse">
            <a:avLst/>
          </a:prstGeom>
          <a:solidFill>
            <a:schemeClr val="bg1"/>
          </a:solidFill>
          <a:ln w="28575">
            <a:solidFill>
              <a:schemeClr val="tx1"/>
            </a:solidFill>
            <a:round/>
            <a:headEnd/>
            <a:tailEnd/>
          </a:ln>
        </p:spPr>
        <p:txBody>
          <a:bodyPr wrap="none" anchor="ctr"/>
          <a:lstStyle/>
          <a:p>
            <a:endParaRPr lang="en-IN"/>
          </a:p>
        </p:txBody>
      </p:sp>
      <p:sp>
        <p:nvSpPr>
          <p:cNvPr id="22563" name="Line 35"/>
          <p:cNvSpPr>
            <a:spLocks noChangeShapeType="1"/>
          </p:cNvSpPr>
          <p:nvPr/>
        </p:nvSpPr>
        <p:spPr bwMode="auto">
          <a:xfrm rot="-3087925">
            <a:off x="7280275" y="4973638"/>
            <a:ext cx="433388" cy="1465262"/>
          </a:xfrm>
          <a:prstGeom prst="line">
            <a:avLst/>
          </a:prstGeom>
          <a:noFill/>
          <a:ln w="9525">
            <a:solidFill>
              <a:schemeClr val="tx1"/>
            </a:solidFill>
            <a:round/>
            <a:headEnd/>
            <a:tailEnd/>
          </a:ln>
        </p:spPr>
        <p:txBody>
          <a:bodyPr/>
          <a:lstStyle/>
          <a:p>
            <a:endParaRPr lang="en-IN"/>
          </a:p>
        </p:txBody>
      </p:sp>
      <p:sp>
        <p:nvSpPr>
          <p:cNvPr id="22564" name="Line 36"/>
          <p:cNvSpPr>
            <a:spLocks noChangeShapeType="1"/>
          </p:cNvSpPr>
          <p:nvPr/>
        </p:nvSpPr>
        <p:spPr bwMode="auto">
          <a:xfrm flipH="1">
            <a:off x="6934200" y="5405438"/>
            <a:ext cx="485775" cy="666750"/>
          </a:xfrm>
          <a:prstGeom prst="line">
            <a:avLst/>
          </a:prstGeom>
          <a:noFill/>
          <a:ln w="9525">
            <a:solidFill>
              <a:schemeClr val="tx1"/>
            </a:solidFill>
            <a:round/>
            <a:headEnd/>
            <a:tailEnd/>
          </a:ln>
        </p:spPr>
        <p:txBody>
          <a:bodyPr/>
          <a:lstStyle/>
          <a:p>
            <a:endParaRPr lang="en-IN"/>
          </a:p>
        </p:txBody>
      </p:sp>
      <p:sp>
        <p:nvSpPr>
          <p:cNvPr id="22565" name="Line 37"/>
          <p:cNvSpPr>
            <a:spLocks noChangeShapeType="1"/>
          </p:cNvSpPr>
          <p:nvPr/>
        </p:nvSpPr>
        <p:spPr bwMode="auto">
          <a:xfrm flipV="1">
            <a:off x="6819900" y="4633913"/>
            <a:ext cx="0" cy="762000"/>
          </a:xfrm>
          <a:prstGeom prst="line">
            <a:avLst/>
          </a:prstGeom>
          <a:noFill/>
          <a:ln w="3175">
            <a:solidFill>
              <a:schemeClr val="folHlink"/>
            </a:solidFill>
            <a:round/>
            <a:headEnd/>
            <a:tailEnd/>
          </a:ln>
        </p:spPr>
        <p:txBody>
          <a:bodyPr/>
          <a:lstStyle/>
          <a:p>
            <a:endParaRPr lang="en-IN"/>
          </a:p>
        </p:txBody>
      </p:sp>
      <p:sp>
        <p:nvSpPr>
          <p:cNvPr id="22566" name="Line 38"/>
          <p:cNvSpPr>
            <a:spLocks noChangeShapeType="1"/>
          </p:cNvSpPr>
          <p:nvPr/>
        </p:nvSpPr>
        <p:spPr bwMode="auto">
          <a:xfrm flipV="1">
            <a:off x="6953250" y="4624388"/>
            <a:ext cx="0" cy="1447800"/>
          </a:xfrm>
          <a:prstGeom prst="line">
            <a:avLst/>
          </a:prstGeom>
          <a:noFill/>
          <a:ln w="3175">
            <a:solidFill>
              <a:schemeClr val="folHlink"/>
            </a:solidFill>
            <a:round/>
            <a:headEnd/>
            <a:tailEnd/>
          </a:ln>
        </p:spPr>
        <p:txBody>
          <a:bodyPr/>
          <a:lstStyle/>
          <a:p>
            <a:endParaRPr lang="en-IN"/>
          </a:p>
        </p:txBody>
      </p:sp>
      <p:sp>
        <p:nvSpPr>
          <p:cNvPr id="22567" name="Line 39"/>
          <p:cNvSpPr>
            <a:spLocks noChangeShapeType="1"/>
          </p:cNvSpPr>
          <p:nvPr/>
        </p:nvSpPr>
        <p:spPr bwMode="auto">
          <a:xfrm flipV="1">
            <a:off x="7439025" y="4624388"/>
            <a:ext cx="0" cy="762000"/>
          </a:xfrm>
          <a:prstGeom prst="line">
            <a:avLst/>
          </a:prstGeom>
          <a:noFill/>
          <a:ln w="3175">
            <a:solidFill>
              <a:schemeClr val="folHlink"/>
            </a:solidFill>
            <a:round/>
            <a:headEnd/>
            <a:tailEnd/>
          </a:ln>
        </p:spPr>
        <p:txBody>
          <a:bodyPr/>
          <a:lstStyle/>
          <a:p>
            <a:endParaRPr lang="en-IN"/>
          </a:p>
        </p:txBody>
      </p:sp>
      <p:sp>
        <p:nvSpPr>
          <p:cNvPr id="22568" name="Line 40"/>
          <p:cNvSpPr>
            <a:spLocks noChangeShapeType="1"/>
          </p:cNvSpPr>
          <p:nvPr/>
        </p:nvSpPr>
        <p:spPr bwMode="auto">
          <a:xfrm flipV="1">
            <a:off x="7581900" y="4624388"/>
            <a:ext cx="0" cy="1371600"/>
          </a:xfrm>
          <a:prstGeom prst="line">
            <a:avLst/>
          </a:prstGeom>
          <a:noFill/>
          <a:ln w="3175">
            <a:solidFill>
              <a:schemeClr val="folHlink"/>
            </a:solidFill>
            <a:round/>
            <a:headEnd/>
            <a:tailEnd/>
          </a:ln>
        </p:spPr>
        <p:txBody>
          <a:bodyPr/>
          <a:lstStyle/>
          <a:p>
            <a:endParaRPr lang="en-IN"/>
          </a:p>
        </p:txBody>
      </p:sp>
      <p:sp>
        <p:nvSpPr>
          <p:cNvPr id="22569" name="Line 41"/>
          <p:cNvSpPr>
            <a:spLocks noChangeShapeType="1"/>
          </p:cNvSpPr>
          <p:nvPr/>
        </p:nvSpPr>
        <p:spPr bwMode="auto">
          <a:xfrm>
            <a:off x="6477000" y="4576763"/>
            <a:ext cx="1143000" cy="0"/>
          </a:xfrm>
          <a:prstGeom prst="line">
            <a:avLst/>
          </a:prstGeom>
          <a:noFill/>
          <a:ln w="3175">
            <a:solidFill>
              <a:schemeClr val="folHlink"/>
            </a:solidFill>
            <a:round/>
            <a:headEnd/>
            <a:tailEnd/>
          </a:ln>
        </p:spPr>
        <p:txBody>
          <a:bodyPr/>
          <a:lstStyle/>
          <a:p>
            <a:endParaRPr lang="en-IN"/>
          </a:p>
        </p:txBody>
      </p:sp>
      <p:sp>
        <p:nvSpPr>
          <p:cNvPr id="22570" name="Line 42"/>
          <p:cNvSpPr>
            <a:spLocks noChangeShapeType="1"/>
          </p:cNvSpPr>
          <p:nvPr/>
        </p:nvSpPr>
        <p:spPr bwMode="auto">
          <a:xfrm>
            <a:off x="6096000" y="4824413"/>
            <a:ext cx="1600200" cy="0"/>
          </a:xfrm>
          <a:prstGeom prst="line">
            <a:avLst/>
          </a:prstGeom>
          <a:noFill/>
          <a:ln w="3175">
            <a:solidFill>
              <a:schemeClr val="folHlink"/>
            </a:solidFill>
            <a:round/>
            <a:headEnd/>
            <a:tailEnd/>
          </a:ln>
        </p:spPr>
        <p:txBody>
          <a:bodyPr/>
          <a:lstStyle/>
          <a:p>
            <a:endParaRPr lang="en-IN"/>
          </a:p>
        </p:txBody>
      </p:sp>
      <p:sp>
        <p:nvSpPr>
          <p:cNvPr id="22571" name="Oval 43"/>
          <p:cNvSpPr>
            <a:spLocks noChangeArrowheads="1"/>
          </p:cNvSpPr>
          <p:nvPr/>
        </p:nvSpPr>
        <p:spPr bwMode="auto">
          <a:xfrm>
            <a:off x="6772275" y="5024438"/>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2572" name="Oval 44"/>
          <p:cNvSpPr>
            <a:spLocks noChangeArrowheads="1"/>
          </p:cNvSpPr>
          <p:nvPr/>
        </p:nvSpPr>
        <p:spPr bwMode="auto">
          <a:xfrm>
            <a:off x="6924675" y="4776788"/>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2573" name="Oval 45"/>
          <p:cNvSpPr>
            <a:spLocks noChangeArrowheads="1"/>
          </p:cNvSpPr>
          <p:nvPr/>
        </p:nvSpPr>
        <p:spPr bwMode="auto">
          <a:xfrm>
            <a:off x="7410450" y="47863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2574" name="Oval 46"/>
          <p:cNvSpPr>
            <a:spLocks noChangeArrowheads="1"/>
          </p:cNvSpPr>
          <p:nvPr/>
        </p:nvSpPr>
        <p:spPr bwMode="auto">
          <a:xfrm>
            <a:off x="7543800" y="45339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2575" name="Line 47"/>
          <p:cNvSpPr>
            <a:spLocks noChangeShapeType="1"/>
          </p:cNvSpPr>
          <p:nvPr/>
        </p:nvSpPr>
        <p:spPr bwMode="auto">
          <a:xfrm flipV="1">
            <a:off x="6705600" y="4624388"/>
            <a:ext cx="0" cy="1143000"/>
          </a:xfrm>
          <a:prstGeom prst="line">
            <a:avLst/>
          </a:prstGeom>
          <a:noFill/>
          <a:ln w="3175">
            <a:solidFill>
              <a:schemeClr val="folHlink"/>
            </a:solidFill>
            <a:round/>
            <a:headEnd/>
            <a:tailEnd/>
          </a:ln>
        </p:spPr>
        <p:txBody>
          <a:bodyPr/>
          <a:lstStyle/>
          <a:p>
            <a:endParaRPr lang="en-IN"/>
          </a:p>
        </p:txBody>
      </p:sp>
      <p:sp>
        <p:nvSpPr>
          <p:cNvPr id="22576" name="Line 48"/>
          <p:cNvSpPr>
            <a:spLocks noChangeShapeType="1"/>
          </p:cNvSpPr>
          <p:nvPr/>
        </p:nvSpPr>
        <p:spPr bwMode="auto">
          <a:xfrm flipV="1">
            <a:off x="7696200" y="4700588"/>
            <a:ext cx="0" cy="1066800"/>
          </a:xfrm>
          <a:prstGeom prst="line">
            <a:avLst/>
          </a:prstGeom>
          <a:noFill/>
          <a:ln w="3175">
            <a:solidFill>
              <a:schemeClr val="folHlink"/>
            </a:solidFill>
            <a:round/>
            <a:headEnd/>
            <a:tailEnd/>
          </a:ln>
        </p:spPr>
        <p:txBody>
          <a:bodyPr/>
          <a:lstStyle/>
          <a:p>
            <a:endParaRPr lang="en-IN"/>
          </a:p>
        </p:txBody>
      </p:sp>
      <p:sp>
        <p:nvSpPr>
          <p:cNvPr id="22577" name="Line 49"/>
          <p:cNvSpPr>
            <a:spLocks noChangeShapeType="1"/>
          </p:cNvSpPr>
          <p:nvPr/>
        </p:nvSpPr>
        <p:spPr bwMode="auto">
          <a:xfrm>
            <a:off x="6819900" y="5443538"/>
            <a:ext cx="762000" cy="533400"/>
          </a:xfrm>
          <a:prstGeom prst="line">
            <a:avLst/>
          </a:prstGeom>
          <a:noFill/>
          <a:ln w="9525">
            <a:solidFill>
              <a:schemeClr val="tx1"/>
            </a:solidFill>
            <a:round/>
            <a:headEnd/>
            <a:tailEnd/>
          </a:ln>
        </p:spPr>
        <p:txBody>
          <a:bodyPr/>
          <a:lstStyle/>
          <a:p>
            <a:endParaRPr lang="en-IN"/>
          </a:p>
        </p:txBody>
      </p:sp>
      <p:sp>
        <p:nvSpPr>
          <p:cNvPr id="22578" name="Line 50"/>
          <p:cNvSpPr>
            <a:spLocks noChangeShapeType="1"/>
          </p:cNvSpPr>
          <p:nvPr/>
        </p:nvSpPr>
        <p:spPr bwMode="auto">
          <a:xfrm>
            <a:off x="7239000" y="5995988"/>
            <a:ext cx="1143000" cy="0"/>
          </a:xfrm>
          <a:prstGeom prst="line">
            <a:avLst/>
          </a:prstGeom>
          <a:noFill/>
          <a:ln w="9525">
            <a:solidFill>
              <a:schemeClr val="tx1"/>
            </a:solidFill>
            <a:round/>
            <a:headEnd/>
            <a:tailEnd/>
          </a:ln>
        </p:spPr>
        <p:txBody>
          <a:bodyPr/>
          <a:lstStyle/>
          <a:p>
            <a:endParaRPr lang="en-IN"/>
          </a:p>
        </p:txBody>
      </p:sp>
      <p:sp>
        <p:nvSpPr>
          <p:cNvPr id="22579" name="Text Box 51"/>
          <p:cNvSpPr txBox="1">
            <a:spLocks noChangeArrowheads="1"/>
          </p:cNvSpPr>
          <p:nvPr/>
        </p:nvSpPr>
        <p:spPr bwMode="auto">
          <a:xfrm rot="1542787">
            <a:off x="7677150" y="5634038"/>
            <a:ext cx="449263" cy="304800"/>
          </a:xfrm>
          <a:prstGeom prst="rect">
            <a:avLst/>
          </a:prstGeom>
          <a:noFill/>
          <a:ln w="9525">
            <a:noFill/>
            <a:miter lim="800000"/>
            <a:headEnd/>
            <a:tailEnd/>
          </a:ln>
        </p:spPr>
        <p:txBody>
          <a:bodyPr wrap="none">
            <a:spAutoFit/>
          </a:bodyPr>
          <a:lstStyle/>
          <a:p>
            <a:r>
              <a:rPr lang="en-US" sz="1400" b="1"/>
              <a:t>T L</a:t>
            </a:r>
          </a:p>
        </p:txBody>
      </p:sp>
      <p:sp>
        <p:nvSpPr>
          <p:cNvPr id="22580" name="Line 52"/>
          <p:cNvSpPr>
            <a:spLocks noChangeShapeType="1"/>
          </p:cNvSpPr>
          <p:nvPr/>
        </p:nvSpPr>
        <p:spPr bwMode="auto">
          <a:xfrm>
            <a:off x="5884863" y="1558925"/>
            <a:ext cx="838200" cy="0"/>
          </a:xfrm>
          <a:prstGeom prst="line">
            <a:avLst/>
          </a:prstGeom>
          <a:noFill/>
          <a:ln w="9525">
            <a:solidFill>
              <a:schemeClr val="tx1"/>
            </a:solidFill>
            <a:round/>
            <a:headEnd/>
            <a:tailEnd/>
          </a:ln>
        </p:spPr>
        <p:txBody>
          <a:bodyPr/>
          <a:lstStyle/>
          <a:p>
            <a:endParaRPr lang="en-IN"/>
          </a:p>
        </p:txBody>
      </p:sp>
      <p:grpSp>
        <p:nvGrpSpPr>
          <p:cNvPr id="2" name="Group 53"/>
          <p:cNvGrpSpPr>
            <a:grpSpLocks/>
          </p:cNvGrpSpPr>
          <p:nvPr/>
        </p:nvGrpSpPr>
        <p:grpSpPr bwMode="auto">
          <a:xfrm>
            <a:off x="4360863" y="828675"/>
            <a:ext cx="1416050" cy="1447800"/>
            <a:chOff x="2496" y="1008"/>
            <a:chExt cx="892" cy="912"/>
          </a:xfrm>
        </p:grpSpPr>
        <p:sp>
          <p:nvSpPr>
            <p:cNvPr id="31897" name="Text Box 54"/>
            <p:cNvSpPr txBox="1">
              <a:spLocks noChangeArrowheads="1"/>
            </p:cNvSpPr>
            <p:nvPr/>
          </p:nvSpPr>
          <p:spPr bwMode="auto">
            <a:xfrm>
              <a:off x="2496" y="1344"/>
              <a:ext cx="178" cy="192"/>
            </a:xfrm>
            <a:prstGeom prst="rect">
              <a:avLst/>
            </a:prstGeom>
            <a:noFill/>
            <a:ln w="9525">
              <a:noFill/>
              <a:miter lim="800000"/>
              <a:headEnd/>
              <a:tailEnd/>
            </a:ln>
          </p:spPr>
          <p:txBody>
            <a:bodyPr wrap="none">
              <a:spAutoFit/>
            </a:bodyPr>
            <a:lstStyle/>
            <a:p>
              <a:r>
                <a:rPr lang="en-US" sz="1400"/>
                <a:t>a</a:t>
              </a:r>
            </a:p>
          </p:txBody>
        </p:sp>
        <p:sp>
          <p:nvSpPr>
            <p:cNvPr id="31898" name="Rectangle 55"/>
            <p:cNvSpPr>
              <a:spLocks noChangeArrowheads="1"/>
            </p:cNvSpPr>
            <p:nvPr/>
          </p:nvSpPr>
          <p:spPr bwMode="auto">
            <a:xfrm>
              <a:off x="2832" y="1008"/>
              <a:ext cx="178" cy="192"/>
            </a:xfrm>
            <a:prstGeom prst="rect">
              <a:avLst/>
            </a:prstGeom>
            <a:noFill/>
            <a:ln w="9525">
              <a:noFill/>
              <a:miter lim="800000"/>
              <a:headEnd/>
              <a:tailEnd/>
            </a:ln>
          </p:spPr>
          <p:txBody>
            <a:bodyPr wrap="none">
              <a:spAutoFit/>
            </a:bodyPr>
            <a:lstStyle/>
            <a:p>
              <a:r>
                <a:rPr lang="en-US" sz="1400"/>
                <a:t>d</a:t>
              </a:r>
            </a:p>
          </p:txBody>
        </p:sp>
        <p:sp>
          <p:nvSpPr>
            <p:cNvPr id="31899" name="Rectangle 56"/>
            <p:cNvSpPr>
              <a:spLocks noChangeArrowheads="1"/>
            </p:cNvSpPr>
            <p:nvPr/>
          </p:nvSpPr>
          <p:spPr bwMode="auto">
            <a:xfrm>
              <a:off x="3216" y="1344"/>
              <a:ext cx="172" cy="192"/>
            </a:xfrm>
            <a:prstGeom prst="rect">
              <a:avLst/>
            </a:prstGeom>
            <a:noFill/>
            <a:ln w="9525">
              <a:noFill/>
              <a:miter lim="800000"/>
              <a:headEnd/>
              <a:tailEnd/>
            </a:ln>
          </p:spPr>
          <p:txBody>
            <a:bodyPr wrap="none">
              <a:spAutoFit/>
            </a:bodyPr>
            <a:lstStyle/>
            <a:p>
              <a:r>
                <a:rPr lang="en-US" sz="1400"/>
                <a:t>c</a:t>
              </a:r>
            </a:p>
          </p:txBody>
        </p:sp>
        <p:sp>
          <p:nvSpPr>
            <p:cNvPr id="31900" name="Rectangle 57"/>
            <p:cNvSpPr>
              <a:spLocks noChangeArrowheads="1"/>
            </p:cNvSpPr>
            <p:nvPr/>
          </p:nvSpPr>
          <p:spPr bwMode="auto">
            <a:xfrm>
              <a:off x="2880" y="1728"/>
              <a:ext cx="178" cy="192"/>
            </a:xfrm>
            <a:prstGeom prst="rect">
              <a:avLst/>
            </a:prstGeom>
            <a:noFill/>
            <a:ln w="9525">
              <a:noFill/>
              <a:miter lim="800000"/>
              <a:headEnd/>
              <a:tailEnd/>
            </a:ln>
          </p:spPr>
          <p:txBody>
            <a:bodyPr wrap="none">
              <a:spAutoFit/>
            </a:bodyPr>
            <a:lstStyle/>
            <a:p>
              <a:r>
                <a:rPr lang="en-US" sz="1400"/>
                <a:t>b</a:t>
              </a:r>
            </a:p>
          </p:txBody>
        </p:sp>
      </p:grpSp>
      <p:grpSp>
        <p:nvGrpSpPr>
          <p:cNvPr id="3" name="Group 58"/>
          <p:cNvGrpSpPr>
            <a:grpSpLocks/>
          </p:cNvGrpSpPr>
          <p:nvPr/>
        </p:nvGrpSpPr>
        <p:grpSpPr bwMode="auto">
          <a:xfrm>
            <a:off x="4360863" y="314325"/>
            <a:ext cx="1379537" cy="323850"/>
            <a:chOff x="2496" y="768"/>
            <a:chExt cx="869" cy="204"/>
          </a:xfrm>
        </p:grpSpPr>
        <p:sp>
          <p:nvSpPr>
            <p:cNvPr id="31893" name="Text Box 59"/>
            <p:cNvSpPr txBox="1">
              <a:spLocks noChangeArrowheads="1"/>
            </p:cNvSpPr>
            <p:nvPr/>
          </p:nvSpPr>
          <p:spPr bwMode="auto">
            <a:xfrm>
              <a:off x="2496" y="768"/>
              <a:ext cx="203" cy="192"/>
            </a:xfrm>
            <a:prstGeom prst="rect">
              <a:avLst/>
            </a:prstGeom>
            <a:noFill/>
            <a:ln w="9525">
              <a:noFill/>
              <a:miter lim="800000"/>
              <a:headEnd/>
              <a:tailEnd/>
            </a:ln>
          </p:spPr>
          <p:txBody>
            <a:bodyPr wrap="none">
              <a:spAutoFit/>
            </a:bodyPr>
            <a:lstStyle/>
            <a:p>
              <a:r>
                <a:rPr lang="en-US" sz="1400"/>
                <a:t>a’</a:t>
              </a:r>
            </a:p>
          </p:txBody>
        </p:sp>
        <p:sp>
          <p:nvSpPr>
            <p:cNvPr id="31894" name="Text Box 60"/>
            <p:cNvSpPr txBox="1">
              <a:spLocks noChangeArrowheads="1"/>
            </p:cNvSpPr>
            <p:nvPr/>
          </p:nvSpPr>
          <p:spPr bwMode="auto">
            <a:xfrm>
              <a:off x="2808" y="780"/>
              <a:ext cx="203" cy="192"/>
            </a:xfrm>
            <a:prstGeom prst="rect">
              <a:avLst/>
            </a:prstGeom>
            <a:noFill/>
            <a:ln w="9525">
              <a:noFill/>
              <a:miter lim="800000"/>
              <a:headEnd/>
              <a:tailEnd/>
            </a:ln>
          </p:spPr>
          <p:txBody>
            <a:bodyPr wrap="none">
              <a:spAutoFit/>
            </a:bodyPr>
            <a:lstStyle/>
            <a:p>
              <a:r>
                <a:rPr lang="en-US" sz="1400"/>
                <a:t>b’</a:t>
              </a:r>
            </a:p>
          </p:txBody>
        </p:sp>
        <p:sp>
          <p:nvSpPr>
            <p:cNvPr id="31895" name="Text Box 61"/>
            <p:cNvSpPr txBox="1">
              <a:spLocks noChangeArrowheads="1"/>
            </p:cNvSpPr>
            <p:nvPr/>
          </p:nvSpPr>
          <p:spPr bwMode="auto">
            <a:xfrm>
              <a:off x="2928" y="774"/>
              <a:ext cx="203" cy="192"/>
            </a:xfrm>
            <a:prstGeom prst="rect">
              <a:avLst/>
            </a:prstGeom>
            <a:noFill/>
            <a:ln w="9525">
              <a:noFill/>
              <a:miter lim="800000"/>
              <a:headEnd/>
              <a:tailEnd/>
            </a:ln>
          </p:spPr>
          <p:txBody>
            <a:bodyPr wrap="none">
              <a:spAutoFit/>
            </a:bodyPr>
            <a:lstStyle/>
            <a:p>
              <a:r>
                <a:rPr lang="en-US" sz="1400"/>
                <a:t>d’</a:t>
              </a:r>
            </a:p>
          </p:txBody>
        </p:sp>
        <p:sp>
          <p:nvSpPr>
            <p:cNvPr id="31896" name="Text Box 62"/>
            <p:cNvSpPr txBox="1">
              <a:spLocks noChangeArrowheads="1"/>
            </p:cNvSpPr>
            <p:nvPr/>
          </p:nvSpPr>
          <p:spPr bwMode="auto">
            <a:xfrm>
              <a:off x="3168" y="768"/>
              <a:ext cx="197" cy="192"/>
            </a:xfrm>
            <a:prstGeom prst="rect">
              <a:avLst/>
            </a:prstGeom>
            <a:noFill/>
            <a:ln w="9525">
              <a:noFill/>
              <a:miter lim="800000"/>
              <a:headEnd/>
              <a:tailEnd/>
            </a:ln>
          </p:spPr>
          <p:txBody>
            <a:bodyPr wrap="none">
              <a:spAutoFit/>
            </a:bodyPr>
            <a:lstStyle/>
            <a:p>
              <a:r>
                <a:rPr lang="en-US" sz="1400"/>
                <a:t>c’</a:t>
              </a:r>
            </a:p>
          </p:txBody>
        </p:sp>
      </p:grpSp>
      <p:grpSp>
        <p:nvGrpSpPr>
          <p:cNvPr id="4" name="Group 63"/>
          <p:cNvGrpSpPr>
            <a:grpSpLocks/>
          </p:cNvGrpSpPr>
          <p:nvPr/>
        </p:nvGrpSpPr>
        <p:grpSpPr bwMode="auto">
          <a:xfrm>
            <a:off x="3963988" y="554038"/>
            <a:ext cx="4418012" cy="381000"/>
            <a:chOff x="2246" y="919"/>
            <a:chExt cx="2783" cy="240"/>
          </a:xfrm>
        </p:grpSpPr>
        <p:sp>
          <p:nvSpPr>
            <p:cNvPr id="31891" name="Text Box 64"/>
            <p:cNvSpPr txBox="1">
              <a:spLocks noChangeArrowheads="1"/>
            </p:cNvSpPr>
            <p:nvPr/>
          </p:nvSpPr>
          <p:spPr bwMode="auto">
            <a:xfrm>
              <a:off x="2246" y="967"/>
              <a:ext cx="191" cy="192"/>
            </a:xfrm>
            <a:prstGeom prst="rect">
              <a:avLst/>
            </a:prstGeom>
            <a:noFill/>
            <a:ln w="9525">
              <a:noFill/>
              <a:miter lim="800000"/>
              <a:headEnd/>
              <a:tailEnd/>
            </a:ln>
          </p:spPr>
          <p:txBody>
            <a:bodyPr wrap="none">
              <a:spAutoFit/>
            </a:bodyPr>
            <a:lstStyle/>
            <a:p>
              <a:r>
                <a:rPr lang="en-US" sz="1400"/>
                <a:t>X</a:t>
              </a:r>
            </a:p>
          </p:txBody>
        </p:sp>
        <p:sp>
          <p:nvSpPr>
            <p:cNvPr id="31892" name="Text Box 65"/>
            <p:cNvSpPr txBox="1">
              <a:spLocks noChangeArrowheads="1"/>
            </p:cNvSpPr>
            <p:nvPr/>
          </p:nvSpPr>
          <p:spPr bwMode="auto">
            <a:xfrm>
              <a:off x="4838" y="919"/>
              <a:ext cx="191" cy="192"/>
            </a:xfrm>
            <a:prstGeom prst="rect">
              <a:avLst/>
            </a:prstGeom>
            <a:noFill/>
            <a:ln w="9525">
              <a:noFill/>
              <a:miter lim="800000"/>
              <a:headEnd/>
              <a:tailEnd/>
            </a:ln>
          </p:spPr>
          <p:txBody>
            <a:bodyPr wrap="none">
              <a:spAutoFit/>
            </a:bodyPr>
            <a:lstStyle/>
            <a:p>
              <a:r>
                <a:rPr lang="en-US" sz="1400"/>
                <a:t>Y</a:t>
              </a:r>
            </a:p>
          </p:txBody>
        </p:sp>
      </p:grpSp>
      <p:grpSp>
        <p:nvGrpSpPr>
          <p:cNvPr id="5" name="Group 66"/>
          <p:cNvGrpSpPr>
            <a:grpSpLocks/>
          </p:cNvGrpSpPr>
          <p:nvPr/>
        </p:nvGrpSpPr>
        <p:grpSpPr bwMode="auto">
          <a:xfrm rot="-1734769">
            <a:off x="5561013" y="257175"/>
            <a:ext cx="1379537" cy="323850"/>
            <a:chOff x="2496" y="768"/>
            <a:chExt cx="869" cy="204"/>
          </a:xfrm>
        </p:grpSpPr>
        <p:sp>
          <p:nvSpPr>
            <p:cNvPr id="31887" name="Text Box 67"/>
            <p:cNvSpPr txBox="1">
              <a:spLocks noChangeArrowheads="1"/>
            </p:cNvSpPr>
            <p:nvPr/>
          </p:nvSpPr>
          <p:spPr bwMode="auto">
            <a:xfrm>
              <a:off x="2496" y="768"/>
              <a:ext cx="203" cy="192"/>
            </a:xfrm>
            <a:prstGeom prst="rect">
              <a:avLst/>
            </a:prstGeom>
            <a:noFill/>
            <a:ln w="9525">
              <a:noFill/>
              <a:miter lim="800000"/>
              <a:headEnd/>
              <a:tailEnd/>
            </a:ln>
          </p:spPr>
          <p:txBody>
            <a:bodyPr wrap="none">
              <a:spAutoFit/>
            </a:bodyPr>
            <a:lstStyle/>
            <a:p>
              <a:r>
                <a:rPr lang="en-US" sz="1400"/>
                <a:t>a’</a:t>
              </a:r>
            </a:p>
          </p:txBody>
        </p:sp>
        <p:sp>
          <p:nvSpPr>
            <p:cNvPr id="31888" name="Text Box 68"/>
            <p:cNvSpPr txBox="1">
              <a:spLocks noChangeArrowheads="1"/>
            </p:cNvSpPr>
            <p:nvPr/>
          </p:nvSpPr>
          <p:spPr bwMode="auto">
            <a:xfrm>
              <a:off x="2808" y="780"/>
              <a:ext cx="203" cy="192"/>
            </a:xfrm>
            <a:prstGeom prst="rect">
              <a:avLst/>
            </a:prstGeom>
            <a:noFill/>
            <a:ln w="9525">
              <a:noFill/>
              <a:miter lim="800000"/>
              <a:headEnd/>
              <a:tailEnd/>
            </a:ln>
          </p:spPr>
          <p:txBody>
            <a:bodyPr wrap="none">
              <a:spAutoFit/>
            </a:bodyPr>
            <a:lstStyle/>
            <a:p>
              <a:r>
                <a:rPr lang="en-US" sz="1400"/>
                <a:t>b’</a:t>
              </a:r>
            </a:p>
          </p:txBody>
        </p:sp>
        <p:sp>
          <p:nvSpPr>
            <p:cNvPr id="31889" name="Text Box 69"/>
            <p:cNvSpPr txBox="1">
              <a:spLocks noChangeArrowheads="1"/>
            </p:cNvSpPr>
            <p:nvPr/>
          </p:nvSpPr>
          <p:spPr bwMode="auto">
            <a:xfrm>
              <a:off x="2928" y="774"/>
              <a:ext cx="203" cy="192"/>
            </a:xfrm>
            <a:prstGeom prst="rect">
              <a:avLst/>
            </a:prstGeom>
            <a:noFill/>
            <a:ln w="9525">
              <a:noFill/>
              <a:miter lim="800000"/>
              <a:headEnd/>
              <a:tailEnd/>
            </a:ln>
          </p:spPr>
          <p:txBody>
            <a:bodyPr wrap="none">
              <a:spAutoFit/>
            </a:bodyPr>
            <a:lstStyle/>
            <a:p>
              <a:r>
                <a:rPr lang="en-US" sz="1400"/>
                <a:t>d’</a:t>
              </a:r>
            </a:p>
          </p:txBody>
        </p:sp>
        <p:sp>
          <p:nvSpPr>
            <p:cNvPr id="31890" name="Text Box 70"/>
            <p:cNvSpPr txBox="1">
              <a:spLocks noChangeArrowheads="1"/>
            </p:cNvSpPr>
            <p:nvPr/>
          </p:nvSpPr>
          <p:spPr bwMode="auto">
            <a:xfrm>
              <a:off x="3168" y="768"/>
              <a:ext cx="197" cy="192"/>
            </a:xfrm>
            <a:prstGeom prst="rect">
              <a:avLst/>
            </a:prstGeom>
            <a:noFill/>
            <a:ln w="9525">
              <a:noFill/>
              <a:miter lim="800000"/>
              <a:headEnd/>
              <a:tailEnd/>
            </a:ln>
          </p:spPr>
          <p:txBody>
            <a:bodyPr wrap="none">
              <a:spAutoFit/>
            </a:bodyPr>
            <a:lstStyle/>
            <a:p>
              <a:r>
                <a:rPr lang="en-US" sz="1400"/>
                <a:t>c’</a:t>
              </a:r>
            </a:p>
          </p:txBody>
        </p:sp>
      </p:grpSp>
      <p:grpSp>
        <p:nvGrpSpPr>
          <p:cNvPr id="6" name="Group 71"/>
          <p:cNvGrpSpPr>
            <a:grpSpLocks/>
          </p:cNvGrpSpPr>
          <p:nvPr/>
        </p:nvGrpSpPr>
        <p:grpSpPr bwMode="auto">
          <a:xfrm>
            <a:off x="5608638" y="819150"/>
            <a:ext cx="1400175" cy="1466850"/>
            <a:chOff x="3288" y="996"/>
            <a:chExt cx="882" cy="924"/>
          </a:xfrm>
        </p:grpSpPr>
        <p:sp>
          <p:nvSpPr>
            <p:cNvPr id="31883" name="Rectangle 72"/>
            <p:cNvSpPr>
              <a:spLocks noChangeArrowheads="1"/>
            </p:cNvSpPr>
            <p:nvPr/>
          </p:nvSpPr>
          <p:spPr bwMode="auto">
            <a:xfrm>
              <a:off x="3288" y="1380"/>
              <a:ext cx="218" cy="192"/>
            </a:xfrm>
            <a:prstGeom prst="rect">
              <a:avLst/>
            </a:prstGeom>
            <a:noFill/>
            <a:ln w="9525">
              <a:noFill/>
              <a:miter lim="800000"/>
              <a:headEnd/>
              <a:tailEnd/>
            </a:ln>
          </p:spPr>
          <p:txBody>
            <a:bodyPr wrap="none">
              <a:spAutoFit/>
            </a:bodyPr>
            <a:lstStyle/>
            <a:p>
              <a:r>
                <a:rPr lang="en-US" sz="1400"/>
                <a:t>a</a:t>
              </a:r>
              <a:r>
                <a:rPr lang="en-US" sz="1400" baseline="-25000"/>
                <a:t>1</a:t>
              </a:r>
            </a:p>
          </p:txBody>
        </p:sp>
        <p:sp>
          <p:nvSpPr>
            <p:cNvPr id="31884" name="Rectangle 73"/>
            <p:cNvSpPr>
              <a:spLocks noChangeArrowheads="1"/>
            </p:cNvSpPr>
            <p:nvPr/>
          </p:nvSpPr>
          <p:spPr bwMode="auto">
            <a:xfrm>
              <a:off x="3648" y="1728"/>
              <a:ext cx="218" cy="192"/>
            </a:xfrm>
            <a:prstGeom prst="rect">
              <a:avLst/>
            </a:prstGeom>
            <a:noFill/>
            <a:ln w="9525">
              <a:noFill/>
              <a:miter lim="800000"/>
              <a:headEnd/>
              <a:tailEnd/>
            </a:ln>
          </p:spPr>
          <p:txBody>
            <a:bodyPr wrap="none">
              <a:spAutoFit/>
            </a:bodyPr>
            <a:lstStyle/>
            <a:p>
              <a:r>
                <a:rPr lang="en-US" sz="1400"/>
                <a:t>b</a:t>
              </a:r>
              <a:r>
                <a:rPr lang="en-US" sz="1400" baseline="-25000"/>
                <a:t>1</a:t>
              </a:r>
            </a:p>
          </p:txBody>
        </p:sp>
        <p:sp>
          <p:nvSpPr>
            <p:cNvPr id="31885" name="Rectangle 74"/>
            <p:cNvSpPr>
              <a:spLocks noChangeArrowheads="1"/>
            </p:cNvSpPr>
            <p:nvPr/>
          </p:nvSpPr>
          <p:spPr bwMode="auto">
            <a:xfrm>
              <a:off x="3648" y="996"/>
              <a:ext cx="218" cy="192"/>
            </a:xfrm>
            <a:prstGeom prst="rect">
              <a:avLst/>
            </a:prstGeom>
            <a:noFill/>
            <a:ln w="9525">
              <a:noFill/>
              <a:miter lim="800000"/>
              <a:headEnd/>
              <a:tailEnd/>
            </a:ln>
          </p:spPr>
          <p:txBody>
            <a:bodyPr wrap="none">
              <a:spAutoFit/>
            </a:bodyPr>
            <a:lstStyle/>
            <a:p>
              <a:r>
                <a:rPr lang="en-US" sz="1400"/>
                <a:t>d</a:t>
              </a:r>
              <a:r>
                <a:rPr lang="en-US" sz="1400" baseline="-25000"/>
                <a:t>1</a:t>
              </a:r>
            </a:p>
          </p:txBody>
        </p:sp>
        <p:sp>
          <p:nvSpPr>
            <p:cNvPr id="31886" name="Rectangle 75"/>
            <p:cNvSpPr>
              <a:spLocks noChangeArrowheads="1"/>
            </p:cNvSpPr>
            <p:nvPr/>
          </p:nvSpPr>
          <p:spPr bwMode="auto">
            <a:xfrm>
              <a:off x="3958" y="1344"/>
              <a:ext cx="212" cy="192"/>
            </a:xfrm>
            <a:prstGeom prst="rect">
              <a:avLst/>
            </a:prstGeom>
            <a:noFill/>
            <a:ln w="9525">
              <a:noFill/>
              <a:miter lim="800000"/>
              <a:headEnd/>
              <a:tailEnd/>
            </a:ln>
          </p:spPr>
          <p:txBody>
            <a:bodyPr wrap="none">
              <a:spAutoFit/>
            </a:bodyPr>
            <a:lstStyle/>
            <a:p>
              <a:r>
                <a:rPr lang="en-US" sz="1400"/>
                <a:t>c</a:t>
              </a:r>
              <a:r>
                <a:rPr lang="en-US" sz="1400" baseline="-25000"/>
                <a:t>1</a:t>
              </a:r>
            </a:p>
          </p:txBody>
        </p:sp>
      </p:grpSp>
      <p:grpSp>
        <p:nvGrpSpPr>
          <p:cNvPr id="7" name="Group 76"/>
          <p:cNvGrpSpPr>
            <a:grpSpLocks/>
          </p:cNvGrpSpPr>
          <p:nvPr/>
        </p:nvGrpSpPr>
        <p:grpSpPr bwMode="auto">
          <a:xfrm>
            <a:off x="7053263" y="876300"/>
            <a:ext cx="1200150" cy="1190625"/>
            <a:chOff x="4176" y="1122"/>
            <a:chExt cx="756" cy="750"/>
          </a:xfrm>
        </p:grpSpPr>
        <p:sp>
          <p:nvSpPr>
            <p:cNvPr id="31879" name="Rectangle 77"/>
            <p:cNvSpPr>
              <a:spLocks noChangeArrowheads="1"/>
            </p:cNvSpPr>
            <p:nvPr/>
          </p:nvSpPr>
          <p:spPr bwMode="auto">
            <a:xfrm rot="2271551">
              <a:off x="4176" y="1122"/>
              <a:ext cx="218" cy="192"/>
            </a:xfrm>
            <a:prstGeom prst="rect">
              <a:avLst/>
            </a:prstGeom>
            <a:noFill/>
            <a:ln w="9525">
              <a:noFill/>
              <a:miter lim="800000"/>
              <a:headEnd/>
              <a:tailEnd/>
            </a:ln>
          </p:spPr>
          <p:txBody>
            <a:bodyPr wrap="none">
              <a:spAutoFit/>
            </a:bodyPr>
            <a:lstStyle/>
            <a:p>
              <a:r>
                <a:rPr lang="en-US" sz="1400"/>
                <a:t>a</a:t>
              </a:r>
              <a:r>
                <a:rPr lang="en-US" sz="1400" baseline="-25000"/>
                <a:t>1</a:t>
              </a:r>
            </a:p>
          </p:txBody>
        </p:sp>
        <p:sp>
          <p:nvSpPr>
            <p:cNvPr id="31880" name="Rectangle 78"/>
            <p:cNvSpPr>
              <a:spLocks noChangeArrowheads="1"/>
            </p:cNvSpPr>
            <p:nvPr/>
          </p:nvSpPr>
          <p:spPr bwMode="auto">
            <a:xfrm rot="2271551">
              <a:off x="4205" y="1680"/>
              <a:ext cx="218" cy="192"/>
            </a:xfrm>
            <a:prstGeom prst="rect">
              <a:avLst/>
            </a:prstGeom>
            <a:noFill/>
            <a:ln w="9525">
              <a:noFill/>
              <a:miter lim="800000"/>
              <a:headEnd/>
              <a:tailEnd/>
            </a:ln>
          </p:spPr>
          <p:txBody>
            <a:bodyPr wrap="none">
              <a:spAutoFit/>
            </a:bodyPr>
            <a:lstStyle/>
            <a:p>
              <a:r>
                <a:rPr lang="en-US" sz="1400"/>
                <a:t>b</a:t>
              </a:r>
              <a:r>
                <a:rPr lang="en-US" sz="1400" baseline="-25000"/>
                <a:t>1</a:t>
              </a:r>
            </a:p>
          </p:txBody>
        </p:sp>
        <p:sp>
          <p:nvSpPr>
            <p:cNvPr id="31881" name="Rectangle 79"/>
            <p:cNvSpPr>
              <a:spLocks noChangeArrowheads="1"/>
            </p:cNvSpPr>
            <p:nvPr/>
          </p:nvSpPr>
          <p:spPr bwMode="auto">
            <a:xfrm rot="2271551">
              <a:off x="4630" y="1132"/>
              <a:ext cx="218" cy="192"/>
            </a:xfrm>
            <a:prstGeom prst="rect">
              <a:avLst/>
            </a:prstGeom>
            <a:noFill/>
            <a:ln w="9525">
              <a:noFill/>
              <a:miter lim="800000"/>
              <a:headEnd/>
              <a:tailEnd/>
            </a:ln>
          </p:spPr>
          <p:txBody>
            <a:bodyPr wrap="none">
              <a:spAutoFit/>
            </a:bodyPr>
            <a:lstStyle/>
            <a:p>
              <a:r>
                <a:rPr lang="en-US" sz="1400"/>
                <a:t>d</a:t>
              </a:r>
              <a:r>
                <a:rPr lang="en-US" sz="1400" baseline="-25000"/>
                <a:t>1</a:t>
              </a:r>
            </a:p>
          </p:txBody>
        </p:sp>
        <p:sp>
          <p:nvSpPr>
            <p:cNvPr id="31882" name="Rectangle 80"/>
            <p:cNvSpPr>
              <a:spLocks noChangeArrowheads="1"/>
            </p:cNvSpPr>
            <p:nvPr/>
          </p:nvSpPr>
          <p:spPr bwMode="auto">
            <a:xfrm rot="2271551">
              <a:off x="4720" y="1655"/>
              <a:ext cx="212" cy="192"/>
            </a:xfrm>
            <a:prstGeom prst="rect">
              <a:avLst/>
            </a:prstGeom>
            <a:noFill/>
            <a:ln w="9525">
              <a:noFill/>
              <a:miter lim="800000"/>
              <a:headEnd/>
              <a:tailEnd/>
            </a:ln>
          </p:spPr>
          <p:txBody>
            <a:bodyPr wrap="none">
              <a:spAutoFit/>
            </a:bodyPr>
            <a:lstStyle/>
            <a:p>
              <a:r>
                <a:rPr lang="en-US" sz="1400"/>
                <a:t>c</a:t>
              </a:r>
              <a:r>
                <a:rPr lang="en-US" sz="1400" baseline="-25000"/>
                <a:t>1</a:t>
              </a:r>
            </a:p>
          </p:txBody>
        </p:sp>
      </p:grpSp>
      <p:sp>
        <p:nvSpPr>
          <p:cNvPr id="22609" name="Text Box 81"/>
          <p:cNvSpPr txBox="1">
            <a:spLocks noChangeArrowheads="1"/>
          </p:cNvSpPr>
          <p:nvPr/>
        </p:nvSpPr>
        <p:spPr bwMode="auto">
          <a:xfrm>
            <a:off x="6764338" y="736600"/>
            <a:ext cx="409575" cy="274638"/>
          </a:xfrm>
          <a:prstGeom prst="rect">
            <a:avLst/>
          </a:prstGeom>
          <a:noFill/>
          <a:ln w="9525">
            <a:noFill/>
            <a:miter lim="800000"/>
            <a:headEnd/>
            <a:tailEnd/>
          </a:ln>
        </p:spPr>
        <p:txBody>
          <a:bodyPr wrap="none">
            <a:spAutoFit/>
          </a:bodyPr>
          <a:lstStyle/>
          <a:p>
            <a:r>
              <a:rPr lang="en-US" sz="1200"/>
              <a:t>45</a:t>
            </a:r>
            <a:r>
              <a:rPr lang="en-US" sz="1200" baseline="30000"/>
              <a:t>0</a:t>
            </a:r>
          </a:p>
        </p:txBody>
      </p:sp>
      <p:sp>
        <p:nvSpPr>
          <p:cNvPr id="22610" name="Text Box 82"/>
          <p:cNvSpPr txBox="1">
            <a:spLocks noChangeArrowheads="1"/>
          </p:cNvSpPr>
          <p:nvPr/>
        </p:nvSpPr>
        <p:spPr bwMode="auto">
          <a:xfrm>
            <a:off x="6008688" y="571500"/>
            <a:ext cx="457200" cy="274638"/>
          </a:xfrm>
          <a:prstGeom prst="rect">
            <a:avLst/>
          </a:prstGeom>
          <a:noFill/>
          <a:ln w="9525">
            <a:noFill/>
            <a:miter lim="800000"/>
            <a:headEnd/>
            <a:tailEnd/>
          </a:ln>
        </p:spPr>
        <p:txBody>
          <a:bodyPr>
            <a:spAutoFit/>
          </a:bodyPr>
          <a:lstStyle/>
          <a:p>
            <a:pPr>
              <a:spcBef>
                <a:spcPct val="50000"/>
              </a:spcBef>
            </a:pPr>
            <a:r>
              <a:rPr lang="en-US" sz="1200"/>
              <a:t>30</a:t>
            </a:r>
            <a:r>
              <a:rPr lang="en-US" sz="1200" baseline="30000"/>
              <a:t>0</a:t>
            </a:r>
          </a:p>
        </p:txBody>
      </p:sp>
      <p:grpSp>
        <p:nvGrpSpPr>
          <p:cNvPr id="8" name="Group 83"/>
          <p:cNvGrpSpPr>
            <a:grpSpLocks/>
          </p:cNvGrpSpPr>
          <p:nvPr/>
        </p:nvGrpSpPr>
        <p:grpSpPr bwMode="auto">
          <a:xfrm>
            <a:off x="6875463" y="9525"/>
            <a:ext cx="1366837" cy="828675"/>
            <a:chOff x="4080" y="582"/>
            <a:chExt cx="861" cy="522"/>
          </a:xfrm>
        </p:grpSpPr>
        <p:sp>
          <p:nvSpPr>
            <p:cNvPr id="31875" name="Text Box 84"/>
            <p:cNvSpPr txBox="1">
              <a:spLocks noChangeArrowheads="1"/>
            </p:cNvSpPr>
            <p:nvPr/>
          </p:nvSpPr>
          <p:spPr bwMode="auto">
            <a:xfrm>
              <a:off x="4080" y="912"/>
              <a:ext cx="243" cy="192"/>
            </a:xfrm>
            <a:prstGeom prst="rect">
              <a:avLst/>
            </a:prstGeom>
            <a:noFill/>
            <a:ln w="9525">
              <a:noFill/>
              <a:miter lim="800000"/>
              <a:headEnd/>
              <a:tailEnd/>
            </a:ln>
          </p:spPr>
          <p:txBody>
            <a:bodyPr wrap="none">
              <a:spAutoFit/>
            </a:bodyPr>
            <a:lstStyle/>
            <a:p>
              <a:r>
                <a:rPr lang="en-US" sz="1400"/>
                <a:t>a’</a:t>
              </a:r>
              <a:r>
                <a:rPr lang="en-US" sz="1400" baseline="-25000"/>
                <a:t>1</a:t>
              </a:r>
            </a:p>
          </p:txBody>
        </p:sp>
        <p:sp>
          <p:nvSpPr>
            <p:cNvPr id="31876" name="Text Box 85"/>
            <p:cNvSpPr txBox="1">
              <a:spLocks noChangeArrowheads="1"/>
            </p:cNvSpPr>
            <p:nvPr/>
          </p:nvSpPr>
          <p:spPr bwMode="auto">
            <a:xfrm>
              <a:off x="4146" y="684"/>
              <a:ext cx="243" cy="192"/>
            </a:xfrm>
            <a:prstGeom prst="rect">
              <a:avLst/>
            </a:prstGeom>
            <a:noFill/>
            <a:ln w="9525">
              <a:noFill/>
              <a:miter lim="800000"/>
              <a:headEnd/>
              <a:tailEnd/>
            </a:ln>
          </p:spPr>
          <p:txBody>
            <a:bodyPr wrap="none">
              <a:spAutoFit/>
            </a:bodyPr>
            <a:lstStyle/>
            <a:p>
              <a:r>
                <a:rPr lang="en-US" sz="1400"/>
                <a:t>b’</a:t>
              </a:r>
              <a:r>
                <a:rPr lang="en-US" sz="1400" baseline="-25000"/>
                <a:t>1</a:t>
              </a:r>
            </a:p>
          </p:txBody>
        </p:sp>
        <p:sp>
          <p:nvSpPr>
            <p:cNvPr id="31877" name="Text Box 86"/>
            <p:cNvSpPr txBox="1">
              <a:spLocks noChangeArrowheads="1"/>
            </p:cNvSpPr>
            <p:nvPr/>
          </p:nvSpPr>
          <p:spPr bwMode="auto">
            <a:xfrm>
              <a:off x="4704" y="582"/>
              <a:ext cx="237" cy="192"/>
            </a:xfrm>
            <a:prstGeom prst="rect">
              <a:avLst/>
            </a:prstGeom>
            <a:noFill/>
            <a:ln w="9525">
              <a:noFill/>
              <a:miter lim="800000"/>
              <a:headEnd/>
              <a:tailEnd/>
            </a:ln>
          </p:spPr>
          <p:txBody>
            <a:bodyPr wrap="none">
              <a:spAutoFit/>
            </a:bodyPr>
            <a:lstStyle/>
            <a:p>
              <a:r>
                <a:rPr lang="en-US" sz="1400"/>
                <a:t>c’</a:t>
              </a:r>
              <a:r>
                <a:rPr lang="en-US" sz="1400" baseline="-25000"/>
                <a:t>1</a:t>
              </a:r>
            </a:p>
          </p:txBody>
        </p:sp>
        <p:sp>
          <p:nvSpPr>
            <p:cNvPr id="31878" name="Text Box 87"/>
            <p:cNvSpPr txBox="1">
              <a:spLocks noChangeArrowheads="1"/>
            </p:cNvSpPr>
            <p:nvPr/>
          </p:nvSpPr>
          <p:spPr bwMode="auto">
            <a:xfrm>
              <a:off x="4644" y="882"/>
              <a:ext cx="243" cy="192"/>
            </a:xfrm>
            <a:prstGeom prst="rect">
              <a:avLst/>
            </a:prstGeom>
            <a:noFill/>
            <a:ln w="9525">
              <a:noFill/>
              <a:miter lim="800000"/>
              <a:headEnd/>
              <a:tailEnd/>
            </a:ln>
          </p:spPr>
          <p:txBody>
            <a:bodyPr wrap="none">
              <a:spAutoFit/>
            </a:bodyPr>
            <a:lstStyle/>
            <a:p>
              <a:r>
                <a:rPr lang="en-US" sz="1400"/>
                <a:t>d’</a:t>
              </a:r>
              <a:r>
                <a:rPr lang="en-US" sz="1400" baseline="-25000"/>
                <a:t>1</a:t>
              </a:r>
            </a:p>
          </p:txBody>
        </p:sp>
      </p:grpSp>
      <p:sp>
        <p:nvSpPr>
          <p:cNvPr id="22616" name="Line 88"/>
          <p:cNvSpPr>
            <a:spLocks noChangeShapeType="1"/>
          </p:cNvSpPr>
          <p:nvPr/>
        </p:nvSpPr>
        <p:spPr bwMode="auto">
          <a:xfrm flipV="1">
            <a:off x="8018463" y="238125"/>
            <a:ext cx="0" cy="1600200"/>
          </a:xfrm>
          <a:prstGeom prst="line">
            <a:avLst/>
          </a:prstGeom>
          <a:noFill/>
          <a:ln w="9525">
            <a:solidFill>
              <a:schemeClr val="bg2"/>
            </a:solidFill>
            <a:round/>
            <a:headEnd/>
            <a:tailEnd/>
          </a:ln>
        </p:spPr>
        <p:txBody>
          <a:bodyPr/>
          <a:lstStyle/>
          <a:p>
            <a:endParaRPr lang="en-IN"/>
          </a:p>
        </p:txBody>
      </p:sp>
      <p:sp>
        <p:nvSpPr>
          <p:cNvPr id="22617" name="Line 89"/>
          <p:cNvSpPr>
            <a:spLocks noChangeShapeType="1"/>
          </p:cNvSpPr>
          <p:nvPr/>
        </p:nvSpPr>
        <p:spPr bwMode="auto">
          <a:xfrm flipV="1">
            <a:off x="7866063" y="390525"/>
            <a:ext cx="0" cy="762000"/>
          </a:xfrm>
          <a:prstGeom prst="line">
            <a:avLst/>
          </a:prstGeom>
          <a:noFill/>
          <a:ln w="9525">
            <a:solidFill>
              <a:schemeClr val="bg2"/>
            </a:solidFill>
            <a:round/>
            <a:headEnd/>
            <a:tailEnd/>
          </a:ln>
        </p:spPr>
        <p:txBody>
          <a:bodyPr/>
          <a:lstStyle/>
          <a:p>
            <a:endParaRPr lang="en-IN"/>
          </a:p>
        </p:txBody>
      </p:sp>
      <p:grpSp>
        <p:nvGrpSpPr>
          <p:cNvPr id="9" name="Group 90"/>
          <p:cNvGrpSpPr>
            <a:grpSpLocks/>
          </p:cNvGrpSpPr>
          <p:nvPr/>
        </p:nvGrpSpPr>
        <p:grpSpPr bwMode="auto">
          <a:xfrm>
            <a:off x="4114800" y="4567238"/>
            <a:ext cx="2657475" cy="1985962"/>
            <a:chOff x="2592" y="2877"/>
            <a:chExt cx="1674" cy="1251"/>
          </a:xfrm>
        </p:grpSpPr>
        <p:grpSp>
          <p:nvGrpSpPr>
            <p:cNvPr id="31837" name="Group 91"/>
            <p:cNvGrpSpPr>
              <a:grpSpLocks/>
            </p:cNvGrpSpPr>
            <p:nvPr/>
          </p:nvGrpSpPr>
          <p:grpSpPr bwMode="auto">
            <a:xfrm>
              <a:off x="3384" y="3189"/>
              <a:ext cx="882" cy="924"/>
              <a:chOff x="3288" y="996"/>
              <a:chExt cx="882" cy="924"/>
            </a:xfrm>
          </p:grpSpPr>
          <p:sp>
            <p:nvSpPr>
              <p:cNvPr id="31871" name="Rectangle 92"/>
              <p:cNvSpPr>
                <a:spLocks noChangeArrowheads="1"/>
              </p:cNvSpPr>
              <p:nvPr/>
            </p:nvSpPr>
            <p:spPr bwMode="auto">
              <a:xfrm>
                <a:off x="3288" y="1380"/>
                <a:ext cx="218" cy="192"/>
              </a:xfrm>
              <a:prstGeom prst="rect">
                <a:avLst/>
              </a:prstGeom>
              <a:noFill/>
              <a:ln w="9525">
                <a:noFill/>
                <a:miter lim="800000"/>
                <a:headEnd/>
                <a:tailEnd/>
              </a:ln>
            </p:spPr>
            <p:txBody>
              <a:bodyPr wrap="none">
                <a:spAutoFit/>
              </a:bodyPr>
              <a:lstStyle/>
              <a:p>
                <a:r>
                  <a:rPr lang="en-US" sz="1400"/>
                  <a:t>a</a:t>
                </a:r>
                <a:r>
                  <a:rPr lang="en-US" sz="1400" baseline="-25000"/>
                  <a:t>1</a:t>
                </a:r>
              </a:p>
            </p:txBody>
          </p:sp>
          <p:sp>
            <p:nvSpPr>
              <p:cNvPr id="31872" name="Rectangle 93"/>
              <p:cNvSpPr>
                <a:spLocks noChangeArrowheads="1"/>
              </p:cNvSpPr>
              <p:nvPr/>
            </p:nvSpPr>
            <p:spPr bwMode="auto">
              <a:xfrm>
                <a:off x="3648" y="1728"/>
                <a:ext cx="218" cy="192"/>
              </a:xfrm>
              <a:prstGeom prst="rect">
                <a:avLst/>
              </a:prstGeom>
              <a:noFill/>
              <a:ln w="9525">
                <a:noFill/>
                <a:miter lim="800000"/>
                <a:headEnd/>
                <a:tailEnd/>
              </a:ln>
            </p:spPr>
            <p:txBody>
              <a:bodyPr wrap="none">
                <a:spAutoFit/>
              </a:bodyPr>
              <a:lstStyle/>
              <a:p>
                <a:r>
                  <a:rPr lang="en-US" sz="1400"/>
                  <a:t>b</a:t>
                </a:r>
                <a:r>
                  <a:rPr lang="en-US" sz="1400" baseline="-25000"/>
                  <a:t>1</a:t>
                </a:r>
              </a:p>
            </p:txBody>
          </p:sp>
          <p:sp>
            <p:nvSpPr>
              <p:cNvPr id="31873" name="Rectangle 94"/>
              <p:cNvSpPr>
                <a:spLocks noChangeArrowheads="1"/>
              </p:cNvSpPr>
              <p:nvPr/>
            </p:nvSpPr>
            <p:spPr bwMode="auto">
              <a:xfrm>
                <a:off x="3648" y="996"/>
                <a:ext cx="218" cy="192"/>
              </a:xfrm>
              <a:prstGeom prst="rect">
                <a:avLst/>
              </a:prstGeom>
              <a:noFill/>
              <a:ln w="9525">
                <a:noFill/>
                <a:miter lim="800000"/>
                <a:headEnd/>
                <a:tailEnd/>
              </a:ln>
            </p:spPr>
            <p:txBody>
              <a:bodyPr wrap="none">
                <a:spAutoFit/>
              </a:bodyPr>
              <a:lstStyle/>
              <a:p>
                <a:r>
                  <a:rPr lang="en-US" sz="1400"/>
                  <a:t>d</a:t>
                </a:r>
                <a:r>
                  <a:rPr lang="en-US" sz="1400" baseline="-25000"/>
                  <a:t>1</a:t>
                </a:r>
              </a:p>
            </p:txBody>
          </p:sp>
          <p:sp>
            <p:nvSpPr>
              <p:cNvPr id="31874" name="Rectangle 95"/>
              <p:cNvSpPr>
                <a:spLocks noChangeArrowheads="1"/>
              </p:cNvSpPr>
              <p:nvPr/>
            </p:nvSpPr>
            <p:spPr bwMode="auto">
              <a:xfrm>
                <a:off x="3958" y="1344"/>
                <a:ext cx="212" cy="192"/>
              </a:xfrm>
              <a:prstGeom prst="rect">
                <a:avLst/>
              </a:prstGeom>
              <a:noFill/>
              <a:ln w="9525">
                <a:noFill/>
                <a:miter lim="800000"/>
                <a:headEnd/>
                <a:tailEnd/>
              </a:ln>
            </p:spPr>
            <p:txBody>
              <a:bodyPr wrap="none">
                <a:spAutoFit/>
              </a:bodyPr>
              <a:lstStyle/>
              <a:p>
                <a:r>
                  <a:rPr lang="en-US" sz="1400"/>
                  <a:t>c</a:t>
                </a:r>
                <a:r>
                  <a:rPr lang="en-US" sz="1400" baseline="-25000"/>
                  <a:t>1</a:t>
                </a:r>
              </a:p>
            </p:txBody>
          </p:sp>
        </p:grpSp>
        <p:grpSp>
          <p:nvGrpSpPr>
            <p:cNvPr id="31838" name="Group 96"/>
            <p:cNvGrpSpPr>
              <a:grpSpLocks/>
            </p:cNvGrpSpPr>
            <p:nvPr/>
          </p:nvGrpSpPr>
          <p:grpSpPr bwMode="auto">
            <a:xfrm>
              <a:off x="2592" y="2877"/>
              <a:ext cx="1619" cy="1251"/>
              <a:chOff x="2592" y="2877"/>
              <a:chExt cx="1619" cy="1251"/>
            </a:xfrm>
          </p:grpSpPr>
          <p:sp>
            <p:nvSpPr>
              <p:cNvPr id="31839" name="Oval 97"/>
              <p:cNvSpPr>
                <a:spLocks noChangeArrowheads="1"/>
              </p:cNvSpPr>
              <p:nvPr/>
            </p:nvSpPr>
            <p:spPr bwMode="auto">
              <a:xfrm>
                <a:off x="2736" y="3345"/>
                <a:ext cx="624" cy="624"/>
              </a:xfrm>
              <a:prstGeom prst="ellipse">
                <a:avLst/>
              </a:prstGeom>
              <a:solidFill>
                <a:schemeClr val="bg1"/>
              </a:solidFill>
              <a:ln w="28575">
                <a:solidFill>
                  <a:schemeClr val="tx1"/>
                </a:solidFill>
                <a:round/>
                <a:headEnd/>
                <a:tailEnd/>
              </a:ln>
            </p:spPr>
            <p:txBody>
              <a:bodyPr wrap="none" anchor="ctr"/>
              <a:lstStyle/>
              <a:p>
                <a:endParaRPr lang="en-IN"/>
              </a:p>
            </p:txBody>
          </p:sp>
          <p:sp>
            <p:nvSpPr>
              <p:cNvPr id="31840" name="Line 98"/>
              <p:cNvSpPr>
                <a:spLocks noChangeShapeType="1"/>
              </p:cNvSpPr>
              <p:nvPr/>
            </p:nvSpPr>
            <p:spPr bwMode="auto">
              <a:xfrm>
                <a:off x="2736" y="3657"/>
                <a:ext cx="624" cy="0"/>
              </a:xfrm>
              <a:prstGeom prst="line">
                <a:avLst/>
              </a:prstGeom>
              <a:noFill/>
              <a:ln w="6350">
                <a:solidFill>
                  <a:schemeClr val="tx2"/>
                </a:solidFill>
                <a:round/>
                <a:headEnd/>
                <a:tailEnd/>
              </a:ln>
            </p:spPr>
            <p:txBody>
              <a:bodyPr/>
              <a:lstStyle/>
              <a:p>
                <a:endParaRPr lang="en-IN"/>
              </a:p>
            </p:txBody>
          </p:sp>
          <p:sp>
            <p:nvSpPr>
              <p:cNvPr id="31841" name="Line 99"/>
              <p:cNvSpPr>
                <a:spLocks noChangeShapeType="1"/>
              </p:cNvSpPr>
              <p:nvPr/>
            </p:nvSpPr>
            <p:spPr bwMode="auto">
              <a:xfrm>
                <a:off x="3054" y="3351"/>
                <a:ext cx="0" cy="624"/>
              </a:xfrm>
              <a:prstGeom prst="line">
                <a:avLst/>
              </a:prstGeom>
              <a:noFill/>
              <a:ln w="6350">
                <a:solidFill>
                  <a:schemeClr val="tx1"/>
                </a:solidFill>
                <a:round/>
                <a:headEnd/>
                <a:tailEnd/>
              </a:ln>
            </p:spPr>
            <p:txBody>
              <a:bodyPr/>
              <a:lstStyle/>
              <a:p>
                <a:endParaRPr lang="en-IN"/>
              </a:p>
            </p:txBody>
          </p:sp>
          <p:sp>
            <p:nvSpPr>
              <p:cNvPr id="31842" name="Line 100"/>
              <p:cNvSpPr>
                <a:spLocks noChangeShapeType="1"/>
              </p:cNvSpPr>
              <p:nvPr/>
            </p:nvSpPr>
            <p:spPr bwMode="auto">
              <a:xfrm flipV="1">
                <a:off x="2736" y="3057"/>
                <a:ext cx="0" cy="576"/>
              </a:xfrm>
              <a:prstGeom prst="line">
                <a:avLst/>
              </a:prstGeom>
              <a:noFill/>
              <a:ln w="6350">
                <a:solidFill>
                  <a:schemeClr val="folHlink"/>
                </a:solidFill>
                <a:round/>
                <a:headEnd/>
                <a:tailEnd/>
              </a:ln>
            </p:spPr>
            <p:txBody>
              <a:bodyPr/>
              <a:lstStyle/>
              <a:p>
                <a:endParaRPr lang="en-IN"/>
              </a:p>
            </p:txBody>
          </p:sp>
          <p:sp>
            <p:nvSpPr>
              <p:cNvPr id="31843" name="Line 101"/>
              <p:cNvSpPr>
                <a:spLocks noChangeShapeType="1"/>
              </p:cNvSpPr>
              <p:nvPr/>
            </p:nvSpPr>
            <p:spPr bwMode="auto">
              <a:xfrm flipV="1">
                <a:off x="3360" y="3057"/>
                <a:ext cx="0" cy="576"/>
              </a:xfrm>
              <a:prstGeom prst="line">
                <a:avLst/>
              </a:prstGeom>
              <a:noFill/>
              <a:ln w="6350">
                <a:solidFill>
                  <a:schemeClr val="folHlink"/>
                </a:solidFill>
                <a:round/>
                <a:headEnd/>
                <a:tailEnd/>
              </a:ln>
            </p:spPr>
            <p:txBody>
              <a:bodyPr/>
              <a:lstStyle/>
              <a:p>
                <a:endParaRPr lang="en-IN"/>
              </a:p>
            </p:txBody>
          </p:sp>
          <p:sp>
            <p:nvSpPr>
              <p:cNvPr id="31844" name="Line 102"/>
              <p:cNvSpPr>
                <a:spLocks noChangeShapeType="1"/>
              </p:cNvSpPr>
              <p:nvPr/>
            </p:nvSpPr>
            <p:spPr bwMode="auto">
              <a:xfrm flipV="1">
                <a:off x="3054" y="3057"/>
                <a:ext cx="0" cy="288"/>
              </a:xfrm>
              <a:prstGeom prst="line">
                <a:avLst/>
              </a:prstGeom>
              <a:noFill/>
              <a:ln w="6350">
                <a:solidFill>
                  <a:schemeClr val="folHlink"/>
                </a:solidFill>
                <a:round/>
                <a:headEnd/>
                <a:tailEnd/>
              </a:ln>
            </p:spPr>
            <p:txBody>
              <a:bodyPr/>
              <a:lstStyle/>
              <a:p>
                <a:endParaRPr lang="en-IN"/>
              </a:p>
            </p:txBody>
          </p:sp>
          <p:sp>
            <p:nvSpPr>
              <p:cNvPr id="31845" name="Line 103"/>
              <p:cNvSpPr>
                <a:spLocks noChangeShapeType="1"/>
              </p:cNvSpPr>
              <p:nvPr/>
            </p:nvSpPr>
            <p:spPr bwMode="auto">
              <a:xfrm>
                <a:off x="2736" y="3099"/>
                <a:ext cx="624" cy="0"/>
              </a:xfrm>
              <a:prstGeom prst="line">
                <a:avLst/>
              </a:prstGeom>
              <a:noFill/>
              <a:ln w="19050">
                <a:solidFill>
                  <a:schemeClr val="tx1"/>
                </a:solidFill>
                <a:round/>
                <a:headEnd/>
                <a:tailEnd/>
              </a:ln>
            </p:spPr>
            <p:txBody>
              <a:bodyPr/>
              <a:lstStyle/>
              <a:p>
                <a:endParaRPr lang="en-IN"/>
              </a:p>
            </p:txBody>
          </p:sp>
          <p:sp>
            <p:nvSpPr>
              <p:cNvPr id="31846" name="Line 104"/>
              <p:cNvSpPr>
                <a:spLocks noChangeShapeType="1"/>
              </p:cNvSpPr>
              <p:nvPr/>
            </p:nvSpPr>
            <p:spPr bwMode="auto">
              <a:xfrm rot="-1800000">
                <a:off x="3486" y="3044"/>
                <a:ext cx="624" cy="1"/>
              </a:xfrm>
              <a:prstGeom prst="line">
                <a:avLst/>
              </a:prstGeom>
              <a:noFill/>
              <a:ln w="19050">
                <a:solidFill>
                  <a:schemeClr val="tx1"/>
                </a:solidFill>
                <a:round/>
                <a:headEnd/>
                <a:tailEnd/>
              </a:ln>
            </p:spPr>
            <p:txBody>
              <a:bodyPr/>
              <a:lstStyle/>
              <a:p>
                <a:endParaRPr lang="en-IN"/>
              </a:p>
            </p:txBody>
          </p:sp>
          <p:sp>
            <p:nvSpPr>
              <p:cNvPr id="31847" name="Line 105"/>
              <p:cNvSpPr>
                <a:spLocks noChangeShapeType="1"/>
              </p:cNvSpPr>
              <p:nvPr/>
            </p:nvSpPr>
            <p:spPr bwMode="auto">
              <a:xfrm>
                <a:off x="4074" y="2913"/>
                <a:ext cx="0" cy="1056"/>
              </a:xfrm>
              <a:prstGeom prst="line">
                <a:avLst/>
              </a:prstGeom>
              <a:noFill/>
              <a:ln w="3175">
                <a:solidFill>
                  <a:schemeClr val="folHlink"/>
                </a:solidFill>
                <a:round/>
                <a:headEnd/>
                <a:tailEnd/>
              </a:ln>
            </p:spPr>
            <p:txBody>
              <a:bodyPr/>
              <a:lstStyle/>
              <a:p>
                <a:endParaRPr lang="en-IN"/>
              </a:p>
            </p:txBody>
          </p:sp>
          <p:sp>
            <p:nvSpPr>
              <p:cNvPr id="31848" name="Line 106"/>
              <p:cNvSpPr>
                <a:spLocks noChangeShapeType="1"/>
              </p:cNvSpPr>
              <p:nvPr/>
            </p:nvSpPr>
            <p:spPr bwMode="auto">
              <a:xfrm>
                <a:off x="3822" y="3057"/>
                <a:ext cx="0" cy="912"/>
              </a:xfrm>
              <a:prstGeom prst="line">
                <a:avLst/>
              </a:prstGeom>
              <a:noFill/>
              <a:ln w="3175">
                <a:solidFill>
                  <a:schemeClr val="folHlink"/>
                </a:solidFill>
                <a:round/>
                <a:headEnd/>
                <a:tailEnd/>
              </a:ln>
            </p:spPr>
            <p:txBody>
              <a:bodyPr/>
              <a:lstStyle/>
              <a:p>
                <a:endParaRPr lang="en-IN"/>
              </a:p>
            </p:txBody>
          </p:sp>
          <p:sp>
            <p:nvSpPr>
              <p:cNvPr id="31849" name="Line 107"/>
              <p:cNvSpPr>
                <a:spLocks noChangeShapeType="1"/>
              </p:cNvSpPr>
              <p:nvPr/>
            </p:nvSpPr>
            <p:spPr bwMode="auto">
              <a:xfrm>
                <a:off x="3540" y="3201"/>
                <a:ext cx="0" cy="768"/>
              </a:xfrm>
              <a:prstGeom prst="line">
                <a:avLst/>
              </a:prstGeom>
              <a:noFill/>
              <a:ln w="3175">
                <a:solidFill>
                  <a:schemeClr val="folHlink"/>
                </a:solidFill>
                <a:round/>
                <a:headEnd/>
                <a:tailEnd/>
              </a:ln>
            </p:spPr>
            <p:txBody>
              <a:bodyPr/>
              <a:lstStyle/>
              <a:p>
                <a:endParaRPr lang="en-IN"/>
              </a:p>
            </p:txBody>
          </p:sp>
          <p:sp>
            <p:nvSpPr>
              <p:cNvPr id="31850" name="Line 108"/>
              <p:cNvSpPr>
                <a:spLocks noChangeShapeType="1"/>
              </p:cNvSpPr>
              <p:nvPr/>
            </p:nvSpPr>
            <p:spPr bwMode="auto">
              <a:xfrm>
                <a:off x="3024" y="3345"/>
                <a:ext cx="1104" cy="0"/>
              </a:xfrm>
              <a:prstGeom prst="line">
                <a:avLst/>
              </a:prstGeom>
              <a:noFill/>
              <a:ln w="3175">
                <a:solidFill>
                  <a:schemeClr val="folHlink"/>
                </a:solidFill>
                <a:round/>
                <a:headEnd/>
                <a:tailEnd/>
              </a:ln>
            </p:spPr>
            <p:txBody>
              <a:bodyPr/>
              <a:lstStyle/>
              <a:p>
                <a:endParaRPr lang="en-IN"/>
              </a:p>
            </p:txBody>
          </p:sp>
          <p:sp>
            <p:nvSpPr>
              <p:cNvPr id="31851" name="Line 109"/>
              <p:cNvSpPr>
                <a:spLocks noChangeShapeType="1"/>
              </p:cNvSpPr>
              <p:nvPr/>
            </p:nvSpPr>
            <p:spPr bwMode="auto">
              <a:xfrm>
                <a:off x="3360" y="3657"/>
                <a:ext cx="768" cy="0"/>
              </a:xfrm>
              <a:prstGeom prst="line">
                <a:avLst/>
              </a:prstGeom>
              <a:noFill/>
              <a:ln w="3175">
                <a:solidFill>
                  <a:schemeClr val="folHlink"/>
                </a:solidFill>
                <a:round/>
                <a:headEnd/>
                <a:tailEnd/>
              </a:ln>
            </p:spPr>
            <p:txBody>
              <a:bodyPr/>
              <a:lstStyle/>
              <a:p>
                <a:endParaRPr lang="en-IN"/>
              </a:p>
            </p:txBody>
          </p:sp>
          <p:sp>
            <p:nvSpPr>
              <p:cNvPr id="31852" name="Line 110"/>
              <p:cNvSpPr>
                <a:spLocks noChangeShapeType="1"/>
              </p:cNvSpPr>
              <p:nvPr/>
            </p:nvSpPr>
            <p:spPr bwMode="auto">
              <a:xfrm>
                <a:off x="3072" y="3969"/>
                <a:ext cx="1056" cy="0"/>
              </a:xfrm>
              <a:prstGeom prst="line">
                <a:avLst/>
              </a:prstGeom>
              <a:noFill/>
              <a:ln w="3175">
                <a:solidFill>
                  <a:schemeClr val="folHlink"/>
                </a:solidFill>
                <a:round/>
                <a:headEnd/>
                <a:tailEnd/>
              </a:ln>
            </p:spPr>
            <p:txBody>
              <a:bodyPr/>
              <a:lstStyle/>
              <a:p>
                <a:endParaRPr lang="en-IN"/>
              </a:p>
            </p:txBody>
          </p:sp>
          <p:sp>
            <p:nvSpPr>
              <p:cNvPr id="31853" name="Oval 111"/>
              <p:cNvSpPr>
                <a:spLocks noChangeArrowheads="1"/>
              </p:cNvSpPr>
              <p:nvPr/>
            </p:nvSpPr>
            <p:spPr bwMode="auto">
              <a:xfrm>
                <a:off x="3552" y="3345"/>
                <a:ext cx="528" cy="624"/>
              </a:xfrm>
              <a:prstGeom prst="ellipse">
                <a:avLst/>
              </a:prstGeom>
              <a:solidFill>
                <a:schemeClr val="bg1"/>
              </a:solidFill>
              <a:ln w="28575">
                <a:solidFill>
                  <a:schemeClr val="tx1"/>
                </a:solidFill>
                <a:round/>
                <a:headEnd/>
                <a:tailEnd/>
              </a:ln>
            </p:spPr>
            <p:txBody>
              <a:bodyPr wrap="none" anchor="ctr"/>
              <a:lstStyle/>
              <a:p>
                <a:endParaRPr lang="en-IN"/>
              </a:p>
            </p:txBody>
          </p:sp>
          <p:sp>
            <p:nvSpPr>
              <p:cNvPr id="31854" name="Line 112"/>
              <p:cNvSpPr>
                <a:spLocks noChangeShapeType="1"/>
              </p:cNvSpPr>
              <p:nvPr/>
            </p:nvSpPr>
            <p:spPr bwMode="auto">
              <a:xfrm>
                <a:off x="3822" y="3345"/>
                <a:ext cx="0" cy="624"/>
              </a:xfrm>
              <a:prstGeom prst="line">
                <a:avLst/>
              </a:prstGeom>
              <a:noFill/>
              <a:ln w="9525">
                <a:solidFill>
                  <a:schemeClr val="tx1"/>
                </a:solidFill>
                <a:round/>
                <a:headEnd/>
                <a:tailEnd/>
              </a:ln>
            </p:spPr>
            <p:txBody>
              <a:bodyPr/>
              <a:lstStyle/>
              <a:p>
                <a:endParaRPr lang="en-IN"/>
              </a:p>
            </p:txBody>
          </p:sp>
          <p:sp>
            <p:nvSpPr>
              <p:cNvPr id="31855" name="Line 113"/>
              <p:cNvSpPr>
                <a:spLocks noChangeShapeType="1"/>
              </p:cNvSpPr>
              <p:nvPr/>
            </p:nvSpPr>
            <p:spPr bwMode="auto">
              <a:xfrm>
                <a:off x="3552" y="3655"/>
                <a:ext cx="528" cy="0"/>
              </a:xfrm>
              <a:prstGeom prst="line">
                <a:avLst/>
              </a:prstGeom>
              <a:noFill/>
              <a:ln w="9525">
                <a:solidFill>
                  <a:schemeClr val="tx1"/>
                </a:solidFill>
                <a:round/>
                <a:headEnd/>
                <a:tailEnd/>
              </a:ln>
            </p:spPr>
            <p:txBody>
              <a:bodyPr/>
              <a:lstStyle/>
              <a:p>
                <a:endParaRPr lang="en-IN"/>
              </a:p>
            </p:txBody>
          </p:sp>
          <p:grpSp>
            <p:nvGrpSpPr>
              <p:cNvPr id="31856" name="Group 114"/>
              <p:cNvGrpSpPr>
                <a:grpSpLocks/>
              </p:cNvGrpSpPr>
              <p:nvPr/>
            </p:nvGrpSpPr>
            <p:grpSpPr bwMode="auto">
              <a:xfrm>
                <a:off x="2598" y="3177"/>
                <a:ext cx="892" cy="951"/>
                <a:chOff x="2496" y="1008"/>
                <a:chExt cx="892" cy="903"/>
              </a:xfrm>
            </p:grpSpPr>
            <p:sp>
              <p:nvSpPr>
                <p:cNvPr id="31867" name="Text Box 115"/>
                <p:cNvSpPr txBox="1">
                  <a:spLocks noChangeArrowheads="1"/>
                </p:cNvSpPr>
                <p:nvPr/>
              </p:nvSpPr>
              <p:spPr bwMode="auto">
                <a:xfrm>
                  <a:off x="2496" y="1344"/>
                  <a:ext cx="178" cy="182"/>
                </a:xfrm>
                <a:prstGeom prst="rect">
                  <a:avLst/>
                </a:prstGeom>
                <a:noFill/>
                <a:ln w="9525">
                  <a:noFill/>
                  <a:miter lim="800000"/>
                  <a:headEnd/>
                  <a:tailEnd/>
                </a:ln>
              </p:spPr>
              <p:txBody>
                <a:bodyPr wrap="none">
                  <a:spAutoFit/>
                </a:bodyPr>
                <a:lstStyle/>
                <a:p>
                  <a:r>
                    <a:rPr lang="en-US" sz="1400"/>
                    <a:t>a</a:t>
                  </a:r>
                </a:p>
              </p:txBody>
            </p:sp>
            <p:sp>
              <p:nvSpPr>
                <p:cNvPr id="31868" name="Rectangle 116"/>
                <p:cNvSpPr>
                  <a:spLocks noChangeArrowheads="1"/>
                </p:cNvSpPr>
                <p:nvPr/>
              </p:nvSpPr>
              <p:spPr bwMode="auto">
                <a:xfrm>
                  <a:off x="2832" y="1008"/>
                  <a:ext cx="178" cy="182"/>
                </a:xfrm>
                <a:prstGeom prst="rect">
                  <a:avLst/>
                </a:prstGeom>
                <a:noFill/>
                <a:ln w="9525">
                  <a:noFill/>
                  <a:miter lim="800000"/>
                  <a:headEnd/>
                  <a:tailEnd/>
                </a:ln>
              </p:spPr>
              <p:txBody>
                <a:bodyPr wrap="none">
                  <a:spAutoFit/>
                </a:bodyPr>
                <a:lstStyle/>
                <a:p>
                  <a:r>
                    <a:rPr lang="en-US" sz="1400"/>
                    <a:t>d</a:t>
                  </a:r>
                </a:p>
              </p:txBody>
            </p:sp>
            <p:sp>
              <p:nvSpPr>
                <p:cNvPr id="31869" name="Rectangle 117"/>
                <p:cNvSpPr>
                  <a:spLocks noChangeArrowheads="1"/>
                </p:cNvSpPr>
                <p:nvPr/>
              </p:nvSpPr>
              <p:spPr bwMode="auto">
                <a:xfrm>
                  <a:off x="3216" y="1344"/>
                  <a:ext cx="172" cy="182"/>
                </a:xfrm>
                <a:prstGeom prst="rect">
                  <a:avLst/>
                </a:prstGeom>
                <a:noFill/>
                <a:ln w="9525">
                  <a:noFill/>
                  <a:miter lim="800000"/>
                  <a:headEnd/>
                  <a:tailEnd/>
                </a:ln>
              </p:spPr>
              <p:txBody>
                <a:bodyPr wrap="none">
                  <a:spAutoFit/>
                </a:bodyPr>
                <a:lstStyle/>
                <a:p>
                  <a:r>
                    <a:rPr lang="en-US" sz="1400"/>
                    <a:t>c</a:t>
                  </a:r>
                </a:p>
              </p:txBody>
            </p:sp>
            <p:sp>
              <p:nvSpPr>
                <p:cNvPr id="31870" name="Rectangle 118"/>
                <p:cNvSpPr>
                  <a:spLocks noChangeArrowheads="1"/>
                </p:cNvSpPr>
                <p:nvPr/>
              </p:nvSpPr>
              <p:spPr bwMode="auto">
                <a:xfrm>
                  <a:off x="2880" y="1728"/>
                  <a:ext cx="178" cy="183"/>
                </a:xfrm>
                <a:prstGeom prst="rect">
                  <a:avLst/>
                </a:prstGeom>
                <a:noFill/>
                <a:ln w="9525">
                  <a:noFill/>
                  <a:miter lim="800000"/>
                  <a:headEnd/>
                  <a:tailEnd/>
                </a:ln>
              </p:spPr>
              <p:txBody>
                <a:bodyPr wrap="none">
                  <a:spAutoFit/>
                </a:bodyPr>
                <a:lstStyle/>
                <a:p>
                  <a:r>
                    <a:rPr lang="en-US" sz="1400"/>
                    <a:t>b</a:t>
                  </a:r>
                </a:p>
              </p:txBody>
            </p:sp>
          </p:grpSp>
          <p:grpSp>
            <p:nvGrpSpPr>
              <p:cNvPr id="31857" name="Group 119"/>
              <p:cNvGrpSpPr>
                <a:grpSpLocks/>
              </p:cNvGrpSpPr>
              <p:nvPr/>
            </p:nvGrpSpPr>
            <p:grpSpPr bwMode="auto">
              <a:xfrm>
                <a:off x="2592" y="2919"/>
                <a:ext cx="869" cy="204"/>
                <a:chOff x="2496" y="768"/>
                <a:chExt cx="869" cy="204"/>
              </a:xfrm>
            </p:grpSpPr>
            <p:sp>
              <p:nvSpPr>
                <p:cNvPr id="31863" name="Text Box 120"/>
                <p:cNvSpPr txBox="1">
                  <a:spLocks noChangeArrowheads="1"/>
                </p:cNvSpPr>
                <p:nvPr/>
              </p:nvSpPr>
              <p:spPr bwMode="auto">
                <a:xfrm>
                  <a:off x="2496" y="768"/>
                  <a:ext cx="203" cy="192"/>
                </a:xfrm>
                <a:prstGeom prst="rect">
                  <a:avLst/>
                </a:prstGeom>
                <a:noFill/>
                <a:ln w="9525">
                  <a:noFill/>
                  <a:miter lim="800000"/>
                  <a:headEnd/>
                  <a:tailEnd/>
                </a:ln>
              </p:spPr>
              <p:txBody>
                <a:bodyPr wrap="none">
                  <a:spAutoFit/>
                </a:bodyPr>
                <a:lstStyle/>
                <a:p>
                  <a:r>
                    <a:rPr lang="en-US" sz="1400"/>
                    <a:t>a’</a:t>
                  </a:r>
                </a:p>
              </p:txBody>
            </p:sp>
            <p:sp>
              <p:nvSpPr>
                <p:cNvPr id="31864" name="Text Box 121"/>
                <p:cNvSpPr txBox="1">
                  <a:spLocks noChangeArrowheads="1"/>
                </p:cNvSpPr>
                <p:nvPr/>
              </p:nvSpPr>
              <p:spPr bwMode="auto">
                <a:xfrm>
                  <a:off x="2808" y="780"/>
                  <a:ext cx="203" cy="192"/>
                </a:xfrm>
                <a:prstGeom prst="rect">
                  <a:avLst/>
                </a:prstGeom>
                <a:noFill/>
                <a:ln w="9525">
                  <a:noFill/>
                  <a:miter lim="800000"/>
                  <a:headEnd/>
                  <a:tailEnd/>
                </a:ln>
              </p:spPr>
              <p:txBody>
                <a:bodyPr wrap="none">
                  <a:spAutoFit/>
                </a:bodyPr>
                <a:lstStyle/>
                <a:p>
                  <a:r>
                    <a:rPr lang="en-US" sz="1400"/>
                    <a:t>b’</a:t>
                  </a:r>
                </a:p>
              </p:txBody>
            </p:sp>
            <p:sp>
              <p:nvSpPr>
                <p:cNvPr id="31865" name="Text Box 122"/>
                <p:cNvSpPr txBox="1">
                  <a:spLocks noChangeArrowheads="1"/>
                </p:cNvSpPr>
                <p:nvPr/>
              </p:nvSpPr>
              <p:spPr bwMode="auto">
                <a:xfrm>
                  <a:off x="2928" y="774"/>
                  <a:ext cx="203" cy="192"/>
                </a:xfrm>
                <a:prstGeom prst="rect">
                  <a:avLst/>
                </a:prstGeom>
                <a:noFill/>
                <a:ln w="9525">
                  <a:noFill/>
                  <a:miter lim="800000"/>
                  <a:headEnd/>
                  <a:tailEnd/>
                </a:ln>
              </p:spPr>
              <p:txBody>
                <a:bodyPr wrap="none">
                  <a:spAutoFit/>
                </a:bodyPr>
                <a:lstStyle/>
                <a:p>
                  <a:r>
                    <a:rPr lang="en-US" sz="1400"/>
                    <a:t>d’</a:t>
                  </a:r>
                </a:p>
              </p:txBody>
            </p:sp>
            <p:sp>
              <p:nvSpPr>
                <p:cNvPr id="31866" name="Text Box 123"/>
                <p:cNvSpPr txBox="1">
                  <a:spLocks noChangeArrowheads="1"/>
                </p:cNvSpPr>
                <p:nvPr/>
              </p:nvSpPr>
              <p:spPr bwMode="auto">
                <a:xfrm>
                  <a:off x="3168" y="768"/>
                  <a:ext cx="197" cy="192"/>
                </a:xfrm>
                <a:prstGeom prst="rect">
                  <a:avLst/>
                </a:prstGeom>
                <a:noFill/>
                <a:ln w="9525">
                  <a:noFill/>
                  <a:miter lim="800000"/>
                  <a:headEnd/>
                  <a:tailEnd/>
                </a:ln>
              </p:spPr>
              <p:txBody>
                <a:bodyPr wrap="none">
                  <a:spAutoFit/>
                </a:bodyPr>
                <a:lstStyle/>
                <a:p>
                  <a:r>
                    <a:rPr lang="en-US" sz="1400"/>
                    <a:t>c’</a:t>
                  </a:r>
                </a:p>
              </p:txBody>
            </p:sp>
          </p:grpSp>
          <p:grpSp>
            <p:nvGrpSpPr>
              <p:cNvPr id="31858" name="Group 124"/>
              <p:cNvGrpSpPr>
                <a:grpSpLocks/>
              </p:cNvGrpSpPr>
              <p:nvPr/>
            </p:nvGrpSpPr>
            <p:grpSpPr bwMode="auto">
              <a:xfrm rot="-1734769">
                <a:off x="3342" y="2877"/>
                <a:ext cx="869" cy="204"/>
                <a:chOff x="2496" y="768"/>
                <a:chExt cx="869" cy="204"/>
              </a:xfrm>
            </p:grpSpPr>
            <p:sp>
              <p:nvSpPr>
                <p:cNvPr id="31859" name="Text Box 125"/>
                <p:cNvSpPr txBox="1">
                  <a:spLocks noChangeArrowheads="1"/>
                </p:cNvSpPr>
                <p:nvPr/>
              </p:nvSpPr>
              <p:spPr bwMode="auto">
                <a:xfrm>
                  <a:off x="2496" y="768"/>
                  <a:ext cx="203" cy="192"/>
                </a:xfrm>
                <a:prstGeom prst="rect">
                  <a:avLst/>
                </a:prstGeom>
                <a:noFill/>
                <a:ln w="9525">
                  <a:noFill/>
                  <a:miter lim="800000"/>
                  <a:headEnd/>
                  <a:tailEnd/>
                </a:ln>
              </p:spPr>
              <p:txBody>
                <a:bodyPr wrap="none">
                  <a:spAutoFit/>
                </a:bodyPr>
                <a:lstStyle/>
                <a:p>
                  <a:r>
                    <a:rPr lang="en-US" sz="1400"/>
                    <a:t>a’</a:t>
                  </a:r>
                </a:p>
              </p:txBody>
            </p:sp>
            <p:sp>
              <p:nvSpPr>
                <p:cNvPr id="31860" name="Text Box 126"/>
                <p:cNvSpPr txBox="1">
                  <a:spLocks noChangeArrowheads="1"/>
                </p:cNvSpPr>
                <p:nvPr/>
              </p:nvSpPr>
              <p:spPr bwMode="auto">
                <a:xfrm>
                  <a:off x="2808" y="780"/>
                  <a:ext cx="203" cy="192"/>
                </a:xfrm>
                <a:prstGeom prst="rect">
                  <a:avLst/>
                </a:prstGeom>
                <a:noFill/>
                <a:ln w="9525">
                  <a:noFill/>
                  <a:miter lim="800000"/>
                  <a:headEnd/>
                  <a:tailEnd/>
                </a:ln>
              </p:spPr>
              <p:txBody>
                <a:bodyPr wrap="none">
                  <a:spAutoFit/>
                </a:bodyPr>
                <a:lstStyle/>
                <a:p>
                  <a:r>
                    <a:rPr lang="en-US" sz="1400"/>
                    <a:t>b’</a:t>
                  </a:r>
                </a:p>
              </p:txBody>
            </p:sp>
            <p:sp>
              <p:nvSpPr>
                <p:cNvPr id="31861" name="Text Box 127"/>
                <p:cNvSpPr txBox="1">
                  <a:spLocks noChangeArrowheads="1"/>
                </p:cNvSpPr>
                <p:nvPr/>
              </p:nvSpPr>
              <p:spPr bwMode="auto">
                <a:xfrm>
                  <a:off x="2928" y="774"/>
                  <a:ext cx="203" cy="192"/>
                </a:xfrm>
                <a:prstGeom prst="rect">
                  <a:avLst/>
                </a:prstGeom>
                <a:noFill/>
                <a:ln w="9525">
                  <a:noFill/>
                  <a:miter lim="800000"/>
                  <a:headEnd/>
                  <a:tailEnd/>
                </a:ln>
              </p:spPr>
              <p:txBody>
                <a:bodyPr wrap="none">
                  <a:spAutoFit/>
                </a:bodyPr>
                <a:lstStyle/>
                <a:p>
                  <a:r>
                    <a:rPr lang="en-US" sz="1400"/>
                    <a:t>d’</a:t>
                  </a:r>
                </a:p>
              </p:txBody>
            </p:sp>
            <p:sp>
              <p:nvSpPr>
                <p:cNvPr id="31862" name="Text Box 128"/>
                <p:cNvSpPr txBox="1">
                  <a:spLocks noChangeArrowheads="1"/>
                </p:cNvSpPr>
                <p:nvPr/>
              </p:nvSpPr>
              <p:spPr bwMode="auto">
                <a:xfrm>
                  <a:off x="3168" y="768"/>
                  <a:ext cx="197" cy="192"/>
                </a:xfrm>
                <a:prstGeom prst="rect">
                  <a:avLst/>
                </a:prstGeom>
                <a:noFill/>
                <a:ln w="9525">
                  <a:noFill/>
                  <a:miter lim="800000"/>
                  <a:headEnd/>
                  <a:tailEnd/>
                </a:ln>
              </p:spPr>
              <p:txBody>
                <a:bodyPr wrap="none">
                  <a:spAutoFit/>
                </a:bodyPr>
                <a:lstStyle/>
                <a:p>
                  <a:r>
                    <a:rPr lang="en-US" sz="1400"/>
                    <a:t>c’</a:t>
                  </a:r>
                </a:p>
              </p:txBody>
            </p:sp>
          </p:grpSp>
        </p:grpSp>
      </p:grpSp>
      <p:grpSp>
        <p:nvGrpSpPr>
          <p:cNvPr id="15" name="Group 129"/>
          <p:cNvGrpSpPr>
            <a:grpSpLocks/>
          </p:cNvGrpSpPr>
          <p:nvPr/>
        </p:nvGrpSpPr>
        <p:grpSpPr bwMode="auto">
          <a:xfrm>
            <a:off x="6511925" y="5135563"/>
            <a:ext cx="1357313" cy="1184275"/>
            <a:chOff x="4102" y="3235"/>
            <a:chExt cx="855" cy="746"/>
          </a:xfrm>
        </p:grpSpPr>
        <p:sp>
          <p:nvSpPr>
            <p:cNvPr id="31833" name="Rectangle 130"/>
            <p:cNvSpPr>
              <a:spLocks noChangeArrowheads="1"/>
            </p:cNvSpPr>
            <p:nvPr/>
          </p:nvSpPr>
          <p:spPr bwMode="auto">
            <a:xfrm rot="2364449">
              <a:off x="4102" y="3334"/>
              <a:ext cx="218" cy="192"/>
            </a:xfrm>
            <a:prstGeom prst="rect">
              <a:avLst/>
            </a:prstGeom>
            <a:noFill/>
            <a:ln w="9525">
              <a:noFill/>
              <a:miter lim="800000"/>
              <a:headEnd/>
              <a:tailEnd/>
            </a:ln>
          </p:spPr>
          <p:txBody>
            <a:bodyPr wrap="none">
              <a:spAutoFit/>
            </a:bodyPr>
            <a:lstStyle/>
            <a:p>
              <a:r>
                <a:rPr lang="en-US" sz="1400"/>
                <a:t>a</a:t>
              </a:r>
              <a:r>
                <a:rPr lang="en-US" sz="1400" baseline="-25000"/>
                <a:t>1</a:t>
              </a:r>
            </a:p>
          </p:txBody>
        </p:sp>
        <p:sp>
          <p:nvSpPr>
            <p:cNvPr id="31834" name="Rectangle 131"/>
            <p:cNvSpPr>
              <a:spLocks noChangeArrowheads="1"/>
            </p:cNvSpPr>
            <p:nvPr/>
          </p:nvSpPr>
          <p:spPr bwMode="auto">
            <a:xfrm rot="2364449">
              <a:off x="4243" y="3789"/>
              <a:ext cx="218" cy="192"/>
            </a:xfrm>
            <a:prstGeom prst="rect">
              <a:avLst/>
            </a:prstGeom>
            <a:noFill/>
            <a:ln w="9525">
              <a:noFill/>
              <a:miter lim="800000"/>
              <a:headEnd/>
              <a:tailEnd/>
            </a:ln>
          </p:spPr>
          <p:txBody>
            <a:bodyPr wrap="none">
              <a:spAutoFit/>
            </a:bodyPr>
            <a:lstStyle/>
            <a:p>
              <a:r>
                <a:rPr lang="en-US" sz="1400"/>
                <a:t>b</a:t>
              </a:r>
              <a:r>
                <a:rPr lang="en-US" sz="1400" baseline="-25000"/>
                <a:t>1</a:t>
              </a:r>
            </a:p>
          </p:txBody>
        </p:sp>
        <p:sp>
          <p:nvSpPr>
            <p:cNvPr id="31835" name="Rectangle 132"/>
            <p:cNvSpPr>
              <a:spLocks noChangeArrowheads="1"/>
            </p:cNvSpPr>
            <p:nvPr/>
          </p:nvSpPr>
          <p:spPr bwMode="auto">
            <a:xfrm rot="2364449">
              <a:off x="4665" y="3235"/>
              <a:ext cx="218" cy="192"/>
            </a:xfrm>
            <a:prstGeom prst="rect">
              <a:avLst/>
            </a:prstGeom>
            <a:noFill/>
            <a:ln w="9525">
              <a:noFill/>
              <a:miter lim="800000"/>
              <a:headEnd/>
              <a:tailEnd/>
            </a:ln>
          </p:spPr>
          <p:txBody>
            <a:bodyPr wrap="none">
              <a:spAutoFit/>
            </a:bodyPr>
            <a:lstStyle/>
            <a:p>
              <a:r>
                <a:rPr lang="en-US" sz="1400"/>
                <a:t>d</a:t>
              </a:r>
              <a:r>
                <a:rPr lang="en-US" sz="1400" baseline="-25000"/>
                <a:t>1</a:t>
              </a:r>
            </a:p>
          </p:txBody>
        </p:sp>
        <p:sp>
          <p:nvSpPr>
            <p:cNvPr id="31836" name="Rectangle 133"/>
            <p:cNvSpPr>
              <a:spLocks noChangeArrowheads="1"/>
            </p:cNvSpPr>
            <p:nvPr/>
          </p:nvSpPr>
          <p:spPr bwMode="auto">
            <a:xfrm rot="2364449">
              <a:off x="4745" y="3729"/>
              <a:ext cx="212" cy="192"/>
            </a:xfrm>
            <a:prstGeom prst="rect">
              <a:avLst/>
            </a:prstGeom>
            <a:noFill/>
            <a:ln w="9525">
              <a:noFill/>
              <a:miter lim="800000"/>
              <a:headEnd/>
              <a:tailEnd/>
            </a:ln>
          </p:spPr>
          <p:txBody>
            <a:bodyPr wrap="none">
              <a:spAutoFit/>
            </a:bodyPr>
            <a:lstStyle/>
            <a:p>
              <a:r>
                <a:rPr lang="en-US" sz="1400"/>
                <a:t>c</a:t>
              </a:r>
              <a:r>
                <a:rPr lang="en-US" sz="1400" baseline="-25000"/>
                <a:t>1</a:t>
              </a:r>
            </a:p>
          </p:txBody>
        </p:sp>
      </p:grpSp>
      <p:sp>
        <p:nvSpPr>
          <p:cNvPr id="22662" name="Line 134"/>
          <p:cNvSpPr>
            <a:spLocks noChangeShapeType="1"/>
          </p:cNvSpPr>
          <p:nvPr/>
        </p:nvSpPr>
        <p:spPr bwMode="auto">
          <a:xfrm>
            <a:off x="6781800" y="5386388"/>
            <a:ext cx="1219200" cy="0"/>
          </a:xfrm>
          <a:prstGeom prst="line">
            <a:avLst/>
          </a:prstGeom>
          <a:noFill/>
          <a:ln w="9525">
            <a:solidFill>
              <a:schemeClr val="tx1"/>
            </a:solidFill>
            <a:round/>
            <a:headEnd/>
            <a:tailEnd/>
          </a:ln>
        </p:spPr>
        <p:txBody>
          <a:bodyPr/>
          <a:lstStyle/>
          <a:p>
            <a:endParaRPr lang="en-IN"/>
          </a:p>
        </p:txBody>
      </p:sp>
      <p:sp>
        <p:nvSpPr>
          <p:cNvPr id="22663" name="Text Box 135"/>
          <p:cNvSpPr txBox="1">
            <a:spLocks noChangeArrowheads="1"/>
          </p:cNvSpPr>
          <p:nvPr/>
        </p:nvSpPr>
        <p:spPr bwMode="auto">
          <a:xfrm>
            <a:off x="6934200" y="5329238"/>
            <a:ext cx="409575" cy="274637"/>
          </a:xfrm>
          <a:prstGeom prst="rect">
            <a:avLst/>
          </a:prstGeom>
          <a:noFill/>
          <a:ln w="9525">
            <a:noFill/>
            <a:miter lim="800000"/>
            <a:headEnd/>
            <a:tailEnd/>
          </a:ln>
        </p:spPr>
        <p:txBody>
          <a:bodyPr wrap="none">
            <a:spAutoFit/>
          </a:bodyPr>
          <a:lstStyle/>
          <a:p>
            <a:r>
              <a:rPr lang="en-US" sz="1200"/>
              <a:t>30</a:t>
            </a:r>
            <a:r>
              <a:rPr lang="en-US" sz="1200" baseline="30000"/>
              <a:t>0</a:t>
            </a:r>
          </a:p>
        </p:txBody>
      </p:sp>
      <p:grpSp>
        <p:nvGrpSpPr>
          <p:cNvPr id="16" name="Group 136"/>
          <p:cNvGrpSpPr>
            <a:grpSpLocks/>
          </p:cNvGrpSpPr>
          <p:nvPr/>
        </p:nvGrpSpPr>
        <p:grpSpPr bwMode="auto">
          <a:xfrm>
            <a:off x="6543675" y="4352925"/>
            <a:ext cx="1366838" cy="828675"/>
            <a:chOff x="4080" y="582"/>
            <a:chExt cx="861" cy="522"/>
          </a:xfrm>
        </p:grpSpPr>
        <p:sp>
          <p:nvSpPr>
            <p:cNvPr id="31829" name="Text Box 137"/>
            <p:cNvSpPr txBox="1">
              <a:spLocks noChangeArrowheads="1"/>
            </p:cNvSpPr>
            <p:nvPr/>
          </p:nvSpPr>
          <p:spPr bwMode="auto">
            <a:xfrm>
              <a:off x="4080" y="912"/>
              <a:ext cx="243" cy="192"/>
            </a:xfrm>
            <a:prstGeom prst="rect">
              <a:avLst/>
            </a:prstGeom>
            <a:noFill/>
            <a:ln w="9525">
              <a:noFill/>
              <a:miter lim="800000"/>
              <a:headEnd/>
              <a:tailEnd/>
            </a:ln>
          </p:spPr>
          <p:txBody>
            <a:bodyPr wrap="none">
              <a:spAutoFit/>
            </a:bodyPr>
            <a:lstStyle/>
            <a:p>
              <a:r>
                <a:rPr lang="en-US" sz="1400"/>
                <a:t>a’</a:t>
              </a:r>
              <a:r>
                <a:rPr lang="en-US" sz="1400" baseline="-25000"/>
                <a:t>1</a:t>
              </a:r>
            </a:p>
          </p:txBody>
        </p:sp>
        <p:sp>
          <p:nvSpPr>
            <p:cNvPr id="31830" name="Text Box 138"/>
            <p:cNvSpPr txBox="1">
              <a:spLocks noChangeArrowheads="1"/>
            </p:cNvSpPr>
            <p:nvPr/>
          </p:nvSpPr>
          <p:spPr bwMode="auto">
            <a:xfrm>
              <a:off x="4146" y="684"/>
              <a:ext cx="243" cy="192"/>
            </a:xfrm>
            <a:prstGeom prst="rect">
              <a:avLst/>
            </a:prstGeom>
            <a:noFill/>
            <a:ln w="9525">
              <a:noFill/>
              <a:miter lim="800000"/>
              <a:headEnd/>
              <a:tailEnd/>
            </a:ln>
          </p:spPr>
          <p:txBody>
            <a:bodyPr wrap="none">
              <a:spAutoFit/>
            </a:bodyPr>
            <a:lstStyle/>
            <a:p>
              <a:r>
                <a:rPr lang="en-US" sz="1400"/>
                <a:t>b’</a:t>
              </a:r>
              <a:r>
                <a:rPr lang="en-US" sz="1400" baseline="-25000"/>
                <a:t>1</a:t>
              </a:r>
            </a:p>
          </p:txBody>
        </p:sp>
        <p:sp>
          <p:nvSpPr>
            <p:cNvPr id="31831" name="Text Box 139"/>
            <p:cNvSpPr txBox="1">
              <a:spLocks noChangeArrowheads="1"/>
            </p:cNvSpPr>
            <p:nvPr/>
          </p:nvSpPr>
          <p:spPr bwMode="auto">
            <a:xfrm>
              <a:off x="4704" y="582"/>
              <a:ext cx="237" cy="192"/>
            </a:xfrm>
            <a:prstGeom prst="rect">
              <a:avLst/>
            </a:prstGeom>
            <a:noFill/>
            <a:ln w="9525">
              <a:noFill/>
              <a:miter lim="800000"/>
              <a:headEnd/>
              <a:tailEnd/>
            </a:ln>
          </p:spPr>
          <p:txBody>
            <a:bodyPr wrap="none">
              <a:spAutoFit/>
            </a:bodyPr>
            <a:lstStyle/>
            <a:p>
              <a:r>
                <a:rPr lang="en-US" sz="1400"/>
                <a:t>c’</a:t>
              </a:r>
              <a:r>
                <a:rPr lang="en-US" sz="1400" baseline="-25000"/>
                <a:t>1</a:t>
              </a:r>
            </a:p>
          </p:txBody>
        </p:sp>
        <p:sp>
          <p:nvSpPr>
            <p:cNvPr id="31832" name="Text Box 140"/>
            <p:cNvSpPr txBox="1">
              <a:spLocks noChangeArrowheads="1"/>
            </p:cNvSpPr>
            <p:nvPr/>
          </p:nvSpPr>
          <p:spPr bwMode="auto">
            <a:xfrm>
              <a:off x="4644" y="882"/>
              <a:ext cx="243" cy="192"/>
            </a:xfrm>
            <a:prstGeom prst="rect">
              <a:avLst/>
            </a:prstGeom>
            <a:noFill/>
            <a:ln w="9525">
              <a:noFill/>
              <a:miter lim="800000"/>
              <a:headEnd/>
              <a:tailEnd/>
            </a:ln>
          </p:spPr>
          <p:txBody>
            <a:bodyPr wrap="none">
              <a:spAutoFit/>
            </a:bodyPr>
            <a:lstStyle/>
            <a:p>
              <a:r>
                <a:rPr lang="en-US" sz="1400"/>
                <a:t>d’</a:t>
              </a:r>
              <a:r>
                <a:rPr lang="en-US" sz="1400" baseline="-25000"/>
                <a:t>1</a:t>
              </a:r>
            </a:p>
          </p:txBody>
        </p:sp>
      </p:grpSp>
      <p:sp>
        <p:nvSpPr>
          <p:cNvPr id="22669" name="Text Box 141"/>
          <p:cNvSpPr txBox="1">
            <a:spLocks noChangeArrowheads="1"/>
          </p:cNvSpPr>
          <p:nvPr/>
        </p:nvSpPr>
        <p:spPr bwMode="auto">
          <a:xfrm>
            <a:off x="304800" y="304800"/>
            <a:ext cx="3495675" cy="942975"/>
          </a:xfrm>
          <a:prstGeom prst="rect">
            <a:avLst/>
          </a:prstGeom>
          <a:noFill/>
          <a:ln w="9525">
            <a:noFill/>
            <a:miter lim="800000"/>
            <a:headEnd/>
            <a:tailEnd/>
          </a:ln>
        </p:spPr>
        <p:txBody>
          <a:bodyPr wrap="none">
            <a:spAutoFit/>
          </a:bodyPr>
          <a:lstStyle/>
          <a:p>
            <a:r>
              <a:rPr lang="en-US" sz="1400" b="1">
                <a:solidFill>
                  <a:schemeClr val="accent2"/>
                </a:solidFill>
              </a:rPr>
              <a:t>Problem 8</a:t>
            </a:r>
            <a:r>
              <a:rPr lang="en-US" sz="1400"/>
              <a:t>: A circle of 50 mm diameter is </a:t>
            </a:r>
          </a:p>
          <a:p>
            <a:r>
              <a:rPr lang="en-US" sz="1400"/>
              <a:t>resting on Hp on end A of it’s diameter AC</a:t>
            </a:r>
          </a:p>
          <a:p>
            <a:r>
              <a:rPr lang="en-US" sz="1400"/>
              <a:t>which is 30</a:t>
            </a:r>
            <a:r>
              <a:rPr lang="en-US" sz="1400" baseline="30000"/>
              <a:t>0</a:t>
            </a:r>
            <a:r>
              <a:rPr lang="en-US" sz="1400"/>
              <a:t> inclined to Hp while it’s Tv</a:t>
            </a:r>
          </a:p>
          <a:p>
            <a:r>
              <a:rPr lang="en-US" sz="1400"/>
              <a:t>is 45</a:t>
            </a:r>
            <a:r>
              <a:rPr lang="en-US" sz="1400" baseline="30000"/>
              <a:t>0</a:t>
            </a:r>
            <a:r>
              <a:rPr lang="en-US" sz="1400"/>
              <a:t> inclined to Vp.Draw it’s projections. </a:t>
            </a:r>
          </a:p>
        </p:txBody>
      </p:sp>
      <p:sp>
        <p:nvSpPr>
          <p:cNvPr id="22670" name="Text Box 142"/>
          <p:cNvSpPr txBox="1">
            <a:spLocks noChangeArrowheads="1"/>
          </p:cNvSpPr>
          <p:nvPr/>
        </p:nvSpPr>
        <p:spPr bwMode="auto">
          <a:xfrm>
            <a:off x="228600" y="3962400"/>
            <a:ext cx="3495675" cy="942975"/>
          </a:xfrm>
          <a:prstGeom prst="rect">
            <a:avLst/>
          </a:prstGeom>
          <a:noFill/>
          <a:ln w="9525">
            <a:noFill/>
            <a:miter lim="800000"/>
            <a:headEnd/>
            <a:tailEnd/>
          </a:ln>
        </p:spPr>
        <p:txBody>
          <a:bodyPr wrap="none">
            <a:spAutoFit/>
          </a:bodyPr>
          <a:lstStyle/>
          <a:p>
            <a:r>
              <a:rPr lang="en-US" sz="1400" b="1">
                <a:solidFill>
                  <a:schemeClr val="accent2"/>
                </a:solidFill>
              </a:rPr>
              <a:t>Problem 9</a:t>
            </a:r>
            <a:r>
              <a:rPr lang="en-US" sz="1400"/>
              <a:t>: A circle of 50 mm diameter is </a:t>
            </a:r>
          </a:p>
          <a:p>
            <a:r>
              <a:rPr lang="en-US" sz="1400"/>
              <a:t>resting on Hp on end A of it’s diameter AC</a:t>
            </a:r>
          </a:p>
          <a:p>
            <a:r>
              <a:rPr lang="en-US" sz="1400"/>
              <a:t>which is 30</a:t>
            </a:r>
            <a:r>
              <a:rPr lang="en-US" sz="1400" baseline="30000"/>
              <a:t>0</a:t>
            </a:r>
            <a:r>
              <a:rPr lang="en-US" sz="1400"/>
              <a:t> inclined to Hp while it makes</a:t>
            </a:r>
          </a:p>
          <a:p>
            <a:r>
              <a:rPr lang="en-US" sz="1400"/>
              <a:t>45</a:t>
            </a:r>
            <a:r>
              <a:rPr lang="en-US" sz="1400" baseline="30000"/>
              <a:t>0</a:t>
            </a:r>
            <a:r>
              <a:rPr lang="en-US" sz="1400"/>
              <a:t> inclined to Vp. Draw it’s projections. </a:t>
            </a:r>
          </a:p>
        </p:txBody>
      </p:sp>
      <p:sp>
        <p:nvSpPr>
          <p:cNvPr id="22671" name="Text Box 143"/>
          <p:cNvSpPr txBox="1">
            <a:spLocks noChangeArrowheads="1"/>
          </p:cNvSpPr>
          <p:nvPr/>
        </p:nvSpPr>
        <p:spPr bwMode="auto">
          <a:xfrm>
            <a:off x="0" y="1752600"/>
            <a:ext cx="4343400" cy="1803400"/>
          </a:xfrm>
          <a:prstGeom prst="rect">
            <a:avLst/>
          </a:prstGeom>
          <a:noFill/>
          <a:ln w="9525">
            <a:noFill/>
            <a:miter lim="800000"/>
            <a:headEnd/>
            <a:tailEnd/>
          </a:ln>
        </p:spPr>
        <p:txBody>
          <a:bodyPr>
            <a:spAutoFit/>
          </a:bodyPr>
          <a:lstStyle/>
          <a:p>
            <a:r>
              <a:rPr lang="en-US" sz="1600">
                <a:latin typeface="Times New Roman" pitchFamily="18" charset="0"/>
              </a:rPr>
              <a:t>Read problem and answer following questions</a:t>
            </a:r>
          </a:p>
          <a:p>
            <a:r>
              <a:rPr lang="en-US" sz="1600">
                <a:latin typeface="Times New Roman" pitchFamily="18" charset="0"/>
              </a:rPr>
              <a:t>1. Surface inclined to which plane? -------      </a:t>
            </a:r>
            <a:r>
              <a:rPr lang="en-US" sz="1600" b="1" i="1">
                <a:latin typeface="Times New Roman" pitchFamily="18" charset="0"/>
              </a:rPr>
              <a:t>HP</a:t>
            </a:r>
          </a:p>
          <a:p>
            <a:r>
              <a:rPr lang="en-US" sz="1600">
                <a:latin typeface="Times New Roman" pitchFamily="18" charset="0"/>
              </a:rPr>
              <a:t>2. Assumption for initial position? ------ </a:t>
            </a:r>
            <a:r>
              <a:rPr lang="en-US" sz="1600" b="1" i="1">
                <a:latin typeface="Times New Roman" pitchFamily="18" charset="0"/>
              </a:rPr>
              <a:t>// to HP</a:t>
            </a:r>
          </a:p>
          <a:p>
            <a:r>
              <a:rPr lang="en-US" sz="1600">
                <a:latin typeface="Times New Roman" pitchFamily="18" charset="0"/>
              </a:rPr>
              <a:t>3. So which view will show True shape? ---   </a:t>
            </a:r>
            <a:r>
              <a:rPr lang="en-US" sz="1600" b="1" i="1">
                <a:latin typeface="Times New Roman" pitchFamily="18" charset="0"/>
              </a:rPr>
              <a:t>TV</a:t>
            </a:r>
          </a:p>
          <a:p>
            <a:r>
              <a:rPr lang="en-US" sz="1600">
                <a:latin typeface="Times New Roman" pitchFamily="18" charset="0"/>
              </a:rPr>
              <a:t>4. Which diameter horizontal?   ----------       </a:t>
            </a:r>
            <a:r>
              <a:rPr lang="en-US" sz="1600" b="1" i="1">
                <a:latin typeface="Times New Roman" pitchFamily="18" charset="0"/>
              </a:rPr>
              <a:t>AC</a:t>
            </a:r>
          </a:p>
          <a:p>
            <a:r>
              <a:rPr lang="en-US" sz="1600">
                <a:latin typeface="Times New Roman" pitchFamily="18" charset="0"/>
              </a:rPr>
              <a:t>    </a:t>
            </a:r>
            <a:r>
              <a:rPr lang="en-US" sz="1600" b="1" i="1">
                <a:latin typeface="Times New Roman" pitchFamily="18" charset="0"/>
              </a:rPr>
              <a:t>Hence begin with TV,draw rhombus below </a:t>
            </a:r>
          </a:p>
          <a:p>
            <a:r>
              <a:rPr lang="en-US" sz="1600" b="1" i="1">
                <a:latin typeface="Times New Roman" pitchFamily="18" charset="0"/>
              </a:rPr>
              <a:t>     X-Y line, taking longer diagonal // to X-Y</a:t>
            </a:r>
            <a:endParaRPr lang="en-US" sz="2400" b="1" i="1">
              <a:latin typeface="Times New Roman" pitchFamily="18" charset="0"/>
            </a:endParaRPr>
          </a:p>
        </p:txBody>
      </p:sp>
      <p:grpSp>
        <p:nvGrpSpPr>
          <p:cNvPr id="17" name="Group 144"/>
          <p:cNvGrpSpPr>
            <a:grpSpLocks/>
          </p:cNvGrpSpPr>
          <p:nvPr/>
        </p:nvGrpSpPr>
        <p:grpSpPr bwMode="auto">
          <a:xfrm>
            <a:off x="4405313" y="2514600"/>
            <a:ext cx="4738687" cy="1752600"/>
            <a:chOff x="2736" y="1632"/>
            <a:chExt cx="2985" cy="1104"/>
          </a:xfrm>
        </p:grpSpPr>
        <p:sp>
          <p:nvSpPr>
            <p:cNvPr id="31827" name="Rectangle 145"/>
            <p:cNvSpPr>
              <a:spLocks noChangeArrowheads="1"/>
            </p:cNvSpPr>
            <p:nvPr/>
          </p:nvSpPr>
          <p:spPr bwMode="auto">
            <a:xfrm>
              <a:off x="2762" y="1632"/>
              <a:ext cx="2880" cy="1104"/>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1828" name="Text Box 146"/>
            <p:cNvSpPr txBox="1">
              <a:spLocks noChangeArrowheads="1"/>
            </p:cNvSpPr>
            <p:nvPr/>
          </p:nvSpPr>
          <p:spPr bwMode="auto">
            <a:xfrm>
              <a:off x="2736" y="1680"/>
              <a:ext cx="2985" cy="996"/>
            </a:xfrm>
            <a:prstGeom prst="rect">
              <a:avLst/>
            </a:prstGeom>
            <a:noFill/>
            <a:ln w="9525">
              <a:noFill/>
              <a:miter lim="800000"/>
              <a:headEnd/>
              <a:tailEnd/>
            </a:ln>
          </p:spPr>
          <p:txBody>
            <a:bodyPr wrap="none">
              <a:spAutoFit/>
            </a:bodyPr>
            <a:lstStyle/>
            <a:p>
              <a:r>
                <a:rPr lang="en-US" sz="1400" b="1">
                  <a:solidFill>
                    <a:srgbClr val="FF3300"/>
                  </a:solidFill>
                </a:rPr>
                <a:t>The difference in these two problems is in step 3 only.</a:t>
              </a:r>
            </a:p>
            <a:p>
              <a:r>
                <a:rPr lang="en-US" sz="1400" b="1">
                  <a:solidFill>
                    <a:schemeClr val="accent2"/>
                  </a:solidFill>
                </a:rPr>
                <a:t>In problem no.8 inclination of Tv of that AC is </a:t>
              </a:r>
            </a:p>
            <a:p>
              <a:r>
                <a:rPr lang="en-US" sz="1400" b="1">
                  <a:solidFill>
                    <a:schemeClr val="accent2"/>
                  </a:solidFill>
                </a:rPr>
                <a:t>given,It could be drawn directly as shown in 3</a:t>
              </a:r>
              <a:r>
                <a:rPr lang="en-US" sz="1400" b="1" baseline="30000">
                  <a:solidFill>
                    <a:schemeClr val="accent2"/>
                  </a:solidFill>
                </a:rPr>
                <a:t>rd</a:t>
              </a:r>
              <a:r>
                <a:rPr lang="en-US" sz="1400" b="1">
                  <a:solidFill>
                    <a:schemeClr val="accent2"/>
                  </a:solidFill>
                </a:rPr>
                <a:t> step.</a:t>
              </a:r>
            </a:p>
            <a:p>
              <a:r>
                <a:rPr lang="en-US" sz="1400" b="1" i="1">
                  <a:solidFill>
                    <a:srgbClr val="FF3399"/>
                  </a:solidFill>
                </a:rPr>
                <a:t>While in no.9 angle of AC itself i.e. it’s TL, is </a:t>
              </a:r>
            </a:p>
            <a:p>
              <a:r>
                <a:rPr lang="en-US" sz="1400" b="1" i="1">
                  <a:solidFill>
                    <a:srgbClr val="FF3399"/>
                  </a:solidFill>
                </a:rPr>
                <a:t>given. Hence here angle of TL is taken,locus of c</a:t>
              </a:r>
              <a:r>
                <a:rPr lang="en-US" sz="1400" b="1" i="1" baseline="-25000">
                  <a:solidFill>
                    <a:srgbClr val="FF3399"/>
                  </a:solidFill>
                </a:rPr>
                <a:t>1</a:t>
              </a:r>
            </a:p>
            <a:p>
              <a:r>
                <a:rPr lang="en-US" sz="1400" b="1" i="1">
                  <a:solidFill>
                    <a:srgbClr val="FF3399"/>
                  </a:solidFill>
                </a:rPr>
                <a:t>Is drawn and then LTV I.e. a</a:t>
              </a:r>
              <a:r>
                <a:rPr lang="en-US" sz="1400" b="1" i="1" baseline="-25000">
                  <a:solidFill>
                    <a:srgbClr val="FF3399"/>
                  </a:solidFill>
                </a:rPr>
                <a:t>1</a:t>
              </a:r>
              <a:r>
                <a:rPr lang="en-US" sz="1400" b="1" i="1">
                  <a:solidFill>
                    <a:srgbClr val="FF3399"/>
                  </a:solidFill>
                </a:rPr>
                <a:t> c</a:t>
              </a:r>
              <a:r>
                <a:rPr lang="en-US" sz="1400" b="1" i="1" baseline="-25000">
                  <a:solidFill>
                    <a:srgbClr val="FF3399"/>
                  </a:solidFill>
                </a:rPr>
                <a:t>1</a:t>
              </a:r>
              <a:r>
                <a:rPr lang="en-US" sz="1400" b="1" i="1">
                  <a:solidFill>
                    <a:srgbClr val="FF3399"/>
                  </a:solidFill>
                </a:rPr>
                <a:t> is marked and </a:t>
              </a:r>
            </a:p>
            <a:p>
              <a:r>
                <a:rPr lang="en-US" sz="1400" b="1" i="1">
                  <a:solidFill>
                    <a:srgbClr val="FF3399"/>
                  </a:solidFill>
                </a:rPr>
                <a:t>final TV was completed.Study illustration carefully.</a:t>
              </a:r>
            </a:p>
          </p:txBody>
        </p:sp>
      </p:grpSp>
      <p:grpSp>
        <p:nvGrpSpPr>
          <p:cNvPr id="18" name="Group 147"/>
          <p:cNvGrpSpPr>
            <a:grpSpLocks/>
          </p:cNvGrpSpPr>
          <p:nvPr/>
        </p:nvGrpSpPr>
        <p:grpSpPr bwMode="auto">
          <a:xfrm>
            <a:off x="457200" y="5334000"/>
            <a:ext cx="2895600" cy="1066800"/>
            <a:chOff x="432" y="3552"/>
            <a:chExt cx="1824" cy="672"/>
          </a:xfrm>
        </p:grpSpPr>
        <p:sp>
          <p:nvSpPr>
            <p:cNvPr id="31825" name="AutoShape 148"/>
            <p:cNvSpPr>
              <a:spLocks noChangeArrowheads="1"/>
            </p:cNvSpPr>
            <p:nvPr/>
          </p:nvSpPr>
          <p:spPr bwMode="auto">
            <a:xfrm>
              <a:off x="432" y="3552"/>
              <a:ext cx="1824" cy="672"/>
            </a:xfrm>
            <a:prstGeom prst="wedgeRoundRectCallout">
              <a:avLst>
                <a:gd name="adj1" fmla="val 52356"/>
                <a:gd name="adj2" fmla="val -91069"/>
                <a:gd name="adj3" fmla="val 16667"/>
              </a:avLst>
            </a:prstGeom>
            <a:solidFill>
              <a:srgbClr val="FFCCFF"/>
            </a:solidFill>
            <a:ln w="9525">
              <a:solidFill>
                <a:schemeClr val="tx1"/>
              </a:solidFill>
              <a:miter lim="800000"/>
              <a:headEnd/>
              <a:tailEnd/>
            </a:ln>
          </p:spPr>
          <p:txBody>
            <a:bodyPr anchor="ctr"/>
            <a:lstStyle/>
            <a:p>
              <a:pPr algn="ctr"/>
              <a:endParaRPr lang="en-US" sz="1400"/>
            </a:p>
          </p:txBody>
        </p:sp>
        <p:sp>
          <p:nvSpPr>
            <p:cNvPr id="31826" name="Text Box 149"/>
            <p:cNvSpPr txBox="1">
              <a:spLocks noChangeArrowheads="1"/>
            </p:cNvSpPr>
            <p:nvPr/>
          </p:nvSpPr>
          <p:spPr bwMode="auto">
            <a:xfrm>
              <a:off x="464" y="3618"/>
              <a:ext cx="1756" cy="577"/>
            </a:xfrm>
            <a:prstGeom prst="rect">
              <a:avLst/>
            </a:prstGeom>
            <a:noFill/>
            <a:ln w="9525">
              <a:noFill/>
              <a:miter lim="800000"/>
              <a:headEnd/>
              <a:tailEnd/>
            </a:ln>
          </p:spPr>
          <p:txBody>
            <a:bodyPr wrap="none">
              <a:spAutoFit/>
            </a:bodyPr>
            <a:lstStyle/>
            <a:p>
              <a:pPr algn="ctr"/>
              <a:r>
                <a:rPr lang="en-US" b="1"/>
                <a:t>Note the difference in </a:t>
              </a:r>
            </a:p>
            <a:p>
              <a:pPr algn="ctr"/>
              <a:r>
                <a:rPr lang="en-US" b="1"/>
                <a:t>construction of 3</a:t>
              </a:r>
              <a:r>
                <a:rPr lang="en-US" b="1" baseline="30000"/>
                <a:t>rd</a:t>
              </a:r>
              <a:r>
                <a:rPr lang="en-US" b="1"/>
                <a:t> step </a:t>
              </a:r>
            </a:p>
            <a:p>
              <a:pPr algn="ctr"/>
              <a:r>
                <a:rPr lang="en-US" b="1"/>
                <a:t>in both solutions.</a:t>
              </a:r>
            </a:p>
          </p:txBody>
        </p:sp>
      </p:grpSp>
      <p:grpSp>
        <p:nvGrpSpPr>
          <p:cNvPr id="31818" name="Group 150"/>
          <p:cNvGrpSpPr>
            <a:grpSpLocks/>
          </p:cNvGrpSpPr>
          <p:nvPr/>
        </p:nvGrpSpPr>
        <p:grpSpPr bwMode="auto">
          <a:xfrm>
            <a:off x="8016875" y="6629400"/>
            <a:ext cx="1096963" cy="182563"/>
            <a:chOff x="5050" y="29"/>
            <a:chExt cx="691" cy="115"/>
          </a:xfrm>
        </p:grpSpPr>
        <p:sp>
          <p:nvSpPr>
            <p:cNvPr id="31819" name="AutoShape 151">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31820" name="AutoShape 152">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31821" name="AutoShape 153">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31822" name="AutoShape 154">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31823" name="AutoShape 155">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31824" name="AutoShape 156">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669"/>
                                        </p:tgtEl>
                                        <p:attrNameLst>
                                          <p:attrName>style.visibility</p:attrName>
                                        </p:attrNameLst>
                                      </p:cBhvr>
                                      <p:to>
                                        <p:strVal val="visible"/>
                                      </p:to>
                                    </p:set>
                                    <p:anim calcmode="lin" valueType="num">
                                      <p:cBhvr>
                                        <p:cTn id="7" dur="500" fill="hold"/>
                                        <p:tgtEl>
                                          <p:spTgt spid="22669"/>
                                        </p:tgtEl>
                                        <p:attrNameLst>
                                          <p:attrName>ppt_x</p:attrName>
                                        </p:attrNameLst>
                                      </p:cBhvr>
                                      <p:tavLst>
                                        <p:tav tm="0">
                                          <p:val>
                                            <p:strVal val="#ppt_x-#ppt_w/2"/>
                                          </p:val>
                                        </p:tav>
                                        <p:tav tm="100000">
                                          <p:val>
                                            <p:strVal val="#ppt_x"/>
                                          </p:val>
                                        </p:tav>
                                      </p:tavLst>
                                    </p:anim>
                                    <p:anim calcmode="lin" valueType="num">
                                      <p:cBhvr>
                                        <p:cTn id="8" dur="500" fill="hold"/>
                                        <p:tgtEl>
                                          <p:spTgt spid="22669"/>
                                        </p:tgtEl>
                                        <p:attrNameLst>
                                          <p:attrName>ppt_y</p:attrName>
                                        </p:attrNameLst>
                                      </p:cBhvr>
                                      <p:tavLst>
                                        <p:tav tm="0">
                                          <p:val>
                                            <p:strVal val="#ppt_y"/>
                                          </p:val>
                                        </p:tav>
                                        <p:tav tm="100000">
                                          <p:val>
                                            <p:strVal val="#ppt_y"/>
                                          </p:val>
                                        </p:tav>
                                      </p:tavLst>
                                    </p:anim>
                                    <p:anim calcmode="lin" valueType="num">
                                      <p:cBhvr>
                                        <p:cTn id="9" dur="500" fill="hold"/>
                                        <p:tgtEl>
                                          <p:spTgt spid="22669"/>
                                        </p:tgtEl>
                                        <p:attrNameLst>
                                          <p:attrName>ppt_w</p:attrName>
                                        </p:attrNameLst>
                                      </p:cBhvr>
                                      <p:tavLst>
                                        <p:tav tm="0">
                                          <p:val>
                                            <p:fltVal val="0"/>
                                          </p:val>
                                        </p:tav>
                                        <p:tav tm="100000">
                                          <p:val>
                                            <p:strVal val="#ppt_w"/>
                                          </p:val>
                                        </p:tav>
                                      </p:tavLst>
                                    </p:anim>
                                    <p:anim calcmode="lin" valueType="num">
                                      <p:cBhvr>
                                        <p:cTn id="10" dur="500" fill="hold"/>
                                        <p:tgtEl>
                                          <p:spTgt spid="2266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2671"/>
                                        </p:tgtEl>
                                        <p:attrNameLst>
                                          <p:attrName>style.visibility</p:attrName>
                                        </p:attrNameLst>
                                      </p:cBhvr>
                                      <p:to>
                                        <p:strVal val="visible"/>
                                      </p:to>
                                    </p:set>
                                    <p:animEffect transition="in" filter="slide(fromLeft)">
                                      <p:cBhvr>
                                        <p:cTn id="15" dur="500"/>
                                        <p:tgtEl>
                                          <p:spTgt spid="2267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2534"/>
                                        </p:tgtEl>
                                        <p:attrNameLst>
                                          <p:attrName>style.visibility</p:attrName>
                                        </p:attrNameLst>
                                      </p:cBhvr>
                                      <p:to>
                                        <p:strVal val="visible"/>
                                      </p:to>
                                    </p:set>
                                    <p:anim calcmode="lin" valueType="num">
                                      <p:cBhvr additive="base">
                                        <p:cTn id="20" dur="500" fill="hold"/>
                                        <p:tgtEl>
                                          <p:spTgt spid="22534"/>
                                        </p:tgtEl>
                                        <p:attrNameLst>
                                          <p:attrName>ppt_x</p:attrName>
                                        </p:attrNameLst>
                                      </p:cBhvr>
                                      <p:tavLst>
                                        <p:tav tm="0">
                                          <p:val>
                                            <p:strVal val="0-#ppt_w/2"/>
                                          </p:val>
                                        </p:tav>
                                        <p:tav tm="100000">
                                          <p:val>
                                            <p:strVal val="#ppt_x"/>
                                          </p:val>
                                        </p:tav>
                                      </p:tavLst>
                                    </p:anim>
                                    <p:anim calcmode="lin" valueType="num">
                                      <p:cBhvr additive="base">
                                        <p:cTn id="21"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2531"/>
                                        </p:tgtEl>
                                        <p:attrNameLst>
                                          <p:attrName>style.visibility</p:attrName>
                                        </p:attrNameLst>
                                      </p:cBhvr>
                                      <p:to>
                                        <p:strVal val="visible"/>
                                      </p:to>
                                    </p:set>
                                    <p:anim calcmode="lin" valueType="num">
                                      <p:cBhvr additive="base">
                                        <p:cTn id="32" dur="500" fill="hold"/>
                                        <p:tgtEl>
                                          <p:spTgt spid="22531"/>
                                        </p:tgtEl>
                                        <p:attrNameLst>
                                          <p:attrName>ppt_x</p:attrName>
                                        </p:attrNameLst>
                                      </p:cBhvr>
                                      <p:tavLst>
                                        <p:tav tm="0">
                                          <p:val>
                                            <p:strVal val="0-#ppt_w/2"/>
                                          </p:val>
                                        </p:tav>
                                        <p:tav tm="100000">
                                          <p:val>
                                            <p:strVal val="#ppt_x"/>
                                          </p:val>
                                        </p:tav>
                                      </p:tavLst>
                                    </p:anim>
                                    <p:anim calcmode="lin" valueType="num">
                                      <p:cBhvr additive="base">
                                        <p:cTn id="33"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2532"/>
                                        </p:tgtEl>
                                        <p:attrNameLst>
                                          <p:attrName>style.visibility</p:attrName>
                                        </p:attrNameLst>
                                      </p:cBhvr>
                                      <p:to>
                                        <p:strVal val="visible"/>
                                      </p:to>
                                    </p:set>
                                    <p:anim calcmode="lin" valueType="num">
                                      <p:cBhvr additive="base">
                                        <p:cTn id="38" dur="500" fill="hold"/>
                                        <p:tgtEl>
                                          <p:spTgt spid="22532"/>
                                        </p:tgtEl>
                                        <p:attrNameLst>
                                          <p:attrName>ppt_x</p:attrName>
                                        </p:attrNameLst>
                                      </p:cBhvr>
                                      <p:tavLst>
                                        <p:tav tm="0">
                                          <p:val>
                                            <p:strVal val="0-#ppt_w/2"/>
                                          </p:val>
                                        </p:tav>
                                        <p:tav tm="100000">
                                          <p:val>
                                            <p:strVal val="#ppt_x"/>
                                          </p:val>
                                        </p:tav>
                                      </p:tavLst>
                                    </p:anim>
                                    <p:anim calcmode="lin" valueType="num">
                                      <p:cBhvr additive="base">
                                        <p:cTn id="39"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2533"/>
                                        </p:tgtEl>
                                        <p:attrNameLst>
                                          <p:attrName>style.visibility</p:attrName>
                                        </p:attrNameLst>
                                      </p:cBhvr>
                                      <p:to>
                                        <p:strVal val="visible"/>
                                      </p:to>
                                    </p:set>
                                    <p:anim calcmode="lin" valueType="num">
                                      <p:cBhvr additive="base">
                                        <p:cTn id="44" dur="500" fill="hold"/>
                                        <p:tgtEl>
                                          <p:spTgt spid="22533"/>
                                        </p:tgtEl>
                                        <p:attrNameLst>
                                          <p:attrName>ppt_x</p:attrName>
                                        </p:attrNameLst>
                                      </p:cBhvr>
                                      <p:tavLst>
                                        <p:tav tm="0">
                                          <p:val>
                                            <p:strVal val="0-#ppt_w/2"/>
                                          </p:val>
                                        </p:tav>
                                        <p:tav tm="100000">
                                          <p:val>
                                            <p:strVal val="#ppt_x"/>
                                          </p:val>
                                        </p:tav>
                                      </p:tavLst>
                                    </p:anim>
                                    <p:anim calcmode="lin" valueType="num">
                                      <p:cBhvr additive="base">
                                        <p:cTn id="45"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p:cTn id="50" dur="500" fill="hold"/>
                                        <p:tgtEl>
                                          <p:spTgt spid="2"/>
                                        </p:tgtEl>
                                        <p:attrNameLst>
                                          <p:attrName>ppt_w</p:attrName>
                                        </p:attrNameLst>
                                      </p:cBhvr>
                                      <p:tavLst>
                                        <p:tav tm="0">
                                          <p:val>
                                            <p:fltVal val="0"/>
                                          </p:val>
                                        </p:tav>
                                        <p:tav tm="100000">
                                          <p:val>
                                            <p:strVal val="#ppt_w"/>
                                          </p:val>
                                        </p:tav>
                                      </p:tavLst>
                                    </p:anim>
                                    <p:anim calcmode="lin" valueType="num">
                                      <p:cBhvr>
                                        <p:cTn id="51"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2535"/>
                                        </p:tgtEl>
                                        <p:attrNameLst>
                                          <p:attrName>style.visibility</p:attrName>
                                        </p:attrNameLst>
                                      </p:cBhvr>
                                      <p:to>
                                        <p:strVal val="visible"/>
                                      </p:to>
                                    </p:set>
                                    <p:anim calcmode="lin" valueType="num">
                                      <p:cBhvr additive="base">
                                        <p:cTn id="56" dur="500" fill="hold"/>
                                        <p:tgtEl>
                                          <p:spTgt spid="22535"/>
                                        </p:tgtEl>
                                        <p:attrNameLst>
                                          <p:attrName>ppt_x</p:attrName>
                                        </p:attrNameLst>
                                      </p:cBhvr>
                                      <p:tavLst>
                                        <p:tav tm="0">
                                          <p:val>
                                            <p:strVal val="0-#ppt_w/2"/>
                                          </p:val>
                                        </p:tav>
                                        <p:tav tm="100000">
                                          <p:val>
                                            <p:strVal val="#ppt_x"/>
                                          </p:val>
                                        </p:tav>
                                      </p:tavLst>
                                    </p:anim>
                                    <p:anim calcmode="lin" valueType="num">
                                      <p:cBhvr additive="base">
                                        <p:cTn id="57" dur="500" fill="hold"/>
                                        <p:tgtEl>
                                          <p:spTgt spid="2253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2536"/>
                                        </p:tgtEl>
                                        <p:attrNameLst>
                                          <p:attrName>style.visibility</p:attrName>
                                        </p:attrNameLst>
                                      </p:cBhvr>
                                      <p:to>
                                        <p:strVal val="visible"/>
                                      </p:to>
                                    </p:set>
                                    <p:anim calcmode="lin" valueType="num">
                                      <p:cBhvr additive="base">
                                        <p:cTn id="62" dur="500" fill="hold"/>
                                        <p:tgtEl>
                                          <p:spTgt spid="22536"/>
                                        </p:tgtEl>
                                        <p:attrNameLst>
                                          <p:attrName>ppt_x</p:attrName>
                                        </p:attrNameLst>
                                      </p:cBhvr>
                                      <p:tavLst>
                                        <p:tav tm="0">
                                          <p:val>
                                            <p:strVal val="0-#ppt_w/2"/>
                                          </p:val>
                                        </p:tav>
                                        <p:tav tm="100000">
                                          <p:val>
                                            <p:strVal val="#ppt_x"/>
                                          </p:val>
                                        </p:tav>
                                      </p:tavLst>
                                    </p:anim>
                                    <p:anim calcmode="lin" valueType="num">
                                      <p:cBhvr additive="base">
                                        <p:cTn id="63" dur="500" fill="hold"/>
                                        <p:tgtEl>
                                          <p:spTgt spid="22536"/>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22537"/>
                                        </p:tgtEl>
                                        <p:attrNameLst>
                                          <p:attrName>style.visibility</p:attrName>
                                        </p:attrNameLst>
                                      </p:cBhvr>
                                      <p:to>
                                        <p:strVal val="visible"/>
                                      </p:to>
                                    </p:set>
                                    <p:anim calcmode="lin" valueType="num">
                                      <p:cBhvr additive="base">
                                        <p:cTn id="68" dur="500" fill="hold"/>
                                        <p:tgtEl>
                                          <p:spTgt spid="22537"/>
                                        </p:tgtEl>
                                        <p:attrNameLst>
                                          <p:attrName>ppt_x</p:attrName>
                                        </p:attrNameLst>
                                      </p:cBhvr>
                                      <p:tavLst>
                                        <p:tav tm="0">
                                          <p:val>
                                            <p:strVal val="0-#ppt_w/2"/>
                                          </p:val>
                                        </p:tav>
                                        <p:tav tm="100000">
                                          <p:val>
                                            <p:strVal val="#ppt_x"/>
                                          </p:val>
                                        </p:tav>
                                      </p:tavLst>
                                    </p:anim>
                                    <p:anim calcmode="lin" valueType="num">
                                      <p:cBhvr additive="base">
                                        <p:cTn id="69"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22538"/>
                                        </p:tgtEl>
                                        <p:attrNameLst>
                                          <p:attrName>style.visibility</p:attrName>
                                        </p:attrNameLst>
                                      </p:cBhvr>
                                      <p:to>
                                        <p:strVal val="visible"/>
                                      </p:to>
                                    </p:set>
                                    <p:anim calcmode="lin" valueType="num">
                                      <p:cBhvr additive="base">
                                        <p:cTn id="74" dur="500" fill="hold"/>
                                        <p:tgtEl>
                                          <p:spTgt spid="22538"/>
                                        </p:tgtEl>
                                        <p:attrNameLst>
                                          <p:attrName>ppt_x</p:attrName>
                                        </p:attrNameLst>
                                      </p:cBhvr>
                                      <p:tavLst>
                                        <p:tav tm="0">
                                          <p:val>
                                            <p:strVal val="0-#ppt_w/2"/>
                                          </p:val>
                                        </p:tav>
                                        <p:tav tm="100000">
                                          <p:val>
                                            <p:strVal val="#ppt_x"/>
                                          </p:val>
                                        </p:tav>
                                      </p:tavLst>
                                    </p:anim>
                                    <p:anim calcmode="lin" valueType="num">
                                      <p:cBhvr additive="base">
                                        <p:cTn id="75" dur="500" fill="hold"/>
                                        <p:tgtEl>
                                          <p:spTgt spid="22538"/>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7" presetClass="entr" presetSubtype="4"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 calcmode="lin" valueType="num">
                                      <p:cBhvr>
                                        <p:cTn id="80" dur="500" fill="hold"/>
                                        <p:tgtEl>
                                          <p:spTgt spid="3"/>
                                        </p:tgtEl>
                                        <p:attrNameLst>
                                          <p:attrName>ppt_x</p:attrName>
                                        </p:attrNameLst>
                                      </p:cBhvr>
                                      <p:tavLst>
                                        <p:tav tm="0">
                                          <p:val>
                                            <p:strVal val="#ppt_x"/>
                                          </p:val>
                                        </p:tav>
                                        <p:tav tm="100000">
                                          <p:val>
                                            <p:strVal val="#ppt_x"/>
                                          </p:val>
                                        </p:tav>
                                      </p:tavLst>
                                    </p:anim>
                                    <p:anim calcmode="lin" valueType="num">
                                      <p:cBhvr>
                                        <p:cTn id="81" dur="500" fill="hold"/>
                                        <p:tgtEl>
                                          <p:spTgt spid="3"/>
                                        </p:tgtEl>
                                        <p:attrNameLst>
                                          <p:attrName>ppt_y</p:attrName>
                                        </p:attrNameLst>
                                      </p:cBhvr>
                                      <p:tavLst>
                                        <p:tav tm="0">
                                          <p:val>
                                            <p:strVal val="#ppt_y+#ppt_h/2"/>
                                          </p:val>
                                        </p:tav>
                                        <p:tav tm="100000">
                                          <p:val>
                                            <p:strVal val="#ppt_y"/>
                                          </p:val>
                                        </p:tav>
                                      </p:tavLst>
                                    </p:anim>
                                    <p:anim calcmode="lin" valueType="num">
                                      <p:cBhvr>
                                        <p:cTn id="82" dur="500" fill="hold"/>
                                        <p:tgtEl>
                                          <p:spTgt spid="3"/>
                                        </p:tgtEl>
                                        <p:attrNameLst>
                                          <p:attrName>ppt_w</p:attrName>
                                        </p:attrNameLst>
                                      </p:cBhvr>
                                      <p:tavLst>
                                        <p:tav tm="0">
                                          <p:val>
                                            <p:strVal val="#ppt_w"/>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22539"/>
                                        </p:tgtEl>
                                        <p:attrNameLst>
                                          <p:attrName>style.visibility</p:attrName>
                                        </p:attrNameLst>
                                      </p:cBhvr>
                                      <p:to>
                                        <p:strVal val="visible"/>
                                      </p:to>
                                    </p:set>
                                    <p:anim calcmode="lin" valueType="num">
                                      <p:cBhvr additive="base">
                                        <p:cTn id="88" dur="500" fill="hold"/>
                                        <p:tgtEl>
                                          <p:spTgt spid="22539"/>
                                        </p:tgtEl>
                                        <p:attrNameLst>
                                          <p:attrName>ppt_x</p:attrName>
                                        </p:attrNameLst>
                                      </p:cBhvr>
                                      <p:tavLst>
                                        <p:tav tm="0">
                                          <p:val>
                                            <p:strVal val="0-#ppt_w/2"/>
                                          </p:val>
                                        </p:tav>
                                        <p:tav tm="100000">
                                          <p:val>
                                            <p:strVal val="#ppt_x"/>
                                          </p:val>
                                        </p:tav>
                                      </p:tavLst>
                                    </p:anim>
                                    <p:anim calcmode="lin" valueType="num">
                                      <p:cBhvr additive="base">
                                        <p:cTn id="89" dur="500" fill="hold"/>
                                        <p:tgtEl>
                                          <p:spTgt spid="22539"/>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10" fill="hold" grpId="0" nodeType="clickEffect">
                                  <p:stCondLst>
                                    <p:cond delay="0"/>
                                  </p:stCondLst>
                                  <p:childTnLst>
                                    <p:set>
                                      <p:cBhvr>
                                        <p:cTn id="93" dur="1" fill="hold">
                                          <p:stCondLst>
                                            <p:cond delay="0"/>
                                          </p:stCondLst>
                                        </p:cTn>
                                        <p:tgtEl>
                                          <p:spTgt spid="22610"/>
                                        </p:tgtEl>
                                        <p:attrNameLst>
                                          <p:attrName>style.visibility</p:attrName>
                                        </p:attrNameLst>
                                      </p:cBhvr>
                                      <p:to>
                                        <p:strVal val="visible"/>
                                      </p:to>
                                    </p:set>
                                    <p:anim calcmode="lin" valueType="num">
                                      <p:cBhvr>
                                        <p:cTn id="94" dur="500" fill="hold"/>
                                        <p:tgtEl>
                                          <p:spTgt spid="22610"/>
                                        </p:tgtEl>
                                        <p:attrNameLst>
                                          <p:attrName>ppt_w</p:attrName>
                                        </p:attrNameLst>
                                      </p:cBhvr>
                                      <p:tavLst>
                                        <p:tav tm="0">
                                          <p:val>
                                            <p:fltVal val="0"/>
                                          </p:val>
                                        </p:tav>
                                        <p:tav tm="100000">
                                          <p:val>
                                            <p:strVal val="#ppt_w"/>
                                          </p:val>
                                        </p:tav>
                                      </p:tavLst>
                                    </p:anim>
                                    <p:anim calcmode="lin" valueType="num">
                                      <p:cBhvr>
                                        <p:cTn id="95" dur="500" fill="hold"/>
                                        <p:tgtEl>
                                          <p:spTgt spid="22610"/>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8" presetClass="entr" presetSubtype="3" fill="hold"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strips(upRight)">
                                      <p:cBhvr>
                                        <p:cTn id="100" dur="500"/>
                                        <p:tgtEl>
                                          <p:spTgt spid="5"/>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22540"/>
                                        </p:tgtEl>
                                        <p:attrNameLst>
                                          <p:attrName>style.visibility</p:attrName>
                                        </p:attrNameLst>
                                      </p:cBhvr>
                                      <p:to>
                                        <p:strVal val="visible"/>
                                      </p:to>
                                    </p:set>
                                    <p:anim calcmode="lin" valueType="num">
                                      <p:cBhvr additive="base">
                                        <p:cTn id="105" dur="500" fill="hold"/>
                                        <p:tgtEl>
                                          <p:spTgt spid="22540"/>
                                        </p:tgtEl>
                                        <p:attrNameLst>
                                          <p:attrName>ppt_x</p:attrName>
                                        </p:attrNameLst>
                                      </p:cBhvr>
                                      <p:tavLst>
                                        <p:tav tm="0">
                                          <p:val>
                                            <p:strVal val="0-#ppt_w/2"/>
                                          </p:val>
                                        </p:tav>
                                        <p:tav tm="100000">
                                          <p:val>
                                            <p:strVal val="#ppt_x"/>
                                          </p:val>
                                        </p:tav>
                                      </p:tavLst>
                                    </p:anim>
                                    <p:anim calcmode="lin" valueType="num">
                                      <p:cBhvr additive="base">
                                        <p:cTn id="106"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22541"/>
                                        </p:tgtEl>
                                        <p:attrNameLst>
                                          <p:attrName>style.visibility</p:attrName>
                                        </p:attrNameLst>
                                      </p:cBhvr>
                                      <p:to>
                                        <p:strVal val="visible"/>
                                      </p:to>
                                    </p:set>
                                    <p:anim calcmode="lin" valueType="num">
                                      <p:cBhvr additive="base">
                                        <p:cTn id="111" dur="500" fill="hold"/>
                                        <p:tgtEl>
                                          <p:spTgt spid="22541"/>
                                        </p:tgtEl>
                                        <p:attrNameLst>
                                          <p:attrName>ppt_x</p:attrName>
                                        </p:attrNameLst>
                                      </p:cBhvr>
                                      <p:tavLst>
                                        <p:tav tm="0">
                                          <p:val>
                                            <p:strVal val="0-#ppt_w/2"/>
                                          </p:val>
                                        </p:tav>
                                        <p:tav tm="100000">
                                          <p:val>
                                            <p:strVal val="#ppt_x"/>
                                          </p:val>
                                        </p:tav>
                                      </p:tavLst>
                                    </p:anim>
                                    <p:anim calcmode="lin" valueType="num">
                                      <p:cBhvr additive="base">
                                        <p:cTn id="112" dur="500" fill="hold"/>
                                        <p:tgtEl>
                                          <p:spTgt spid="22541"/>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22542"/>
                                        </p:tgtEl>
                                        <p:attrNameLst>
                                          <p:attrName>style.visibility</p:attrName>
                                        </p:attrNameLst>
                                      </p:cBhvr>
                                      <p:to>
                                        <p:strVal val="visible"/>
                                      </p:to>
                                    </p:set>
                                    <p:anim calcmode="lin" valueType="num">
                                      <p:cBhvr additive="base">
                                        <p:cTn id="117" dur="500" fill="hold"/>
                                        <p:tgtEl>
                                          <p:spTgt spid="22542"/>
                                        </p:tgtEl>
                                        <p:attrNameLst>
                                          <p:attrName>ppt_x</p:attrName>
                                        </p:attrNameLst>
                                      </p:cBhvr>
                                      <p:tavLst>
                                        <p:tav tm="0">
                                          <p:val>
                                            <p:strVal val="0-#ppt_w/2"/>
                                          </p:val>
                                        </p:tav>
                                        <p:tav tm="100000">
                                          <p:val>
                                            <p:strVal val="#ppt_x"/>
                                          </p:val>
                                        </p:tav>
                                      </p:tavLst>
                                    </p:anim>
                                    <p:anim calcmode="lin" valueType="num">
                                      <p:cBhvr additive="base">
                                        <p:cTn id="118"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0" nodeType="clickEffect">
                                  <p:stCondLst>
                                    <p:cond delay="0"/>
                                  </p:stCondLst>
                                  <p:childTnLst>
                                    <p:set>
                                      <p:cBhvr>
                                        <p:cTn id="122" dur="1" fill="hold">
                                          <p:stCondLst>
                                            <p:cond delay="0"/>
                                          </p:stCondLst>
                                        </p:cTn>
                                        <p:tgtEl>
                                          <p:spTgt spid="22543"/>
                                        </p:tgtEl>
                                        <p:attrNameLst>
                                          <p:attrName>style.visibility</p:attrName>
                                        </p:attrNameLst>
                                      </p:cBhvr>
                                      <p:to>
                                        <p:strVal val="visible"/>
                                      </p:to>
                                    </p:set>
                                    <p:anim calcmode="lin" valueType="num">
                                      <p:cBhvr additive="base">
                                        <p:cTn id="123" dur="500" fill="hold"/>
                                        <p:tgtEl>
                                          <p:spTgt spid="22543"/>
                                        </p:tgtEl>
                                        <p:attrNameLst>
                                          <p:attrName>ppt_x</p:attrName>
                                        </p:attrNameLst>
                                      </p:cBhvr>
                                      <p:tavLst>
                                        <p:tav tm="0">
                                          <p:val>
                                            <p:strVal val="0-#ppt_w/2"/>
                                          </p:val>
                                        </p:tav>
                                        <p:tav tm="100000">
                                          <p:val>
                                            <p:strVal val="#ppt_x"/>
                                          </p:val>
                                        </p:tav>
                                      </p:tavLst>
                                    </p:anim>
                                    <p:anim calcmode="lin" valueType="num">
                                      <p:cBhvr additive="base">
                                        <p:cTn id="124" dur="500" fill="hold"/>
                                        <p:tgtEl>
                                          <p:spTgt spid="22543"/>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grpId="0" nodeType="clickEffect">
                                  <p:stCondLst>
                                    <p:cond delay="0"/>
                                  </p:stCondLst>
                                  <p:childTnLst>
                                    <p:set>
                                      <p:cBhvr>
                                        <p:cTn id="128" dur="1" fill="hold">
                                          <p:stCondLst>
                                            <p:cond delay="0"/>
                                          </p:stCondLst>
                                        </p:cTn>
                                        <p:tgtEl>
                                          <p:spTgt spid="22544"/>
                                        </p:tgtEl>
                                        <p:attrNameLst>
                                          <p:attrName>style.visibility</p:attrName>
                                        </p:attrNameLst>
                                      </p:cBhvr>
                                      <p:to>
                                        <p:strVal val="visible"/>
                                      </p:to>
                                    </p:set>
                                    <p:anim calcmode="lin" valueType="num">
                                      <p:cBhvr additive="base">
                                        <p:cTn id="129" dur="500" fill="hold"/>
                                        <p:tgtEl>
                                          <p:spTgt spid="22544"/>
                                        </p:tgtEl>
                                        <p:attrNameLst>
                                          <p:attrName>ppt_x</p:attrName>
                                        </p:attrNameLst>
                                      </p:cBhvr>
                                      <p:tavLst>
                                        <p:tav tm="0">
                                          <p:val>
                                            <p:strVal val="0-#ppt_w/2"/>
                                          </p:val>
                                        </p:tav>
                                        <p:tav tm="100000">
                                          <p:val>
                                            <p:strVal val="#ppt_x"/>
                                          </p:val>
                                        </p:tav>
                                      </p:tavLst>
                                    </p:anim>
                                    <p:anim calcmode="lin" valueType="num">
                                      <p:cBhvr additive="base">
                                        <p:cTn id="130" dur="500" fill="hold"/>
                                        <p:tgtEl>
                                          <p:spTgt spid="22544"/>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0" nodeType="clickEffect">
                                  <p:stCondLst>
                                    <p:cond delay="0"/>
                                  </p:stCondLst>
                                  <p:childTnLst>
                                    <p:set>
                                      <p:cBhvr>
                                        <p:cTn id="134" dur="1" fill="hold">
                                          <p:stCondLst>
                                            <p:cond delay="0"/>
                                          </p:stCondLst>
                                        </p:cTn>
                                        <p:tgtEl>
                                          <p:spTgt spid="22545"/>
                                        </p:tgtEl>
                                        <p:attrNameLst>
                                          <p:attrName>style.visibility</p:attrName>
                                        </p:attrNameLst>
                                      </p:cBhvr>
                                      <p:to>
                                        <p:strVal val="visible"/>
                                      </p:to>
                                    </p:set>
                                    <p:anim calcmode="lin" valueType="num">
                                      <p:cBhvr additive="base">
                                        <p:cTn id="135" dur="500" fill="hold"/>
                                        <p:tgtEl>
                                          <p:spTgt spid="22545"/>
                                        </p:tgtEl>
                                        <p:attrNameLst>
                                          <p:attrName>ppt_x</p:attrName>
                                        </p:attrNameLst>
                                      </p:cBhvr>
                                      <p:tavLst>
                                        <p:tav tm="0">
                                          <p:val>
                                            <p:strVal val="0-#ppt_w/2"/>
                                          </p:val>
                                        </p:tav>
                                        <p:tav tm="100000">
                                          <p:val>
                                            <p:strVal val="#ppt_x"/>
                                          </p:val>
                                        </p:tav>
                                      </p:tavLst>
                                    </p:anim>
                                    <p:anim calcmode="lin" valueType="num">
                                      <p:cBhvr additive="base">
                                        <p:cTn id="136" dur="500" fill="hold"/>
                                        <p:tgtEl>
                                          <p:spTgt spid="22545"/>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7" presetClass="entr" presetSubtype="1" fill="hold" nodeType="clickEffect">
                                  <p:stCondLst>
                                    <p:cond delay="0"/>
                                  </p:stCondLst>
                                  <p:childTnLst>
                                    <p:set>
                                      <p:cBhvr>
                                        <p:cTn id="140" dur="1" fill="hold">
                                          <p:stCondLst>
                                            <p:cond delay="0"/>
                                          </p:stCondLst>
                                        </p:cTn>
                                        <p:tgtEl>
                                          <p:spTgt spid="6"/>
                                        </p:tgtEl>
                                        <p:attrNameLst>
                                          <p:attrName>style.visibility</p:attrName>
                                        </p:attrNameLst>
                                      </p:cBhvr>
                                      <p:to>
                                        <p:strVal val="visible"/>
                                      </p:to>
                                    </p:set>
                                    <p:anim calcmode="lin" valueType="num">
                                      <p:cBhvr>
                                        <p:cTn id="141" dur="500" fill="hold"/>
                                        <p:tgtEl>
                                          <p:spTgt spid="6"/>
                                        </p:tgtEl>
                                        <p:attrNameLst>
                                          <p:attrName>ppt_x</p:attrName>
                                        </p:attrNameLst>
                                      </p:cBhvr>
                                      <p:tavLst>
                                        <p:tav tm="0">
                                          <p:val>
                                            <p:strVal val="#ppt_x"/>
                                          </p:val>
                                        </p:tav>
                                        <p:tav tm="100000">
                                          <p:val>
                                            <p:strVal val="#ppt_x"/>
                                          </p:val>
                                        </p:tav>
                                      </p:tavLst>
                                    </p:anim>
                                    <p:anim calcmode="lin" valueType="num">
                                      <p:cBhvr>
                                        <p:cTn id="142" dur="500" fill="hold"/>
                                        <p:tgtEl>
                                          <p:spTgt spid="6"/>
                                        </p:tgtEl>
                                        <p:attrNameLst>
                                          <p:attrName>ppt_y</p:attrName>
                                        </p:attrNameLst>
                                      </p:cBhvr>
                                      <p:tavLst>
                                        <p:tav tm="0">
                                          <p:val>
                                            <p:strVal val="#ppt_y-#ppt_h/2"/>
                                          </p:val>
                                        </p:tav>
                                        <p:tav tm="100000">
                                          <p:val>
                                            <p:strVal val="#ppt_y"/>
                                          </p:val>
                                        </p:tav>
                                      </p:tavLst>
                                    </p:anim>
                                    <p:anim calcmode="lin" valueType="num">
                                      <p:cBhvr>
                                        <p:cTn id="143" dur="500" fill="hold"/>
                                        <p:tgtEl>
                                          <p:spTgt spid="6"/>
                                        </p:tgtEl>
                                        <p:attrNameLst>
                                          <p:attrName>ppt_w</p:attrName>
                                        </p:attrNameLst>
                                      </p:cBhvr>
                                      <p:tavLst>
                                        <p:tav tm="0">
                                          <p:val>
                                            <p:strVal val="#ppt_w"/>
                                          </p:val>
                                        </p:tav>
                                        <p:tav tm="100000">
                                          <p:val>
                                            <p:strVal val="#ppt_w"/>
                                          </p:val>
                                        </p:tav>
                                      </p:tavLst>
                                    </p:anim>
                                    <p:anim calcmode="lin" valueType="num">
                                      <p:cBhvr>
                                        <p:cTn id="14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0" nodeType="clickEffect">
                                  <p:stCondLst>
                                    <p:cond delay="0"/>
                                  </p:stCondLst>
                                  <p:childTnLst>
                                    <p:set>
                                      <p:cBhvr>
                                        <p:cTn id="148" dur="1" fill="hold">
                                          <p:stCondLst>
                                            <p:cond delay="0"/>
                                          </p:stCondLst>
                                        </p:cTn>
                                        <p:tgtEl>
                                          <p:spTgt spid="22546"/>
                                        </p:tgtEl>
                                        <p:attrNameLst>
                                          <p:attrName>style.visibility</p:attrName>
                                        </p:attrNameLst>
                                      </p:cBhvr>
                                      <p:to>
                                        <p:strVal val="visible"/>
                                      </p:to>
                                    </p:set>
                                    <p:anim calcmode="lin" valueType="num">
                                      <p:cBhvr additive="base">
                                        <p:cTn id="149" dur="500" fill="hold"/>
                                        <p:tgtEl>
                                          <p:spTgt spid="22546"/>
                                        </p:tgtEl>
                                        <p:attrNameLst>
                                          <p:attrName>ppt_x</p:attrName>
                                        </p:attrNameLst>
                                      </p:cBhvr>
                                      <p:tavLst>
                                        <p:tav tm="0">
                                          <p:val>
                                            <p:strVal val="0-#ppt_w/2"/>
                                          </p:val>
                                        </p:tav>
                                        <p:tav tm="100000">
                                          <p:val>
                                            <p:strVal val="#ppt_x"/>
                                          </p:val>
                                        </p:tav>
                                      </p:tavLst>
                                    </p:anim>
                                    <p:anim calcmode="lin" valueType="num">
                                      <p:cBhvr additive="base">
                                        <p:cTn id="150" dur="500" fill="hold"/>
                                        <p:tgtEl>
                                          <p:spTgt spid="22546"/>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22547"/>
                                        </p:tgtEl>
                                        <p:attrNameLst>
                                          <p:attrName>style.visibility</p:attrName>
                                        </p:attrNameLst>
                                      </p:cBhvr>
                                      <p:to>
                                        <p:strVal val="visible"/>
                                      </p:to>
                                    </p:set>
                                    <p:anim calcmode="lin" valueType="num">
                                      <p:cBhvr additive="base">
                                        <p:cTn id="155" dur="500" fill="hold"/>
                                        <p:tgtEl>
                                          <p:spTgt spid="22547"/>
                                        </p:tgtEl>
                                        <p:attrNameLst>
                                          <p:attrName>ppt_x</p:attrName>
                                        </p:attrNameLst>
                                      </p:cBhvr>
                                      <p:tavLst>
                                        <p:tav tm="0">
                                          <p:val>
                                            <p:strVal val="0-#ppt_w/2"/>
                                          </p:val>
                                        </p:tav>
                                        <p:tav tm="100000">
                                          <p:val>
                                            <p:strVal val="#ppt_x"/>
                                          </p:val>
                                        </p:tav>
                                      </p:tavLst>
                                    </p:anim>
                                    <p:anim calcmode="lin" valueType="num">
                                      <p:cBhvr additive="base">
                                        <p:cTn id="156" dur="500" fill="hold"/>
                                        <p:tgtEl>
                                          <p:spTgt spid="22547"/>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22580"/>
                                        </p:tgtEl>
                                        <p:attrNameLst>
                                          <p:attrName>style.visibility</p:attrName>
                                        </p:attrNameLst>
                                      </p:cBhvr>
                                      <p:to>
                                        <p:strVal val="visible"/>
                                      </p:to>
                                    </p:set>
                                    <p:anim calcmode="lin" valueType="num">
                                      <p:cBhvr additive="base">
                                        <p:cTn id="161" dur="500" fill="hold"/>
                                        <p:tgtEl>
                                          <p:spTgt spid="22580"/>
                                        </p:tgtEl>
                                        <p:attrNameLst>
                                          <p:attrName>ppt_x</p:attrName>
                                        </p:attrNameLst>
                                      </p:cBhvr>
                                      <p:tavLst>
                                        <p:tav tm="0">
                                          <p:val>
                                            <p:strVal val="0-#ppt_w/2"/>
                                          </p:val>
                                        </p:tav>
                                        <p:tav tm="100000">
                                          <p:val>
                                            <p:strVal val="#ppt_x"/>
                                          </p:val>
                                        </p:tav>
                                      </p:tavLst>
                                    </p:anim>
                                    <p:anim calcmode="lin" valueType="num">
                                      <p:cBhvr additive="base">
                                        <p:cTn id="162" dur="500" fill="hold"/>
                                        <p:tgtEl>
                                          <p:spTgt spid="22580"/>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22548"/>
                                        </p:tgtEl>
                                        <p:attrNameLst>
                                          <p:attrName>style.visibility</p:attrName>
                                        </p:attrNameLst>
                                      </p:cBhvr>
                                      <p:to>
                                        <p:strVal val="visible"/>
                                      </p:to>
                                    </p:set>
                                    <p:anim calcmode="lin" valueType="num">
                                      <p:cBhvr additive="base">
                                        <p:cTn id="167" dur="500" fill="hold"/>
                                        <p:tgtEl>
                                          <p:spTgt spid="22548"/>
                                        </p:tgtEl>
                                        <p:attrNameLst>
                                          <p:attrName>ppt_x</p:attrName>
                                        </p:attrNameLst>
                                      </p:cBhvr>
                                      <p:tavLst>
                                        <p:tav tm="0">
                                          <p:val>
                                            <p:strVal val="0-#ppt_w/2"/>
                                          </p:val>
                                        </p:tav>
                                        <p:tav tm="100000">
                                          <p:val>
                                            <p:strVal val="#ppt_x"/>
                                          </p:val>
                                        </p:tav>
                                      </p:tavLst>
                                    </p:anim>
                                    <p:anim calcmode="lin" valueType="num">
                                      <p:cBhvr additive="base">
                                        <p:cTn id="168" dur="500" fill="hold"/>
                                        <p:tgtEl>
                                          <p:spTgt spid="22548"/>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10" fill="hold" nodeType="clickEffect">
                                  <p:stCondLst>
                                    <p:cond delay="0"/>
                                  </p:stCondLst>
                                  <p:childTnLst>
                                    <p:set>
                                      <p:cBhvr>
                                        <p:cTn id="172" dur="1" fill="hold">
                                          <p:stCondLst>
                                            <p:cond delay="0"/>
                                          </p:stCondLst>
                                        </p:cTn>
                                        <p:tgtEl>
                                          <p:spTgt spid="7"/>
                                        </p:tgtEl>
                                        <p:attrNameLst>
                                          <p:attrName>style.visibility</p:attrName>
                                        </p:attrNameLst>
                                      </p:cBhvr>
                                      <p:to>
                                        <p:strVal val="visible"/>
                                      </p:to>
                                    </p:set>
                                    <p:anim calcmode="lin" valueType="num">
                                      <p:cBhvr>
                                        <p:cTn id="173" dur="500" fill="hold"/>
                                        <p:tgtEl>
                                          <p:spTgt spid="7"/>
                                        </p:tgtEl>
                                        <p:attrNameLst>
                                          <p:attrName>ppt_w</p:attrName>
                                        </p:attrNameLst>
                                      </p:cBhvr>
                                      <p:tavLst>
                                        <p:tav tm="0">
                                          <p:val>
                                            <p:fltVal val="0"/>
                                          </p:val>
                                        </p:tav>
                                        <p:tav tm="100000">
                                          <p:val>
                                            <p:strVal val="#ppt_w"/>
                                          </p:val>
                                        </p:tav>
                                      </p:tavLst>
                                    </p:anim>
                                    <p:anim calcmode="lin" valueType="num">
                                      <p:cBhvr>
                                        <p:cTn id="174"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0" nodeType="clickEffect">
                                  <p:stCondLst>
                                    <p:cond delay="0"/>
                                  </p:stCondLst>
                                  <p:childTnLst>
                                    <p:set>
                                      <p:cBhvr>
                                        <p:cTn id="178" dur="1" fill="hold">
                                          <p:stCondLst>
                                            <p:cond delay="0"/>
                                          </p:stCondLst>
                                        </p:cTn>
                                        <p:tgtEl>
                                          <p:spTgt spid="22549"/>
                                        </p:tgtEl>
                                        <p:attrNameLst>
                                          <p:attrName>style.visibility</p:attrName>
                                        </p:attrNameLst>
                                      </p:cBhvr>
                                      <p:to>
                                        <p:strVal val="visible"/>
                                      </p:to>
                                    </p:set>
                                    <p:anim calcmode="lin" valueType="num">
                                      <p:cBhvr additive="base">
                                        <p:cTn id="179" dur="500" fill="hold"/>
                                        <p:tgtEl>
                                          <p:spTgt spid="22549"/>
                                        </p:tgtEl>
                                        <p:attrNameLst>
                                          <p:attrName>ppt_x</p:attrName>
                                        </p:attrNameLst>
                                      </p:cBhvr>
                                      <p:tavLst>
                                        <p:tav tm="0">
                                          <p:val>
                                            <p:strVal val="0-#ppt_w/2"/>
                                          </p:val>
                                        </p:tav>
                                        <p:tav tm="100000">
                                          <p:val>
                                            <p:strVal val="#ppt_x"/>
                                          </p:val>
                                        </p:tav>
                                      </p:tavLst>
                                    </p:anim>
                                    <p:anim calcmode="lin" valueType="num">
                                      <p:cBhvr additive="base">
                                        <p:cTn id="180" dur="500" fill="hold"/>
                                        <p:tgtEl>
                                          <p:spTgt spid="22549"/>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17" presetClass="entr" presetSubtype="10" fill="hold" grpId="0" nodeType="clickEffect">
                                  <p:stCondLst>
                                    <p:cond delay="0"/>
                                  </p:stCondLst>
                                  <p:childTnLst>
                                    <p:set>
                                      <p:cBhvr>
                                        <p:cTn id="184" dur="1" fill="hold">
                                          <p:stCondLst>
                                            <p:cond delay="0"/>
                                          </p:stCondLst>
                                        </p:cTn>
                                        <p:tgtEl>
                                          <p:spTgt spid="22609"/>
                                        </p:tgtEl>
                                        <p:attrNameLst>
                                          <p:attrName>style.visibility</p:attrName>
                                        </p:attrNameLst>
                                      </p:cBhvr>
                                      <p:to>
                                        <p:strVal val="visible"/>
                                      </p:to>
                                    </p:set>
                                    <p:anim calcmode="lin" valueType="num">
                                      <p:cBhvr>
                                        <p:cTn id="185" dur="500" fill="hold"/>
                                        <p:tgtEl>
                                          <p:spTgt spid="22609"/>
                                        </p:tgtEl>
                                        <p:attrNameLst>
                                          <p:attrName>ppt_w</p:attrName>
                                        </p:attrNameLst>
                                      </p:cBhvr>
                                      <p:tavLst>
                                        <p:tav tm="0">
                                          <p:val>
                                            <p:fltVal val="0"/>
                                          </p:val>
                                        </p:tav>
                                        <p:tav tm="100000">
                                          <p:val>
                                            <p:strVal val="#ppt_w"/>
                                          </p:val>
                                        </p:tav>
                                      </p:tavLst>
                                    </p:anim>
                                    <p:anim calcmode="lin" valueType="num">
                                      <p:cBhvr>
                                        <p:cTn id="186" dur="500" fill="hold"/>
                                        <p:tgtEl>
                                          <p:spTgt spid="22609"/>
                                        </p:tgtEl>
                                        <p:attrNameLst>
                                          <p:attrName>ppt_h</p:attrName>
                                        </p:attrNameLst>
                                      </p:cBhvr>
                                      <p:tavLst>
                                        <p:tav tm="0">
                                          <p:val>
                                            <p:strVal val="#ppt_h"/>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8" fill="hold" grpId="0" nodeType="clickEffect">
                                  <p:stCondLst>
                                    <p:cond delay="0"/>
                                  </p:stCondLst>
                                  <p:childTnLst>
                                    <p:set>
                                      <p:cBhvr>
                                        <p:cTn id="190" dur="1" fill="hold">
                                          <p:stCondLst>
                                            <p:cond delay="0"/>
                                          </p:stCondLst>
                                        </p:cTn>
                                        <p:tgtEl>
                                          <p:spTgt spid="22550"/>
                                        </p:tgtEl>
                                        <p:attrNameLst>
                                          <p:attrName>style.visibility</p:attrName>
                                        </p:attrNameLst>
                                      </p:cBhvr>
                                      <p:to>
                                        <p:strVal val="visible"/>
                                      </p:to>
                                    </p:set>
                                    <p:anim calcmode="lin" valueType="num">
                                      <p:cBhvr additive="base">
                                        <p:cTn id="191" dur="500" fill="hold"/>
                                        <p:tgtEl>
                                          <p:spTgt spid="22550"/>
                                        </p:tgtEl>
                                        <p:attrNameLst>
                                          <p:attrName>ppt_x</p:attrName>
                                        </p:attrNameLst>
                                      </p:cBhvr>
                                      <p:tavLst>
                                        <p:tav tm="0">
                                          <p:val>
                                            <p:strVal val="0-#ppt_w/2"/>
                                          </p:val>
                                        </p:tav>
                                        <p:tav tm="100000">
                                          <p:val>
                                            <p:strVal val="#ppt_x"/>
                                          </p:val>
                                        </p:tav>
                                      </p:tavLst>
                                    </p:anim>
                                    <p:anim calcmode="lin" valueType="num">
                                      <p:cBhvr additive="base">
                                        <p:cTn id="192" dur="500" fill="hold"/>
                                        <p:tgtEl>
                                          <p:spTgt spid="22550"/>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8" fill="hold" grpId="0" nodeType="clickEffect">
                                  <p:stCondLst>
                                    <p:cond delay="0"/>
                                  </p:stCondLst>
                                  <p:childTnLst>
                                    <p:set>
                                      <p:cBhvr>
                                        <p:cTn id="196" dur="1" fill="hold">
                                          <p:stCondLst>
                                            <p:cond delay="0"/>
                                          </p:stCondLst>
                                        </p:cTn>
                                        <p:tgtEl>
                                          <p:spTgt spid="22551"/>
                                        </p:tgtEl>
                                        <p:attrNameLst>
                                          <p:attrName>style.visibility</p:attrName>
                                        </p:attrNameLst>
                                      </p:cBhvr>
                                      <p:to>
                                        <p:strVal val="visible"/>
                                      </p:to>
                                    </p:set>
                                    <p:anim calcmode="lin" valueType="num">
                                      <p:cBhvr additive="base">
                                        <p:cTn id="197" dur="500" fill="hold"/>
                                        <p:tgtEl>
                                          <p:spTgt spid="22551"/>
                                        </p:tgtEl>
                                        <p:attrNameLst>
                                          <p:attrName>ppt_x</p:attrName>
                                        </p:attrNameLst>
                                      </p:cBhvr>
                                      <p:tavLst>
                                        <p:tav tm="0">
                                          <p:val>
                                            <p:strVal val="0-#ppt_w/2"/>
                                          </p:val>
                                        </p:tav>
                                        <p:tav tm="100000">
                                          <p:val>
                                            <p:strVal val="#ppt_x"/>
                                          </p:val>
                                        </p:tav>
                                      </p:tavLst>
                                    </p:anim>
                                    <p:anim calcmode="lin" valueType="num">
                                      <p:cBhvr additive="base">
                                        <p:cTn id="198" dur="500" fill="hold"/>
                                        <p:tgtEl>
                                          <p:spTgt spid="22551"/>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8" fill="hold" grpId="0" nodeType="clickEffect">
                                  <p:stCondLst>
                                    <p:cond delay="0"/>
                                  </p:stCondLst>
                                  <p:childTnLst>
                                    <p:set>
                                      <p:cBhvr>
                                        <p:cTn id="202" dur="1" fill="hold">
                                          <p:stCondLst>
                                            <p:cond delay="0"/>
                                          </p:stCondLst>
                                        </p:cTn>
                                        <p:tgtEl>
                                          <p:spTgt spid="22552"/>
                                        </p:tgtEl>
                                        <p:attrNameLst>
                                          <p:attrName>style.visibility</p:attrName>
                                        </p:attrNameLst>
                                      </p:cBhvr>
                                      <p:to>
                                        <p:strVal val="visible"/>
                                      </p:to>
                                    </p:set>
                                    <p:anim calcmode="lin" valueType="num">
                                      <p:cBhvr additive="base">
                                        <p:cTn id="203" dur="500" fill="hold"/>
                                        <p:tgtEl>
                                          <p:spTgt spid="22552"/>
                                        </p:tgtEl>
                                        <p:attrNameLst>
                                          <p:attrName>ppt_x</p:attrName>
                                        </p:attrNameLst>
                                      </p:cBhvr>
                                      <p:tavLst>
                                        <p:tav tm="0">
                                          <p:val>
                                            <p:strVal val="0-#ppt_w/2"/>
                                          </p:val>
                                        </p:tav>
                                        <p:tav tm="100000">
                                          <p:val>
                                            <p:strVal val="#ppt_x"/>
                                          </p:val>
                                        </p:tav>
                                      </p:tavLst>
                                    </p:anim>
                                    <p:anim calcmode="lin" valueType="num">
                                      <p:cBhvr additive="base">
                                        <p:cTn id="204" dur="500" fill="hold"/>
                                        <p:tgtEl>
                                          <p:spTgt spid="22552"/>
                                        </p:tgtEl>
                                        <p:attrNameLst>
                                          <p:attrName>ppt_y</p:attrName>
                                        </p:attrNameLst>
                                      </p:cBhvr>
                                      <p:tavLst>
                                        <p:tav tm="0">
                                          <p:val>
                                            <p:strVal val="#ppt_y"/>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8" fill="hold" grpId="0" nodeType="clickEffect">
                                  <p:stCondLst>
                                    <p:cond delay="0"/>
                                  </p:stCondLst>
                                  <p:childTnLst>
                                    <p:set>
                                      <p:cBhvr>
                                        <p:cTn id="208" dur="1" fill="hold">
                                          <p:stCondLst>
                                            <p:cond delay="0"/>
                                          </p:stCondLst>
                                        </p:cTn>
                                        <p:tgtEl>
                                          <p:spTgt spid="22616"/>
                                        </p:tgtEl>
                                        <p:attrNameLst>
                                          <p:attrName>style.visibility</p:attrName>
                                        </p:attrNameLst>
                                      </p:cBhvr>
                                      <p:to>
                                        <p:strVal val="visible"/>
                                      </p:to>
                                    </p:set>
                                    <p:anim calcmode="lin" valueType="num">
                                      <p:cBhvr additive="base">
                                        <p:cTn id="209" dur="500" fill="hold"/>
                                        <p:tgtEl>
                                          <p:spTgt spid="22616"/>
                                        </p:tgtEl>
                                        <p:attrNameLst>
                                          <p:attrName>ppt_x</p:attrName>
                                        </p:attrNameLst>
                                      </p:cBhvr>
                                      <p:tavLst>
                                        <p:tav tm="0">
                                          <p:val>
                                            <p:strVal val="0-#ppt_w/2"/>
                                          </p:val>
                                        </p:tav>
                                        <p:tav tm="100000">
                                          <p:val>
                                            <p:strVal val="#ppt_x"/>
                                          </p:val>
                                        </p:tav>
                                      </p:tavLst>
                                    </p:anim>
                                    <p:anim calcmode="lin" valueType="num">
                                      <p:cBhvr additive="base">
                                        <p:cTn id="210" dur="500" fill="hold"/>
                                        <p:tgtEl>
                                          <p:spTgt spid="22616"/>
                                        </p:tgtEl>
                                        <p:attrNameLst>
                                          <p:attrName>ppt_y</p:attrName>
                                        </p:attrNameLst>
                                      </p:cBhvr>
                                      <p:tavLst>
                                        <p:tav tm="0">
                                          <p:val>
                                            <p:strVal val="#ppt_y"/>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8" fill="hold" nodeType="clickEffect">
                                  <p:stCondLst>
                                    <p:cond delay="0"/>
                                  </p:stCondLst>
                                  <p:childTnLst>
                                    <p:set>
                                      <p:cBhvr>
                                        <p:cTn id="214" dur="1" fill="hold">
                                          <p:stCondLst>
                                            <p:cond delay="0"/>
                                          </p:stCondLst>
                                        </p:cTn>
                                        <p:tgtEl>
                                          <p:spTgt spid="8"/>
                                        </p:tgtEl>
                                        <p:attrNameLst>
                                          <p:attrName>style.visibility</p:attrName>
                                        </p:attrNameLst>
                                      </p:cBhvr>
                                      <p:to>
                                        <p:strVal val="visible"/>
                                      </p:to>
                                    </p:set>
                                    <p:anim calcmode="lin" valueType="num">
                                      <p:cBhvr additive="base">
                                        <p:cTn id="215" dur="500" fill="hold"/>
                                        <p:tgtEl>
                                          <p:spTgt spid="8"/>
                                        </p:tgtEl>
                                        <p:attrNameLst>
                                          <p:attrName>ppt_x</p:attrName>
                                        </p:attrNameLst>
                                      </p:cBhvr>
                                      <p:tavLst>
                                        <p:tav tm="0">
                                          <p:val>
                                            <p:strVal val="0-#ppt_w/2"/>
                                          </p:val>
                                        </p:tav>
                                        <p:tav tm="100000">
                                          <p:val>
                                            <p:strVal val="#ppt_x"/>
                                          </p:val>
                                        </p:tav>
                                      </p:tavLst>
                                    </p:anim>
                                    <p:anim calcmode="lin" valueType="num">
                                      <p:cBhvr additive="base">
                                        <p:cTn id="2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8" fill="hold" grpId="0" nodeType="clickEffect">
                                  <p:stCondLst>
                                    <p:cond delay="0"/>
                                  </p:stCondLst>
                                  <p:childTnLst>
                                    <p:set>
                                      <p:cBhvr>
                                        <p:cTn id="220" dur="1" fill="hold">
                                          <p:stCondLst>
                                            <p:cond delay="0"/>
                                          </p:stCondLst>
                                        </p:cTn>
                                        <p:tgtEl>
                                          <p:spTgt spid="22617"/>
                                        </p:tgtEl>
                                        <p:attrNameLst>
                                          <p:attrName>style.visibility</p:attrName>
                                        </p:attrNameLst>
                                      </p:cBhvr>
                                      <p:to>
                                        <p:strVal val="visible"/>
                                      </p:to>
                                    </p:set>
                                    <p:anim calcmode="lin" valueType="num">
                                      <p:cBhvr additive="base">
                                        <p:cTn id="221" dur="500" fill="hold"/>
                                        <p:tgtEl>
                                          <p:spTgt spid="22617"/>
                                        </p:tgtEl>
                                        <p:attrNameLst>
                                          <p:attrName>ppt_x</p:attrName>
                                        </p:attrNameLst>
                                      </p:cBhvr>
                                      <p:tavLst>
                                        <p:tav tm="0">
                                          <p:val>
                                            <p:strVal val="0-#ppt_w/2"/>
                                          </p:val>
                                        </p:tav>
                                        <p:tav tm="100000">
                                          <p:val>
                                            <p:strVal val="#ppt_x"/>
                                          </p:val>
                                        </p:tav>
                                      </p:tavLst>
                                    </p:anim>
                                    <p:anim calcmode="lin" valueType="num">
                                      <p:cBhvr additive="base">
                                        <p:cTn id="222" dur="500" fill="hold"/>
                                        <p:tgtEl>
                                          <p:spTgt spid="22617"/>
                                        </p:tgtEl>
                                        <p:attrNameLst>
                                          <p:attrName>ppt_y</p:attrName>
                                        </p:attrNameLst>
                                      </p:cBhvr>
                                      <p:tavLst>
                                        <p:tav tm="0">
                                          <p:val>
                                            <p:strVal val="#ppt_y"/>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8" fill="hold" grpId="0" nodeType="clickEffect">
                                  <p:stCondLst>
                                    <p:cond delay="0"/>
                                  </p:stCondLst>
                                  <p:childTnLst>
                                    <p:set>
                                      <p:cBhvr>
                                        <p:cTn id="226" dur="1" fill="hold">
                                          <p:stCondLst>
                                            <p:cond delay="0"/>
                                          </p:stCondLst>
                                        </p:cTn>
                                        <p:tgtEl>
                                          <p:spTgt spid="22553"/>
                                        </p:tgtEl>
                                        <p:attrNameLst>
                                          <p:attrName>style.visibility</p:attrName>
                                        </p:attrNameLst>
                                      </p:cBhvr>
                                      <p:to>
                                        <p:strVal val="visible"/>
                                      </p:to>
                                    </p:set>
                                    <p:anim calcmode="lin" valueType="num">
                                      <p:cBhvr additive="base">
                                        <p:cTn id="227" dur="500" fill="hold"/>
                                        <p:tgtEl>
                                          <p:spTgt spid="22553"/>
                                        </p:tgtEl>
                                        <p:attrNameLst>
                                          <p:attrName>ppt_x</p:attrName>
                                        </p:attrNameLst>
                                      </p:cBhvr>
                                      <p:tavLst>
                                        <p:tav tm="0">
                                          <p:val>
                                            <p:strVal val="0-#ppt_w/2"/>
                                          </p:val>
                                        </p:tav>
                                        <p:tav tm="100000">
                                          <p:val>
                                            <p:strVal val="#ppt_x"/>
                                          </p:val>
                                        </p:tav>
                                      </p:tavLst>
                                    </p:anim>
                                    <p:anim calcmode="lin" valueType="num">
                                      <p:cBhvr additive="base">
                                        <p:cTn id="228" dur="500" fill="hold"/>
                                        <p:tgtEl>
                                          <p:spTgt spid="22553"/>
                                        </p:tgtEl>
                                        <p:attrNameLst>
                                          <p:attrName>ppt_y</p:attrName>
                                        </p:attrNameLst>
                                      </p:cBhvr>
                                      <p:tavLst>
                                        <p:tav tm="0">
                                          <p:val>
                                            <p:strVal val="#ppt_y"/>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8" fill="hold" grpId="0" nodeType="clickEffect">
                                  <p:stCondLst>
                                    <p:cond delay="0"/>
                                  </p:stCondLst>
                                  <p:childTnLst>
                                    <p:set>
                                      <p:cBhvr>
                                        <p:cTn id="232" dur="1" fill="hold">
                                          <p:stCondLst>
                                            <p:cond delay="0"/>
                                          </p:stCondLst>
                                        </p:cTn>
                                        <p:tgtEl>
                                          <p:spTgt spid="22554"/>
                                        </p:tgtEl>
                                        <p:attrNameLst>
                                          <p:attrName>style.visibility</p:attrName>
                                        </p:attrNameLst>
                                      </p:cBhvr>
                                      <p:to>
                                        <p:strVal val="visible"/>
                                      </p:to>
                                    </p:set>
                                    <p:anim calcmode="lin" valueType="num">
                                      <p:cBhvr additive="base">
                                        <p:cTn id="233" dur="500" fill="hold"/>
                                        <p:tgtEl>
                                          <p:spTgt spid="22554"/>
                                        </p:tgtEl>
                                        <p:attrNameLst>
                                          <p:attrName>ppt_x</p:attrName>
                                        </p:attrNameLst>
                                      </p:cBhvr>
                                      <p:tavLst>
                                        <p:tav tm="0">
                                          <p:val>
                                            <p:strVal val="0-#ppt_w/2"/>
                                          </p:val>
                                        </p:tav>
                                        <p:tav tm="100000">
                                          <p:val>
                                            <p:strVal val="#ppt_x"/>
                                          </p:val>
                                        </p:tav>
                                      </p:tavLst>
                                    </p:anim>
                                    <p:anim calcmode="lin" valueType="num">
                                      <p:cBhvr additive="base">
                                        <p:cTn id="234" dur="500" fill="hold"/>
                                        <p:tgtEl>
                                          <p:spTgt spid="22554"/>
                                        </p:tgtEl>
                                        <p:attrNameLst>
                                          <p:attrName>ppt_y</p:attrName>
                                        </p:attrNameLst>
                                      </p:cBhvr>
                                      <p:tavLst>
                                        <p:tav tm="0">
                                          <p:val>
                                            <p:strVal val="#ppt_y"/>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8" fill="hold" grpId="0" nodeType="clickEffect">
                                  <p:stCondLst>
                                    <p:cond delay="0"/>
                                  </p:stCondLst>
                                  <p:childTnLst>
                                    <p:set>
                                      <p:cBhvr>
                                        <p:cTn id="238" dur="1" fill="hold">
                                          <p:stCondLst>
                                            <p:cond delay="0"/>
                                          </p:stCondLst>
                                        </p:cTn>
                                        <p:tgtEl>
                                          <p:spTgt spid="22555"/>
                                        </p:tgtEl>
                                        <p:attrNameLst>
                                          <p:attrName>style.visibility</p:attrName>
                                        </p:attrNameLst>
                                      </p:cBhvr>
                                      <p:to>
                                        <p:strVal val="visible"/>
                                      </p:to>
                                    </p:set>
                                    <p:anim calcmode="lin" valueType="num">
                                      <p:cBhvr additive="base">
                                        <p:cTn id="239" dur="500" fill="hold"/>
                                        <p:tgtEl>
                                          <p:spTgt spid="22555"/>
                                        </p:tgtEl>
                                        <p:attrNameLst>
                                          <p:attrName>ppt_x</p:attrName>
                                        </p:attrNameLst>
                                      </p:cBhvr>
                                      <p:tavLst>
                                        <p:tav tm="0">
                                          <p:val>
                                            <p:strVal val="0-#ppt_w/2"/>
                                          </p:val>
                                        </p:tav>
                                        <p:tav tm="100000">
                                          <p:val>
                                            <p:strVal val="#ppt_x"/>
                                          </p:val>
                                        </p:tav>
                                      </p:tavLst>
                                    </p:anim>
                                    <p:anim calcmode="lin" valueType="num">
                                      <p:cBhvr additive="base">
                                        <p:cTn id="240" dur="500" fill="hold"/>
                                        <p:tgtEl>
                                          <p:spTgt spid="22555"/>
                                        </p:tgtEl>
                                        <p:attrNameLst>
                                          <p:attrName>ppt_y</p:attrName>
                                        </p:attrNameLst>
                                      </p:cBhvr>
                                      <p:tavLst>
                                        <p:tav tm="0">
                                          <p:val>
                                            <p:strVal val="#ppt_y"/>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8" fill="hold" grpId="0" nodeType="clickEffect">
                                  <p:stCondLst>
                                    <p:cond delay="0"/>
                                  </p:stCondLst>
                                  <p:childTnLst>
                                    <p:set>
                                      <p:cBhvr>
                                        <p:cTn id="244" dur="1" fill="hold">
                                          <p:stCondLst>
                                            <p:cond delay="0"/>
                                          </p:stCondLst>
                                        </p:cTn>
                                        <p:tgtEl>
                                          <p:spTgt spid="22556"/>
                                        </p:tgtEl>
                                        <p:attrNameLst>
                                          <p:attrName>style.visibility</p:attrName>
                                        </p:attrNameLst>
                                      </p:cBhvr>
                                      <p:to>
                                        <p:strVal val="visible"/>
                                      </p:to>
                                    </p:set>
                                    <p:anim calcmode="lin" valueType="num">
                                      <p:cBhvr additive="base">
                                        <p:cTn id="245" dur="500" fill="hold"/>
                                        <p:tgtEl>
                                          <p:spTgt spid="22556"/>
                                        </p:tgtEl>
                                        <p:attrNameLst>
                                          <p:attrName>ppt_x</p:attrName>
                                        </p:attrNameLst>
                                      </p:cBhvr>
                                      <p:tavLst>
                                        <p:tav tm="0">
                                          <p:val>
                                            <p:strVal val="0-#ppt_w/2"/>
                                          </p:val>
                                        </p:tav>
                                        <p:tav tm="100000">
                                          <p:val>
                                            <p:strVal val="#ppt_x"/>
                                          </p:val>
                                        </p:tav>
                                      </p:tavLst>
                                    </p:anim>
                                    <p:anim calcmode="lin" valueType="num">
                                      <p:cBhvr additive="base">
                                        <p:cTn id="246" dur="500" fill="hold"/>
                                        <p:tgtEl>
                                          <p:spTgt spid="22556"/>
                                        </p:tgtEl>
                                        <p:attrNameLst>
                                          <p:attrName>ppt_y</p:attrName>
                                        </p:attrNameLst>
                                      </p:cBhvr>
                                      <p:tavLst>
                                        <p:tav tm="0">
                                          <p:val>
                                            <p:strVal val="#ppt_y"/>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8" fill="hold" grpId="0" nodeType="clickEffect">
                                  <p:stCondLst>
                                    <p:cond delay="0"/>
                                  </p:stCondLst>
                                  <p:childTnLst>
                                    <p:set>
                                      <p:cBhvr>
                                        <p:cTn id="250" dur="1" fill="hold">
                                          <p:stCondLst>
                                            <p:cond delay="0"/>
                                          </p:stCondLst>
                                        </p:cTn>
                                        <p:tgtEl>
                                          <p:spTgt spid="22557"/>
                                        </p:tgtEl>
                                        <p:attrNameLst>
                                          <p:attrName>style.visibility</p:attrName>
                                        </p:attrNameLst>
                                      </p:cBhvr>
                                      <p:to>
                                        <p:strVal val="visible"/>
                                      </p:to>
                                    </p:set>
                                    <p:anim calcmode="lin" valueType="num">
                                      <p:cBhvr additive="base">
                                        <p:cTn id="251" dur="500" fill="hold"/>
                                        <p:tgtEl>
                                          <p:spTgt spid="22557"/>
                                        </p:tgtEl>
                                        <p:attrNameLst>
                                          <p:attrName>ppt_x</p:attrName>
                                        </p:attrNameLst>
                                      </p:cBhvr>
                                      <p:tavLst>
                                        <p:tav tm="0">
                                          <p:val>
                                            <p:strVal val="0-#ppt_w/2"/>
                                          </p:val>
                                        </p:tav>
                                        <p:tav tm="100000">
                                          <p:val>
                                            <p:strVal val="#ppt_x"/>
                                          </p:val>
                                        </p:tav>
                                      </p:tavLst>
                                    </p:anim>
                                    <p:anim calcmode="lin" valueType="num">
                                      <p:cBhvr additive="base">
                                        <p:cTn id="252" dur="500" fill="hold"/>
                                        <p:tgtEl>
                                          <p:spTgt spid="22557"/>
                                        </p:tgtEl>
                                        <p:attrNameLst>
                                          <p:attrName>ppt_y</p:attrName>
                                        </p:attrNameLst>
                                      </p:cBhvr>
                                      <p:tavLst>
                                        <p:tav tm="0">
                                          <p:val>
                                            <p:strVal val="#ppt_y"/>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8" fill="hold" grpId="0" nodeType="clickEffect">
                                  <p:stCondLst>
                                    <p:cond delay="0"/>
                                  </p:stCondLst>
                                  <p:childTnLst>
                                    <p:set>
                                      <p:cBhvr>
                                        <p:cTn id="256" dur="1" fill="hold">
                                          <p:stCondLst>
                                            <p:cond delay="0"/>
                                          </p:stCondLst>
                                        </p:cTn>
                                        <p:tgtEl>
                                          <p:spTgt spid="22558"/>
                                        </p:tgtEl>
                                        <p:attrNameLst>
                                          <p:attrName>style.visibility</p:attrName>
                                        </p:attrNameLst>
                                      </p:cBhvr>
                                      <p:to>
                                        <p:strVal val="visible"/>
                                      </p:to>
                                    </p:set>
                                    <p:anim calcmode="lin" valueType="num">
                                      <p:cBhvr additive="base">
                                        <p:cTn id="257" dur="500" fill="hold"/>
                                        <p:tgtEl>
                                          <p:spTgt spid="22558"/>
                                        </p:tgtEl>
                                        <p:attrNameLst>
                                          <p:attrName>ppt_x</p:attrName>
                                        </p:attrNameLst>
                                      </p:cBhvr>
                                      <p:tavLst>
                                        <p:tav tm="0">
                                          <p:val>
                                            <p:strVal val="0-#ppt_w/2"/>
                                          </p:val>
                                        </p:tav>
                                        <p:tav tm="100000">
                                          <p:val>
                                            <p:strVal val="#ppt_x"/>
                                          </p:val>
                                        </p:tav>
                                      </p:tavLst>
                                    </p:anim>
                                    <p:anim calcmode="lin" valueType="num">
                                      <p:cBhvr additive="base">
                                        <p:cTn id="258" dur="500" fill="hold"/>
                                        <p:tgtEl>
                                          <p:spTgt spid="22558"/>
                                        </p:tgtEl>
                                        <p:attrNameLst>
                                          <p:attrName>ppt_y</p:attrName>
                                        </p:attrNameLst>
                                      </p:cBhvr>
                                      <p:tavLst>
                                        <p:tav tm="0">
                                          <p:val>
                                            <p:strVal val="#ppt_y"/>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8" fill="hold" grpId="0" nodeType="clickEffect">
                                  <p:stCondLst>
                                    <p:cond delay="0"/>
                                  </p:stCondLst>
                                  <p:childTnLst>
                                    <p:set>
                                      <p:cBhvr>
                                        <p:cTn id="262" dur="1" fill="hold">
                                          <p:stCondLst>
                                            <p:cond delay="0"/>
                                          </p:stCondLst>
                                        </p:cTn>
                                        <p:tgtEl>
                                          <p:spTgt spid="22559"/>
                                        </p:tgtEl>
                                        <p:attrNameLst>
                                          <p:attrName>style.visibility</p:attrName>
                                        </p:attrNameLst>
                                      </p:cBhvr>
                                      <p:to>
                                        <p:strVal val="visible"/>
                                      </p:to>
                                    </p:set>
                                    <p:anim calcmode="lin" valueType="num">
                                      <p:cBhvr additive="base">
                                        <p:cTn id="263" dur="500" fill="hold"/>
                                        <p:tgtEl>
                                          <p:spTgt spid="22559"/>
                                        </p:tgtEl>
                                        <p:attrNameLst>
                                          <p:attrName>ppt_x</p:attrName>
                                        </p:attrNameLst>
                                      </p:cBhvr>
                                      <p:tavLst>
                                        <p:tav tm="0">
                                          <p:val>
                                            <p:strVal val="0-#ppt_w/2"/>
                                          </p:val>
                                        </p:tav>
                                        <p:tav tm="100000">
                                          <p:val>
                                            <p:strVal val="#ppt_x"/>
                                          </p:val>
                                        </p:tav>
                                      </p:tavLst>
                                    </p:anim>
                                    <p:anim calcmode="lin" valueType="num">
                                      <p:cBhvr additive="base">
                                        <p:cTn id="264" dur="500" fill="hold"/>
                                        <p:tgtEl>
                                          <p:spTgt spid="22559"/>
                                        </p:tgtEl>
                                        <p:attrNameLst>
                                          <p:attrName>ppt_y</p:attrName>
                                        </p:attrNameLst>
                                      </p:cBhvr>
                                      <p:tavLst>
                                        <p:tav tm="0">
                                          <p:val>
                                            <p:strVal val="#ppt_y"/>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8" fill="hold" grpId="0" nodeType="clickEffect">
                                  <p:stCondLst>
                                    <p:cond delay="0"/>
                                  </p:stCondLst>
                                  <p:childTnLst>
                                    <p:set>
                                      <p:cBhvr>
                                        <p:cTn id="268" dur="1" fill="hold">
                                          <p:stCondLst>
                                            <p:cond delay="0"/>
                                          </p:stCondLst>
                                        </p:cTn>
                                        <p:tgtEl>
                                          <p:spTgt spid="22530"/>
                                        </p:tgtEl>
                                        <p:attrNameLst>
                                          <p:attrName>style.visibility</p:attrName>
                                        </p:attrNameLst>
                                      </p:cBhvr>
                                      <p:to>
                                        <p:strVal val="visible"/>
                                      </p:to>
                                    </p:set>
                                    <p:anim calcmode="lin" valueType="num">
                                      <p:cBhvr additive="base">
                                        <p:cTn id="269" dur="500" fill="hold"/>
                                        <p:tgtEl>
                                          <p:spTgt spid="22530"/>
                                        </p:tgtEl>
                                        <p:attrNameLst>
                                          <p:attrName>ppt_x</p:attrName>
                                        </p:attrNameLst>
                                      </p:cBhvr>
                                      <p:tavLst>
                                        <p:tav tm="0">
                                          <p:val>
                                            <p:strVal val="0-#ppt_w/2"/>
                                          </p:val>
                                        </p:tav>
                                        <p:tav tm="100000">
                                          <p:val>
                                            <p:strVal val="#ppt_x"/>
                                          </p:val>
                                        </p:tav>
                                      </p:tavLst>
                                    </p:anim>
                                    <p:anim calcmode="lin" valueType="num">
                                      <p:cBhvr additive="base">
                                        <p:cTn id="270" dur="500" fill="hold"/>
                                        <p:tgtEl>
                                          <p:spTgt spid="22530"/>
                                        </p:tgtEl>
                                        <p:attrNameLst>
                                          <p:attrName>ppt_y</p:attrName>
                                        </p:attrNameLst>
                                      </p:cBhvr>
                                      <p:tavLst>
                                        <p:tav tm="0">
                                          <p:val>
                                            <p:strVal val="#ppt_y"/>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17" presetClass="entr" presetSubtype="8" fill="hold" grpId="0" nodeType="clickEffect">
                                  <p:stCondLst>
                                    <p:cond delay="0"/>
                                  </p:stCondLst>
                                  <p:childTnLst>
                                    <p:set>
                                      <p:cBhvr>
                                        <p:cTn id="274" dur="1" fill="hold">
                                          <p:stCondLst>
                                            <p:cond delay="0"/>
                                          </p:stCondLst>
                                        </p:cTn>
                                        <p:tgtEl>
                                          <p:spTgt spid="22670"/>
                                        </p:tgtEl>
                                        <p:attrNameLst>
                                          <p:attrName>style.visibility</p:attrName>
                                        </p:attrNameLst>
                                      </p:cBhvr>
                                      <p:to>
                                        <p:strVal val="visible"/>
                                      </p:to>
                                    </p:set>
                                    <p:anim calcmode="lin" valueType="num">
                                      <p:cBhvr>
                                        <p:cTn id="275" dur="500" fill="hold"/>
                                        <p:tgtEl>
                                          <p:spTgt spid="22670"/>
                                        </p:tgtEl>
                                        <p:attrNameLst>
                                          <p:attrName>ppt_x</p:attrName>
                                        </p:attrNameLst>
                                      </p:cBhvr>
                                      <p:tavLst>
                                        <p:tav tm="0">
                                          <p:val>
                                            <p:strVal val="#ppt_x-#ppt_w/2"/>
                                          </p:val>
                                        </p:tav>
                                        <p:tav tm="100000">
                                          <p:val>
                                            <p:strVal val="#ppt_x"/>
                                          </p:val>
                                        </p:tav>
                                      </p:tavLst>
                                    </p:anim>
                                    <p:anim calcmode="lin" valueType="num">
                                      <p:cBhvr>
                                        <p:cTn id="276" dur="500" fill="hold"/>
                                        <p:tgtEl>
                                          <p:spTgt spid="22670"/>
                                        </p:tgtEl>
                                        <p:attrNameLst>
                                          <p:attrName>ppt_y</p:attrName>
                                        </p:attrNameLst>
                                      </p:cBhvr>
                                      <p:tavLst>
                                        <p:tav tm="0">
                                          <p:val>
                                            <p:strVal val="#ppt_y"/>
                                          </p:val>
                                        </p:tav>
                                        <p:tav tm="100000">
                                          <p:val>
                                            <p:strVal val="#ppt_y"/>
                                          </p:val>
                                        </p:tav>
                                      </p:tavLst>
                                    </p:anim>
                                    <p:anim calcmode="lin" valueType="num">
                                      <p:cBhvr>
                                        <p:cTn id="277" dur="500" fill="hold"/>
                                        <p:tgtEl>
                                          <p:spTgt spid="22670"/>
                                        </p:tgtEl>
                                        <p:attrNameLst>
                                          <p:attrName>ppt_w</p:attrName>
                                        </p:attrNameLst>
                                      </p:cBhvr>
                                      <p:tavLst>
                                        <p:tav tm="0">
                                          <p:val>
                                            <p:fltVal val="0"/>
                                          </p:val>
                                        </p:tav>
                                        <p:tav tm="100000">
                                          <p:val>
                                            <p:strVal val="#ppt_w"/>
                                          </p:val>
                                        </p:tav>
                                      </p:tavLst>
                                    </p:anim>
                                    <p:anim calcmode="lin" valueType="num">
                                      <p:cBhvr>
                                        <p:cTn id="278" dur="500" fill="hold"/>
                                        <p:tgtEl>
                                          <p:spTgt spid="22670"/>
                                        </p:tgtEl>
                                        <p:attrNameLst>
                                          <p:attrName>ppt_h</p:attrName>
                                        </p:attrNameLst>
                                      </p:cBhvr>
                                      <p:tavLst>
                                        <p:tav tm="0">
                                          <p:val>
                                            <p:strVal val="#ppt_h"/>
                                          </p:val>
                                        </p:tav>
                                        <p:tav tm="100000">
                                          <p:val>
                                            <p:strVal val="#ppt_h"/>
                                          </p:val>
                                        </p:tav>
                                      </p:tavLst>
                                    </p:anim>
                                  </p:childTnLst>
                                </p:cTn>
                              </p:par>
                            </p:childTnLst>
                          </p:cTn>
                        </p:par>
                      </p:childTnLst>
                    </p:cTn>
                  </p:par>
                  <p:par>
                    <p:cTn id="279" fill="hold">
                      <p:stCondLst>
                        <p:cond delay="indefinite"/>
                      </p:stCondLst>
                      <p:childTnLst>
                        <p:par>
                          <p:cTn id="280" fill="hold">
                            <p:stCondLst>
                              <p:cond delay="0"/>
                            </p:stCondLst>
                            <p:childTnLst>
                              <p:par>
                                <p:cTn id="281" presetID="23" presetClass="entr" presetSubtype="16" fill="hold" nodeType="clickEffect">
                                  <p:stCondLst>
                                    <p:cond delay="0"/>
                                  </p:stCondLst>
                                  <p:childTnLst>
                                    <p:set>
                                      <p:cBhvr>
                                        <p:cTn id="282" dur="1" fill="hold">
                                          <p:stCondLst>
                                            <p:cond delay="0"/>
                                          </p:stCondLst>
                                        </p:cTn>
                                        <p:tgtEl>
                                          <p:spTgt spid="9"/>
                                        </p:tgtEl>
                                        <p:attrNameLst>
                                          <p:attrName>style.visibility</p:attrName>
                                        </p:attrNameLst>
                                      </p:cBhvr>
                                      <p:to>
                                        <p:strVal val="visible"/>
                                      </p:to>
                                    </p:set>
                                    <p:anim calcmode="lin" valueType="num">
                                      <p:cBhvr>
                                        <p:cTn id="283" dur="500" fill="hold"/>
                                        <p:tgtEl>
                                          <p:spTgt spid="9"/>
                                        </p:tgtEl>
                                        <p:attrNameLst>
                                          <p:attrName>ppt_w</p:attrName>
                                        </p:attrNameLst>
                                      </p:cBhvr>
                                      <p:tavLst>
                                        <p:tav tm="0">
                                          <p:val>
                                            <p:fltVal val="0"/>
                                          </p:val>
                                        </p:tav>
                                        <p:tav tm="100000">
                                          <p:val>
                                            <p:strVal val="#ppt_w"/>
                                          </p:val>
                                        </p:tav>
                                      </p:tavLst>
                                    </p:anim>
                                    <p:anim calcmode="lin" valueType="num">
                                      <p:cBhvr>
                                        <p:cTn id="28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2" fill="hold" nodeType="clickEffect">
                                  <p:stCondLst>
                                    <p:cond delay="0"/>
                                  </p:stCondLst>
                                  <p:childTnLst>
                                    <p:set>
                                      <p:cBhvr>
                                        <p:cTn id="288" dur="1" fill="hold">
                                          <p:stCondLst>
                                            <p:cond delay="0"/>
                                          </p:stCondLst>
                                        </p:cTn>
                                        <p:tgtEl>
                                          <p:spTgt spid="17"/>
                                        </p:tgtEl>
                                        <p:attrNameLst>
                                          <p:attrName>style.visibility</p:attrName>
                                        </p:attrNameLst>
                                      </p:cBhvr>
                                      <p:to>
                                        <p:strVal val="visible"/>
                                      </p:to>
                                    </p:set>
                                    <p:anim calcmode="lin" valueType="num">
                                      <p:cBhvr additive="base">
                                        <p:cTn id="289" dur="500" fill="hold"/>
                                        <p:tgtEl>
                                          <p:spTgt spid="17"/>
                                        </p:tgtEl>
                                        <p:attrNameLst>
                                          <p:attrName>ppt_x</p:attrName>
                                        </p:attrNameLst>
                                      </p:cBhvr>
                                      <p:tavLst>
                                        <p:tav tm="0">
                                          <p:val>
                                            <p:strVal val="1+#ppt_w/2"/>
                                          </p:val>
                                        </p:tav>
                                        <p:tav tm="100000">
                                          <p:val>
                                            <p:strVal val="#ppt_x"/>
                                          </p:val>
                                        </p:tav>
                                      </p:tavLst>
                                    </p:anim>
                                    <p:anim calcmode="lin" valueType="num">
                                      <p:cBhvr additive="base">
                                        <p:cTn id="29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grpId="0" nodeType="clickEffect">
                                  <p:stCondLst>
                                    <p:cond delay="0"/>
                                  </p:stCondLst>
                                  <p:childTnLst>
                                    <p:set>
                                      <p:cBhvr>
                                        <p:cTn id="294" dur="1" fill="hold">
                                          <p:stCondLst>
                                            <p:cond delay="0"/>
                                          </p:stCondLst>
                                        </p:cTn>
                                        <p:tgtEl>
                                          <p:spTgt spid="22561"/>
                                        </p:tgtEl>
                                        <p:attrNameLst>
                                          <p:attrName>style.visibility</p:attrName>
                                        </p:attrNameLst>
                                      </p:cBhvr>
                                      <p:to>
                                        <p:strVal val="visible"/>
                                      </p:to>
                                    </p:set>
                                    <p:anim calcmode="lin" valueType="num">
                                      <p:cBhvr additive="base">
                                        <p:cTn id="295" dur="500" fill="hold"/>
                                        <p:tgtEl>
                                          <p:spTgt spid="22561"/>
                                        </p:tgtEl>
                                        <p:attrNameLst>
                                          <p:attrName>ppt_x</p:attrName>
                                        </p:attrNameLst>
                                      </p:cBhvr>
                                      <p:tavLst>
                                        <p:tav tm="0">
                                          <p:val>
                                            <p:strVal val="0-#ppt_w/2"/>
                                          </p:val>
                                        </p:tav>
                                        <p:tav tm="100000">
                                          <p:val>
                                            <p:strVal val="#ppt_x"/>
                                          </p:val>
                                        </p:tav>
                                      </p:tavLst>
                                    </p:anim>
                                    <p:anim calcmode="lin" valueType="num">
                                      <p:cBhvr additive="base">
                                        <p:cTn id="296" dur="500" fill="hold"/>
                                        <p:tgtEl>
                                          <p:spTgt spid="22561"/>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8" fill="hold" grpId="0" nodeType="clickEffect">
                                  <p:stCondLst>
                                    <p:cond delay="0"/>
                                  </p:stCondLst>
                                  <p:childTnLst>
                                    <p:set>
                                      <p:cBhvr>
                                        <p:cTn id="300" dur="1" fill="hold">
                                          <p:stCondLst>
                                            <p:cond delay="0"/>
                                          </p:stCondLst>
                                        </p:cTn>
                                        <p:tgtEl>
                                          <p:spTgt spid="22563"/>
                                        </p:tgtEl>
                                        <p:attrNameLst>
                                          <p:attrName>style.visibility</p:attrName>
                                        </p:attrNameLst>
                                      </p:cBhvr>
                                      <p:to>
                                        <p:strVal val="visible"/>
                                      </p:to>
                                    </p:set>
                                    <p:anim calcmode="lin" valueType="num">
                                      <p:cBhvr additive="base">
                                        <p:cTn id="301" dur="500" fill="hold"/>
                                        <p:tgtEl>
                                          <p:spTgt spid="22563"/>
                                        </p:tgtEl>
                                        <p:attrNameLst>
                                          <p:attrName>ppt_x</p:attrName>
                                        </p:attrNameLst>
                                      </p:cBhvr>
                                      <p:tavLst>
                                        <p:tav tm="0">
                                          <p:val>
                                            <p:strVal val="0-#ppt_w/2"/>
                                          </p:val>
                                        </p:tav>
                                        <p:tav tm="100000">
                                          <p:val>
                                            <p:strVal val="#ppt_x"/>
                                          </p:val>
                                        </p:tav>
                                      </p:tavLst>
                                    </p:anim>
                                    <p:anim calcmode="lin" valueType="num">
                                      <p:cBhvr additive="base">
                                        <p:cTn id="302" dur="500" fill="hold"/>
                                        <p:tgtEl>
                                          <p:spTgt spid="22563"/>
                                        </p:tgtEl>
                                        <p:attrNameLst>
                                          <p:attrName>ppt_y</p:attrName>
                                        </p:attrNameLst>
                                      </p:cBhvr>
                                      <p:tavLst>
                                        <p:tav tm="0">
                                          <p:val>
                                            <p:strVal val="#ppt_y"/>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8" fill="hold" grpId="0" nodeType="clickEffect">
                                  <p:stCondLst>
                                    <p:cond delay="0"/>
                                  </p:stCondLst>
                                  <p:childTnLst>
                                    <p:set>
                                      <p:cBhvr>
                                        <p:cTn id="306" dur="1" fill="hold">
                                          <p:stCondLst>
                                            <p:cond delay="0"/>
                                          </p:stCondLst>
                                        </p:cTn>
                                        <p:tgtEl>
                                          <p:spTgt spid="22579"/>
                                        </p:tgtEl>
                                        <p:attrNameLst>
                                          <p:attrName>style.visibility</p:attrName>
                                        </p:attrNameLst>
                                      </p:cBhvr>
                                      <p:to>
                                        <p:strVal val="visible"/>
                                      </p:to>
                                    </p:set>
                                    <p:anim calcmode="lin" valueType="num">
                                      <p:cBhvr additive="base">
                                        <p:cTn id="307" dur="500" fill="hold"/>
                                        <p:tgtEl>
                                          <p:spTgt spid="22579"/>
                                        </p:tgtEl>
                                        <p:attrNameLst>
                                          <p:attrName>ppt_x</p:attrName>
                                        </p:attrNameLst>
                                      </p:cBhvr>
                                      <p:tavLst>
                                        <p:tav tm="0">
                                          <p:val>
                                            <p:strVal val="0-#ppt_w/2"/>
                                          </p:val>
                                        </p:tav>
                                        <p:tav tm="100000">
                                          <p:val>
                                            <p:strVal val="#ppt_x"/>
                                          </p:val>
                                        </p:tav>
                                      </p:tavLst>
                                    </p:anim>
                                    <p:anim calcmode="lin" valueType="num">
                                      <p:cBhvr additive="base">
                                        <p:cTn id="308" dur="500" fill="hold"/>
                                        <p:tgtEl>
                                          <p:spTgt spid="22579"/>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8" fill="hold" grpId="0" nodeType="clickEffect">
                                  <p:stCondLst>
                                    <p:cond delay="0"/>
                                  </p:stCondLst>
                                  <p:childTnLst>
                                    <p:set>
                                      <p:cBhvr>
                                        <p:cTn id="312" dur="1" fill="hold">
                                          <p:stCondLst>
                                            <p:cond delay="0"/>
                                          </p:stCondLst>
                                        </p:cTn>
                                        <p:tgtEl>
                                          <p:spTgt spid="22578"/>
                                        </p:tgtEl>
                                        <p:attrNameLst>
                                          <p:attrName>style.visibility</p:attrName>
                                        </p:attrNameLst>
                                      </p:cBhvr>
                                      <p:to>
                                        <p:strVal val="visible"/>
                                      </p:to>
                                    </p:set>
                                    <p:anim calcmode="lin" valueType="num">
                                      <p:cBhvr additive="base">
                                        <p:cTn id="313" dur="500" fill="hold"/>
                                        <p:tgtEl>
                                          <p:spTgt spid="22578"/>
                                        </p:tgtEl>
                                        <p:attrNameLst>
                                          <p:attrName>ppt_x</p:attrName>
                                        </p:attrNameLst>
                                      </p:cBhvr>
                                      <p:tavLst>
                                        <p:tav tm="0">
                                          <p:val>
                                            <p:strVal val="0-#ppt_w/2"/>
                                          </p:val>
                                        </p:tav>
                                        <p:tav tm="100000">
                                          <p:val>
                                            <p:strVal val="#ppt_x"/>
                                          </p:val>
                                        </p:tav>
                                      </p:tavLst>
                                    </p:anim>
                                    <p:anim calcmode="lin" valueType="num">
                                      <p:cBhvr additive="base">
                                        <p:cTn id="314" dur="500" fill="hold"/>
                                        <p:tgtEl>
                                          <p:spTgt spid="22578"/>
                                        </p:tgtEl>
                                        <p:attrNameLst>
                                          <p:attrName>ppt_y</p:attrName>
                                        </p:attrNameLst>
                                      </p:cBhvr>
                                      <p:tavLst>
                                        <p:tav tm="0">
                                          <p:val>
                                            <p:strVal val="#ppt_y"/>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grpId="0" nodeType="clickEffect">
                                  <p:stCondLst>
                                    <p:cond delay="0"/>
                                  </p:stCondLst>
                                  <p:childTnLst>
                                    <p:set>
                                      <p:cBhvr>
                                        <p:cTn id="318" dur="1" fill="hold">
                                          <p:stCondLst>
                                            <p:cond delay="0"/>
                                          </p:stCondLst>
                                        </p:cTn>
                                        <p:tgtEl>
                                          <p:spTgt spid="22577"/>
                                        </p:tgtEl>
                                        <p:attrNameLst>
                                          <p:attrName>style.visibility</p:attrName>
                                        </p:attrNameLst>
                                      </p:cBhvr>
                                      <p:to>
                                        <p:strVal val="visible"/>
                                      </p:to>
                                    </p:set>
                                    <p:anim calcmode="lin" valueType="num">
                                      <p:cBhvr additive="base">
                                        <p:cTn id="319" dur="500" fill="hold"/>
                                        <p:tgtEl>
                                          <p:spTgt spid="22577"/>
                                        </p:tgtEl>
                                        <p:attrNameLst>
                                          <p:attrName>ppt_x</p:attrName>
                                        </p:attrNameLst>
                                      </p:cBhvr>
                                      <p:tavLst>
                                        <p:tav tm="0">
                                          <p:val>
                                            <p:strVal val="0-#ppt_w/2"/>
                                          </p:val>
                                        </p:tav>
                                        <p:tav tm="100000">
                                          <p:val>
                                            <p:strVal val="#ppt_x"/>
                                          </p:val>
                                        </p:tav>
                                      </p:tavLst>
                                    </p:anim>
                                    <p:anim calcmode="lin" valueType="num">
                                      <p:cBhvr additive="base">
                                        <p:cTn id="320" dur="500" fill="hold"/>
                                        <p:tgtEl>
                                          <p:spTgt spid="22577"/>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17" presetClass="entr" presetSubtype="8" fill="hold" grpId="0" nodeType="clickEffect">
                                  <p:stCondLst>
                                    <p:cond delay="0"/>
                                  </p:stCondLst>
                                  <p:childTnLst>
                                    <p:set>
                                      <p:cBhvr>
                                        <p:cTn id="324" dur="1" fill="hold">
                                          <p:stCondLst>
                                            <p:cond delay="0"/>
                                          </p:stCondLst>
                                        </p:cTn>
                                        <p:tgtEl>
                                          <p:spTgt spid="22662"/>
                                        </p:tgtEl>
                                        <p:attrNameLst>
                                          <p:attrName>style.visibility</p:attrName>
                                        </p:attrNameLst>
                                      </p:cBhvr>
                                      <p:to>
                                        <p:strVal val="visible"/>
                                      </p:to>
                                    </p:set>
                                    <p:anim calcmode="lin" valueType="num">
                                      <p:cBhvr>
                                        <p:cTn id="325" dur="500" fill="hold"/>
                                        <p:tgtEl>
                                          <p:spTgt spid="22662"/>
                                        </p:tgtEl>
                                        <p:attrNameLst>
                                          <p:attrName>ppt_x</p:attrName>
                                        </p:attrNameLst>
                                      </p:cBhvr>
                                      <p:tavLst>
                                        <p:tav tm="0">
                                          <p:val>
                                            <p:strVal val="#ppt_x-#ppt_w/2"/>
                                          </p:val>
                                        </p:tav>
                                        <p:tav tm="100000">
                                          <p:val>
                                            <p:strVal val="#ppt_x"/>
                                          </p:val>
                                        </p:tav>
                                      </p:tavLst>
                                    </p:anim>
                                    <p:anim calcmode="lin" valueType="num">
                                      <p:cBhvr>
                                        <p:cTn id="326" dur="500" fill="hold"/>
                                        <p:tgtEl>
                                          <p:spTgt spid="22662"/>
                                        </p:tgtEl>
                                        <p:attrNameLst>
                                          <p:attrName>ppt_y</p:attrName>
                                        </p:attrNameLst>
                                      </p:cBhvr>
                                      <p:tavLst>
                                        <p:tav tm="0">
                                          <p:val>
                                            <p:strVal val="#ppt_y"/>
                                          </p:val>
                                        </p:tav>
                                        <p:tav tm="100000">
                                          <p:val>
                                            <p:strVal val="#ppt_y"/>
                                          </p:val>
                                        </p:tav>
                                      </p:tavLst>
                                    </p:anim>
                                    <p:anim calcmode="lin" valueType="num">
                                      <p:cBhvr>
                                        <p:cTn id="327" dur="500" fill="hold"/>
                                        <p:tgtEl>
                                          <p:spTgt spid="22662"/>
                                        </p:tgtEl>
                                        <p:attrNameLst>
                                          <p:attrName>ppt_w</p:attrName>
                                        </p:attrNameLst>
                                      </p:cBhvr>
                                      <p:tavLst>
                                        <p:tav tm="0">
                                          <p:val>
                                            <p:fltVal val="0"/>
                                          </p:val>
                                        </p:tav>
                                        <p:tav tm="100000">
                                          <p:val>
                                            <p:strVal val="#ppt_w"/>
                                          </p:val>
                                        </p:tav>
                                      </p:tavLst>
                                    </p:anim>
                                    <p:anim calcmode="lin" valueType="num">
                                      <p:cBhvr>
                                        <p:cTn id="328" dur="500" fill="hold"/>
                                        <p:tgtEl>
                                          <p:spTgt spid="22662"/>
                                        </p:tgtEl>
                                        <p:attrNameLst>
                                          <p:attrName>ppt_h</p:attrName>
                                        </p:attrNameLst>
                                      </p:cBhvr>
                                      <p:tavLst>
                                        <p:tav tm="0">
                                          <p:val>
                                            <p:strVal val="#ppt_h"/>
                                          </p:val>
                                        </p:tav>
                                        <p:tav tm="100000">
                                          <p:val>
                                            <p:strVal val="#ppt_h"/>
                                          </p:val>
                                        </p:tav>
                                      </p:tavLst>
                                    </p:anim>
                                  </p:childTnLst>
                                </p:cTn>
                              </p:par>
                            </p:childTnLst>
                          </p:cTn>
                        </p:par>
                      </p:childTnLst>
                    </p:cTn>
                  </p:par>
                  <p:par>
                    <p:cTn id="329" fill="hold">
                      <p:stCondLst>
                        <p:cond delay="indefinite"/>
                      </p:stCondLst>
                      <p:childTnLst>
                        <p:par>
                          <p:cTn id="330" fill="hold">
                            <p:stCondLst>
                              <p:cond delay="0"/>
                            </p:stCondLst>
                            <p:childTnLst>
                              <p:par>
                                <p:cTn id="331" presetID="23" presetClass="entr" presetSubtype="16" fill="hold" grpId="0" nodeType="clickEffect">
                                  <p:stCondLst>
                                    <p:cond delay="0"/>
                                  </p:stCondLst>
                                  <p:childTnLst>
                                    <p:set>
                                      <p:cBhvr>
                                        <p:cTn id="332" dur="1" fill="hold">
                                          <p:stCondLst>
                                            <p:cond delay="0"/>
                                          </p:stCondLst>
                                        </p:cTn>
                                        <p:tgtEl>
                                          <p:spTgt spid="22663"/>
                                        </p:tgtEl>
                                        <p:attrNameLst>
                                          <p:attrName>style.visibility</p:attrName>
                                        </p:attrNameLst>
                                      </p:cBhvr>
                                      <p:to>
                                        <p:strVal val="visible"/>
                                      </p:to>
                                    </p:set>
                                    <p:anim calcmode="lin" valueType="num">
                                      <p:cBhvr>
                                        <p:cTn id="333" dur="500" fill="hold"/>
                                        <p:tgtEl>
                                          <p:spTgt spid="22663"/>
                                        </p:tgtEl>
                                        <p:attrNameLst>
                                          <p:attrName>ppt_w</p:attrName>
                                        </p:attrNameLst>
                                      </p:cBhvr>
                                      <p:tavLst>
                                        <p:tav tm="0">
                                          <p:val>
                                            <p:fltVal val="0"/>
                                          </p:val>
                                        </p:tav>
                                        <p:tav tm="100000">
                                          <p:val>
                                            <p:strVal val="#ppt_w"/>
                                          </p:val>
                                        </p:tav>
                                      </p:tavLst>
                                    </p:anim>
                                    <p:anim calcmode="lin" valueType="num">
                                      <p:cBhvr>
                                        <p:cTn id="334" dur="500" fill="hold"/>
                                        <p:tgtEl>
                                          <p:spTgt spid="22663"/>
                                        </p:tgtEl>
                                        <p:attrNameLst>
                                          <p:attrName>ppt_h</p:attrName>
                                        </p:attrNameLst>
                                      </p:cBhvr>
                                      <p:tavLst>
                                        <p:tav tm="0">
                                          <p:val>
                                            <p:fltVal val="0"/>
                                          </p:val>
                                        </p:tav>
                                        <p:tav tm="100000">
                                          <p:val>
                                            <p:strVal val="#ppt_h"/>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ntr" presetSubtype="8" fill="hold" grpId="0" nodeType="clickEffect">
                                  <p:stCondLst>
                                    <p:cond delay="0"/>
                                  </p:stCondLst>
                                  <p:childTnLst>
                                    <p:set>
                                      <p:cBhvr>
                                        <p:cTn id="338" dur="1" fill="hold">
                                          <p:stCondLst>
                                            <p:cond delay="0"/>
                                          </p:stCondLst>
                                        </p:cTn>
                                        <p:tgtEl>
                                          <p:spTgt spid="22564"/>
                                        </p:tgtEl>
                                        <p:attrNameLst>
                                          <p:attrName>style.visibility</p:attrName>
                                        </p:attrNameLst>
                                      </p:cBhvr>
                                      <p:to>
                                        <p:strVal val="visible"/>
                                      </p:to>
                                    </p:set>
                                    <p:anim calcmode="lin" valueType="num">
                                      <p:cBhvr additive="base">
                                        <p:cTn id="339" dur="500" fill="hold"/>
                                        <p:tgtEl>
                                          <p:spTgt spid="22564"/>
                                        </p:tgtEl>
                                        <p:attrNameLst>
                                          <p:attrName>ppt_x</p:attrName>
                                        </p:attrNameLst>
                                      </p:cBhvr>
                                      <p:tavLst>
                                        <p:tav tm="0">
                                          <p:val>
                                            <p:strVal val="0-#ppt_w/2"/>
                                          </p:val>
                                        </p:tav>
                                        <p:tav tm="100000">
                                          <p:val>
                                            <p:strVal val="#ppt_x"/>
                                          </p:val>
                                        </p:tav>
                                      </p:tavLst>
                                    </p:anim>
                                    <p:anim calcmode="lin" valueType="num">
                                      <p:cBhvr additive="base">
                                        <p:cTn id="340" dur="500" fill="hold"/>
                                        <p:tgtEl>
                                          <p:spTgt spid="22564"/>
                                        </p:tgtEl>
                                        <p:attrNameLst>
                                          <p:attrName>ppt_y</p:attrName>
                                        </p:attrNameLst>
                                      </p:cBhvr>
                                      <p:tavLst>
                                        <p:tav tm="0">
                                          <p:val>
                                            <p:strVal val="#ppt_y"/>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2" presetClass="entr" presetSubtype="8" fill="hold" grpId="0" nodeType="clickEffect">
                                  <p:stCondLst>
                                    <p:cond delay="0"/>
                                  </p:stCondLst>
                                  <p:childTnLst>
                                    <p:set>
                                      <p:cBhvr>
                                        <p:cTn id="344" dur="1" fill="hold">
                                          <p:stCondLst>
                                            <p:cond delay="0"/>
                                          </p:stCondLst>
                                        </p:cTn>
                                        <p:tgtEl>
                                          <p:spTgt spid="22562"/>
                                        </p:tgtEl>
                                        <p:attrNameLst>
                                          <p:attrName>style.visibility</p:attrName>
                                        </p:attrNameLst>
                                      </p:cBhvr>
                                      <p:to>
                                        <p:strVal val="visible"/>
                                      </p:to>
                                    </p:set>
                                    <p:anim calcmode="lin" valueType="num">
                                      <p:cBhvr additive="base">
                                        <p:cTn id="345" dur="500" fill="hold"/>
                                        <p:tgtEl>
                                          <p:spTgt spid="22562"/>
                                        </p:tgtEl>
                                        <p:attrNameLst>
                                          <p:attrName>ppt_x</p:attrName>
                                        </p:attrNameLst>
                                      </p:cBhvr>
                                      <p:tavLst>
                                        <p:tav tm="0">
                                          <p:val>
                                            <p:strVal val="0-#ppt_w/2"/>
                                          </p:val>
                                        </p:tav>
                                        <p:tav tm="100000">
                                          <p:val>
                                            <p:strVal val="#ppt_x"/>
                                          </p:val>
                                        </p:tav>
                                      </p:tavLst>
                                    </p:anim>
                                    <p:anim calcmode="lin" valueType="num">
                                      <p:cBhvr additive="base">
                                        <p:cTn id="346" dur="500" fill="hold"/>
                                        <p:tgtEl>
                                          <p:spTgt spid="22562"/>
                                        </p:tgtEl>
                                        <p:attrNameLst>
                                          <p:attrName>ppt_y</p:attrName>
                                        </p:attrNameLst>
                                      </p:cBhvr>
                                      <p:tavLst>
                                        <p:tav tm="0">
                                          <p:val>
                                            <p:strVal val="#ppt_y"/>
                                          </p:val>
                                        </p:tav>
                                        <p:tav tm="100000">
                                          <p:val>
                                            <p:strVal val="#ppt_y"/>
                                          </p:val>
                                        </p:tav>
                                      </p:tavLst>
                                    </p:anim>
                                  </p:childTnLst>
                                </p:cTn>
                              </p:par>
                            </p:childTnLst>
                          </p:cTn>
                        </p:par>
                      </p:childTnLst>
                    </p:cTn>
                  </p:par>
                  <p:par>
                    <p:cTn id="347" fill="hold">
                      <p:stCondLst>
                        <p:cond delay="indefinite"/>
                      </p:stCondLst>
                      <p:childTnLst>
                        <p:par>
                          <p:cTn id="348" fill="hold">
                            <p:stCondLst>
                              <p:cond delay="0"/>
                            </p:stCondLst>
                            <p:childTnLst>
                              <p:par>
                                <p:cTn id="349" presetID="23" presetClass="entr" presetSubtype="16" fill="hold" nodeType="clickEffect">
                                  <p:stCondLst>
                                    <p:cond delay="0"/>
                                  </p:stCondLst>
                                  <p:childTnLst>
                                    <p:set>
                                      <p:cBhvr>
                                        <p:cTn id="350" dur="1" fill="hold">
                                          <p:stCondLst>
                                            <p:cond delay="0"/>
                                          </p:stCondLst>
                                        </p:cTn>
                                        <p:tgtEl>
                                          <p:spTgt spid="15"/>
                                        </p:tgtEl>
                                        <p:attrNameLst>
                                          <p:attrName>style.visibility</p:attrName>
                                        </p:attrNameLst>
                                      </p:cBhvr>
                                      <p:to>
                                        <p:strVal val="visible"/>
                                      </p:to>
                                    </p:set>
                                    <p:anim calcmode="lin" valueType="num">
                                      <p:cBhvr>
                                        <p:cTn id="351" dur="500" fill="hold"/>
                                        <p:tgtEl>
                                          <p:spTgt spid="15"/>
                                        </p:tgtEl>
                                        <p:attrNameLst>
                                          <p:attrName>ppt_w</p:attrName>
                                        </p:attrNameLst>
                                      </p:cBhvr>
                                      <p:tavLst>
                                        <p:tav tm="0">
                                          <p:val>
                                            <p:fltVal val="0"/>
                                          </p:val>
                                        </p:tav>
                                        <p:tav tm="100000">
                                          <p:val>
                                            <p:strVal val="#ppt_w"/>
                                          </p:val>
                                        </p:tav>
                                      </p:tavLst>
                                    </p:anim>
                                    <p:anim calcmode="lin" valueType="num">
                                      <p:cBhvr>
                                        <p:cTn id="35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353" fill="hold">
                      <p:stCondLst>
                        <p:cond delay="indefinite"/>
                      </p:stCondLst>
                      <p:childTnLst>
                        <p:par>
                          <p:cTn id="354" fill="hold">
                            <p:stCondLst>
                              <p:cond delay="0"/>
                            </p:stCondLst>
                            <p:childTnLst>
                              <p:par>
                                <p:cTn id="355" presetID="2" presetClass="entr" presetSubtype="8" fill="hold" grpId="0" nodeType="clickEffect">
                                  <p:stCondLst>
                                    <p:cond delay="0"/>
                                  </p:stCondLst>
                                  <p:childTnLst>
                                    <p:set>
                                      <p:cBhvr>
                                        <p:cTn id="356" dur="1" fill="hold">
                                          <p:stCondLst>
                                            <p:cond delay="0"/>
                                          </p:stCondLst>
                                        </p:cTn>
                                        <p:tgtEl>
                                          <p:spTgt spid="22565"/>
                                        </p:tgtEl>
                                        <p:attrNameLst>
                                          <p:attrName>style.visibility</p:attrName>
                                        </p:attrNameLst>
                                      </p:cBhvr>
                                      <p:to>
                                        <p:strVal val="visible"/>
                                      </p:to>
                                    </p:set>
                                    <p:anim calcmode="lin" valueType="num">
                                      <p:cBhvr additive="base">
                                        <p:cTn id="357" dur="500" fill="hold"/>
                                        <p:tgtEl>
                                          <p:spTgt spid="22565"/>
                                        </p:tgtEl>
                                        <p:attrNameLst>
                                          <p:attrName>ppt_x</p:attrName>
                                        </p:attrNameLst>
                                      </p:cBhvr>
                                      <p:tavLst>
                                        <p:tav tm="0">
                                          <p:val>
                                            <p:strVal val="0-#ppt_w/2"/>
                                          </p:val>
                                        </p:tav>
                                        <p:tav tm="100000">
                                          <p:val>
                                            <p:strVal val="#ppt_x"/>
                                          </p:val>
                                        </p:tav>
                                      </p:tavLst>
                                    </p:anim>
                                    <p:anim calcmode="lin" valueType="num">
                                      <p:cBhvr additive="base">
                                        <p:cTn id="358"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par>
                    <p:cTn id="359" fill="hold">
                      <p:stCondLst>
                        <p:cond delay="indefinite"/>
                      </p:stCondLst>
                      <p:childTnLst>
                        <p:par>
                          <p:cTn id="360" fill="hold">
                            <p:stCondLst>
                              <p:cond delay="0"/>
                            </p:stCondLst>
                            <p:childTnLst>
                              <p:par>
                                <p:cTn id="361" presetID="2" presetClass="entr" presetSubtype="8" fill="hold" grpId="0" nodeType="clickEffect">
                                  <p:stCondLst>
                                    <p:cond delay="0"/>
                                  </p:stCondLst>
                                  <p:childTnLst>
                                    <p:set>
                                      <p:cBhvr>
                                        <p:cTn id="362" dur="1" fill="hold">
                                          <p:stCondLst>
                                            <p:cond delay="0"/>
                                          </p:stCondLst>
                                        </p:cTn>
                                        <p:tgtEl>
                                          <p:spTgt spid="22566"/>
                                        </p:tgtEl>
                                        <p:attrNameLst>
                                          <p:attrName>style.visibility</p:attrName>
                                        </p:attrNameLst>
                                      </p:cBhvr>
                                      <p:to>
                                        <p:strVal val="visible"/>
                                      </p:to>
                                    </p:set>
                                    <p:anim calcmode="lin" valueType="num">
                                      <p:cBhvr additive="base">
                                        <p:cTn id="363" dur="500" fill="hold"/>
                                        <p:tgtEl>
                                          <p:spTgt spid="22566"/>
                                        </p:tgtEl>
                                        <p:attrNameLst>
                                          <p:attrName>ppt_x</p:attrName>
                                        </p:attrNameLst>
                                      </p:cBhvr>
                                      <p:tavLst>
                                        <p:tav tm="0">
                                          <p:val>
                                            <p:strVal val="0-#ppt_w/2"/>
                                          </p:val>
                                        </p:tav>
                                        <p:tav tm="100000">
                                          <p:val>
                                            <p:strVal val="#ppt_x"/>
                                          </p:val>
                                        </p:tav>
                                      </p:tavLst>
                                    </p:anim>
                                    <p:anim calcmode="lin" valueType="num">
                                      <p:cBhvr additive="base">
                                        <p:cTn id="364" dur="500" fill="hold"/>
                                        <p:tgtEl>
                                          <p:spTgt spid="22566"/>
                                        </p:tgtEl>
                                        <p:attrNameLst>
                                          <p:attrName>ppt_y</p:attrName>
                                        </p:attrNameLst>
                                      </p:cBhvr>
                                      <p:tavLst>
                                        <p:tav tm="0">
                                          <p:val>
                                            <p:strVal val="#ppt_y"/>
                                          </p:val>
                                        </p:tav>
                                        <p:tav tm="100000">
                                          <p:val>
                                            <p:strVal val="#ppt_y"/>
                                          </p:val>
                                        </p:tav>
                                      </p:tavLst>
                                    </p:anim>
                                  </p:childTnLst>
                                </p:cTn>
                              </p:par>
                            </p:childTnLst>
                          </p:cTn>
                        </p:par>
                      </p:childTnLst>
                    </p:cTn>
                  </p:par>
                  <p:par>
                    <p:cTn id="365" fill="hold">
                      <p:stCondLst>
                        <p:cond delay="indefinite"/>
                      </p:stCondLst>
                      <p:childTnLst>
                        <p:par>
                          <p:cTn id="366" fill="hold">
                            <p:stCondLst>
                              <p:cond delay="0"/>
                            </p:stCondLst>
                            <p:childTnLst>
                              <p:par>
                                <p:cTn id="367" presetID="2" presetClass="entr" presetSubtype="8" fill="hold" grpId="0" nodeType="clickEffect">
                                  <p:stCondLst>
                                    <p:cond delay="0"/>
                                  </p:stCondLst>
                                  <p:childTnLst>
                                    <p:set>
                                      <p:cBhvr>
                                        <p:cTn id="368" dur="1" fill="hold">
                                          <p:stCondLst>
                                            <p:cond delay="0"/>
                                          </p:stCondLst>
                                        </p:cTn>
                                        <p:tgtEl>
                                          <p:spTgt spid="22567"/>
                                        </p:tgtEl>
                                        <p:attrNameLst>
                                          <p:attrName>style.visibility</p:attrName>
                                        </p:attrNameLst>
                                      </p:cBhvr>
                                      <p:to>
                                        <p:strVal val="visible"/>
                                      </p:to>
                                    </p:set>
                                    <p:anim calcmode="lin" valueType="num">
                                      <p:cBhvr additive="base">
                                        <p:cTn id="369" dur="500" fill="hold"/>
                                        <p:tgtEl>
                                          <p:spTgt spid="22567"/>
                                        </p:tgtEl>
                                        <p:attrNameLst>
                                          <p:attrName>ppt_x</p:attrName>
                                        </p:attrNameLst>
                                      </p:cBhvr>
                                      <p:tavLst>
                                        <p:tav tm="0">
                                          <p:val>
                                            <p:strVal val="0-#ppt_w/2"/>
                                          </p:val>
                                        </p:tav>
                                        <p:tav tm="100000">
                                          <p:val>
                                            <p:strVal val="#ppt_x"/>
                                          </p:val>
                                        </p:tav>
                                      </p:tavLst>
                                    </p:anim>
                                    <p:anim calcmode="lin" valueType="num">
                                      <p:cBhvr additive="base">
                                        <p:cTn id="370" dur="500" fill="hold"/>
                                        <p:tgtEl>
                                          <p:spTgt spid="22567"/>
                                        </p:tgtEl>
                                        <p:attrNameLst>
                                          <p:attrName>ppt_y</p:attrName>
                                        </p:attrNameLst>
                                      </p:cBhvr>
                                      <p:tavLst>
                                        <p:tav tm="0">
                                          <p:val>
                                            <p:strVal val="#ppt_y"/>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presetID="2" presetClass="entr" presetSubtype="8" fill="hold" grpId="0" nodeType="clickEffect">
                                  <p:stCondLst>
                                    <p:cond delay="0"/>
                                  </p:stCondLst>
                                  <p:childTnLst>
                                    <p:set>
                                      <p:cBhvr>
                                        <p:cTn id="374" dur="1" fill="hold">
                                          <p:stCondLst>
                                            <p:cond delay="0"/>
                                          </p:stCondLst>
                                        </p:cTn>
                                        <p:tgtEl>
                                          <p:spTgt spid="22568"/>
                                        </p:tgtEl>
                                        <p:attrNameLst>
                                          <p:attrName>style.visibility</p:attrName>
                                        </p:attrNameLst>
                                      </p:cBhvr>
                                      <p:to>
                                        <p:strVal val="visible"/>
                                      </p:to>
                                    </p:set>
                                    <p:anim calcmode="lin" valueType="num">
                                      <p:cBhvr additive="base">
                                        <p:cTn id="375" dur="500" fill="hold"/>
                                        <p:tgtEl>
                                          <p:spTgt spid="22568"/>
                                        </p:tgtEl>
                                        <p:attrNameLst>
                                          <p:attrName>ppt_x</p:attrName>
                                        </p:attrNameLst>
                                      </p:cBhvr>
                                      <p:tavLst>
                                        <p:tav tm="0">
                                          <p:val>
                                            <p:strVal val="0-#ppt_w/2"/>
                                          </p:val>
                                        </p:tav>
                                        <p:tav tm="100000">
                                          <p:val>
                                            <p:strVal val="#ppt_x"/>
                                          </p:val>
                                        </p:tav>
                                      </p:tavLst>
                                    </p:anim>
                                    <p:anim calcmode="lin" valueType="num">
                                      <p:cBhvr additive="base">
                                        <p:cTn id="376" dur="500" fill="hold"/>
                                        <p:tgtEl>
                                          <p:spTgt spid="22568"/>
                                        </p:tgtEl>
                                        <p:attrNameLst>
                                          <p:attrName>ppt_y</p:attrName>
                                        </p:attrNameLst>
                                      </p:cBhvr>
                                      <p:tavLst>
                                        <p:tav tm="0">
                                          <p:val>
                                            <p:strVal val="#ppt_y"/>
                                          </p:val>
                                        </p:tav>
                                        <p:tav tm="100000">
                                          <p:val>
                                            <p:strVal val="#ppt_y"/>
                                          </p:val>
                                        </p:tav>
                                      </p:tavLst>
                                    </p:anim>
                                  </p:childTnLst>
                                </p:cTn>
                              </p:par>
                            </p:childTnLst>
                          </p:cTn>
                        </p:par>
                      </p:childTnLst>
                    </p:cTn>
                  </p:par>
                  <p:par>
                    <p:cTn id="377" fill="hold">
                      <p:stCondLst>
                        <p:cond delay="indefinite"/>
                      </p:stCondLst>
                      <p:childTnLst>
                        <p:par>
                          <p:cTn id="378" fill="hold">
                            <p:stCondLst>
                              <p:cond delay="0"/>
                            </p:stCondLst>
                            <p:childTnLst>
                              <p:par>
                                <p:cTn id="379" presetID="2" presetClass="entr" presetSubtype="8" fill="hold" grpId="0" nodeType="clickEffect">
                                  <p:stCondLst>
                                    <p:cond delay="0"/>
                                  </p:stCondLst>
                                  <p:childTnLst>
                                    <p:set>
                                      <p:cBhvr>
                                        <p:cTn id="380" dur="1" fill="hold">
                                          <p:stCondLst>
                                            <p:cond delay="0"/>
                                          </p:stCondLst>
                                        </p:cTn>
                                        <p:tgtEl>
                                          <p:spTgt spid="22569"/>
                                        </p:tgtEl>
                                        <p:attrNameLst>
                                          <p:attrName>style.visibility</p:attrName>
                                        </p:attrNameLst>
                                      </p:cBhvr>
                                      <p:to>
                                        <p:strVal val="visible"/>
                                      </p:to>
                                    </p:set>
                                    <p:anim calcmode="lin" valueType="num">
                                      <p:cBhvr additive="base">
                                        <p:cTn id="381" dur="500" fill="hold"/>
                                        <p:tgtEl>
                                          <p:spTgt spid="22569"/>
                                        </p:tgtEl>
                                        <p:attrNameLst>
                                          <p:attrName>ppt_x</p:attrName>
                                        </p:attrNameLst>
                                      </p:cBhvr>
                                      <p:tavLst>
                                        <p:tav tm="0">
                                          <p:val>
                                            <p:strVal val="0-#ppt_w/2"/>
                                          </p:val>
                                        </p:tav>
                                        <p:tav tm="100000">
                                          <p:val>
                                            <p:strVal val="#ppt_x"/>
                                          </p:val>
                                        </p:tav>
                                      </p:tavLst>
                                    </p:anim>
                                    <p:anim calcmode="lin" valueType="num">
                                      <p:cBhvr additive="base">
                                        <p:cTn id="382" dur="500" fill="hold"/>
                                        <p:tgtEl>
                                          <p:spTgt spid="22569"/>
                                        </p:tgtEl>
                                        <p:attrNameLst>
                                          <p:attrName>ppt_y</p:attrName>
                                        </p:attrNameLst>
                                      </p:cBhvr>
                                      <p:tavLst>
                                        <p:tav tm="0">
                                          <p:val>
                                            <p:strVal val="#ppt_y"/>
                                          </p:val>
                                        </p:tav>
                                        <p:tav tm="100000">
                                          <p:val>
                                            <p:strVal val="#ppt_y"/>
                                          </p:val>
                                        </p:tav>
                                      </p:tavLst>
                                    </p:anim>
                                  </p:childTnLst>
                                </p:cTn>
                              </p:par>
                            </p:childTnLst>
                          </p:cTn>
                        </p:par>
                      </p:childTnLst>
                    </p:cTn>
                  </p:par>
                  <p:par>
                    <p:cTn id="383" fill="hold">
                      <p:stCondLst>
                        <p:cond delay="indefinite"/>
                      </p:stCondLst>
                      <p:childTnLst>
                        <p:par>
                          <p:cTn id="384" fill="hold">
                            <p:stCondLst>
                              <p:cond delay="0"/>
                            </p:stCondLst>
                            <p:childTnLst>
                              <p:par>
                                <p:cTn id="385" presetID="2" presetClass="entr" presetSubtype="8" fill="hold" grpId="0" nodeType="clickEffect">
                                  <p:stCondLst>
                                    <p:cond delay="0"/>
                                  </p:stCondLst>
                                  <p:childTnLst>
                                    <p:set>
                                      <p:cBhvr>
                                        <p:cTn id="386" dur="1" fill="hold">
                                          <p:stCondLst>
                                            <p:cond delay="0"/>
                                          </p:stCondLst>
                                        </p:cTn>
                                        <p:tgtEl>
                                          <p:spTgt spid="22570"/>
                                        </p:tgtEl>
                                        <p:attrNameLst>
                                          <p:attrName>style.visibility</p:attrName>
                                        </p:attrNameLst>
                                      </p:cBhvr>
                                      <p:to>
                                        <p:strVal val="visible"/>
                                      </p:to>
                                    </p:set>
                                    <p:anim calcmode="lin" valueType="num">
                                      <p:cBhvr additive="base">
                                        <p:cTn id="387" dur="500" fill="hold"/>
                                        <p:tgtEl>
                                          <p:spTgt spid="22570"/>
                                        </p:tgtEl>
                                        <p:attrNameLst>
                                          <p:attrName>ppt_x</p:attrName>
                                        </p:attrNameLst>
                                      </p:cBhvr>
                                      <p:tavLst>
                                        <p:tav tm="0">
                                          <p:val>
                                            <p:strVal val="0-#ppt_w/2"/>
                                          </p:val>
                                        </p:tav>
                                        <p:tav tm="100000">
                                          <p:val>
                                            <p:strVal val="#ppt_x"/>
                                          </p:val>
                                        </p:tav>
                                      </p:tavLst>
                                    </p:anim>
                                    <p:anim calcmode="lin" valueType="num">
                                      <p:cBhvr additive="base">
                                        <p:cTn id="388" dur="500" fill="hold"/>
                                        <p:tgtEl>
                                          <p:spTgt spid="22570"/>
                                        </p:tgtEl>
                                        <p:attrNameLst>
                                          <p:attrName>ppt_y</p:attrName>
                                        </p:attrNameLst>
                                      </p:cBhvr>
                                      <p:tavLst>
                                        <p:tav tm="0">
                                          <p:val>
                                            <p:strVal val="#ppt_y"/>
                                          </p:val>
                                        </p:tav>
                                        <p:tav tm="100000">
                                          <p:val>
                                            <p:strVal val="#ppt_y"/>
                                          </p:val>
                                        </p:tav>
                                      </p:tavLst>
                                    </p:anim>
                                  </p:childTnLst>
                                </p:cTn>
                              </p:par>
                            </p:childTnLst>
                          </p:cTn>
                        </p:par>
                      </p:childTnLst>
                    </p:cTn>
                  </p:par>
                  <p:par>
                    <p:cTn id="389" fill="hold">
                      <p:stCondLst>
                        <p:cond delay="indefinite"/>
                      </p:stCondLst>
                      <p:childTnLst>
                        <p:par>
                          <p:cTn id="390" fill="hold">
                            <p:stCondLst>
                              <p:cond delay="0"/>
                            </p:stCondLst>
                            <p:childTnLst>
                              <p:par>
                                <p:cTn id="391" presetID="2" presetClass="entr" presetSubtype="8" fill="hold" grpId="0" nodeType="clickEffect">
                                  <p:stCondLst>
                                    <p:cond delay="0"/>
                                  </p:stCondLst>
                                  <p:childTnLst>
                                    <p:set>
                                      <p:cBhvr>
                                        <p:cTn id="392" dur="1" fill="hold">
                                          <p:stCondLst>
                                            <p:cond delay="0"/>
                                          </p:stCondLst>
                                        </p:cTn>
                                        <p:tgtEl>
                                          <p:spTgt spid="22571"/>
                                        </p:tgtEl>
                                        <p:attrNameLst>
                                          <p:attrName>style.visibility</p:attrName>
                                        </p:attrNameLst>
                                      </p:cBhvr>
                                      <p:to>
                                        <p:strVal val="visible"/>
                                      </p:to>
                                    </p:set>
                                    <p:anim calcmode="lin" valueType="num">
                                      <p:cBhvr additive="base">
                                        <p:cTn id="393" dur="500" fill="hold"/>
                                        <p:tgtEl>
                                          <p:spTgt spid="22571"/>
                                        </p:tgtEl>
                                        <p:attrNameLst>
                                          <p:attrName>ppt_x</p:attrName>
                                        </p:attrNameLst>
                                      </p:cBhvr>
                                      <p:tavLst>
                                        <p:tav tm="0">
                                          <p:val>
                                            <p:strVal val="0-#ppt_w/2"/>
                                          </p:val>
                                        </p:tav>
                                        <p:tav tm="100000">
                                          <p:val>
                                            <p:strVal val="#ppt_x"/>
                                          </p:val>
                                        </p:tav>
                                      </p:tavLst>
                                    </p:anim>
                                    <p:anim calcmode="lin" valueType="num">
                                      <p:cBhvr additive="base">
                                        <p:cTn id="394" dur="500" fill="hold"/>
                                        <p:tgtEl>
                                          <p:spTgt spid="22571"/>
                                        </p:tgtEl>
                                        <p:attrNameLst>
                                          <p:attrName>ppt_y</p:attrName>
                                        </p:attrNameLst>
                                      </p:cBhvr>
                                      <p:tavLst>
                                        <p:tav tm="0">
                                          <p:val>
                                            <p:strVal val="#ppt_y"/>
                                          </p:val>
                                        </p:tav>
                                        <p:tav tm="100000">
                                          <p:val>
                                            <p:strVal val="#ppt_y"/>
                                          </p:val>
                                        </p:tav>
                                      </p:tavLst>
                                    </p:anim>
                                  </p:childTnLst>
                                </p:cTn>
                              </p:par>
                            </p:childTnLst>
                          </p:cTn>
                        </p:par>
                      </p:childTnLst>
                    </p:cTn>
                  </p:par>
                  <p:par>
                    <p:cTn id="395" fill="hold">
                      <p:stCondLst>
                        <p:cond delay="indefinite"/>
                      </p:stCondLst>
                      <p:childTnLst>
                        <p:par>
                          <p:cTn id="396" fill="hold">
                            <p:stCondLst>
                              <p:cond delay="0"/>
                            </p:stCondLst>
                            <p:childTnLst>
                              <p:par>
                                <p:cTn id="397" presetID="2" presetClass="entr" presetSubtype="8" fill="hold" grpId="0" nodeType="clickEffect">
                                  <p:stCondLst>
                                    <p:cond delay="0"/>
                                  </p:stCondLst>
                                  <p:childTnLst>
                                    <p:set>
                                      <p:cBhvr>
                                        <p:cTn id="398" dur="1" fill="hold">
                                          <p:stCondLst>
                                            <p:cond delay="0"/>
                                          </p:stCondLst>
                                        </p:cTn>
                                        <p:tgtEl>
                                          <p:spTgt spid="22572"/>
                                        </p:tgtEl>
                                        <p:attrNameLst>
                                          <p:attrName>style.visibility</p:attrName>
                                        </p:attrNameLst>
                                      </p:cBhvr>
                                      <p:to>
                                        <p:strVal val="visible"/>
                                      </p:to>
                                    </p:set>
                                    <p:anim calcmode="lin" valueType="num">
                                      <p:cBhvr additive="base">
                                        <p:cTn id="399" dur="500" fill="hold"/>
                                        <p:tgtEl>
                                          <p:spTgt spid="22572"/>
                                        </p:tgtEl>
                                        <p:attrNameLst>
                                          <p:attrName>ppt_x</p:attrName>
                                        </p:attrNameLst>
                                      </p:cBhvr>
                                      <p:tavLst>
                                        <p:tav tm="0">
                                          <p:val>
                                            <p:strVal val="0-#ppt_w/2"/>
                                          </p:val>
                                        </p:tav>
                                        <p:tav tm="100000">
                                          <p:val>
                                            <p:strVal val="#ppt_x"/>
                                          </p:val>
                                        </p:tav>
                                      </p:tavLst>
                                    </p:anim>
                                    <p:anim calcmode="lin" valueType="num">
                                      <p:cBhvr additive="base">
                                        <p:cTn id="400" dur="500" fill="hold"/>
                                        <p:tgtEl>
                                          <p:spTgt spid="22572"/>
                                        </p:tgtEl>
                                        <p:attrNameLst>
                                          <p:attrName>ppt_y</p:attrName>
                                        </p:attrNameLst>
                                      </p:cBhvr>
                                      <p:tavLst>
                                        <p:tav tm="0">
                                          <p:val>
                                            <p:strVal val="#ppt_y"/>
                                          </p:val>
                                        </p:tav>
                                        <p:tav tm="100000">
                                          <p:val>
                                            <p:strVal val="#ppt_y"/>
                                          </p:val>
                                        </p:tav>
                                      </p:tavLst>
                                    </p:anim>
                                  </p:childTnLst>
                                </p:cTn>
                              </p:par>
                            </p:childTnLst>
                          </p:cTn>
                        </p:par>
                      </p:childTnLst>
                    </p:cTn>
                  </p:par>
                  <p:par>
                    <p:cTn id="401" fill="hold">
                      <p:stCondLst>
                        <p:cond delay="indefinite"/>
                      </p:stCondLst>
                      <p:childTnLst>
                        <p:par>
                          <p:cTn id="402" fill="hold">
                            <p:stCondLst>
                              <p:cond delay="0"/>
                            </p:stCondLst>
                            <p:childTnLst>
                              <p:par>
                                <p:cTn id="403" presetID="2" presetClass="entr" presetSubtype="8" fill="hold" grpId="0" nodeType="clickEffect">
                                  <p:stCondLst>
                                    <p:cond delay="0"/>
                                  </p:stCondLst>
                                  <p:childTnLst>
                                    <p:set>
                                      <p:cBhvr>
                                        <p:cTn id="404" dur="1" fill="hold">
                                          <p:stCondLst>
                                            <p:cond delay="0"/>
                                          </p:stCondLst>
                                        </p:cTn>
                                        <p:tgtEl>
                                          <p:spTgt spid="22573"/>
                                        </p:tgtEl>
                                        <p:attrNameLst>
                                          <p:attrName>style.visibility</p:attrName>
                                        </p:attrNameLst>
                                      </p:cBhvr>
                                      <p:to>
                                        <p:strVal val="visible"/>
                                      </p:to>
                                    </p:set>
                                    <p:anim calcmode="lin" valueType="num">
                                      <p:cBhvr additive="base">
                                        <p:cTn id="405" dur="500" fill="hold"/>
                                        <p:tgtEl>
                                          <p:spTgt spid="22573"/>
                                        </p:tgtEl>
                                        <p:attrNameLst>
                                          <p:attrName>ppt_x</p:attrName>
                                        </p:attrNameLst>
                                      </p:cBhvr>
                                      <p:tavLst>
                                        <p:tav tm="0">
                                          <p:val>
                                            <p:strVal val="0-#ppt_w/2"/>
                                          </p:val>
                                        </p:tav>
                                        <p:tav tm="100000">
                                          <p:val>
                                            <p:strVal val="#ppt_x"/>
                                          </p:val>
                                        </p:tav>
                                      </p:tavLst>
                                    </p:anim>
                                    <p:anim calcmode="lin" valueType="num">
                                      <p:cBhvr additive="base">
                                        <p:cTn id="406" dur="500" fill="hold"/>
                                        <p:tgtEl>
                                          <p:spTgt spid="22573"/>
                                        </p:tgtEl>
                                        <p:attrNameLst>
                                          <p:attrName>ppt_y</p:attrName>
                                        </p:attrNameLst>
                                      </p:cBhvr>
                                      <p:tavLst>
                                        <p:tav tm="0">
                                          <p:val>
                                            <p:strVal val="#ppt_y"/>
                                          </p:val>
                                        </p:tav>
                                        <p:tav tm="100000">
                                          <p:val>
                                            <p:strVal val="#ppt_y"/>
                                          </p:val>
                                        </p:tav>
                                      </p:tavLst>
                                    </p:anim>
                                  </p:childTnLst>
                                </p:cTn>
                              </p:par>
                            </p:childTnLst>
                          </p:cTn>
                        </p:par>
                      </p:childTnLst>
                    </p:cTn>
                  </p:par>
                  <p:par>
                    <p:cTn id="407" fill="hold">
                      <p:stCondLst>
                        <p:cond delay="indefinite"/>
                      </p:stCondLst>
                      <p:childTnLst>
                        <p:par>
                          <p:cTn id="408" fill="hold">
                            <p:stCondLst>
                              <p:cond delay="0"/>
                            </p:stCondLst>
                            <p:childTnLst>
                              <p:par>
                                <p:cTn id="409" presetID="2" presetClass="entr" presetSubtype="8" fill="hold" grpId="0" nodeType="clickEffect">
                                  <p:stCondLst>
                                    <p:cond delay="0"/>
                                  </p:stCondLst>
                                  <p:childTnLst>
                                    <p:set>
                                      <p:cBhvr>
                                        <p:cTn id="410" dur="1" fill="hold">
                                          <p:stCondLst>
                                            <p:cond delay="0"/>
                                          </p:stCondLst>
                                        </p:cTn>
                                        <p:tgtEl>
                                          <p:spTgt spid="22574"/>
                                        </p:tgtEl>
                                        <p:attrNameLst>
                                          <p:attrName>style.visibility</p:attrName>
                                        </p:attrNameLst>
                                      </p:cBhvr>
                                      <p:to>
                                        <p:strVal val="visible"/>
                                      </p:to>
                                    </p:set>
                                    <p:anim calcmode="lin" valueType="num">
                                      <p:cBhvr additive="base">
                                        <p:cTn id="411" dur="500" fill="hold"/>
                                        <p:tgtEl>
                                          <p:spTgt spid="22574"/>
                                        </p:tgtEl>
                                        <p:attrNameLst>
                                          <p:attrName>ppt_x</p:attrName>
                                        </p:attrNameLst>
                                      </p:cBhvr>
                                      <p:tavLst>
                                        <p:tav tm="0">
                                          <p:val>
                                            <p:strVal val="0-#ppt_w/2"/>
                                          </p:val>
                                        </p:tav>
                                        <p:tav tm="100000">
                                          <p:val>
                                            <p:strVal val="#ppt_x"/>
                                          </p:val>
                                        </p:tav>
                                      </p:tavLst>
                                    </p:anim>
                                    <p:anim calcmode="lin" valueType="num">
                                      <p:cBhvr additive="base">
                                        <p:cTn id="412" dur="500" fill="hold"/>
                                        <p:tgtEl>
                                          <p:spTgt spid="22574"/>
                                        </p:tgtEl>
                                        <p:attrNameLst>
                                          <p:attrName>ppt_y</p:attrName>
                                        </p:attrNameLst>
                                      </p:cBhvr>
                                      <p:tavLst>
                                        <p:tav tm="0">
                                          <p:val>
                                            <p:strVal val="#ppt_y"/>
                                          </p:val>
                                        </p:tav>
                                        <p:tav tm="100000">
                                          <p:val>
                                            <p:strVal val="#ppt_y"/>
                                          </p:val>
                                        </p:tav>
                                      </p:tavLst>
                                    </p:anim>
                                  </p:childTnLst>
                                </p:cTn>
                              </p:par>
                            </p:childTnLst>
                          </p:cTn>
                        </p:par>
                      </p:childTnLst>
                    </p:cTn>
                  </p:par>
                  <p:par>
                    <p:cTn id="413" fill="hold">
                      <p:stCondLst>
                        <p:cond delay="indefinite"/>
                      </p:stCondLst>
                      <p:childTnLst>
                        <p:par>
                          <p:cTn id="414" fill="hold">
                            <p:stCondLst>
                              <p:cond delay="0"/>
                            </p:stCondLst>
                            <p:childTnLst>
                              <p:par>
                                <p:cTn id="415" presetID="2" presetClass="entr" presetSubtype="8" fill="hold" nodeType="clickEffect">
                                  <p:stCondLst>
                                    <p:cond delay="0"/>
                                  </p:stCondLst>
                                  <p:childTnLst>
                                    <p:set>
                                      <p:cBhvr>
                                        <p:cTn id="416" dur="1" fill="hold">
                                          <p:stCondLst>
                                            <p:cond delay="0"/>
                                          </p:stCondLst>
                                        </p:cTn>
                                        <p:tgtEl>
                                          <p:spTgt spid="16"/>
                                        </p:tgtEl>
                                        <p:attrNameLst>
                                          <p:attrName>style.visibility</p:attrName>
                                        </p:attrNameLst>
                                      </p:cBhvr>
                                      <p:to>
                                        <p:strVal val="visible"/>
                                      </p:to>
                                    </p:set>
                                    <p:anim calcmode="lin" valueType="num">
                                      <p:cBhvr additive="base">
                                        <p:cTn id="417" dur="500" fill="hold"/>
                                        <p:tgtEl>
                                          <p:spTgt spid="16"/>
                                        </p:tgtEl>
                                        <p:attrNameLst>
                                          <p:attrName>ppt_x</p:attrName>
                                        </p:attrNameLst>
                                      </p:cBhvr>
                                      <p:tavLst>
                                        <p:tav tm="0">
                                          <p:val>
                                            <p:strVal val="0-#ppt_w/2"/>
                                          </p:val>
                                        </p:tav>
                                        <p:tav tm="100000">
                                          <p:val>
                                            <p:strVal val="#ppt_x"/>
                                          </p:val>
                                        </p:tav>
                                      </p:tavLst>
                                    </p:anim>
                                    <p:anim calcmode="lin" valueType="num">
                                      <p:cBhvr additive="base">
                                        <p:cTn id="4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19" fill="hold">
                      <p:stCondLst>
                        <p:cond delay="indefinite"/>
                      </p:stCondLst>
                      <p:childTnLst>
                        <p:par>
                          <p:cTn id="420" fill="hold">
                            <p:stCondLst>
                              <p:cond delay="0"/>
                            </p:stCondLst>
                            <p:childTnLst>
                              <p:par>
                                <p:cTn id="421" presetID="2" presetClass="entr" presetSubtype="8" fill="hold" grpId="0" nodeType="clickEffect">
                                  <p:stCondLst>
                                    <p:cond delay="0"/>
                                  </p:stCondLst>
                                  <p:childTnLst>
                                    <p:set>
                                      <p:cBhvr>
                                        <p:cTn id="422" dur="1" fill="hold">
                                          <p:stCondLst>
                                            <p:cond delay="0"/>
                                          </p:stCondLst>
                                        </p:cTn>
                                        <p:tgtEl>
                                          <p:spTgt spid="22575"/>
                                        </p:tgtEl>
                                        <p:attrNameLst>
                                          <p:attrName>style.visibility</p:attrName>
                                        </p:attrNameLst>
                                      </p:cBhvr>
                                      <p:to>
                                        <p:strVal val="visible"/>
                                      </p:to>
                                    </p:set>
                                    <p:anim calcmode="lin" valueType="num">
                                      <p:cBhvr additive="base">
                                        <p:cTn id="423" dur="500" fill="hold"/>
                                        <p:tgtEl>
                                          <p:spTgt spid="22575"/>
                                        </p:tgtEl>
                                        <p:attrNameLst>
                                          <p:attrName>ppt_x</p:attrName>
                                        </p:attrNameLst>
                                      </p:cBhvr>
                                      <p:tavLst>
                                        <p:tav tm="0">
                                          <p:val>
                                            <p:strVal val="0-#ppt_w/2"/>
                                          </p:val>
                                        </p:tav>
                                        <p:tav tm="100000">
                                          <p:val>
                                            <p:strVal val="#ppt_x"/>
                                          </p:val>
                                        </p:tav>
                                      </p:tavLst>
                                    </p:anim>
                                    <p:anim calcmode="lin" valueType="num">
                                      <p:cBhvr additive="base">
                                        <p:cTn id="424" dur="500" fill="hold"/>
                                        <p:tgtEl>
                                          <p:spTgt spid="22575"/>
                                        </p:tgtEl>
                                        <p:attrNameLst>
                                          <p:attrName>ppt_y</p:attrName>
                                        </p:attrNameLst>
                                      </p:cBhvr>
                                      <p:tavLst>
                                        <p:tav tm="0">
                                          <p:val>
                                            <p:strVal val="#ppt_y"/>
                                          </p:val>
                                        </p:tav>
                                        <p:tav tm="100000">
                                          <p:val>
                                            <p:strVal val="#ppt_y"/>
                                          </p:val>
                                        </p:tav>
                                      </p:tavLst>
                                    </p:anim>
                                  </p:childTnLst>
                                </p:cTn>
                              </p:par>
                            </p:childTnLst>
                          </p:cTn>
                        </p:par>
                      </p:childTnLst>
                    </p:cTn>
                  </p:par>
                  <p:par>
                    <p:cTn id="425" fill="hold">
                      <p:stCondLst>
                        <p:cond delay="indefinite"/>
                      </p:stCondLst>
                      <p:childTnLst>
                        <p:par>
                          <p:cTn id="426" fill="hold">
                            <p:stCondLst>
                              <p:cond delay="0"/>
                            </p:stCondLst>
                            <p:childTnLst>
                              <p:par>
                                <p:cTn id="427" presetID="2" presetClass="entr" presetSubtype="8" fill="hold" grpId="0" nodeType="clickEffect">
                                  <p:stCondLst>
                                    <p:cond delay="0"/>
                                  </p:stCondLst>
                                  <p:childTnLst>
                                    <p:set>
                                      <p:cBhvr>
                                        <p:cTn id="428" dur="1" fill="hold">
                                          <p:stCondLst>
                                            <p:cond delay="0"/>
                                          </p:stCondLst>
                                        </p:cTn>
                                        <p:tgtEl>
                                          <p:spTgt spid="22576"/>
                                        </p:tgtEl>
                                        <p:attrNameLst>
                                          <p:attrName>style.visibility</p:attrName>
                                        </p:attrNameLst>
                                      </p:cBhvr>
                                      <p:to>
                                        <p:strVal val="visible"/>
                                      </p:to>
                                    </p:set>
                                    <p:anim calcmode="lin" valueType="num">
                                      <p:cBhvr additive="base">
                                        <p:cTn id="429" dur="500" fill="hold"/>
                                        <p:tgtEl>
                                          <p:spTgt spid="22576"/>
                                        </p:tgtEl>
                                        <p:attrNameLst>
                                          <p:attrName>ppt_x</p:attrName>
                                        </p:attrNameLst>
                                      </p:cBhvr>
                                      <p:tavLst>
                                        <p:tav tm="0">
                                          <p:val>
                                            <p:strVal val="0-#ppt_w/2"/>
                                          </p:val>
                                        </p:tav>
                                        <p:tav tm="100000">
                                          <p:val>
                                            <p:strVal val="#ppt_x"/>
                                          </p:val>
                                        </p:tav>
                                      </p:tavLst>
                                    </p:anim>
                                    <p:anim calcmode="lin" valueType="num">
                                      <p:cBhvr additive="base">
                                        <p:cTn id="430" dur="500" fill="hold"/>
                                        <p:tgtEl>
                                          <p:spTgt spid="22576"/>
                                        </p:tgtEl>
                                        <p:attrNameLst>
                                          <p:attrName>ppt_y</p:attrName>
                                        </p:attrNameLst>
                                      </p:cBhvr>
                                      <p:tavLst>
                                        <p:tav tm="0">
                                          <p:val>
                                            <p:strVal val="#ppt_y"/>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2" presetClass="entr" presetSubtype="8" fill="hold" grpId="0" nodeType="clickEffect">
                                  <p:stCondLst>
                                    <p:cond delay="0"/>
                                  </p:stCondLst>
                                  <p:childTnLst>
                                    <p:set>
                                      <p:cBhvr>
                                        <p:cTn id="434" dur="1" fill="hold">
                                          <p:stCondLst>
                                            <p:cond delay="0"/>
                                          </p:stCondLst>
                                        </p:cTn>
                                        <p:tgtEl>
                                          <p:spTgt spid="22560"/>
                                        </p:tgtEl>
                                        <p:attrNameLst>
                                          <p:attrName>style.visibility</p:attrName>
                                        </p:attrNameLst>
                                      </p:cBhvr>
                                      <p:to>
                                        <p:strVal val="visible"/>
                                      </p:to>
                                    </p:set>
                                    <p:anim calcmode="lin" valueType="num">
                                      <p:cBhvr additive="base">
                                        <p:cTn id="435" dur="500" fill="hold"/>
                                        <p:tgtEl>
                                          <p:spTgt spid="22560"/>
                                        </p:tgtEl>
                                        <p:attrNameLst>
                                          <p:attrName>ppt_x</p:attrName>
                                        </p:attrNameLst>
                                      </p:cBhvr>
                                      <p:tavLst>
                                        <p:tav tm="0">
                                          <p:val>
                                            <p:strVal val="0-#ppt_w/2"/>
                                          </p:val>
                                        </p:tav>
                                        <p:tav tm="100000">
                                          <p:val>
                                            <p:strVal val="#ppt_x"/>
                                          </p:val>
                                        </p:tav>
                                      </p:tavLst>
                                    </p:anim>
                                    <p:anim calcmode="lin" valueType="num">
                                      <p:cBhvr additive="base">
                                        <p:cTn id="436" dur="500" fill="hold"/>
                                        <p:tgtEl>
                                          <p:spTgt spid="22560"/>
                                        </p:tgtEl>
                                        <p:attrNameLst>
                                          <p:attrName>ppt_y</p:attrName>
                                        </p:attrNameLst>
                                      </p:cBhvr>
                                      <p:tavLst>
                                        <p:tav tm="0">
                                          <p:val>
                                            <p:strVal val="#ppt_y"/>
                                          </p:val>
                                        </p:tav>
                                        <p:tav tm="100000">
                                          <p:val>
                                            <p:strVal val="#ppt_y"/>
                                          </p:val>
                                        </p:tav>
                                      </p:tavLst>
                                    </p:anim>
                                  </p:childTnLst>
                                </p:cTn>
                              </p:par>
                            </p:childTnLst>
                          </p:cTn>
                        </p:par>
                      </p:childTnLst>
                    </p:cTn>
                  </p:par>
                  <p:par>
                    <p:cTn id="437" fill="hold">
                      <p:stCondLst>
                        <p:cond delay="indefinite"/>
                      </p:stCondLst>
                      <p:childTnLst>
                        <p:par>
                          <p:cTn id="438" fill="hold">
                            <p:stCondLst>
                              <p:cond delay="0"/>
                            </p:stCondLst>
                            <p:childTnLst>
                              <p:par>
                                <p:cTn id="439" presetID="18" presetClass="entr" presetSubtype="12" fill="hold" nodeType="clickEffect">
                                  <p:stCondLst>
                                    <p:cond delay="0"/>
                                  </p:stCondLst>
                                  <p:childTnLst>
                                    <p:set>
                                      <p:cBhvr>
                                        <p:cTn id="440" dur="1" fill="hold">
                                          <p:stCondLst>
                                            <p:cond delay="0"/>
                                          </p:stCondLst>
                                        </p:cTn>
                                        <p:tgtEl>
                                          <p:spTgt spid="18"/>
                                        </p:tgtEl>
                                        <p:attrNameLst>
                                          <p:attrName>style.visibility</p:attrName>
                                        </p:attrNameLst>
                                      </p:cBhvr>
                                      <p:to>
                                        <p:strVal val="visible"/>
                                      </p:to>
                                    </p:set>
                                    <p:animEffect transition="in" filter="strips(downLeft)">
                                      <p:cBhvr>
                                        <p:cTn id="4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animBg="1"/>
      <p:bldP spid="22532" grpId="0" animBg="1"/>
      <p:bldP spid="22533" grpId="0" animBg="1"/>
      <p:bldP spid="22534" grpId="0" animBg="1"/>
      <p:bldP spid="22535" grpId="0" animBg="1"/>
      <p:bldP spid="22536" grpId="0" animBg="1"/>
      <p:bldP spid="22537" grpId="0" animBg="1"/>
      <p:bldP spid="22538" grpId="0" animBg="1"/>
      <p:bldP spid="22539" grpId="0" animBg="1"/>
      <p:bldP spid="22540" grpId="0" animBg="1"/>
      <p:bldP spid="22541" grpId="0" animBg="1"/>
      <p:bldP spid="22542" grpId="0" animBg="1"/>
      <p:bldP spid="22543" grpId="0" animBg="1"/>
      <p:bldP spid="22544" grpId="0" animBg="1"/>
      <p:bldP spid="22545" grpId="0" animBg="1"/>
      <p:bldP spid="22546" grpId="0" animBg="1"/>
      <p:bldP spid="22547" grpId="0" animBg="1"/>
      <p:bldP spid="22548" grpId="0" animBg="1"/>
      <p:bldP spid="22549" grpId="0" animBg="1"/>
      <p:bldP spid="22550" grpId="0" animBg="1"/>
      <p:bldP spid="22551" grpId="0" animBg="1"/>
      <p:bldP spid="22552" grpId="0" animBg="1"/>
      <p:bldP spid="22553" grpId="0" animBg="1"/>
      <p:bldP spid="22554" grpId="0" animBg="1"/>
      <p:bldP spid="22555" grpId="0" animBg="1"/>
      <p:bldP spid="22556" grpId="0" animBg="1"/>
      <p:bldP spid="22557" grpId="0" animBg="1"/>
      <p:bldP spid="22558" grpId="0" animBg="1"/>
      <p:bldP spid="22559" grpId="0" animBg="1"/>
      <p:bldP spid="22560" grpId="0" animBg="1"/>
      <p:bldP spid="22561" grpId="0" animBg="1"/>
      <p:bldP spid="22562" grpId="0" animBg="1"/>
      <p:bldP spid="22563" grpId="0" animBg="1"/>
      <p:bldP spid="22564" grpId="0" animBg="1"/>
      <p:bldP spid="22565" grpId="0" animBg="1"/>
      <p:bldP spid="22566" grpId="0" animBg="1"/>
      <p:bldP spid="22567" grpId="0" animBg="1"/>
      <p:bldP spid="22568" grpId="0" animBg="1"/>
      <p:bldP spid="22569" grpId="0" animBg="1"/>
      <p:bldP spid="22570" grpId="0" animBg="1"/>
      <p:bldP spid="22571" grpId="0" animBg="1"/>
      <p:bldP spid="22572" grpId="0" animBg="1"/>
      <p:bldP spid="22573" grpId="0" animBg="1"/>
      <p:bldP spid="22574" grpId="0" animBg="1"/>
      <p:bldP spid="22575" grpId="0" animBg="1"/>
      <p:bldP spid="22576" grpId="0" animBg="1"/>
      <p:bldP spid="22577" grpId="0" animBg="1"/>
      <p:bldP spid="22578" grpId="0" animBg="1"/>
      <p:bldP spid="22579" grpId="0" autoUpdateAnimBg="0"/>
      <p:bldP spid="22580" grpId="0" animBg="1"/>
      <p:bldP spid="22609" grpId="0" autoUpdateAnimBg="0"/>
      <p:bldP spid="22610" grpId="0" autoUpdateAnimBg="0"/>
      <p:bldP spid="22616" grpId="0" animBg="1"/>
      <p:bldP spid="22617" grpId="0" animBg="1"/>
      <p:bldP spid="22662" grpId="0" animBg="1"/>
      <p:bldP spid="22663" grpId="0" autoUpdateAnimBg="0"/>
      <p:bldP spid="22669" grpId="0" autoUpdateAnimBg="0"/>
      <p:bldP spid="22670" grpId="0" autoUpdateAnimBg="0"/>
      <p:bldP spid="2267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457200"/>
            <a:ext cx="4464050" cy="942975"/>
          </a:xfrm>
          <a:prstGeom prst="rect">
            <a:avLst/>
          </a:prstGeom>
          <a:noFill/>
          <a:ln w="9525">
            <a:noFill/>
            <a:miter lim="800000"/>
            <a:headEnd/>
            <a:tailEnd/>
          </a:ln>
        </p:spPr>
        <p:txBody>
          <a:bodyPr wrap="none">
            <a:spAutoFit/>
          </a:bodyPr>
          <a:lstStyle/>
          <a:p>
            <a:r>
              <a:rPr lang="en-US" sz="1400" b="1">
                <a:solidFill>
                  <a:schemeClr val="accent2"/>
                </a:solidFill>
              </a:rPr>
              <a:t>Problem 10: </a:t>
            </a:r>
            <a:r>
              <a:rPr lang="en-US" sz="1400">
                <a:solidFill>
                  <a:schemeClr val="accent2"/>
                </a:solidFill>
              </a:rPr>
              <a:t>End A of diameter AB of a circle is in HP</a:t>
            </a:r>
          </a:p>
          <a:p>
            <a:r>
              <a:rPr lang="en-US" sz="1400">
                <a:solidFill>
                  <a:schemeClr val="accent2"/>
                </a:solidFill>
              </a:rPr>
              <a:t>         A nd end B is in VP.Diameter AB, 50 mm long is </a:t>
            </a:r>
          </a:p>
          <a:p>
            <a:r>
              <a:rPr lang="en-US" sz="1400">
                <a:solidFill>
                  <a:schemeClr val="accent2"/>
                </a:solidFill>
              </a:rPr>
              <a:t>         30</a:t>
            </a:r>
            <a:r>
              <a:rPr lang="en-US" sz="1400" baseline="30000">
                <a:solidFill>
                  <a:schemeClr val="accent2"/>
                </a:solidFill>
              </a:rPr>
              <a:t>0</a:t>
            </a:r>
            <a:r>
              <a:rPr lang="en-US" sz="1400">
                <a:solidFill>
                  <a:schemeClr val="accent2"/>
                </a:solidFill>
              </a:rPr>
              <a:t> &amp; 60</a:t>
            </a:r>
            <a:r>
              <a:rPr lang="en-US" sz="1400" baseline="30000">
                <a:solidFill>
                  <a:schemeClr val="accent2"/>
                </a:solidFill>
              </a:rPr>
              <a:t>0</a:t>
            </a:r>
            <a:r>
              <a:rPr lang="en-US" sz="1400">
                <a:solidFill>
                  <a:schemeClr val="accent2"/>
                </a:solidFill>
              </a:rPr>
              <a:t> inclined to HP &amp; VP respectively.</a:t>
            </a:r>
          </a:p>
          <a:p>
            <a:r>
              <a:rPr lang="en-US" sz="1400">
                <a:solidFill>
                  <a:schemeClr val="accent2"/>
                </a:solidFill>
              </a:rPr>
              <a:t>         Draw projections of circle.</a:t>
            </a:r>
          </a:p>
        </p:txBody>
      </p:sp>
      <p:grpSp>
        <p:nvGrpSpPr>
          <p:cNvPr id="2" name="Group 3"/>
          <p:cNvGrpSpPr>
            <a:grpSpLocks/>
          </p:cNvGrpSpPr>
          <p:nvPr/>
        </p:nvGrpSpPr>
        <p:grpSpPr bwMode="auto">
          <a:xfrm>
            <a:off x="0" y="2057400"/>
            <a:ext cx="6759575" cy="1676400"/>
            <a:chOff x="1296" y="1056"/>
            <a:chExt cx="4258" cy="1056"/>
          </a:xfrm>
        </p:grpSpPr>
        <p:sp>
          <p:nvSpPr>
            <p:cNvPr id="32821" name="Rectangle 4"/>
            <p:cNvSpPr>
              <a:spLocks noChangeArrowheads="1"/>
            </p:cNvSpPr>
            <p:nvPr/>
          </p:nvSpPr>
          <p:spPr bwMode="auto">
            <a:xfrm>
              <a:off x="1296" y="1056"/>
              <a:ext cx="4224" cy="1056"/>
            </a:xfrm>
            <a:prstGeom prst="rect">
              <a:avLst/>
            </a:prstGeom>
            <a:solidFill>
              <a:srgbClr val="00FFFF"/>
            </a:solidFill>
            <a:ln w="9525">
              <a:solidFill>
                <a:schemeClr val="tx1"/>
              </a:solidFill>
              <a:miter lim="800000"/>
              <a:headEnd/>
              <a:tailEnd/>
            </a:ln>
          </p:spPr>
          <p:txBody>
            <a:bodyPr wrap="none" anchor="ctr"/>
            <a:lstStyle/>
            <a:p>
              <a:endParaRPr lang="en-IN"/>
            </a:p>
          </p:txBody>
        </p:sp>
        <p:sp>
          <p:nvSpPr>
            <p:cNvPr id="32822" name="Text Box 5"/>
            <p:cNvSpPr txBox="1">
              <a:spLocks noChangeArrowheads="1"/>
            </p:cNvSpPr>
            <p:nvPr/>
          </p:nvSpPr>
          <p:spPr bwMode="auto">
            <a:xfrm>
              <a:off x="1344" y="1056"/>
              <a:ext cx="4210" cy="1054"/>
            </a:xfrm>
            <a:prstGeom prst="rect">
              <a:avLst/>
            </a:prstGeom>
            <a:noFill/>
            <a:ln w="9525">
              <a:noFill/>
              <a:miter lim="800000"/>
              <a:headEnd/>
              <a:tailEnd/>
            </a:ln>
          </p:spPr>
          <p:txBody>
            <a:bodyPr wrap="none">
              <a:spAutoFit/>
            </a:bodyPr>
            <a:lstStyle/>
            <a:p>
              <a:r>
                <a:rPr lang="en-US" sz="1400" b="1">
                  <a:solidFill>
                    <a:srgbClr val="FF3399"/>
                  </a:solidFill>
                </a:rPr>
                <a:t>The problem is similar to previous problem of circle – no.9.</a:t>
              </a:r>
            </a:p>
            <a:p>
              <a:r>
                <a:rPr lang="en-US" sz="1400" b="1">
                  <a:solidFill>
                    <a:srgbClr val="FF3399"/>
                  </a:solidFill>
                </a:rPr>
                <a:t>But in the 3</a:t>
              </a:r>
              <a:r>
                <a:rPr lang="en-US" sz="1400" b="1" baseline="30000">
                  <a:solidFill>
                    <a:srgbClr val="FF3399"/>
                  </a:solidFill>
                </a:rPr>
                <a:t>rd</a:t>
              </a:r>
              <a:r>
                <a:rPr lang="en-US" sz="1400" b="1">
                  <a:solidFill>
                    <a:srgbClr val="FF3399"/>
                  </a:solidFill>
                </a:rPr>
                <a:t> step there is one more change.</a:t>
              </a:r>
            </a:p>
            <a:p>
              <a:r>
                <a:rPr lang="en-US" sz="1400" b="1">
                  <a:solidFill>
                    <a:srgbClr val="FF3399"/>
                  </a:solidFill>
                </a:rPr>
                <a:t>Like 9</a:t>
              </a:r>
              <a:r>
                <a:rPr lang="en-US" sz="1400" b="1" baseline="30000">
                  <a:solidFill>
                    <a:srgbClr val="FF3399"/>
                  </a:solidFill>
                </a:rPr>
                <a:t>th</a:t>
              </a:r>
              <a:r>
                <a:rPr lang="en-US" sz="1400" b="1">
                  <a:solidFill>
                    <a:srgbClr val="FF3399"/>
                  </a:solidFill>
                </a:rPr>
                <a:t> problem True Length inclination of dia.AB is definitely expected </a:t>
              </a:r>
            </a:p>
            <a:p>
              <a:r>
                <a:rPr lang="en-US" sz="1400" b="1">
                  <a:solidFill>
                    <a:srgbClr val="FF3399"/>
                  </a:solidFill>
                </a:rPr>
                <a:t>but if you carefully note - </a:t>
              </a:r>
              <a:r>
                <a:rPr lang="en-US" sz="1400" b="1">
                  <a:solidFill>
                    <a:schemeClr val="accent2"/>
                  </a:solidFill>
                </a:rPr>
                <a:t>the the SUM of it’s inclinations with HP &amp; VP is 90</a:t>
              </a:r>
              <a:r>
                <a:rPr lang="en-US" sz="1400" b="1" baseline="30000">
                  <a:solidFill>
                    <a:schemeClr val="accent2"/>
                  </a:solidFill>
                </a:rPr>
                <a:t>0</a:t>
              </a:r>
              <a:r>
                <a:rPr lang="en-US" sz="1400" b="1">
                  <a:solidFill>
                    <a:schemeClr val="accent2"/>
                  </a:solidFill>
                </a:rPr>
                <a:t>. </a:t>
              </a:r>
            </a:p>
            <a:p>
              <a:r>
                <a:rPr lang="en-US" sz="1400" b="1">
                  <a:solidFill>
                    <a:schemeClr val="accent2"/>
                  </a:solidFill>
                </a:rPr>
                <a:t>Means Line AB lies in a Profile Plane.</a:t>
              </a:r>
            </a:p>
            <a:p>
              <a:r>
                <a:rPr lang="en-US" sz="1400" b="1">
                  <a:solidFill>
                    <a:schemeClr val="accent2"/>
                  </a:solidFill>
                </a:rPr>
                <a:t>Hence it’s both Tv &amp; Fv must arrive on one single projector</a:t>
              </a:r>
              <a:r>
                <a:rPr lang="en-US" sz="1400" b="1">
                  <a:solidFill>
                    <a:srgbClr val="FF3399"/>
                  </a:solidFill>
                </a:rPr>
                <a:t>.</a:t>
              </a:r>
            </a:p>
            <a:p>
              <a:r>
                <a:rPr lang="en-US" sz="1400"/>
                <a:t>So do the construction accordingly AND </a:t>
              </a:r>
              <a:r>
                <a:rPr lang="en-US" sz="2000" b="1" i="1" u="sng"/>
                <a:t>note the case carefully</a:t>
              </a:r>
              <a:r>
                <a:rPr lang="en-US" sz="1400"/>
                <a:t>..</a:t>
              </a:r>
            </a:p>
          </p:txBody>
        </p:sp>
      </p:grpSp>
      <p:grpSp>
        <p:nvGrpSpPr>
          <p:cNvPr id="3" name="Group 6"/>
          <p:cNvGrpSpPr>
            <a:grpSpLocks/>
          </p:cNvGrpSpPr>
          <p:nvPr/>
        </p:nvGrpSpPr>
        <p:grpSpPr bwMode="auto">
          <a:xfrm>
            <a:off x="6172200" y="4800600"/>
            <a:ext cx="2867025" cy="1231900"/>
            <a:chOff x="3888" y="3024"/>
            <a:chExt cx="1806" cy="776"/>
          </a:xfrm>
        </p:grpSpPr>
        <p:sp>
          <p:nvSpPr>
            <p:cNvPr id="32819" name="AutoShape 7"/>
            <p:cNvSpPr>
              <a:spLocks noChangeArrowheads="1"/>
            </p:cNvSpPr>
            <p:nvPr/>
          </p:nvSpPr>
          <p:spPr bwMode="auto">
            <a:xfrm>
              <a:off x="3888" y="3024"/>
              <a:ext cx="1776" cy="768"/>
            </a:xfrm>
            <a:prstGeom prst="wedgeRoundRectCallout">
              <a:avLst>
                <a:gd name="adj1" fmla="val -73819"/>
                <a:gd name="adj2" fmla="val -40884"/>
                <a:gd name="adj3" fmla="val 16667"/>
              </a:avLst>
            </a:prstGeom>
            <a:solidFill>
              <a:srgbClr val="FFFFCC"/>
            </a:solidFill>
            <a:ln w="9525">
              <a:solidFill>
                <a:schemeClr val="tx1"/>
              </a:solidFill>
              <a:miter lim="800000"/>
              <a:headEnd/>
              <a:tailEnd/>
            </a:ln>
          </p:spPr>
          <p:txBody>
            <a:bodyPr anchor="ctr"/>
            <a:lstStyle/>
            <a:p>
              <a:pPr algn="ctr"/>
              <a:endParaRPr lang="en-US" sz="1400"/>
            </a:p>
          </p:txBody>
        </p:sp>
        <p:sp>
          <p:nvSpPr>
            <p:cNvPr id="32820" name="Text Box 8"/>
            <p:cNvSpPr txBox="1">
              <a:spLocks noChangeArrowheads="1"/>
            </p:cNvSpPr>
            <p:nvPr/>
          </p:nvSpPr>
          <p:spPr bwMode="auto">
            <a:xfrm>
              <a:off x="3978" y="3072"/>
              <a:ext cx="1716" cy="728"/>
            </a:xfrm>
            <a:prstGeom prst="rect">
              <a:avLst/>
            </a:prstGeom>
            <a:noFill/>
            <a:ln w="9525">
              <a:noFill/>
              <a:miter lim="800000"/>
              <a:headEnd/>
              <a:tailEnd/>
            </a:ln>
          </p:spPr>
          <p:txBody>
            <a:bodyPr wrap="none">
              <a:spAutoFit/>
            </a:bodyPr>
            <a:lstStyle/>
            <a:p>
              <a:r>
                <a:rPr lang="en-US" sz="1400"/>
                <a:t>SOLVE SEPARATELY</a:t>
              </a:r>
            </a:p>
            <a:p>
              <a:r>
                <a:rPr lang="en-US" sz="1400"/>
                <a:t>ON DRAWING SHEET</a:t>
              </a:r>
            </a:p>
            <a:p>
              <a:r>
                <a:rPr lang="en-US" sz="1400"/>
                <a:t>GIVING NAMES TO VARIOUS</a:t>
              </a:r>
            </a:p>
            <a:p>
              <a:r>
                <a:rPr lang="en-US" sz="1400"/>
                <a:t>POINTS AS USUAL, </a:t>
              </a:r>
            </a:p>
            <a:p>
              <a:r>
                <a:rPr lang="en-US" sz="1400"/>
                <a:t>AS THE CASE IS IMPORTANT </a:t>
              </a:r>
            </a:p>
          </p:txBody>
        </p:sp>
      </p:grpSp>
      <p:sp>
        <p:nvSpPr>
          <p:cNvPr id="24585" name="Oval 9"/>
          <p:cNvSpPr>
            <a:spLocks noChangeArrowheads="1"/>
          </p:cNvSpPr>
          <p:nvPr/>
        </p:nvSpPr>
        <p:spPr bwMode="auto">
          <a:xfrm rot="-47953">
            <a:off x="3924300" y="4024313"/>
            <a:ext cx="1484313" cy="674687"/>
          </a:xfrm>
          <a:prstGeom prst="ellipse">
            <a:avLst/>
          </a:prstGeom>
          <a:solidFill>
            <a:schemeClr val="bg1"/>
          </a:solidFill>
          <a:ln w="19050">
            <a:solidFill>
              <a:schemeClr val="tx1"/>
            </a:solidFill>
            <a:round/>
            <a:headEnd/>
            <a:tailEnd/>
          </a:ln>
        </p:spPr>
        <p:txBody>
          <a:bodyPr wrap="none" anchor="ctr"/>
          <a:lstStyle/>
          <a:p>
            <a:endParaRPr lang="en-IN"/>
          </a:p>
        </p:txBody>
      </p:sp>
      <p:sp>
        <p:nvSpPr>
          <p:cNvPr id="24586" name="Oval 10"/>
          <p:cNvSpPr>
            <a:spLocks noChangeArrowheads="1"/>
          </p:cNvSpPr>
          <p:nvPr/>
        </p:nvSpPr>
        <p:spPr bwMode="auto">
          <a:xfrm>
            <a:off x="444500" y="4927600"/>
            <a:ext cx="1463675" cy="1462088"/>
          </a:xfrm>
          <a:prstGeom prst="ellipse">
            <a:avLst/>
          </a:prstGeom>
          <a:solidFill>
            <a:schemeClr val="accent1">
              <a:alpha val="0"/>
            </a:schemeClr>
          </a:solidFill>
          <a:ln w="28575">
            <a:solidFill>
              <a:schemeClr val="tx1"/>
            </a:solidFill>
            <a:round/>
            <a:headEnd/>
            <a:tailEnd/>
          </a:ln>
        </p:spPr>
        <p:txBody>
          <a:bodyPr wrap="none" anchor="ctr"/>
          <a:lstStyle/>
          <a:p>
            <a:endParaRPr lang="en-IN"/>
          </a:p>
        </p:txBody>
      </p:sp>
      <p:sp>
        <p:nvSpPr>
          <p:cNvPr id="24587" name="Line 11"/>
          <p:cNvSpPr>
            <a:spLocks noChangeShapeType="1"/>
          </p:cNvSpPr>
          <p:nvPr/>
        </p:nvSpPr>
        <p:spPr bwMode="auto">
          <a:xfrm>
            <a:off x="444500" y="5657850"/>
            <a:ext cx="1463675" cy="0"/>
          </a:xfrm>
          <a:prstGeom prst="line">
            <a:avLst/>
          </a:prstGeom>
          <a:noFill/>
          <a:ln w="6350">
            <a:solidFill>
              <a:schemeClr val="tx2"/>
            </a:solidFill>
            <a:round/>
            <a:headEnd/>
            <a:tailEnd/>
          </a:ln>
        </p:spPr>
        <p:txBody>
          <a:bodyPr/>
          <a:lstStyle/>
          <a:p>
            <a:endParaRPr lang="en-IN"/>
          </a:p>
        </p:txBody>
      </p:sp>
      <p:sp>
        <p:nvSpPr>
          <p:cNvPr id="24588" name="Line 12"/>
          <p:cNvSpPr>
            <a:spLocks noChangeShapeType="1"/>
          </p:cNvSpPr>
          <p:nvPr/>
        </p:nvSpPr>
        <p:spPr bwMode="auto">
          <a:xfrm>
            <a:off x="1190625" y="4941888"/>
            <a:ext cx="0" cy="1462087"/>
          </a:xfrm>
          <a:prstGeom prst="line">
            <a:avLst/>
          </a:prstGeom>
          <a:noFill/>
          <a:ln w="6350">
            <a:solidFill>
              <a:schemeClr val="folHlink"/>
            </a:solidFill>
            <a:round/>
            <a:headEnd/>
            <a:tailEnd/>
          </a:ln>
        </p:spPr>
        <p:txBody>
          <a:bodyPr/>
          <a:lstStyle/>
          <a:p>
            <a:endParaRPr lang="en-IN"/>
          </a:p>
        </p:txBody>
      </p:sp>
      <p:sp>
        <p:nvSpPr>
          <p:cNvPr id="24589" name="Line 13"/>
          <p:cNvSpPr>
            <a:spLocks noChangeShapeType="1"/>
          </p:cNvSpPr>
          <p:nvPr/>
        </p:nvSpPr>
        <p:spPr bwMode="auto">
          <a:xfrm>
            <a:off x="220663" y="4702175"/>
            <a:ext cx="5291137" cy="0"/>
          </a:xfrm>
          <a:prstGeom prst="line">
            <a:avLst/>
          </a:prstGeom>
          <a:noFill/>
          <a:ln w="9525">
            <a:solidFill>
              <a:schemeClr val="tx1"/>
            </a:solidFill>
            <a:round/>
            <a:headEnd/>
            <a:tailEnd/>
          </a:ln>
        </p:spPr>
        <p:txBody>
          <a:bodyPr/>
          <a:lstStyle/>
          <a:p>
            <a:endParaRPr lang="en-IN"/>
          </a:p>
        </p:txBody>
      </p:sp>
      <p:sp>
        <p:nvSpPr>
          <p:cNvPr id="24590" name="Line 14"/>
          <p:cNvSpPr>
            <a:spLocks noChangeShapeType="1"/>
          </p:cNvSpPr>
          <p:nvPr/>
        </p:nvSpPr>
        <p:spPr bwMode="auto">
          <a:xfrm flipV="1">
            <a:off x="444500" y="4251325"/>
            <a:ext cx="0" cy="1350963"/>
          </a:xfrm>
          <a:prstGeom prst="line">
            <a:avLst/>
          </a:prstGeom>
          <a:noFill/>
          <a:ln w="6350">
            <a:solidFill>
              <a:schemeClr val="folHlink"/>
            </a:solidFill>
            <a:round/>
            <a:headEnd/>
            <a:tailEnd/>
          </a:ln>
        </p:spPr>
        <p:txBody>
          <a:bodyPr/>
          <a:lstStyle/>
          <a:p>
            <a:endParaRPr lang="en-IN"/>
          </a:p>
        </p:txBody>
      </p:sp>
      <p:sp>
        <p:nvSpPr>
          <p:cNvPr id="24591" name="Line 15"/>
          <p:cNvSpPr>
            <a:spLocks noChangeShapeType="1"/>
          </p:cNvSpPr>
          <p:nvPr/>
        </p:nvSpPr>
        <p:spPr bwMode="auto">
          <a:xfrm flipV="1">
            <a:off x="1908175" y="4251325"/>
            <a:ext cx="0" cy="1350963"/>
          </a:xfrm>
          <a:prstGeom prst="line">
            <a:avLst/>
          </a:prstGeom>
          <a:noFill/>
          <a:ln w="6350">
            <a:solidFill>
              <a:schemeClr val="folHlink"/>
            </a:solidFill>
            <a:round/>
            <a:headEnd/>
            <a:tailEnd/>
          </a:ln>
        </p:spPr>
        <p:txBody>
          <a:bodyPr/>
          <a:lstStyle/>
          <a:p>
            <a:endParaRPr lang="en-IN"/>
          </a:p>
        </p:txBody>
      </p:sp>
      <p:sp>
        <p:nvSpPr>
          <p:cNvPr id="24592" name="Line 16"/>
          <p:cNvSpPr>
            <a:spLocks noChangeShapeType="1"/>
          </p:cNvSpPr>
          <p:nvPr/>
        </p:nvSpPr>
        <p:spPr bwMode="auto">
          <a:xfrm flipV="1">
            <a:off x="1190625" y="4251325"/>
            <a:ext cx="0" cy="676275"/>
          </a:xfrm>
          <a:prstGeom prst="line">
            <a:avLst/>
          </a:prstGeom>
          <a:noFill/>
          <a:ln w="6350">
            <a:solidFill>
              <a:schemeClr val="folHlink"/>
            </a:solidFill>
            <a:round/>
            <a:headEnd/>
            <a:tailEnd/>
          </a:ln>
        </p:spPr>
        <p:txBody>
          <a:bodyPr/>
          <a:lstStyle/>
          <a:p>
            <a:endParaRPr lang="en-IN"/>
          </a:p>
        </p:txBody>
      </p:sp>
      <p:sp>
        <p:nvSpPr>
          <p:cNvPr id="24593" name="Line 17"/>
          <p:cNvSpPr>
            <a:spLocks noChangeShapeType="1"/>
          </p:cNvSpPr>
          <p:nvPr/>
        </p:nvSpPr>
        <p:spPr bwMode="auto">
          <a:xfrm>
            <a:off x="444500" y="4476750"/>
            <a:ext cx="1463675" cy="0"/>
          </a:xfrm>
          <a:prstGeom prst="line">
            <a:avLst/>
          </a:prstGeom>
          <a:noFill/>
          <a:ln w="19050">
            <a:solidFill>
              <a:schemeClr val="tx1"/>
            </a:solidFill>
            <a:round/>
            <a:headEnd/>
            <a:tailEnd/>
          </a:ln>
        </p:spPr>
        <p:txBody>
          <a:bodyPr/>
          <a:lstStyle/>
          <a:p>
            <a:endParaRPr lang="en-IN"/>
          </a:p>
        </p:txBody>
      </p:sp>
      <p:sp>
        <p:nvSpPr>
          <p:cNvPr id="24594" name="Line 18"/>
          <p:cNvSpPr>
            <a:spLocks noChangeShapeType="1"/>
          </p:cNvSpPr>
          <p:nvPr/>
        </p:nvSpPr>
        <p:spPr bwMode="auto">
          <a:xfrm rot="-1800000">
            <a:off x="2205038" y="4348163"/>
            <a:ext cx="1463675" cy="1587"/>
          </a:xfrm>
          <a:prstGeom prst="line">
            <a:avLst/>
          </a:prstGeom>
          <a:noFill/>
          <a:ln w="19050">
            <a:solidFill>
              <a:schemeClr val="tx1"/>
            </a:solidFill>
            <a:round/>
            <a:headEnd/>
            <a:tailEnd/>
          </a:ln>
        </p:spPr>
        <p:txBody>
          <a:bodyPr/>
          <a:lstStyle/>
          <a:p>
            <a:endParaRPr lang="en-IN"/>
          </a:p>
        </p:txBody>
      </p:sp>
      <p:sp>
        <p:nvSpPr>
          <p:cNvPr id="24595" name="Line 19"/>
          <p:cNvSpPr>
            <a:spLocks noChangeShapeType="1"/>
          </p:cNvSpPr>
          <p:nvPr/>
        </p:nvSpPr>
        <p:spPr bwMode="auto">
          <a:xfrm>
            <a:off x="3584575" y="3914775"/>
            <a:ext cx="0" cy="2474913"/>
          </a:xfrm>
          <a:prstGeom prst="line">
            <a:avLst/>
          </a:prstGeom>
          <a:noFill/>
          <a:ln w="3175">
            <a:solidFill>
              <a:schemeClr val="folHlink"/>
            </a:solidFill>
            <a:round/>
            <a:headEnd/>
            <a:tailEnd/>
          </a:ln>
        </p:spPr>
        <p:txBody>
          <a:bodyPr/>
          <a:lstStyle/>
          <a:p>
            <a:endParaRPr lang="en-IN"/>
          </a:p>
        </p:txBody>
      </p:sp>
      <p:sp>
        <p:nvSpPr>
          <p:cNvPr id="24596" name="Line 20"/>
          <p:cNvSpPr>
            <a:spLocks noChangeShapeType="1"/>
          </p:cNvSpPr>
          <p:nvPr/>
        </p:nvSpPr>
        <p:spPr bwMode="auto">
          <a:xfrm>
            <a:off x="2992438" y="4251325"/>
            <a:ext cx="0" cy="2138363"/>
          </a:xfrm>
          <a:prstGeom prst="line">
            <a:avLst/>
          </a:prstGeom>
          <a:noFill/>
          <a:ln w="3175">
            <a:solidFill>
              <a:schemeClr val="folHlink"/>
            </a:solidFill>
            <a:round/>
            <a:headEnd/>
            <a:tailEnd/>
          </a:ln>
        </p:spPr>
        <p:txBody>
          <a:bodyPr/>
          <a:lstStyle/>
          <a:p>
            <a:endParaRPr lang="en-IN"/>
          </a:p>
        </p:txBody>
      </p:sp>
      <p:sp>
        <p:nvSpPr>
          <p:cNvPr id="24597" name="Line 21"/>
          <p:cNvSpPr>
            <a:spLocks noChangeShapeType="1"/>
          </p:cNvSpPr>
          <p:nvPr/>
        </p:nvSpPr>
        <p:spPr bwMode="auto">
          <a:xfrm>
            <a:off x="2330450" y="4589463"/>
            <a:ext cx="0" cy="1800225"/>
          </a:xfrm>
          <a:prstGeom prst="line">
            <a:avLst/>
          </a:prstGeom>
          <a:noFill/>
          <a:ln w="3175">
            <a:solidFill>
              <a:schemeClr val="folHlink"/>
            </a:solidFill>
            <a:round/>
            <a:headEnd/>
            <a:tailEnd/>
          </a:ln>
        </p:spPr>
        <p:txBody>
          <a:bodyPr/>
          <a:lstStyle/>
          <a:p>
            <a:endParaRPr lang="en-IN"/>
          </a:p>
        </p:txBody>
      </p:sp>
      <p:sp>
        <p:nvSpPr>
          <p:cNvPr id="24598" name="Line 22"/>
          <p:cNvSpPr>
            <a:spLocks noChangeShapeType="1"/>
          </p:cNvSpPr>
          <p:nvPr/>
        </p:nvSpPr>
        <p:spPr bwMode="auto">
          <a:xfrm>
            <a:off x="1120775" y="4927600"/>
            <a:ext cx="2589213" cy="0"/>
          </a:xfrm>
          <a:prstGeom prst="line">
            <a:avLst/>
          </a:prstGeom>
          <a:noFill/>
          <a:ln w="3175">
            <a:solidFill>
              <a:schemeClr val="folHlink"/>
            </a:solidFill>
            <a:round/>
            <a:headEnd/>
            <a:tailEnd/>
          </a:ln>
        </p:spPr>
        <p:txBody>
          <a:bodyPr/>
          <a:lstStyle/>
          <a:p>
            <a:endParaRPr lang="en-IN"/>
          </a:p>
        </p:txBody>
      </p:sp>
      <p:sp>
        <p:nvSpPr>
          <p:cNvPr id="24599" name="Line 23"/>
          <p:cNvSpPr>
            <a:spLocks noChangeShapeType="1"/>
          </p:cNvSpPr>
          <p:nvPr/>
        </p:nvSpPr>
        <p:spPr bwMode="auto">
          <a:xfrm>
            <a:off x="1908175" y="5657850"/>
            <a:ext cx="1801813" cy="0"/>
          </a:xfrm>
          <a:prstGeom prst="line">
            <a:avLst/>
          </a:prstGeom>
          <a:noFill/>
          <a:ln w="3175">
            <a:solidFill>
              <a:schemeClr val="folHlink"/>
            </a:solidFill>
            <a:round/>
            <a:headEnd/>
            <a:tailEnd/>
          </a:ln>
        </p:spPr>
        <p:txBody>
          <a:bodyPr/>
          <a:lstStyle/>
          <a:p>
            <a:endParaRPr lang="en-IN"/>
          </a:p>
        </p:txBody>
      </p:sp>
      <p:sp>
        <p:nvSpPr>
          <p:cNvPr id="24600" name="Line 24"/>
          <p:cNvSpPr>
            <a:spLocks noChangeShapeType="1"/>
          </p:cNvSpPr>
          <p:nvPr/>
        </p:nvSpPr>
        <p:spPr bwMode="auto">
          <a:xfrm>
            <a:off x="1233488" y="6389688"/>
            <a:ext cx="2476500" cy="0"/>
          </a:xfrm>
          <a:prstGeom prst="line">
            <a:avLst/>
          </a:prstGeom>
          <a:noFill/>
          <a:ln w="3175">
            <a:solidFill>
              <a:schemeClr val="folHlink"/>
            </a:solidFill>
            <a:round/>
            <a:headEnd/>
            <a:tailEnd/>
          </a:ln>
        </p:spPr>
        <p:txBody>
          <a:bodyPr/>
          <a:lstStyle/>
          <a:p>
            <a:endParaRPr lang="en-IN"/>
          </a:p>
        </p:txBody>
      </p:sp>
      <p:sp>
        <p:nvSpPr>
          <p:cNvPr id="24601" name="Oval 25"/>
          <p:cNvSpPr>
            <a:spLocks noChangeArrowheads="1"/>
          </p:cNvSpPr>
          <p:nvPr/>
        </p:nvSpPr>
        <p:spPr bwMode="auto">
          <a:xfrm>
            <a:off x="2359025" y="4927600"/>
            <a:ext cx="1238250" cy="1462088"/>
          </a:xfrm>
          <a:prstGeom prst="ellipse">
            <a:avLst/>
          </a:prstGeom>
          <a:solidFill>
            <a:schemeClr val="accent1">
              <a:alpha val="0"/>
            </a:schemeClr>
          </a:solidFill>
          <a:ln w="28575">
            <a:solidFill>
              <a:schemeClr val="tx1"/>
            </a:solidFill>
            <a:round/>
            <a:headEnd/>
            <a:tailEnd/>
          </a:ln>
        </p:spPr>
        <p:txBody>
          <a:bodyPr wrap="none" anchor="ctr"/>
          <a:lstStyle/>
          <a:p>
            <a:endParaRPr lang="en-IN"/>
          </a:p>
        </p:txBody>
      </p:sp>
      <p:sp>
        <p:nvSpPr>
          <p:cNvPr id="24602" name="Line 26"/>
          <p:cNvSpPr>
            <a:spLocks noChangeShapeType="1"/>
          </p:cNvSpPr>
          <p:nvPr/>
        </p:nvSpPr>
        <p:spPr bwMode="auto">
          <a:xfrm>
            <a:off x="2992438" y="4927600"/>
            <a:ext cx="0" cy="1462088"/>
          </a:xfrm>
          <a:prstGeom prst="line">
            <a:avLst/>
          </a:prstGeom>
          <a:noFill/>
          <a:ln w="9525">
            <a:solidFill>
              <a:schemeClr val="tx1"/>
            </a:solidFill>
            <a:round/>
            <a:headEnd/>
            <a:tailEnd/>
          </a:ln>
        </p:spPr>
        <p:txBody>
          <a:bodyPr/>
          <a:lstStyle/>
          <a:p>
            <a:endParaRPr lang="en-IN"/>
          </a:p>
        </p:txBody>
      </p:sp>
      <p:sp>
        <p:nvSpPr>
          <p:cNvPr id="24603" name="Oval 27"/>
          <p:cNvSpPr>
            <a:spLocks noChangeArrowheads="1"/>
          </p:cNvSpPr>
          <p:nvPr/>
        </p:nvSpPr>
        <p:spPr bwMode="auto">
          <a:xfrm rot="-5273593">
            <a:off x="4048126" y="4589462"/>
            <a:ext cx="1238250" cy="1463675"/>
          </a:xfrm>
          <a:prstGeom prst="ellipse">
            <a:avLst/>
          </a:prstGeom>
          <a:solidFill>
            <a:schemeClr val="bg1"/>
          </a:solidFill>
          <a:ln w="28575">
            <a:solidFill>
              <a:schemeClr val="tx1"/>
            </a:solidFill>
            <a:round/>
            <a:headEnd/>
            <a:tailEnd/>
          </a:ln>
        </p:spPr>
        <p:txBody>
          <a:bodyPr wrap="none" anchor="ctr"/>
          <a:lstStyle/>
          <a:p>
            <a:endParaRPr lang="en-IN"/>
          </a:p>
        </p:txBody>
      </p:sp>
      <p:sp>
        <p:nvSpPr>
          <p:cNvPr id="24604" name="Line 28"/>
          <p:cNvSpPr>
            <a:spLocks noChangeShapeType="1"/>
          </p:cNvSpPr>
          <p:nvPr/>
        </p:nvSpPr>
        <p:spPr bwMode="auto">
          <a:xfrm>
            <a:off x="3597275" y="3970338"/>
            <a:ext cx="1689100" cy="0"/>
          </a:xfrm>
          <a:prstGeom prst="line">
            <a:avLst/>
          </a:prstGeom>
          <a:noFill/>
          <a:ln w="3175">
            <a:solidFill>
              <a:schemeClr val="folHlink"/>
            </a:solidFill>
            <a:round/>
            <a:headEnd/>
            <a:tailEnd/>
          </a:ln>
        </p:spPr>
        <p:txBody>
          <a:bodyPr/>
          <a:lstStyle/>
          <a:p>
            <a:endParaRPr lang="en-IN"/>
          </a:p>
        </p:txBody>
      </p:sp>
      <p:sp>
        <p:nvSpPr>
          <p:cNvPr id="24605" name="Line 29"/>
          <p:cNvSpPr>
            <a:spLocks noChangeShapeType="1"/>
          </p:cNvSpPr>
          <p:nvPr/>
        </p:nvSpPr>
        <p:spPr bwMode="auto">
          <a:xfrm>
            <a:off x="3035300" y="4337050"/>
            <a:ext cx="2363788" cy="0"/>
          </a:xfrm>
          <a:prstGeom prst="line">
            <a:avLst/>
          </a:prstGeom>
          <a:noFill/>
          <a:ln w="3175">
            <a:solidFill>
              <a:schemeClr val="folHlink"/>
            </a:solidFill>
            <a:round/>
            <a:headEnd/>
            <a:tailEnd/>
          </a:ln>
        </p:spPr>
        <p:txBody>
          <a:bodyPr/>
          <a:lstStyle/>
          <a:p>
            <a:endParaRPr lang="en-IN"/>
          </a:p>
        </p:txBody>
      </p:sp>
      <p:sp>
        <p:nvSpPr>
          <p:cNvPr id="24606" name="Oval 30"/>
          <p:cNvSpPr>
            <a:spLocks noChangeArrowheads="1"/>
          </p:cNvSpPr>
          <p:nvPr/>
        </p:nvSpPr>
        <p:spPr bwMode="auto">
          <a:xfrm rot="729832">
            <a:off x="3879850" y="4279900"/>
            <a:ext cx="112713" cy="11271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07" name="Oval 31"/>
          <p:cNvSpPr>
            <a:spLocks noChangeArrowheads="1"/>
          </p:cNvSpPr>
          <p:nvPr/>
        </p:nvSpPr>
        <p:spPr bwMode="auto">
          <a:xfrm rot="729832">
            <a:off x="4611688" y="4589463"/>
            <a:ext cx="112712" cy="11271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08" name="Oval 32"/>
          <p:cNvSpPr>
            <a:spLocks noChangeArrowheads="1"/>
          </p:cNvSpPr>
          <p:nvPr/>
        </p:nvSpPr>
        <p:spPr bwMode="auto">
          <a:xfrm rot="729832">
            <a:off x="5329238" y="4308475"/>
            <a:ext cx="112712" cy="11271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09" name="Oval 33"/>
          <p:cNvSpPr>
            <a:spLocks noChangeArrowheads="1"/>
          </p:cNvSpPr>
          <p:nvPr/>
        </p:nvSpPr>
        <p:spPr bwMode="auto">
          <a:xfrm rot="729832">
            <a:off x="4597400" y="3956050"/>
            <a:ext cx="112713" cy="11271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0" name="Line 34"/>
          <p:cNvSpPr>
            <a:spLocks noChangeShapeType="1"/>
          </p:cNvSpPr>
          <p:nvPr/>
        </p:nvSpPr>
        <p:spPr bwMode="auto">
          <a:xfrm flipV="1">
            <a:off x="3935413" y="3914775"/>
            <a:ext cx="0" cy="1687513"/>
          </a:xfrm>
          <a:prstGeom prst="line">
            <a:avLst/>
          </a:prstGeom>
          <a:noFill/>
          <a:ln w="3175">
            <a:solidFill>
              <a:schemeClr val="folHlink"/>
            </a:solidFill>
            <a:round/>
            <a:headEnd/>
            <a:tailEnd/>
          </a:ln>
        </p:spPr>
        <p:txBody>
          <a:bodyPr/>
          <a:lstStyle/>
          <a:p>
            <a:endParaRPr lang="en-IN"/>
          </a:p>
        </p:txBody>
      </p:sp>
      <p:sp>
        <p:nvSpPr>
          <p:cNvPr id="24611" name="Line 35"/>
          <p:cNvSpPr>
            <a:spLocks noChangeShapeType="1"/>
          </p:cNvSpPr>
          <p:nvPr/>
        </p:nvSpPr>
        <p:spPr bwMode="auto">
          <a:xfrm flipV="1">
            <a:off x="5399088" y="4027488"/>
            <a:ext cx="0" cy="1574800"/>
          </a:xfrm>
          <a:prstGeom prst="line">
            <a:avLst/>
          </a:prstGeom>
          <a:noFill/>
          <a:ln w="3175">
            <a:solidFill>
              <a:schemeClr val="folHlink"/>
            </a:solidFill>
            <a:round/>
            <a:headEnd/>
            <a:tailEnd/>
          </a:ln>
        </p:spPr>
        <p:txBody>
          <a:bodyPr/>
          <a:lstStyle/>
          <a:p>
            <a:endParaRPr lang="en-IN"/>
          </a:p>
        </p:txBody>
      </p:sp>
      <p:sp>
        <p:nvSpPr>
          <p:cNvPr id="24612" name="Line 36"/>
          <p:cNvSpPr>
            <a:spLocks noChangeShapeType="1"/>
          </p:cNvSpPr>
          <p:nvPr/>
        </p:nvSpPr>
        <p:spPr bwMode="auto">
          <a:xfrm>
            <a:off x="2359025" y="5662613"/>
            <a:ext cx="1238250" cy="0"/>
          </a:xfrm>
          <a:prstGeom prst="line">
            <a:avLst/>
          </a:prstGeom>
          <a:noFill/>
          <a:ln w="9525">
            <a:solidFill>
              <a:schemeClr val="tx1"/>
            </a:solidFill>
            <a:round/>
            <a:headEnd/>
            <a:tailEnd/>
          </a:ln>
        </p:spPr>
        <p:txBody>
          <a:bodyPr/>
          <a:lstStyle/>
          <a:p>
            <a:endParaRPr lang="en-IN"/>
          </a:p>
        </p:txBody>
      </p:sp>
      <p:sp>
        <p:nvSpPr>
          <p:cNvPr id="24613" name="Line 37"/>
          <p:cNvSpPr>
            <a:spLocks noChangeShapeType="1"/>
          </p:cNvSpPr>
          <p:nvPr/>
        </p:nvSpPr>
        <p:spPr bwMode="auto">
          <a:xfrm>
            <a:off x="3935413" y="5335588"/>
            <a:ext cx="1463675" cy="0"/>
          </a:xfrm>
          <a:prstGeom prst="line">
            <a:avLst/>
          </a:prstGeom>
          <a:noFill/>
          <a:ln w="9525">
            <a:solidFill>
              <a:schemeClr val="tx1"/>
            </a:solidFill>
            <a:round/>
            <a:headEnd/>
            <a:tailEnd/>
          </a:ln>
        </p:spPr>
        <p:txBody>
          <a:bodyPr/>
          <a:lstStyle/>
          <a:p>
            <a:endParaRPr lang="en-IN"/>
          </a:p>
        </p:txBody>
      </p:sp>
      <p:sp>
        <p:nvSpPr>
          <p:cNvPr id="24614" name="Line 38"/>
          <p:cNvSpPr>
            <a:spLocks noChangeShapeType="1"/>
          </p:cNvSpPr>
          <p:nvPr/>
        </p:nvSpPr>
        <p:spPr bwMode="auto">
          <a:xfrm>
            <a:off x="4667250" y="4702175"/>
            <a:ext cx="0" cy="1238250"/>
          </a:xfrm>
          <a:prstGeom prst="line">
            <a:avLst/>
          </a:prstGeom>
          <a:noFill/>
          <a:ln w="9525">
            <a:solidFill>
              <a:schemeClr val="tx1"/>
            </a:solidFill>
            <a:round/>
            <a:headEnd/>
            <a:tailEnd/>
          </a:ln>
        </p:spPr>
        <p:txBody>
          <a:bodyPr/>
          <a:lstStyle/>
          <a:p>
            <a:endParaRPr lang="en-IN"/>
          </a:p>
        </p:txBody>
      </p:sp>
      <p:sp>
        <p:nvSpPr>
          <p:cNvPr id="24615" name="Line 39"/>
          <p:cNvSpPr>
            <a:spLocks noChangeShapeType="1"/>
          </p:cNvSpPr>
          <p:nvPr/>
        </p:nvSpPr>
        <p:spPr bwMode="auto">
          <a:xfrm>
            <a:off x="4724400" y="4702175"/>
            <a:ext cx="900113" cy="1238250"/>
          </a:xfrm>
          <a:prstGeom prst="line">
            <a:avLst/>
          </a:prstGeom>
          <a:noFill/>
          <a:ln w="9525">
            <a:solidFill>
              <a:schemeClr val="tx1"/>
            </a:solidFill>
            <a:round/>
            <a:headEnd/>
            <a:tailEnd/>
          </a:ln>
        </p:spPr>
        <p:txBody>
          <a:bodyPr/>
          <a:lstStyle/>
          <a:p>
            <a:endParaRPr lang="en-IN"/>
          </a:p>
        </p:txBody>
      </p:sp>
      <p:sp>
        <p:nvSpPr>
          <p:cNvPr id="24616" name="Text Box 40"/>
          <p:cNvSpPr txBox="1">
            <a:spLocks noChangeArrowheads="1"/>
          </p:cNvSpPr>
          <p:nvPr/>
        </p:nvSpPr>
        <p:spPr bwMode="auto">
          <a:xfrm rot="3298978">
            <a:off x="5372893" y="5253832"/>
            <a:ext cx="392113" cy="304800"/>
          </a:xfrm>
          <a:prstGeom prst="rect">
            <a:avLst/>
          </a:prstGeom>
          <a:noFill/>
          <a:ln w="9525">
            <a:noFill/>
            <a:miter lim="800000"/>
            <a:headEnd/>
            <a:tailEnd/>
          </a:ln>
        </p:spPr>
        <p:txBody>
          <a:bodyPr wrap="none">
            <a:spAutoFit/>
          </a:bodyPr>
          <a:lstStyle/>
          <a:p>
            <a:r>
              <a:rPr lang="en-US" sz="1400"/>
              <a:t>TL</a:t>
            </a:r>
          </a:p>
        </p:txBody>
      </p:sp>
      <p:sp>
        <p:nvSpPr>
          <p:cNvPr id="24617" name="Line 41"/>
          <p:cNvSpPr>
            <a:spLocks noChangeShapeType="1"/>
          </p:cNvSpPr>
          <p:nvPr/>
        </p:nvSpPr>
        <p:spPr bwMode="auto">
          <a:xfrm flipH="1">
            <a:off x="4160838" y="5940425"/>
            <a:ext cx="1576387" cy="0"/>
          </a:xfrm>
          <a:prstGeom prst="line">
            <a:avLst/>
          </a:prstGeom>
          <a:noFill/>
          <a:ln w="9525">
            <a:solidFill>
              <a:schemeClr val="tx1"/>
            </a:solidFill>
            <a:round/>
            <a:headEnd/>
            <a:tailEnd/>
          </a:ln>
        </p:spPr>
        <p:txBody>
          <a:bodyPr/>
          <a:lstStyle/>
          <a:p>
            <a:endParaRPr lang="en-IN"/>
          </a:p>
        </p:txBody>
      </p:sp>
      <p:sp>
        <p:nvSpPr>
          <p:cNvPr id="24618" name="Line 42"/>
          <p:cNvSpPr>
            <a:spLocks noChangeShapeType="1"/>
          </p:cNvSpPr>
          <p:nvPr/>
        </p:nvSpPr>
        <p:spPr bwMode="auto">
          <a:xfrm>
            <a:off x="4652963" y="3886200"/>
            <a:ext cx="0" cy="900113"/>
          </a:xfrm>
          <a:prstGeom prst="line">
            <a:avLst/>
          </a:prstGeom>
          <a:noFill/>
          <a:ln w="9525">
            <a:solidFill>
              <a:schemeClr val="folHlink"/>
            </a:solidFill>
            <a:round/>
            <a:headEnd/>
            <a:tailEnd/>
          </a:ln>
        </p:spPr>
        <p:txBody>
          <a:bodyPr/>
          <a:lstStyle/>
          <a:p>
            <a:endParaRPr lang="en-IN"/>
          </a:p>
        </p:txBody>
      </p:sp>
      <p:sp>
        <p:nvSpPr>
          <p:cNvPr id="24619" name="Text Box 43"/>
          <p:cNvSpPr txBox="1">
            <a:spLocks noChangeArrowheads="1"/>
          </p:cNvSpPr>
          <p:nvPr/>
        </p:nvSpPr>
        <p:spPr bwMode="auto">
          <a:xfrm>
            <a:off x="0" y="4565650"/>
            <a:ext cx="303213" cy="304800"/>
          </a:xfrm>
          <a:prstGeom prst="rect">
            <a:avLst/>
          </a:prstGeom>
          <a:noFill/>
          <a:ln w="9525">
            <a:noFill/>
            <a:miter lim="800000"/>
            <a:headEnd/>
            <a:tailEnd/>
          </a:ln>
        </p:spPr>
        <p:txBody>
          <a:bodyPr wrap="none">
            <a:spAutoFit/>
          </a:bodyPr>
          <a:lstStyle/>
          <a:p>
            <a:r>
              <a:rPr lang="en-US" sz="1400"/>
              <a:t>X</a:t>
            </a:r>
          </a:p>
        </p:txBody>
      </p:sp>
      <p:sp>
        <p:nvSpPr>
          <p:cNvPr id="24620" name="Text Box 44"/>
          <p:cNvSpPr txBox="1">
            <a:spLocks noChangeArrowheads="1"/>
          </p:cNvSpPr>
          <p:nvPr/>
        </p:nvSpPr>
        <p:spPr bwMode="auto">
          <a:xfrm>
            <a:off x="5486400" y="4565650"/>
            <a:ext cx="303213" cy="304800"/>
          </a:xfrm>
          <a:prstGeom prst="rect">
            <a:avLst/>
          </a:prstGeom>
          <a:noFill/>
          <a:ln w="9525">
            <a:noFill/>
            <a:miter lim="800000"/>
            <a:headEnd/>
            <a:tailEnd/>
          </a:ln>
        </p:spPr>
        <p:txBody>
          <a:bodyPr wrap="none">
            <a:spAutoFit/>
          </a:bodyPr>
          <a:lstStyle/>
          <a:p>
            <a:r>
              <a:rPr lang="en-US" sz="1400"/>
              <a:t>Y</a:t>
            </a:r>
          </a:p>
        </p:txBody>
      </p:sp>
      <p:sp>
        <p:nvSpPr>
          <p:cNvPr id="24621" name="Text Box 45"/>
          <p:cNvSpPr txBox="1">
            <a:spLocks noChangeArrowheads="1"/>
          </p:cNvSpPr>
          <p:nvPr/>
        </p:nvSpPr>
        <p:spPr bwMode="auto">
          <a:xfrm>
            <a:off x="2557463" y="4460875"/>
            <a:ext cx="444500" cy="304800"/>
          </a:xfrm>
          <a:prstGeom prst="rect">
            <a:avLst/>
          </a:prstGeom>
          <a:noFill/>
          <a:ln w="9525">
            <a:noFill/>
            <a:miter lim="800000"/>
            <a:headEnd/>
            <a:tailEnd/>
          </a:ln>
        </p:spPr>
        <p:txBody>
          <a:bodyPr wrap="none">
            <a:spAutoFit/>
          </a:bodyPr>
          <a:lstStyle/>
          <a:p>
            <a:pPr algn="ctr"/>
            <a:r>
              <a:rPr lang="en-US" sz="1400"/>
              <a:t>30</a:t>
            </a:r>
            <a:r>
              <a:rPr lang="en-US" sz="1400" baseline="30000"/>
              <a:t>0</a:t>
            </a:r>
          </a:p>
        </p:txBody>
      </p:sp>
      <p:sp>
        <p:nvSpPr>
          <p:cNvPr id="24622" name="Text Box 46"/>
          <p:cNvSpPr txBox="1">
            <a:spLocks noChangeArrowheads="1"/>
          </p:cNvSpPr>
          <p:nvPr/>
        </p:nvSpPr>
        <p:spPr bwMode="auto">
          <a:xfrm>
            <a:off x="4822825" y="4773613"/>
            <a:ext cx="409575" cy="274637"/>
          </a:xfrm>
          <a:prstGeom prst="rect">
            <a:avLst/>
          </a:prstGeom>
          <a:noFill/>
          <a:ln w="9525">
            <a:noFill/>
            <a:miter lim="800000"/>
            <a:headEnd/>
            <a:tailEnd/>
          </a:ln>
        </p:spPr>
        <p:txBody>
          <a:bodyPr wrap="none">
            <a:spAutoFit/>
          </a:bodyPr>
          <a:lstStyle/>
          <a:p>
            <a:pPr algn="ctr"/>
            <a:r>
              <a:rPr lang="en-US" sz="1200"/>
              <a:t>60</a:t>
            </a:r>
            <a:r>
              <a:rPr lang="en-US" sz="1200" baseline="30000"/>
              <a:t>0</a:t>
            </a:r>
          </a:p>
        </p:txBody>
      </p:sp>
      <p:sp>
        <p:nvSpPr>
          <p:cNvPr id="24623" name="Text Box 47"/>
          <p:cNvSpPr txBox="1">
            <a:spLocks noChangeArrowheads="1"/>
          </p:cNvSpPr>
          <p:nvPr/>
        </p:nvSpPr>
        <p:spPr bwMode="auto">
          <a:xfrm>
            <a:off x="4495800" y="152400"/>
            <a:ext cx="4343400" cy="1803400"/>
          </a:xfrm>
          <a:prstGeom prst="rect">
            <a:avLst/>
          </a:prstGeom>
          <a:noFill/>
          <a:ln w="9525">
            <a:noFill/>
            <a:miter lim="800000"/>
            <a:headEnd/>
            <a:tailEnd/>
          </a:ln>
        </p:spPr>
        <p:txBody>
          <a:bodyPr>
            <a:spAutoFit/>
          </a:bodyPr>
          <a:lstStyle/>
          <a:p>
            <a:r>
              <a:rPr lang="en-US" sz="1600">
                <a:latin typeface="Times New Roman" pitchFamily="18" charset="0"/>
              </a:rPr>
              <a:t>Read problem and answer following questions</a:t>
            </a:r>
          </a:p>
          <a:p>
            <a:r>
              <a:rPr lang="en-US" sz="1600">
                <a:latin typeface="Times New Roman" pitchFamily="18" charset="0"/>
              </a:rPr>
              <a:t>1. Surface inclined to which plane? -------      </a:t>
            </a:r>
            <a:r>
              <a:rPr lang="en-US" sz="1600" b="1" i="1">
                <a:latin typeface="Times New Roman" pitchFamily="18" charset="0"/>
              </a:rPr>
              <a:t>HP</a:t>
            </a:r>
          </a:p>
          <a:p>
            <a:r>
              <a:rPr lang="en-US" sz="1600">
                <a:latin typeface="Times New Roman" pitchFamily="18" charset="0"/>
              </a:rPr>
              <a:t>2. Assumption for initial position? ------ </a:t>
            </a:r>
            <a:r>
              <a:rPr lang="en-US" sz="1600" b="1" i="1">
                <a:latin typeface="Times New Roman" pitchFamily="18" charset="0"/>
              </a:rPr>
              <a:t>// to HP</a:t>
            </a:r>
          </a:p>
          <a:p>
            <a:r>
              <a:rPr lang="en-US" sz="1600">
                <a:latin typeface="Times New Roman" pitchFamily="18" charset="0"/>
              </a:rPr>
              <a:t>3. So which view will show True shape? ---   </a:t>
            </a:r>
            <a:r>
              <a:rPr lang="en-US" sz="1600" b="1" i="1">
                <a:latin typeface="Times New Roman" pitchFamily="18" charset="0"/>
              </a:rPr>
              <a:t>TV</a:t>
            </a:r>
          </a:p>
          <a:p>
            <a:r>
              <a:rPr lang="en-US" sz="1600">
                <a:latin typeface="Times New Roman" pitchFamily="18" charset="0"/>
              </a:rPr>
              <a:t>4. Which diameter horizontal?   ----------       </a:t>
            </a:r>
            <a:r>
              <a:rPr lang="en-US" sz="1600" b="1" i="1">
                <a:latin typeface="Times New Roman" pitchFamily="18" charset="0"/>
              </a:rPr>
              <a:t>AB</a:t>
            </a:r>
          </a:p>
          <a:p>
            <a:r>
              <a:rPr lang="en-US" sz="1600">
                <a:latin typeface="Times New Roman" pitchFamily="18" charset="0"/>
              </a:rPr>
              <a:t>    </a:t>
            </a:r>
            <a:r>
              <a:rPr lang="en-US" sz="1600" b="1" i="1">
                <a:latin typeface="Times New Roman" pitchFamily="18" charset="0"/>
              </a:rPr>
              <a:t>Hence begin with TV,draw CIRCLE below </a:t>
            </a:r>
          </a:p>
          <a:p>
            <a:r>
              <a:rPr lang="en-US" sz="1600" b="1" i="1">
                <a:latin typeface="Times New Roman" pitchFamily="18" charset="0"/>
              </a:rPr>
              <a:t>     X-Y line, taking DIA. AB  // to X-Y</a:t>
            </a:r>
            <a:endParaRPr lang="en-US" sz="2400" b="1" i="1">
              <a:latin typeface="Times New Roman" pitchFamily="18" charset="0"/>
            </a:endParaRPr>
          </a:p>
        </p:txBody>
      </p:sp>
      <p:grpSp>
        <p:nvGrpSpPr>
          <p:cNvPr id="32812" name="Group 48"/>
          <p:cNvGrpSpPr>
            <a:grpSpLocks/>
          </p:cNvGrpSpPr>
          <p:nvPr/>
        </p:nvGrpSpPr>
        <p:grpSpPr bwMode="auto">
          <a:xfrm>
            <a:off x="8016875" y="46038"/>
            <a:ext cx="1096963" cy="182562"/>
            <a:chOff x="5050" y="29"/>
            <a:chExt cx="691" cy="115"/>
          </a:xfrm>
        </p:grpSpPr>
        <p:sp>
          <p:nvSpPr>
            <p:cNvPr id="32813" name="AutoShape 49">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32814" name="AutoShape 50">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32815" name="AutoShape 51">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32816" name="AutoShape 52">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32817" name="AutoShape 53">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32818" name="AutoShape 54">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89"/>
                                        </p:tgtEl>
                                        <p:attrNameLst>
                                          <p:attrName>style.visibility</p:attrName>
                                        </p:attrNameLst>
                                      </p:cBhvr>
                                      <p:to>
                                        <p:strVal val="visible"/>
                                      </p:to>
                                    </p:set>
                                    <p:anim calcmode="lin" valueType="num">
                                      <p:cBhvr additive="base">
                                        <p:cTn id="13" dur="500" fill="hold"/>
                                        <p:tgtEl>
                                          <p:spTgt spid="24589"/>
                                        </p:tgtEl>
                                        <p:attrNameLst>
                                          <p:attrName>ppt_x</p:attrName>
                                        </p:attrNameLst>
                                      </p:cBhvr>
                                      <p:tavLst>
                                        <p:tav tm="0">
                                          <p:val>
                                            <p:strVal val="0-#ppt_w/2"/>
                                          </p:val>
                                        </p:tav>
                                        <p:tav tm="100000">
                                          <p:val>
                                            <p:strVal val="#ppt_x"/>
                                          </p:val>
                                        </p:tav>
                                      </p:tavLst>
                                    </p:anim>
                                    <p:anim calcmode="lin" valueType="num">
                                      <p:cBhvr additive="base">
                                        <p:cTn id="14" dur="500" fill="hold"/>
                                        <p:tgtEl>
                                          <p:spTgt spid="245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4623"/>
                                        </p:tgtEl>
                                        <p:attrNameLst>
                                          <p:attrName>style.visibility</p:attrName>
                                        </p:attrNameLst>
                                      </p:cBhvr>
                                      <p:to>
                                        <p:strVal val="visible"/>
                                      </p:to>
                                    </p:set>
                                    <p:animEffect transition="in" filter="slide(fromLeft)">
                                      <p:cBhvr>
                                        <p:cTn id="19" dur="500"/>
                                        <p:tgtEl>
                                          <p:spTgt spid="2462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4619"/>
                                        </p:tgtEl>
                                        <p:attrNameLst>
                                          <p:attrName>style.visibility</p:attrName>
                                        </p:attrNameLst>
                                      </p:cBhvr>
                                      <p:to>
                                        <p:strVal val="visible"/>
                                      </p:to>
                                    </p:set>
                                    <p:anim calcmode="lin" valueType="num">
                                      <p:cBhvr additive="base">
                                        <p:cTn id="24" dur="500" fill="hold"/>
                                        <p:tgtEl>
                                          <p:spTgt spid="24619"/>
                                        </p:tgtEl>
                                        <p:attrNameLst>
                                          <p:attrName>ppt_x</p:attrName>
                                        </p:attrNameLst>
                                      </p:cBhvr>
                                      <p:tavLst>
                                        <p:tav tm="0">
                                          <p:val>
                                            <p:strVal val="0-#ppt_w/2"/>
                                          </p:val>
                                        </p:tav>
                                        <p:tav tm="100000">
                                          <p:val>
                                            <p:strVal val="#ppt_x"/>
                                          </p:val>
                                        </p:tav>
                                      </p:tavLst>
                                    </p:anim>
                                    <p:anim calcmode="lin" valueType="num">
                                      <p:cBhvr additive="base">
                                        <p:cTn id="25" dur="500" fill="hold"/>
                                        <p:tgtEl>
                                          <p:spTgt spid="2461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4620"/>
                                        </p:tgtEl>
                                        <p:attrNameLst>
                                          <p:attrName>style.visibility</p:attrName>
                                        </p:attrNameLst>
                                      </p:cBhvr>
                                      <p:to>
                                        <p:strVal val="visible"/>
                                      </p:to>
                                    </p:set>
                                    <p:anim calcmode="lin" valueType="num">
                                      <p:cBhvr additive="base">
                                        <p:cTn id="30" dur="500" fill="hold"/>
                                        <p:tgtEl>
                                          <p:spTgt spid="24620"/>
                                        </p:tgtEl>
                                        <p:attrNameLst>
                                          <p:attrName>ppt_x</p:attrName>
                                        </p:attrNameLst>
                                      </p:cBhvr>
                                      <p:tavLst>
                                        <p:tav tm="0">
                                          <p:val>
                                            <p:strVal val="0-#ppt_w/2"/>
                                          </p:val>
                                        </p:tav>
                                        <p:tav tm="100000">
                                          <p:val>
                                            <p:strVal val="#ppt_x"/>
                                          </p:val>
                                        </p:tav>
                                      </p:tavLst>
                                    </p:anim>
                                    <p:anim calcmode="lin" valueType="num">
                                      <p:cBhvr additive="base">
                                        <p:cTn id="31" dur="500" fill="hold"/>
                                        <p:tgtEl>
                                          <p:spTgt spid="2462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4586"/>
                                        </p:tgtEl>
                                        <p:attrNameLst>
                                          <p:attrName>style.visibility</p:attrName>
                                        </p:attrNameLst>
                                      </p:cBhvr>
                                      <p:to>
                                        <p:strVal val="visible"/>
                                      </p:to>
                                    </p:set>
                                    <p:anim calcmode="lin" valueType="num">
                                      <p:cBhvr>
                                        <p:cTn id="36" dur="500" fill="hold"/>
                                        <p:tgtEl>
                                          <p:spTgt spid="24586"/>
                                        </p:tgtEl>
                                        <p:attrNameLst>
                                          <p:attrName>ppt_w</p:attrName>
                                        </p:attrNameLst>
                                      </p:cBhvr>
                                      <p:tavLst>
                                        <p:tav tm="0">
                                          <p:val>
                                            <p:fltVal val="0"/>
                                          </p:val>
                                        </p:tav>
                                        <p:tav tm="100000">
                                          <p:val>
                                            <p:strVal val="#ppt_w"/>
                                          </p:val>
                                        </p:tav>
                                      </p:tavLst>
                                    </p:anim>
                                    <p:anim calcmode="lin" valueType="num">
                                      <p:cBhvr>
                                        <p:cTn id="37" dur="500" fill="hold"/>
                                        <p:tgtEl>
                                          <p:spTgt spid="24586"/>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4587"/>
                                        </p:tgtEl>
                                        <p:attrNameLst>
                                          <p:attrName>style.visibility</p:attrName>
                                        </p:attrNameLst>
                                      </p:cBhvr>
                                      <p:to>
                                        <p:strVal val="visible"/>
                                      </p:to>
                                    </p:set>
                                    <p:anim calcmode="lin" valueType="num">
                                      <p:cBhvr additive="base">
                                        <p:cTn id="42" dur="500" fill="hold"/>
                                        <p:tgtEl>
                                          <p:spTgt spid="24587"/>
                                        </p:tgtEl>
                                        <p:attrNameLst>
                                          <p:attrName>ppt_x</p:attrName>
                                        </p:attrNameLst>
                                      </p:cBhvr>
                                      <p:tavLst>
                                        <p:tav tm="0">
                                          <p:val>
                                            <p:strVal val="0-#ppt_w/2"/>
                                          </p:val>
                                        </p:tav>
                                        <p:tav tm="100000">
                                          <p:val>
                                            <p:strVal val="#ppt_x"/>
                                          </p:val>
                                        </p:tav>
                                      </p:tavLst>
                                    </p:anim>
                                    <p:anim calcmode="lin" valueType="num">
                                      <p:cBhvr additive="base">
                                        <p:cTn id="43" dur="500" fill="hold"/>
                                        <p:tgtEl>
                                          <p:spTgt spid="2458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4588"/>
                                        </p:tgtEl>
                                        <p:attrNameLst>
                                          <p:attrName>style.visibility</p:attrName>
                                        </p:attrNameLst>
                                      </p:cBhvr>
                                      <p:to>
                                        <p:strVal val="visible"/>
                                      </p:to>
                                    </p:set>
                                    <p:anim calcmode="lin" valueType="num">
                                      <p:cBhvr additive="base">
                                        <p:cTn id="48" dur="500" fill="hold"/>
                                        <p:tgtEl>
                                          <p:spTgt spid="24588"/>
                                        </p:tgtEl>
                                        <p:attrNameLst>
                                          <p:attrName>ppt_x</p:attrName>
                                        </p:attrNameLst>
                                      </p:cBhvr>
                                      <p:tavLst>
                                        <p:tav tm="0">
                                          <p:val>
                                            <p:strVal val="0-#ppt_w/2"/>
                                          </p:val>
                                        </p:tav>
                                        <p:tav tm="100000">
                                          <p:val>
                                            <p:strVal val="#ppt_x"/>
                                          </p:val>
                                        </p:tav>
                                      </p:tavLst>
                                    </p:anim>
                                    <p:anim calcmode="lin" valueType="num">
                                      <p:cBhvr additive="base">
                                        <p:cTn id="49" dur="500" fill="hold"/>
                                        <p:tgtEl>
                                          <p:spTgt spid="2458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4" fill="hold" grpId="0" nodeType="clickEffect">
                                  <p:stCondLst>
                                    <p:cond delay="0"/>
                                  </p:stCondLst>
                                  <p:childTnLst>
                                    <p:set>
                                      <p:cBhvr>
                                        <p:cTn id="53" dur="1" fill="hold">
                                          <p:stCondLst>
                                            <p:cond delay="0"/>
                                          </p:stCondLst>
                                        </p:cTn>
                                        <p:tgtEl>
                                          <p:spTgt spid="24590"/>
                                        </p:tgtEl>
                                        <p:attrNameLst>
                                          <p:attrName>style.visibility</p:attrName>
                                        </p:attrNameLst>
                                      </p:cBhvr>
                                      <p:to>
                                        <p:strVal val="visible"/>
                                      </p:to>
                                    </p:set>
                                    <p:anim calcmode="lin" valueType="num">
                                      <p:cBhvr>
                                        <p:cTn id="54" dur="500" fill="hold"/>
                                        <p:tgtEl>
                                          <p:spTgt spid="24590"/>
                                        </p:tgtEl>
                                        <p:attrNameLst>
                                          <p:attrName>ppt_x</p:attrName>
                                        </p:attrNameLst>
                                      </p:cBhvr>
                                      <p:tavLst>
                                        <p:tav tm="0">
                                          <p:val>
                                            <p:strVal val="#ppt_x"/>
                                          </p:val>
                                        </p:tav>
                                        <p:tav tm="100000">
                                          <p:val>
                                            <p:strVal val="#ppt_x"/>
                                          </p:val>
                                        </p:tav>
                                      </p:tavLst>
                                    </p:anim>
                                    <p:anim calcmode="lin" valueType="num">
                                      <p:cBhvr>
                                        <p:cTn id="55" dur="500" fill="hold"/>
                                        <p:tgtEl>
                                          <p:spTgt spid="24590"/>
                                        </p:tgtEl>
                                        <p:attrNameLst>
                                          <p:attrName>ppt_y</p:attrName>
                                        </p:attrNameLst>
                                      </p:cBhvr>
                                      <p:tavLst>
                                        <p:tav tm="0">
                                          <p:val>
                                            <p:strVal val="#ppt_y+#ppt_h/2"/>
                                          </p:val>
                                        </p:tav>
                                        <p:tav tm="100000">
                                          <p:val>
                                            <p:strVal val="#ppt_y"/>
                                          </p:val>
                                        </p:tav>
                                      </p:tavLst>
                                    </p:anim>
                                    <p:anim calcmode="lin" valueType="num">
                                      <p:cBhvr>
                                        <p:cTn id="56" dur="500" fill="hold"/>
                                        <p:tgtEl>
                                          <p:spTgt spid="24590"/>
                                        </p:tgtEl>
                                        <p:attrNameLst>
                                          <p:attrName>ppt_w</p:attrName>
                                        </p:attrNameLst>
                                      </p:cBhvr>
                                      <p:tavLst>
                                        <p:tav tm="0">
                                          <p:val>
                                            <p:strVal val="#ppt_w"/>
                                          </p:val>
                                        </p:tav>
                                        <p:tav tm="100000">
                                          <p:val>
                                            <p:strVal val="#ppt_w"/>
                                          </p:val>
                                        </p:tav>
                                      </p:tavLst>
                                    </p:anim>
                                    <p:anim calcmode="lin" valueType="num">
                                      <p:cBhvr>
                                        <p:cTn id="57" dur="500" fill="hold"/>
                                        <p:tgtEl>
                                          <p:spTgt spid="24590"/>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4" fill="hold" grpId="0" nodeType="clickEffect">
                                  <p:stCondLst>
                                    <p:cond delay="0"/>
                                  </p:stCondLst>
                                  <p:childTnLst>
                                    <p:set>
                                      <p:cBhvr>
                                        <p:cTn id="61" dur="1" fill="hold">
                                          <p:stCondLst>
                                            <p:cond delay="0"/>
                                          </p:stCondLst>
                                        </p:cTn>
                                        <p:tgtEl>
                                          <p:spTgt spid="24591"/>
                                        </p:tgtEl>
                                        <p:attrNameLst>
                                          <p:attrName>style.visibility</p:attrName>
                                        </p:attrNameLst>
                                      </p:cBhvr>
                                      <p:to>
                                        <p:strVal val="visible"/>
                                      </p:to>
                                    </p:set>
                                    <p:anim calcmode="lin" valueType="num">
                                      <p:cBhvr>
                                        <p:cTn id="62" dur="500" fill="hold"/>
                                        <p:tgtEl>
                                          <p:spTgt spid="24591"/>
                                        </p:tgtEl>
                                        <p:attrNameLst>
                                          <p:attrName>ppt_x</p:attrName>
                                        </p:attrNameLst>
                                      </p:cBhvr>
                                      <p:tavLst>
                                        <p:tav tm="0">
                                          <p:val>
                                            <p:strVal val="#ppt_x"/>
                                          </p:val>
                                        </p:tav>
                                        <p:tav tm="100000">
                                          <p:val>
                                            <p:strVal val="#ppt_x"/>
                                          </p:val>
                                        </p:tav>
                                      </p:tavLst>
                                    </p:anim>
                                    <p:anim calcmode="lin" valueType="num">
                                      <p:cBhvr>
                                        <p:cTn id="63" dur="500" fill="hold"/>
                                        <p:tgtEl>
                                          <p:spTgt spid="24591"/>
                                        </p:tgtEl>
                                        <p:attrNameLst>
                                          <p:attrName>ppt_y</p:attrName>
                                        </p:attrNameLst>
                                      </p:cBhvr>
                                      <p:tavLst>
                                        <p:tav tm="0">
                                          <p:val>
                                            <p:strVal val="#ppt_y+#ppt_h/2"/>
                                          </p:val>
                                        </p:tav>
                                        <p:tav tm="100000">
                                          <p:val>
                                            <p:strVal val="#ppt_y"/>
                                          </p:val>
                                        </p:tav>
                                      </p:tavLst>
                                    </p:anim>
                                    <p:anim calcmode="lin" valueType="num">
                                      <p:cBhvr>
                                        <p:cTn id="64" dur="500" fill="hold"/>
                                        <p:tgtEl>
                                          <p:spTgt spid="24591"/>
                                        </p:tgtEl>
                                        <p:attrNameLst>
                                          <p:attrName>ppt_w</p:attrName>
                                        </p:attrNameLst>
                                      </p:cBhvr>
                                      <p:tavLst>
                                        <p:tav tm="0">
                                          <p:val>
                                            <p:strVal val="#ppt_w"/>
                                          </p:val>
                                        </p:tav>
                                        <p:tav tm="100000">
                                          <p:val>
                                            <p:strVal val="#ppt_w"/>
                                          </p:val>
                                        </p:tav>
                                      </p:tavLst>
                                    </p:anim>
                                    <p:anim calcmode="lin" valueType="num">
                                      <p:cBhvr>
                                        <p:cTn id="65" dur="500" fill="hold"/>
                                        <p:tgtEl>
                                          <p:spTgt spid="24591"/>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4" fill="hold" grpId="0" nodeType="clickEffect">
                                  <p:stCondLst>
                                    <p:cond delay="0"/>
                                  </p:stCondLst>
                                  <p:childTnLst>
                                    <p:set>
                                      <p:cBhvr>
                                        <p:cTn id="69" dur="1" fill="hold">
                                          <p:stCondLst>
                                            <p:cond delay="0"/>
                                          </p:stCondLst>
                                        </p:cTn>
                                        <p:tgtEl>
                                          <p:spTgt spid="24592"/>
                                        </p:tgtEl>
                                        <p:attrNameLst>
                                          <p:attrName>style.visibility</p:attrName>
                                        </p:attrNameLst>
                                      </p:cBhvr>
                                      <p:to>
                                        <p:strVal val="visible"/>
                                      </p:to>
                                    </p:set>
                                    <p:anim calcmode="lin" valueType="num">
                                      <p:cBhvr>
                                        <p:cTn id="70" dur="500" fill="hold"/>
                                        <p:tgtEl>
                                          <p:spTgt spid="24592"/>
                                        </p:tgtEl>
                                        <p:attrNameLst>
                                          <p:attrName>ppt_x</p:attrName>
                                        </p:attrNameLst>
                                      </p:cBhvr>
                                      <p:tavLst>
                                        <p:tav tm="0">
                                          <p:val>
                                            <p:strVal val="#ppt_x"/>
                                          </p:val>
                                        </p:tav>
                                        <p:tav tm="100000">
                                          <p:val>
                                            <p:strVal val="#ppt_x"/>
                                          </p:val>
                                        </p:tav>
                                      </p:tavLst>
                                    </p:anim>
                                    <p:anim calcmode="lin" valueType="num">
                                      <p:cBhvr>
                                        <p:cTn id="71" dur="500" fill="hold"/>
                                        <p:tgtEl>
                                          <p:spTgt spid="24592"/>
                                        </p:tgtEl>
                                        <p:attrNameLst>
                                          <p:attrName>ppt_y</p:attrName>
                                        </p:attrNameLst>
                                      </p:cBhvr>
                                      <p:tavLst>
                                        <p:tav tm="0">
                                          <p:val>
                                            <p:strVal val="#ppt_y+#ppt_h/2"/>
                                          </p:val>
                                        </p:tav>
                                        <p:tav tm="100000">
                                          <p:val>
                                            <p:strVal val="#ppt_y"/>
                                          </p:val>
                                        </p:tav>
                                      </p:tavLst>
                                    </p:anim>
                                    <p:anim calcmode="lin" valueType="num">
                                      <p:cBhvr>
                                        <p:cTn id="72" dur="500" fill="hold"/>
                                        <p:tgtEl>
                                          <p:spTgt spid="24592"/>
                                        </p:tgtEl>
                                        <p:attrNameLst>
                                          <p:attrName>ppt_w</p:attrName>
                                        </p:attrNameLst>
                                      </p:cBhvr>
                                      <p:tavLst>
                                        <p:tav tm="0">
                                          <p:val>
                                            <p:strVal val="#ppt_w"/>
                                          </p:val>
                                        </p:tav>
                                        <p:tav tm="100000">
                                          <p:val>
                                            <p:strVal val="#ppt_w"/>
                                          </p:val>
                                        </p:tav>
                                      </p:tavLst>
                                    </p:anim>
                                    <p:anim calcmode="lin" valueType="num">
                                      <p:cBhvr>
                                        <p:cTn id="73" dur="500" fill="hold"/>
                                        <p:tgtEl>
                                          <p:spTgt spid="24592"/>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10" fill="hold" grpId="0" nodeType="clickEffect">
                                  <p:stCondLst>
                                    <p:cond delay="0"/>
                                  </p:stCondLst>
                                  <p:childTnLst>
                                    <p:set>
                                      <p:cBhvr>
                                        <p:cTn id="77" dur="1" fill="hold">
                                          <p:stCondLst>
                                            <p:cond delay="0"/>
                                          </p:stCondLst>
                                        </p:cTn>
                                        <p:tgtEl>
                                          <p:spTgt spid="24593"/>
                                        </p:tgtEl>
                                        <p:attrNameLst>
                                          <p:attrName>style.visibility</p:attrName>
                                        </p:attrNameLst>
                                      </p:cBhvr>
                                      <p:to>
                                        <p:strVal val="visible"/>
                                      </p:to>
                                    </p:set>
                                    <p:anim calcmode="lin" valueType="num">
                                      <p:cBhvr>
                                        <p:cTn id="78" dur="500" fill="hold"/>
                                        <p:tgtEl>
                                          <p:spTgt spid="24593"/>
                                        </p:tgtEl>
                                        <p:attrNameLst>
                                          <p:attrName>ppt_w</p:attrName>
                                        </p:attrNameLst>
                                      </p:cBhvr>
                                      <p:tavLst>
                                        <p:tav tm="0">
                                          <p:val>
                                            <p:fltVal val="0"/>
                                          </p:val>
                                        </p:tav>
                                        <p:tav tm="100000">
                                          <p:val>
                                            <p:strVal val="#ppt_w"/>
                                          </p:val>
                                        </p:tav>
                                      </p:tavLst>
                                    </p:anim>
                                    <p:anim calcmode="lin" valueType="num">
                                      <p:cBhvr>
                                        <p:cTn id="79" dur="500" fill="hold"/>
                                        <p:tgtEl>
                                          <p:spTgt spid="24593"/>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24621"/>
                                        </p:tgtEl>
                                        <p:attrNameLst>
                                          <p:attrName>style.visibility</p:attrName>
                                        </p:attrNameLst>
                                      </p:cBhvr>
                                      <p:to>
                                        <p:strVal val="visible"/>
                                      </p:to>
                                    </p:set>
                                    <p:anim calcmode="lin" valueType="num">
                                      <p:cBhvr additive="base">
                                        <p:cTn id="84" dur="500" fill="hold"/>
                                        <p:tgtEl>
                                          <p:spTgt spid="24621"/>
                                        </p:tgtEl>
                                        <p:attrNameLst>
                                          <p:attrName>ppt_x</p:attrName>
                                        </p:attrNameLst>
                                      </p:cBhvr>
                                      <p:tavLst>
                                        <p:tav tm="0">
                                          <p:val>
                                            <p:strVal val="0-#ppt_w/2"/>
                                          </p:val>
                                        </p:tav>
                                        <p:tav tm="100000">
                                          <p:val>
                                            <p:strVal val="#ppt_x"/>
                                          </p:val>
                                        </p:tav>
                                      </p:tavLst>
                                    </p:anim>
                                    <p:anim calcmode="lin" valueType="num">
                                      <p:cBhvr additive="base">
                                        <p:cTn id="85" dur="500" fill="hold"/>
                                        <p:tgtEl>
                                          <p:spTgt spid="24621"/>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7" presetClass="entr" presetSubtype="10" fill="hold" grpId="0" nodeType="clickEffect">
                                  <p:stCondLst>
                                    <p:cond delay="0"/>
                                  </p:stCondLst>
                                  <p:childTnLst>
                                    <p:set>
                                      <p:cBhvr>
                                        <p:cTn id="89" dur="1" fill="hold">
                                          <p:stCondLst>
                                            <p:cond delay="0"/>
                                          </p:stCondLst>
                                        </p:cTn>
                                        <p:tgtEl>
                                          <p:spTgt spid="24594"/>
                                        </p:tgtEl>
                                        <p:attrNameLst>
                                          <p:attrName>style.visibility</p:attrName>
                                        </p:attrNameLst>
                                      </p:cBhvr>
                                      <p:to>
                                        <p:strVal val="visible"/>
                                      </p:to>
                                    </p:set>
                                    <p:anim calcmode="lin" valueType="num">
                                      <p:cBhvr>
                                        <p:cTn id="90" dur="500" fill="hold"/>
                                        <p:tgtEl>
                                          <p:spTgt spid="24594"/>
                                        </p:tgtEl>
                                        <p:attrNameLst>
                                          <p:attrName>ppt_w</p:attrName>
                                        </p:attrNameLst>
                                      </p:cBhvr>
                                      <p:tavLst>
                                        <p:tav tm="0">
                                          <p:val>
                                            <p:fltVal val="0"/>
                                          </p:val>
                                        </p:tav>
                                        <p:tav tm="100000">
                                          <p:val>
                                            <p:strVal val="#ppt_w"/>
                                          </p:val>
                                        </p:tav>
                                      </p:tavLst>
                                    </p:anim>
                                    <p:anim calcmode="lin" valueType="num">
                                      <p:cBhvr>
                                        <p:cTn id="91" dur="500" fill="hold"/>
                                        <p:tgtEl>
                                          <p:spTgt spid="24594"/>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24595"/>
                                        </p:tgtEl>
                                        <p:attrNameLst>
                                          <p:attrName>style.visibility</p:attrName>
                                        </p:attrNameLst>
                                      </p:cBhvr>
                                      <p:to>
                                        <p:strVal val="visible"/>
                                      </p:to>
                                    </p:set>
                                    <p:anim calcmode="lin" valueType="num">
                                      <p:cBhvr>
                                        <p:cTn id="96" dur="500" fill="hold"/>
                                        <p:tgtEl>
                                          <p:spTgt spid="24595"/>
                                        </p:tgtEl>
                                        <p:attrNameLst>
                                          <p:attrName>ppt_x</p:attrName>
                                        </p:attrNameLst>
                                      </p:cBhvr>
                                      <p:tavLst>
                                        <p:tav tm="0">
                                          <p:val>
                                            <p:strVal val="#ppt_x"/>
                                          </p:val>
                                        </p:tav>
                                        <p:tav tm="100000">
                                          <p:val>
                                            <p:strVal val="#ppt_x"/>
                                          </p:val>
                                        </p:tav>
                                      </p:tavLst>
                                    </p:anim>
                                    <p:anim calcmode="lin" valueType="num">
                                      <p:cBhvr>
                                        <p:cTn id="97" dur="500" fill="hold"/>
                                        <p:tgtEl>
                                          <p:spTgt spid="24595"/>
                                        </p:tgtEl>
                                        <p:attrNameLst>
                                          <p:attrName>ppt_y</p:attrName>
                                        </p:attrNameLst>
                                      </p:cBhvr>
                                      <p:tavLst>
                                        <p:tav tm="0">
                                          <p:val>
                                            <p:strVal val="#ppt_y-#ppt_h/2"/>
                                          </p:val>
                                        </p:tav>
                                        <p:tav tm="100000">
                                          <p:val>
                                            <p:strVal val="#ppt_y"/>
                                          </p:val>
                                        </p:tav>
                                      </p:tavLst>
                                    </p:anim>
                                    <p:anim calcmode="lin" valueType="num">
                                      <p:cBhvr>
                                        <p:cTn id="98" dur="500" fill="hold"/>
                                        <p:tgtEl>
                                          <p:spTgt spid="24595"/>
                                        </p:tgtEl>
                                        <p:attrNameLst>
                                          <p:attrName>ppt_w</p:attrName>
                                        </p:attrNameLst>
                                      </p:cBhvr>
                                      <p:tavLst>
                                        <p:tav tm="0">
                                          <p:val>
                                            <p:strVal val="#ppt_w"/>
                                          </p:val>
                                        </p:tav>
                                        <p:tav tm="100000">
                                          <p:val>
                                            <p:strVal val="#ppt_w"/>
                                          </p:val>
                                        </p:tav>
                                      </p:tavLst>
                                    </p:anim>
                                    <p:anim calcmode="lin" valueType="num">
                                      <p:cBhvr>
                                        <p:cTn id="99" dur="500" fill="hold"/>
                                        <p:tgtEl>
                                          <p:spTgt spid="2459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1" fill="hold" grpId="0" nodeType="clickEffect">
                                  <p:stCondLst>
                                    <p:cond delay="0"/>
                                  </p:stCondLst>
                                  <p:childTnLst>
                                    <p:set>
                                      <p:cBhvr>
                                        <p:cTn id="103" dur="1" fill="hold">
                                          <p:stCondLst>
                                            <p:cond delay="0"/>
                                          </p:stCondLst>
                                        </p:cTn>
                                        <p:tgtEl>
                                          <p:spTgt spid="24596"/>
                                        </p:tgtEl>
                                        <p:attrNameLst>
                                          <p:attrName>style.visibility</p:attrName>
                                        </p:attrNameLst>
                                      </p:cBhvr>
                                      <p:to>
                                        <p:strVal val="visible"/>
                                      </p:to>
                                    </p:set>
                                    <p:anim calcmode="lin" valueType="num">
                                      <p:cBhvr>
                                        <p:cTn id="104" dur="500" fill="hold"/>
                                        <p:tgtEl>
                                          <p:spTgt spid="24596"/>
                                        </p:tgtEl>
                                        <p:attrNameLst>
                                          <p:attrName>ppt_x</p:attrName>
                                        </p:attrNameLst>
                                      </p:cBhvr>
                                      <p:tavLst>
                                        <p:tav tm="0">
                                          <p:val>
                                            <p:strVal val="#ppt_x"/>
                                          </p:val>
                                        </p:tav>
                                        <p:tav tm="100000">
                                          <p:val>
                                            <p:strVal val="#ppt_x"/>
                                          </p:val>
                                        </p:tav>
                                      </p:tavLst>
                                    </p:anim>
                                    <p:anim calcmode="lin" valueType="num">
                                      <p:cBhvr>
                                        <p:cTn id="105" dur="500" fill="hold"/>
                                        <p:tgtEl>
                                          <p:spTgt spid="24596"/>
                                        </p:tgtEl>
                                        <p:attrNameLst>
                                          <p:attrName>ppt_y</p:attrName>
                                        </p:attrNameLst>
                                      </p:cBhvr>
                                      <p:tavLst>
                                        <p:tav tm="0">
                                          <p:val>
                                            <p:strVal val="#ppt_y-#ppt_h/2"/>
                                          </p:val>
                                        </p:tav>
                                        <p:tav tm="100000">
                                          <p:val>
                                            <p:strVal val="#ppt_y"/>
                                          </p:val>
                                        </p:tav>
                                      </p:tavLst>
                                    </p:anim>
                                    <p:anim calcmode="lin" valueType="num">
                                      <p:cBhvr>
                                        <p:cTn id="106" dur="500" fill="hold"/>
                                        <p:tgtEl>
                                          <p:spTgt spid="24596"/>
                                        </p:tgtEl>
                                        <p:attrNameLst>
                                          <p:attrName>ppt_w</p:attrName>
                                        </p:attrNameLst>
                                      </p:cBhvr>
                                      <p:tavLst>
                                        <p:tav tm="0">
                                          <p:val>
                                            <p:strVal val="#ppt_w"/>
                                          </p:val>
                                        </p:tav>
                                        <p:tav tm="100000">
                                          <p:val>
                                            <p:strVal val="#ppt_w"/>
                                          </p:val>
                                        </p:tav>
                                      </p:tavLst>
                                    </p:anim>
                                    <p:anim calcmode="lin" valueType="num">
                                      <p:cBhvr>
                                        <p:cTn id="107" dur="500" fill="hold"/>
                                        <p:tgtEl>
                                          <p:spTgt spid="24596"/>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1" fill="hold" grpId="0" nodeType="clickEffect">
                                  <p:stCondLst>
                                    <p:cond delay="0"/>
                                  </p:stCondLst>
                                  <p:childTnLst>
                                    <p:set>
                                      <p:cBhvr>
                                        <p:cTn id="111" dur="1" fill="hold">
                                          <p:stCondLst>
                                            <p:cond delay="0"/>
                                          </p:stCondLst>
                                        </p:cTn>
                                        <p:tgtEl>
                                          <p:spTgt spid="24597"/>
                                        </p:tgtEl>
                                        <p:attrNameLst>
                                          <p:attrName>style.visibility</p:attrName>
                                        </p:attrNameLst>
                                      </p:cBhvr>
                                      <p:to>
                                        <p:strVal val="visible"/>
                                      </p:to>
                                    </p:set>
                                    <p:anim calcmode="lin" valueType="num">
                                      <p:cBhvr>
                                        <p:cTn id="112" dur="500" fill="hold"/>
                                        <p:tgtEl>
                                          <p:spTgt spid="24597"/>
                                        </p:tgtEl>
                                        <p:attrNameLst>
                                          <p:attrName>ppt_x</p:attrName>
                                        </p:attrNameLst>
                                      </p:cBhvr>
                                      <p:tavLst>
                                        <p:tav tm="0">
                                          <p:val>
                                            <p:strVal val="#ppt_x"/>
                                          </p:val>
                                        </p:tav>
                                        <p:tav tm="100000">
                                          <p:val>
                                            <p:strVal val="#ppt_x"/>
                                          </p:val>
                                        </p:tav>
                                      </p:tavLst>
                                    </p:anim>
                                    <p:anim calcmode="lin" valueType="num">
                                      <p:cBhvr>
                                        <p:cTn id="113" dur="500" fill="hold"/>
                                        <p:tgtEl>
                                          <p:spTgt spid="24597"/>
                                        </p:tgtEl>
                                        <p:attrNameLst>
                                          <p:attrName>ppt_y</p:attrName>
                                        </p:attrNameLst>
                                      </p:cBhvr>
                                      <p:tavLst>
                                        <p:tav tm="0">
                                          <p:val>
                                            <p:strVal val="#ppt_y-#ppt_h/2"/>
                                          </p:val>
                                        </p:tav>
                                        <p:tav tm="100000">
                                          <p:val>
                                            <p:strVal val="#ppt_y"/>
                                          </p:val>
                                        </p:tav>
                                      </p:tavLst>
                                    </p:anim>
                                    <p:anim calcmode="lin" valueType="num">
                                      <p:cBhvr>
                                        <p:cTn id="114" dur="500" fill="hold"/>
                                        <p:tgtEl>
                                          <p:spTgt spid="24597"/>
                                        </p:tgtEl>
                                        <p:attrNameLst>
                                          <p:attrName>ppt_w</p:attrName>
                                        </p:attrNameLst>
                                      </p:cBhvr>
                                      <p:tavLst>
                                        <p:tav tm="0">
                                          <p:val>
                                            <p:strVal val="#ppt_w"/>
                                          </p:val>
                                        </p:tav>
                                        <p:tav tm="100000">
                                          <p:val>
                                            <p:strVal val="#ppt_w"/>
                                          </p:val>
                                        </p:tav>
                                      </p:tavLst>
                                    </p:anim>
                                    <p:anim calcmode="lin" valueType="num">
                                      <p:cBhvr>
                                        <p:cTn id="115" dur="500" fill="hold"/>
                                        <p:tgtEl>
                                          <p:spTgt spid="24597"/>
                                        </p:tgtEl>
                                        <p:attrNameLst>
                                          <p:attrName>ppt_h</p:attrName>
                                        </p:attrNameLst>
                                      </p:cBhvr>
                                      <p:tavLst>
                                        <p:tav tm="0">
                                          <p:val>
                                            <p:fltVal val="0"/>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24599"/>
                                        </p:tgtEl>
                                        <p:attrNameLst>
                                          <p:attrName>style.visibility</p:attrName>
                                        </p:attrNameLst>
                                      </p:cBhvr>
                                      <p:to>
                                        <p:strVal val="visible"/>
                                      </p:to>
                                    </p:set>
                                    <p:anim calcmode="lin" valueType="num">
                                      <p:cBhvr additive="base">
                                        <p:cTn id="120" dur="500" fill="hold"/>
                                        <p:tgtEl>
                                          <p:spTgt spid="24599"/>
                                        </p:tgtEl>
                                        <p:attrNameLst>
                                          <p:attrName>ppt_x</p:attrName>
                                        </p:attrNameLst>
                                      </p:cBhvr>
                                      <p:tavLst>
                                        <p:tav tm="0">
                                          <p:val>
                                            <p:strVal val="0-#ppt_w/2"/>
                                          </p:val>
                                        </p:tav>
                                        <p:tav tm="100000">
                                          <p:val>
                                            <p:strVal val="#ppt_x"/>
                                          </p:val>
                                        </p:tav>
                                      </p:tavLst>
                                    </p:anim>
                                    <p:anim calcmode="lin" valueType="num">
                                      <p:cBhvr additive="base">
                                        <p:cTn id="121" dur="500" fill="hold"/>
                                        <p:tgtEl>
                                          <p:spTgt spid="24599"/>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8" fill="hold" grpId="0" nodeType="clickEffect">
                                  <p:stCondLst>
                                    <p:cond delay="0"/>
                                  </p:stCondLst>
                                  <p:childTnLst>
                                    <p:set>
                                      <p:cBhvr>
                                        <p:cTn id="125" dur="1" fill="hold">
                                          <p:stCondLst>
                                            <p:cond delay="0"/>
                                          </p:stCondLst>
                                        </p:cTn>
                                        <p:tgtEl>
                                          <p:spTgt spid="24598"/>
                                        </p:tgtEl>
                                        <p:attrNameLst>
                                          <p:attrName>style.visibility</p:attrName>
                                        </p:attrNameLst>
                                      </p:cBhvr>
                                      <p:to>
                                        <p:strVal val="visible"/>
                                      </p:to>
                                    </p:set>
                                    <p:anim calcmode="lin" valueType="num">
                                      <p:cBhvr additive="base">
                                        <p:cTn id="126" dur="500" fill="hold"/>
                                        <p:tgtEl>
                                          <p:spTgt spid="24598"/>
                                        </p:tgtEl>
                                        <p:attrNameLst>
                                          <p:attrName>ppt_x</p:attrName>
                                        </p:attrNameLst>
                                      </p:cBhvr>
                                      <p:tavLst>
                                        <p:tav tm="0">
                                          <p:val>
                                            <p:strVal val="0-#ppt_w/2"/>
                                          </p:val>
                                        </p:tav>
                                        <p:tav tm="100000">
                                          <p:val>
                                            <p:strVal val="#ppt_x"/>
                                          </p:val>
                                        </p:tav>
                                      </p:tavLst>
                                    </p:anim>
                                    <p:anim calcmode="lin" valueType="num">
                                      <p:cBhvr additive="base">
                                        <p:cTn id="127" dur="500" fill="hold"/>
                                        <p:tgtEl>
                                          <p:spTgt spid="24598"/>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24600"/>
                                        </p:tgtEl>
                                        <p:attrNameLst>
                                          <p:attrName>style.visibility</p:attrName>
                                        </p:attrNameLst>
                                      </p:cBhvr>
                                      <p:to>
                                        <p:strVal val="visible"/>
                                      </p:to>
                                    </p:set>
                                    <p:anim calcmode="lin" valueType="num">
                                      <p:cBhvr additive="base">
                                        <p:cTn id="132" dur="500" fill="hold"/>
                                        <p:tgtEl>
                                          <p:spTgt spid="24600"/>
                                        </p:tgtEl>
                                        <p:attrNameLst>
                                          <p:attrName>ppt_x</p:attrName>
                                        </p:attrNameLst>
                                      </p:cBhvr>
                                      <p:tavLst>
                                        <p:tav tm="0">
                                          <p:val>
                                            <p:strVal val="0-#ppt_w/2"/>
                                          </p:val>
                                        </p:tav>
                                        <p:tav tm="100000">
                                          <p:val>
                                            <p:strVal val="#ppt_x"/>
                                          </p:val>
                                        </p:tav>
                                      </p:tavLst>
                                    </p:anim>
                                    <p:anim calcmode="lin" valueType="num">
                                      <p:cBhvr additive="base">
                                        <p:cTn id="133" dur="500" fill="hold"/>
                                        <p:tgtEl>
                                          <p:spTgt spid="24600"/>
                                        </p:tgtEl>
                                        <p:attrNameLst>
                                          <p:attrName>ppt_y</p:attrName>
                                        </p:attrNameLst>
                                      </p:cBhvr>
                                      <p:tavLst>
                                        <p:tav tm="0">
                                          <p:val>
                                            <p:strVal val="#ppt_y"/>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3" presetClass="entr" presetSubtype="16" fill="hold" grpId="0" nodeType="clickEffect">
                                  <p:stCondLst>
                                    <p:cond delay="0"/>
                                  </p:stCondLst>
                                  <p:childTnLst>
                                    <p:set>
                                      <p:cBhvr>
                                        <p:cTn id="137" dur="1" fill="hold">
                                          <p:stCondLst>
                                            <p:cond delay="0"/>
                                          </p:stCondLst>
                                        </p:cTn>
                                        <p:tgtEl>
                                          <p:spTgt spid="24601"/>
                                        </p:tgtEl>
                                        <p:attrNameLst>
                                          <p:attrName>style.visibility</p:attrName>
                                        </p:attrNameLst>
                                      </p:cBhvr>
                                      <p:to>
                                        <p:strVal val="visible"/>
                                      </p:to>
                                    </p:set>
                                    <p:anim calcmode="lin" valueType="num">
                                      <p:cBhvr>
                                        <p:cTn id="138" dur="500" fill="hold"/>
                                        <p:tgtEl>
                                          <p:spTgt spid="24601"/>
                                        </p:tgtEl>
                                        <p:attrNameLst>
                                          <p:attrName>ppt_w</p:attrName>
                                        </p:attrNameLst>
                                      </p:cBhvr>
                                      <p:tavLst>
                                        <p:tav tm="0">
                                          <p:val>
                                            <p:fltVal val="0"/>
                                          </p:val>
                                        </p:tav>
                                        <p:tav tm="100000">
                                          <p:val>
                                            <p:strVal val="#ppt_w"/>
                                          </p:val>
                                        </p:tav>
                                      </p:tavLst>
                                    </p:anim>
                                    <p:anim calcmode="lin" valueType="num">
                                      <p:cBhvr>
                                        <p:cTn id="139" dur="500" fill="hold"/>
                                        <p:tgtEl>
                                          <p:spTgt spid="24601"/>
                                        </p:tgtEl>
                                        <p:attrNameLst>
                                          <p:attrName>ppt_h</p:attrName>
                                        </p:attrNameLst>
                                      </p:cBhvr>
                                      <p:tavLst>
                                        <p:tav tm="0">
                                          <p:val>
                                            <p:fltVal val="0"/>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8" fill="hold" grpId="0" nodeType="clickEffect">
                                  <p:stCondLst>
                                    <p:cond delay="0"/>
                                  </p:stCondLst>
                                  <p:childTnLst>
                                    <p:set>
                                      <p:cBhvr>
                                        <p:cTn id="143" dur="1" fill="hold">
                                          <p:stCondLst>
                                            <p:cond delay="0"/>
                                          </p:stCondLst>
                                        </p:cTn>
                                        <p:tgtEl>
                                          <p:spTgt spid="24602"/>
                                        </p:tgtEl>
                                        <p:attrNameLst>
                                          <p:attrName>style.visibility</p:attrName>
                                        </p:attrNameLst>
                                      </p:cBhvr>
                                      <p:to>
                                        <p:strVal val="visible"/>
                                      </p:to>
                                    </p:set>
                                    <p:anim calcmode="lin" valueType="num">
                                      <p:cBhvr additive="base">
                                        <p:cTn id="144" dur="500" fill="hold"/>
                                        <p:tgtEl>
                                          <p:spTgt spid="24602"/>
                                        </p:tgtEl>
                                        <p:attrNameLst>
                                          <p:attrName>ppt_x</p:attrName>
                                        </p:attrNameLst>
                                      </p:cBhvr>
                                      <p:tavLst>
                                        <p:tav tm="0">
                                          <p:val>
                                            <p:strVal val="0-#ppt_w/2"/>
                                          </p:val>
                                        </p:tav>
                                        <p:tav tm="100000">
                                          <p:val>
                                            <p:strVal val="#ppt_x"/>
                                          </p:val>
                                        </p:tav>
                                      </p:tavLst>
                                    </p:anim>
                                    <p:anim calcmode="lin" valueType="num">
                                      <p:cBhvr additive="base">
                                        <p:cTn id="145" dur="500" fill="hold"/>
                                        <p:tgtEl>
                                          <p:spTgt spid="24602"/>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24612"/>
                                        </p:tgtEl>
                                        <p:attrNameLst>
                                          <p:attrName>style.visibility</p:attrName>
                                        </p:attrNameLst>
                                      </p:cBhvr>
                                      <p:to>
                                        <p:strVal val="visible"/>
                                      </p:to>
                                    </p:set>
                                    <p:anim calcmode="lin" valueType="num">
                                      <p:cBhvr additive="base">
                                        <p:cTn id="150" dur="500" fill="hold"/>
                                        <p:tgtEl>
                                          <p:spTgt spid="24612"/>
                                        </p:tgtEl>
                                        <p:attrNameLst>
                                          <p:attrName>ppt_x</p:attrName>
                                        </p:attrNameLst>
                                      </p:cBhvr>
                                      <p:tavLst>
                                        <p:tav tm="0">
                                          <p:val>
                                            <p:strVal val="0-#ppt_w/2"/>
                                          </p:val>
                                        </p:tav>
                                        <p:tav tm="100000">
                                          <p:val>
                                            <p:strVal val="#ppt_x"/>
                                          </p:val>
                                        </p:tav>
                                      </p:tavLst>
                                    </p:anim>
                                    <p:anim calcmode="lin" valueType="num">
                                      <p:cBhvr additive="base">
                                        <p:cTn id="151" dur="500" fill="hold"/>
                                        <p:tgtEl>
                                          <p:spTgt spid="24612"/>
                                        </p:tgtEl>
                                        <p:attrNameLst>
                                          <p:attrName>ppt_y</p:attrName>
                                        </p:attrNameLst>
                                      </p:cBhvr>
                                      <p:tavLst>
                                        <p:tav tm="0">
                                          <p:val>
                                            <p:strVal val="#ppt_y"/>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8" fill="hold" nodeType="clickEffect">
                                  <p:stCondLst>
                                    <p:cond delay="0"/>
                                  </p:stCondLst>
                                  <p:childTnLst>
                                    <p:set>
                                      <p:cBhvr>
                                        <p:cTn id="155" dur="1" fill="hold">
                                          <p:stCondLst>
                                            <p:cond delay="0"/>
                                          </p:stCondLst>
                                        </p:cTn>
                                        <p:tgtEl>
                                          <p:spTgt spid="2"/>
                                        </p:tgtEl>
                                        <p:attrNameLst>
                                          <p:attrName>style.visibility</p:attrName>
                                        </p:attrNameLst>
                                      </p:cBhvr>
                                      <p:to>
                                        <p:strVal val="visible"/>
                                      </p:to>
                                    </p:set>
                                    <p:anim calcmode="lin" valueType="num">
                                      <p:cBhvr additive="base">
                                        <p:cTn id="156" dur="500" fill="hold"/>
                                        <p:tgtEl>
                                          <p:spTgt spid="2"/>
                                        </p:tgtEl>
                                        <p:attrNameLst>
                                          <p:attrName>ppt_x</p:attrName>
                                        </p:attrNameLst>
                                      </p:cBhvr>
                                      <p:tavLst>
                                        <p:tav tm="0">
                                          <p:val>
                                            <p:strVal val="0-#ppt_w/2"/>
                                          </p:val>
                                        </p:tav>
                                        <p:tav tm="100000">
                                          <p:val>
                                            <p:strVal val="#ppt_x"/>
                                          </p:val>
                                        </p:tav>
                                      </p:tavLst>
                                    </p:anim>
                                    <p:anim calcmode="lin" valueType="num">
                                      <p:cBhvr additive="base">
                                        <p:cTn id="15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8" presetClass="entr" presetSubtype="6" fill="hold" grpId="0" nodeType="clickEffect">
                                  <p:stCondLst>
                                    <p:cond delay="0"/>
                                  </p:stCondLst>
                                  <p:childTnLst>
                                    <p:set>
                                      <p:cBhvr>
                                        <p:cTn id="161" dur="1" fill="hold">
                                          <p:stCondLst>
                                            <p:cond delay="0"/>
                                          </p:stCondLst>
                                        </p:cTn>
                                        <p:tgtEl>
                                          <p:spTgt spid="24615"/>
                                        </p:tgtEl>
                                        <p:attrNameLst>
                                          <p:attrName>style.visibility</p:attrName>
                                        </p:attrNameLst>
                                      </p:cBhvr>
                                      <p:to>
                                        <p:strVal val="visible"/>
                                      </p:to>
                                    </p:set>
                                    <p:animEffect transition="in" filter="strips(downRight)">
                                      <p:cBhvr>
                                        <p:cTn id="162" dur="500"/>
                                        <p:tgtEl>
                                          <p:spTgt spid="24615"/>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24622"/>
                                        </p:tgtEl>
                                        <p:attrNameLst>
                                          <p:attrName>style.visibility</p:attrName>
                                        </p:attrNameLst>
                                      </p:cBhvr>
                                      <p:to>
                                        <p:strVal val="visible"/>
                                      </p:to>
                                    </p:set>
                                    <p:anim calcmode="lin" valueType="num">
                                      <p:cBhvr additive="base">
                                        <p:cTn id="167" dur="500" fill="hold"/>
                                        <p:tgtEl>
                                          <p:spTgt spid="24622"/>
                                        </p:tgtEl>
                                        <p:attrNameLst>
                                          <p:attrName>ppt_x</p:attrName>
                                        </p:attrNameLst>
                                      </p:cBhvr>
                                      <p:tavLst>
                                        <p:tav tm="0">
                                          <p:val>
                                            <p:strVal val="0-#ppt_w/2"/>
                                          </p:val>
                                        </p:tav>
                                        <p:tav tm="100000">
                                          <p:val>
                                            <p:strVal val="#ppt_x"/>
                                          </p:val>
                                        </p:tav>
                                      </p:tavLst>
                                    </p:anim>
                                    <p:anim calcmode="lin" valueType="num">
                                      <p:cBhvr additive="base">
                                        <p:cTn id="168" dur="500" fill="hold"/>
                                        <p:tgtEl>
                                          <p:spTgt spid="24622"/>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0" nodeType="clickEffect">
                                  <p:stCondLst>
                                    <p:cond delay="0"/>
                                  </p:stCondLst>
                                  <p:childTnLst>
                                    <p:set>
                                      <p:cBhvr>
                                        <p:cTn id="172" dur="1" fill="hold">
                                          <p:stCondLst>
                                            <p:cond delay="0"/>
                                          </p:stCondLst>
                                        </p:cTn>
                                        <p:tgtEl>
                                          <p:spTgt spid="24616"/>
                                        </p:tgtEl>
                                        <p:attrNameLst>
                                          <p:attrName>style.visibility</p:attrName>
                                        </p:attrNameLst>
                                      </p:cBhvr>
                                      <p:to>
                                        <p:strVal val="visible"/>
                                      </p:to>
                                    </p:set>
                                    <p:anim calcmode="lin" valueType="num">
                                      <p:cBhvr additive="base">
                                        <p:cTn id="173" dur="500" fill="hold"/>
                                        <p:tgtEl>
                                          <p:spTgt spid="24616"/>
                                        </p:tgtEl>
                                        <p:attrNameLst>
                                          <p:attrName>ppt_x</p:attrName>
                                        </p:attrNameLst>
                                      </p:cBhvr>
                                      <p:tavLst>
                                        <p:tav tm="0">
                                          <p:val>
                                            <p:strVal val="0-#ppt_w/2"/>
                                          </p:val>
                                        </p:tav>
                                        <p:tav tm="100000">
                                          <p:val>
                                            <p:strVal val="#ppt_x"/>
                                          </p:val>
                                        </p:tav>
                                      </p:tavLst>
                                    </p:anim>
                                    <p:anim calcmode="lin" valueType="num">
                                      <p:cBhvr additive="base">
                                        <p:cTn id="174" dur="500" fill="hold"/>
                                        <p:tgtEl>
                                          <p:spTgt spid="24616"/>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0" nodeType="clickEffect">
                                  <p:stCondLst>
                                    <p:cond delay="0"/>
                                  </p:stCondLst>
                                  <p:childTnLst>
                                    <p:set>
                                      <p:cBhvr>
                                        <p:cTn id="178" dur="1" fill="hold">
                                          <p:stCondLst>
                                            <p:cond delay="0"/>
                                          </p:stCondLst>
                                        </p:cTn>
                                        <p:tgtEl>
                                          <p:spTgt spid="24617"/>
                                        </p:tgtEl>
                                        <p:attrNameLst>
                                          <p:attrName>style.visibility</p:attrName>
                                        </p:attrNameLst>
                                      </p:cBhvr>
                                      <p:to>
                                        <p:strVal val="visible"/>
                                      </p:to>
                                    </p:set>
                                    <p:anim calcmode="lin" valueType="num">
                                      <p:cBhvr additive="base">
                                        <p:cTn id="179" dur="500" fill="hold"/>
                                        <p:tgtEl>
                                          <p:spTgt spid="24617"/>
                                        </p:tgtEl>
                                        <p:attrNameLst>
                                          <p:attrName>ppt_x</p:attrName>
                                        </p:attrNameLst>
                                      </p:cBhvr>
                                      <p:tavLst>
                                        <p:tav tm="0">
                                          <p:val>
                                            <p:strVal val="0-#ppt_w/2"/>
                                          </p:val>
                                        </p:tav>
                                        <p:tav tm="100000">
                                          <p:val>
                                            <p:strVal val="#ppt_x"/>
                                          </p:val>
                                        </p:tav>
                                      </p:tavLst>
                                    </p:anim>
                                    <p:anim calcmode="lin" valueType="num">
                                      <p:cBhvr additive="base">
                                        <p:cTn id="180" dur="500" fill="hold"/>
                                        <p:tgtEl>
                                          <p:spTgt spid="24617"/>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17" presetClass="entr" presetSubtype="10" fill="hold" grpId="0" nodeType="clickEffect">
                                  <p:stCondLst>
                                    <p:cond delay="0"/>
                                  </p:stCondLst>
                                  <p:childTnLst>
                                    <p:set>
                                      <p:cBhvr>
                                        <p:cTn id="184" dur="1" fill="hold">
                                          <p:stCondLst>
                                            <p:cond delay="0"/>
                                          </p:stCondLst>
                                        </p:cTn>
                                        <p:tgtEl>
                                          <p:spTgt spid="24614"/>
                                        </p:tgtEl>
                                        <p:attrNameLst>
                                          <p:attrName>style.visibility</p:attrName>
                                        </p:attrNameLst>
                                      </p:cBhvr>
                                      <p:to>
                                        <p:strVal val="visible"/>
                                      </p:to>
                                    </p:set>
                                    <p:anim calcmode="lin" valueType="num">
                                      <p:cBhvr>
                                        <p:cTn id="185" dur="500" fill="hold"/>
                                        <p:tgtEl>
                                          <p:spTgt spid="24614"/>
                                        </p:tgtEl>
                                        <p:attrNameLst>
                                          <p:attrName>ppt_w</p:attrName>
                                        </p:attrNameLst>
                                      </p:cBhvr>
                                      <p:tavLst>
                                        <p:tav tm="0">
                                          <p:val>
                                            <p:fltVal val="0"/>
                                          </p:val>
                                        </p:tav>
                                        <p:tav tm="100000">
                                          <p:val>
                                            <p:strVal val="#ppt_w"/>
                                          </p:val>
                                        </p:tav>
                                      </p:tavLst>
                                    </p:anim>
                                    <p:anim calcmode="lin" valueType="num">
                                      <p:cBhvr>
                                        <p:cTn id="186" dur="500" fill="hold"/>
                                        <p:tgtEl>
                                          <p:spTgt spid="24614"/>
                                        </p:tgtEl>
                                        <p:attrNameLst>
                                          <p:attrName>ppt_h</p:attrName>
                                        </p:attrNameLst>
                                      </p:cBhvr>
                                      <p:tavLst>
                                        <p:tav tm="0">
                                          <p:val>
                                            <p:strVal val="#ppt_h"/>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8" fill="hold" grpId="0" nodeType="clickEffect">
                                  <p:stCondLst>
                                    <p:cond delay="0"/>
                                  </p:stCondLst>
                                  <p:childTnLst>
                                    <p:set>
                                      <p:cBhvr>
                                        <p:cTn id="190" dur="1" fill="hold">
                                          <p:stCondLst>
                                            <p:cond delay="0"/>
                                          </p:stCondLst>
                                        </p:cTn>
                                        <p:tgtEl>
                                          <p:spTgt spid="24613"/>
                                        </p:tgtEl>
                                        <p:attrNameLst>
                                          <p:attrName>style.visibility</p:attrName>
                                        </p:attrNameLst>
                                      </p:cBhvr>
                                      <p:to>
                                        <p:strVal val="visible"/>
                                      </p:to>
                                    </p:set>
                                    <p:anim calcmode="lin" valueType="num">
                                      <p:cBhvr additive="base">
                                        <p:cTn id="191" dur="500" fill="hold"/>
                                        <p:tgtEl>
                                          <p:spTgt spid="24613"/>
                                        </p:tgtEl>
                                        <p:attrNameLst>
                                          <p:attrName>ppt_x</p:attrName>
                                        </p:attrNameLst>
                                      </p:cBhvr>
                                      <p:tavLst>
                                        <p:tav tm="0">
                                          <p:val>
                                            <p:strVal val="0-#ppt_w/2"/>
                                          </p:val>
                                        </p:tav>
                                        <p:tav tm="100000">
                                          <p:val>
                                            <p:strVal val="#ppt_x"/>
                                          </p:val>
                                        </p:tav>
                                      </p:tavLst>
                                    </p:anim>
                                    <p:anim calcmode="lin" valueType="num">
                                      <p:cBhvr additive="base">
                                        <p:cTn id="192" dur="500" fill="hold"/>
                                        <p:tgtEl>
                                          <p:spTgt spid="24613"/>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3" presetClass="entr" presetSubtype="16" fill="hold" grpId="0" nodeType="clickEffect">
                                  <p:stCondLst>
                                    <p:cond delay="0"/>
                                  </p:stCondLst>
                                  <p:childTnLst>
                                    <p:set>
                                      <p:cBhvr>
                                        <p:cTn id="196" dur="1" fill="hold">
                                          <p:stCondLst>
                                            <p:cond delay="0"/>
                                          </p:stCondLst>
                                        </p:cTn>
                                        <p:tgtEl>
                                          <p:spTgt spid="24603"/>
                                        </p:tgtEl>
                                        <p:attrNameLst>
                                          <p:attrName>style.visibility</p:attrName>
                                        </p:attrNameLst>
                                      </p:cBhvr>
                                      <p:to>
                                        <p:strVal val="visible"/>
                                      </p:to>
                                    </p:set>
                                    <p:anim calcmode="lin" valueType="num">
                                      <p:cBhvr>
                                        <p:cTn id="197" dur="500" fill="hold"/>
                                        <p:tgtEl>
                                          <p:spTgt spid="24603"/>
                                        </p:tgtEl>
                                        <p:attrNameLst>
                                          <p:attrName>ppt_w</p:attrName>
                                        </p:attrNameLst>
                                      </p:cBhvr>
                                      <p:tavLst>
                                        <p:tav tm="0">
                                          <p:val>
                                            <p:fltVal val="0"/>
                                          </p:val>
                                        </p:tav>
                                        <p:tav tm="100000">
                                          <p:val>
                                            <p:strVal val="#ppt_w"/>
                                          </p:val>
                                        </p:tav>
                                      </p:tavLst>
                                    </p:anim>
                                    <p:anim calcmode="lin" valueType="num">
                                      <p:cBhvr>
                                        <p:cTn id="198" dur="500" fill="hold"/>
                                        <p:tgtEl>
                                          <p:spTgt spid="24603"/>
                                        </p:tgtEl>
                                        <p:attrNameLst>
                                          <p:attrName>ppt_h</p:attrName>
                                        </p:attrNameLst>
                                      </p:cBhvr>
                                      <p:tavLst>
                                        <p:tav tm="0">
                                          <p:val>
                                            <p:fltVal val="0"/>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17" presetClass="entr" presetSubtype="4" fill="hold" grpId="0" nodeType="clickEffect">
                                  <p:stCondLst>
                                    <p:cond delay="0"/>
                                  </p:stCondLst>
                                  <p:childTnLst>
                                    <p:set>
                                      <p:cBhvr>
                                        <p:cTn id="202" dur="1" fill="hold">
                                          <p:stCondLst>
                                            <p:cond delay="0"/>
                                          </p:stCondLst>
                                        </p:cTn>
                                        <p:tgtEl>
                                          <p:spTgt spid="24610"/>
                                        </p:tgtEl>
                                        <p:attrNameLst>
                                          <p:attrName>style.visibility</p:attrName>
                                        </p:attrNameLst>
                                      </p:cBhvr>
                                      <p:to>
                                        <p:strVal val="visible"/>
                                      </p:to>
                                    </p:set>
                                    <p:anim calcmode="lin" valueType="num">
                                      <p:cBhvr>
                                        <p:cTn id="203" dur="500" fill="hold"/>
                                        <p:tgtEl>
                                          <p:spTgt spid="24610"/>
                                        </p:tgtEl>
                                        <p:attrNameLst>
                                          <p:attrName>ppt_x</p:attrName>
                                        </p:attrNameLst>
                                      </p:cBhvr>
                                      <p:tavLst>
                                        <p:tav tm="0">
                                          <p:val>
                                            <p:strVal val="#ppt_x"/>
                                          </p:val>
                                        </p:tav>
                                        <p:tav tm="100000">
                                          <p:val>
                                            <p:strVal val="#ppt_x"/>
                                          </p:val>
                                        </p:tav>
                                      </p:tavLst>
                                    </p:anim>
                                    <p:anim calcmode="lin" valueType="num">
                                      <p:cBhvr>
                                        <p:cTn id="204" dur="500" fill="hold"/>
                                        <p:tgtEl>
                                          <p:spTgt spid="24610"/>
                                        </p:tgtEl>
                                        <p:attrNameLst>
                                          <p:attrName>ppt_y</p:attrName>
                                        </p:attrNameLst>
                                      </p:cBhvr>
                                      <p:tavLst>
                                        <p:tav tm="0">
                                          <p:val>
                                            <p:strVal val="#ppt_y+#ppt_h/2"/>
                                          </p:val>
                                        </p:tav>
                                        <p:tav tm="100000">
                                          <p:val>
                                            <p:strVal val="#ppt_y"/>
                                          </p:val>
                                        </p:tav>
                                      </p:tavLst>
                                    </p:anim>
                                    <p:anim calcmode="lin" valueType="num">
                                      <p:cBhvr>
                                        <p:cTn id="205" dur="500" fill="hold"/>
                                        <p:tgtEl>
                                          <p:spTgt spid="24610"/>
                                        </p:tgtEl>
                                        <p:attrNameLst>
                                          <p:attrName>ppt_w</p:attrName>
                                        </p:attrNameLst>
                                      </p:cBhvr>
                                      <p:tavLst>
                                        <p:tav tm="0">
                                          <p:val>
                                            <p:strVal val="#ppt_w"/>
                                          </p:val>
                                        </p:tav>
                                        <p:tav tm="100000">
                                          <p:val>
                                            <p:strVal val="#ppt_w"/>
                                          </p:val>
                                        </p:tav>
                                      </p:tavLst>
                                    </p:anim>
                                    <p:anim calcmode="lin" valueType="num">
                                      <p:cBhvr>
                                        <p:cTn id="206" dur="500" fill="hold"/>
                                        <p:tgtEl>
                                          <p:spTgt spid="24610"/>
                                        </p:tgtEl>
                                        <p:attrNameLst>
                                          <p:attrName>ppt_h</p:attrName>
                                        </p:attrNameLst>
                                      </p:cBhvr>
                                      <p:tavLst>
                                        <p:tav tm="0">
                                          <p:val>
                                            <p:fltVal val="0"/>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4" fill="hold" grpId="0" nodeType="clickEffect">
                                  <p:stCondLst>
                                    <p:cond delay="0"/>
                                  </p:stCondLst>
                                  <p:childTnLst>
                                    <p:set>
                                      <p:cBhvr>
                                        <p:cTn id="210" dur="1" fill="hold">
                                          <p:stCondLst>
                                            <p:cond delay="0"/>
                                          </p:stCondLst>
                                        </p:cTn>
                                        <p:tgtEl>
                                          <p:spTgt spid="24611"/>
                                        </p:tgtEl>
                                        <p:attrNameLst>
                                          <p:attrName>style.visibility</p:attrName>
                                        </p:attrNameLst>
                                      </p:cBhvr>
                                      <p:to>
                                        <p:strVal val="visible"/>
                                      </p:to>
                                    </p:set>
                                    <p:anim calcmode="lin" valueType="num">
                                      <p:cBhvr>
                                        <p:cTn id="211" dur="500" fill="hold"/>
                                        <p:tgtEl>
                                          <p:spTgt spid="24611"/>
                                        </p:tgtEl>
                                        <p:attrNameLst>
                                          <p:attrName>ppt_x</p:attrName>
                                        </p:attrNameLst>
                                      </p:cBhvr>
                                      <p:tavLst>
                                        <p:tav tm="0">
                                          <p:val>
                                            <p:strVal val="#ppt_x"/>
                                          </p:val>
                                        </p:tav>
                                        <p:tav tm="100000">
                                          <p:val>
                                            <p:strVal val="#ppt_x"/>
                                          </p:val>
                                        </p:tav>
                                      </p:tavLst>
                                    </p:anim>
                                    <p:anim calcmode="lin" valueType="num">
                                      <p:cBhvr>
                                        <p:cTn id="212" dur="500" fill="hold"/>
                                        <p:tgtEl>
                                          <p:spTgt spid="24611"/>
                                        </p:tgtEl>
                                        <p:attrNameLst>
                                          <p:attrName>ppt_y</p:attrName>
                                        </p:attrNameLst>
                                      </p:cBhvr>
                                      <p:tavLst>
                                        <p:tav tm="0">
                                          <p:val>
                                            <p:strVal val="#ppt_y+#ppt_h/2"/>
                                          </p:val>
                                        </p:tav>
                                        <p:tav tm="100000">
                                          <p:val>
                                            <p:strVal val="#ppt_y"/>
                                          </p:val>
                                        </p:tav>
                                      </p:tavLst>
                                    </p:anim>
                                    <p:anim calcmode="lin" valueType="num">
                                      <p:cBhvr>
                                        <p:cTn id="213" dur="500" fill="hold"/>
                                        <p:tgtEl>
                                          <p:spTgt spid="24611"/>
                                        </p:tgtEl>
                                        <p:attrNameLst>
                                          <p:attrName>ppt_w</p:attrName>
                                        </p:attrNameLst>
                                      </p:cBhvr>
                                      <p:tavLst>
                                        <p:tav tm="0">
                                          <p:val>
                                            <p:strVal val="#ppt_w"/>
                                          </p:val>
                                        </p:tav>
                                        <p:tav tm="100000">
                                          <p:val>
                                            <p:strVal val="#ppt_w"/>
                                          </p:val>
                                        </p:tav>
                                      </p:tavLst>
                                    </p:anim>
                                    <p:anim calcmode="lin" valueType="num">
                                      <p:cBhvr>
                                        <p:cTn id="214" dur="500" fill="hold"/>
                                        <p:tgtEl>
                                          <p:spTgt spid="24611"/>
                                        </p:tgtEl>
                                        <p:attrNameLst>
                                          <p:attrName>ppt_h</p:attrName>
                                        </p:attrNameLst>
                                      </p:cBhvr>
                                      <p:tavLst>
                                        <p:tav tm="0">
                                          <p:val>
                                            <p:fltVal val="0"/>
                                          </p:val>
                                        </p:tav>
                                        <p:tav tm="100000">
                                          <p:val>
                                            <p:strVal val="#ppt_h"/>
                                          </p:val>
                                        </p:tav>
                                      </p:tavLst>
                                    </p:anim>
                                  </p:childTnLst>
                                </p:cTn>
                              </p:par>
                            </p:childTnLst>
                          </p:cTn>
                        </p:par>
                      </p:childTnLst>
                    </p:cTn>
                  </p:par>
                  <p:par>
                    <p:cTn id="215" fill="hold">
                      <p:stCondLst>
                        <p:cond delay="indefinite"/>
                      </p:stCondLst>
                      <p:childTnLst>
                        <p:par>
                          <p:cTn id="216" fill="hold">
                            <p:stCondLst>
                              <p:cond delay="0"/>
                            </p:stCondLst>
                            <p:childTnLst>
                              <p:par>
                                <p:cTn id="217" presetID="17" presetClass="entr" presetSubtype="10" fill="hold" grpId="0" nodeType="clickEffect">
                                  <p:stCondLst>
                                    <p:cond delay="0"/>
                                  </p:stCondLst>
                                  <p:childTnLst>
                                    <p:set>
                                      <p:cBhvr>
                                        <p:cTn id="218" dur="1" fill="hold">
                                          <p:stCondLst>
                                            <p:cond delay="0"/>
                                          </p:stCondLst>
                                        </p:cTn>
                                        <p:tgtEl>
                                          <p:spTgt spid="24618"/>
                                        </p:tgtEl>
                                        <p:attrNameLst>
                                          <p:attrName>style.visibility</p:attrName>
                                        </p:attrNameLst>
                                      </p:cBhvr>
                                      <p:to>
                                        <p:strVal val="visible"/>
                                      </p:to>
                                    </p:set>
                                    <p:anim calcmode="lin" valueType="num">
                                      <p:cBhvr>
                                        <p:cTn id="219" dur="500" fill="hold"/>
                                        <p:tgtEl>
                                          <p:spTgt spid="24618"/>
                                        </p:tgtEl>
                                        <p:attrNameLst>
                                          <p:attrName>ppt_w</p:attrName>
                                        </p:attrNameLst>
                                      </p:cBhvr>
                                      <p:tavLst>
                                        <p:tav tm="0">
                                          <p:val>
                                            <p:fltVal val="0"/>
                                          </p:val>
                                        </p:tav>
                                        <p:tav tm="100000">
                                          <p:val>
                                            <p:strVal val="#ppt_w"/>
                                          </p:val>
                                        </p:tav>
                                      </p:tavLst>
                                    </p:anim>
                                    <p:anim calcmode="lin" valueType="num">
                                      <p:cBhvr>
                                        <p:cTn id="220" dur="500" fill="hold"/>
                                        <p:tgtEl>
                                          <p:spTgt spid="24618"/>
                                        </p:tgtEl>
                                        <p:attrNameLst>
                                          <p:attrName>ppt_h</p:attrName>
                                        </p:attrNameLst>
                                      </p:cBhvr>
                                      <p:tavLst>
                                        <p:tav tm="0">
                                          <p:val>
                                            <p:strVal val="#ppt_h"/>
                                          </p:val>
                                        </p:tav>
                                        <p:tav tm="100000">
                                          <p:val>
                                            <p:strVal val="#ppt_h"/>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8" fill="hold" grpId="0" nodeType="clickEffect">
                                  <p:stCondLst>
                                    <p:cond delay="0"/>
                                  </p:stCondLst>
                                  <p:childTnLst>
                                    <p:set>
                                      <p:cBhvr>
                                        <p:cTn id="224" dur="1" fill="hold">
                                          <p:stCondLst>
                                            <p:cond delay="0"/>
                                          </p:stCondLst>
                                        </p:cTn>
                                        <p:tgtEl>
                                          <p:spTgt spid="24604"/>
                                        </p:tgtEl>
                                        <p:attrNameLst>
                                          <p:attrName>style.visibility</p:attrName>
                                        </p:attrNameLst>
                                      </p:cBhvr>
                                      <p:to>
                                        <p:strVal val="visible"/>
                                      </p:to>
                                    </p:set>
                                    <p:anim calcmode="lin" valueType="num">
                                      <p:cBhvr additive="base">
                                        <p:cTn id="225" dur="500" fill="hold"/>
                                        <p:tgtEl>
                                          <p:spTgt spid="24604"/>
                                        </p:tgtEl>
                                        <p:attrNameLst>
                                          <p:attrName>ppt_x</p:attrName>
                                        </p:attrNameLst>
                                      </p:cBhvr>
                                      <p:tavLst>
                                        <p:tav tm="0">
                                          <p:val>
                                            <p:strVal val="0-#ppt_w/2"/>
                                          </p:val>
                                        </p:tav>
                                        <p:tav tm="100000">
                                          <p:val>
                                            <p:strVal val="#ppt_x"/>
                                          </p:val>
                                        </p:tav>
                                      </p:tavLst>
                                    </p:anim>
                                    <p:anim calcmode="lin" valueType="num">
                                      <p:cBhvr additive="base">
                                        <p:cTn id="226" dur="500" fill="hold"/>
                                        <p:tgtEl>
                                          <p:spTgt spid="24604"/>
                                        </p:tgtEl>
                                        <p:attrNameLst>
                                          <p:attrName>ppt_y</p:attrName>
                                        </p:attrNameLst>
                                      </p:cBhvr>
                                      <p:tavLst>
                                        <p:tav tm="0">
                                          <p:val>
                                            <p:strVal val="#ppt_y"/>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8" fill="hold" grpId="0" nodeType="clickEffect">
                                  <p:stCondLst>
                                    <p:cond delay="0"/>
                                  </p:stCondLst>
                                  <p:childTnLst>
                                    <p:set>
                                      <p:cBhvr>
                                        <p:cTn id="230" dur="1" fill="hold">
                                          <p:stCondLst>
                                            <p:cond delay="0"/>
                                          </p:stCondLst>
                                        </p:cTn>
                                        <p:tgtEl>
                                          <p:spTgt spid="24605"/>
                                        </p:tgtEl>
                                        <p:attrNameLst>
                                          <p:attrName>style.visibility</p:attrName>
                                        </p:attrNameLst>
                                      </p:cBhvr>
                                      <p:to>
                                        <p:strVal val="visible"/>
                                      </p:to>
                                    </p:set>
                                    <p:anim calcmode="lin" valueType="num">
                                      <p:cBhvr additive="base">
                                        <p:cTn id="231" dur="500" fill="hold"/>
                                        <p:tgtEl>
                                          <p:spTgt spid="24605"/>
                                        </p:tgtEl>
                                        <p:attrNameLst>
                                          <p:attrName>ppt_x</p:attrName>
                                        </p:attrNameLst>
                                      </p:cBhvr>
                                      <p:tavLst>
                                        <p:tav tm="0">
                                          <p:val>
                                            <p:strVal val="0-#ppt_w/2"/>
                                          </p:val>
                                        </p:tav>
                                        <p:tav tm="100000">
                                          <p:val>
                                            <p:strVal val="#ppt_x"/>
                                          </p:val>
                                        </p:tav>
                                      </p:tavLst>
                                    </p:anim>
                                    <p:anim calcmode="lin" valueType="num">
                                      <p:cBhvr additive="base">
                                        <p:cTn id="232" dur="500" fill="hold"/>
                                        <p:tgtEl>
                                          <p:spTgt spid="24605"/>
                                        </p:tgtEl>
                                        <p:attrNameLst>
                                          <p:attrName>ppt_y</p:attrName>
                                        </p:attrNameLst>
                                      </p:cBhvr>
                                      <p:tavLst>
                                        <p:tav tm="0">
                                          <p:val>
                                            <p:strVal val="#ppt_y"/>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8" fill="hold" grpId="0" nodeType="clickEffect">
                                  <p:stCondLst>
                                    <p:cond delay="0"/>
                                  </p:stCondLst>
                                  <p:childTnLst>
                                    <p:set>
                                      <p:cBhvr>
                                        <p:cTn id="236" dur="1" fill="hold">
                                          <p:stCondLst>
                                            <p:cond delay="0"/>
                                          </p:stCondLst>
                                        </p:cTn>
                                        <p:tgtEl>
                                          <p:spTgt spid="24606"/>
                                        </p:tgtEl>
                                        <p:attrNameLst>
                                          <p:attrName>style.visibility</p:attrName>
                                        </p:attrNameLst>
                                      </p:cBhvr>
                                      <p:to>
                                        <p:strVal val="visible"/>
                                      </p:to>
                                    </p:set>
                                    <p:anim calcmode="lin" valueType="num">
                                      <p:cBhvr additive="base">
                                        <p:cTn id="237" dur="500" fill="hold"/>
                                        <p:tgtEl>
                                          <p:spTgt spid="24606"/>
                                        </p:tgtEl>
                                        <p:attrNameLst>
                                          <p:attrName>ppt_x</p:attrName>
                                        </p:attrNameLst>
                                      </p:cBhvr>
                                      <p:tavLst>
                                        <p:tav tm="0">
                                          <p:val>
                                            <p:strVal val="0-#ppt_w/2"/>
                                          </p:val>
                                        </p:tav>
                                        <p:tav tm="100000">
                                          <p:val>
                                            <p:strVal val="#ppt_x"/>
                                          </p:val>
                                        </p:tav>
                                      </p:tavLst>
                                    </p:anim>
                                    <p:anim calcmode="lin" valueType="num">
                                      <p:cBhvr additive="base">
                                        <p:cTn id="238" dur="500" fill="hold"/>
                                        <p:tgtEl>
                                          <p:spTgt spid="24606"/>
                                        </p:tgtEl>
                                        <p:attrNameLst>
                                          <p:attrName>ppt_y</p:attrName>
                                        </p:attrNameLst>
                                      </p:cBhvr>
                                      <p:tavLst>
                                        <p:tav tm="0">
                                          <p:val>
                                            <p:strVal val="#ppt_y"/>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8" fill="hold" grpId="0" nodeType="clickEffect">
                                  <p:stCondLst>
                                    <p:cond delay="0"/>
                                  </p:stCondLst>
                                  <p:childTnLst>
                                    <p:set>
                                      <p:cBhvr>
                                        <p:cTn id="242" dur="1" fill="hold">
                                          <p:stCondLst>
                                            <p:cond delay="0"/>
                                          </p:stCondLst>
                                        </p:cTn>
                                        <p:tgtEl>
                                          <p:spTgt spid="24607"/>
                                        </p:tgtEl>
                                        <p:attrNameLst>
                                          <p:attrName>style.visibility</p:attrName>
                                        </p:attrNameLst>
                                      </p:cBhvr>
                                      <p:to>
                                        <p:strVal val="visible"/>
                                      </p:to>
                                    </p:set>
                                    <p:anim calcmode="lin" valueType="num">
                                      <p:cBhvr additive="base">
                                        <p:cTn id="243" dur="500" fill="hold"/>
                                        <p:tgtEl>
                                          <p:spTgt spid="24607"/>
                                        </p:tgtEl>
                                        <p:attrNameLst>
                                          <p:attrName>ppt_x</p:attrName>
                                        </p:attrNameLst>
                                      </p:cBhvr>
                                      <p:tavLst>
                                        <p:tav tm="0">
                                          <p:val>
                                            <p:strVal val="0-#ppt_w/2"/>
                                          </p:val>
                                        </p:tav>
                                        <p:tav tm="100000">
                                          <p:val>
                                            <p:strVal val="#ppt_x"/>
                                          </p:val>
                                        </p:tav>
                                      </p:tavLst>
                                    </p:anim>
                                    <p:anim calcmode="lin" valueType="num">
                                      <p:cBhvr additive="base">
                                        <p:cTn id="244" dur="500" fill="hold"/>
                                        <p:tgtEl>
                                          <p:spTgt spid="24607"/>
                                        </p:tgtEl>
                                        <p:attrNameLst>
                                          <p:attrName>ppt_y</p:attrName>
                                        </p:attrNameLst>
                                      </p:cBhvr>
                                      <p:tavLst>
                                        <p:tav tm="0">
                                          <p:val>
                                            <p:strVal val="#ppt_y"/>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 presetClass="entr" presetSubtype="8" fill="hold" grpId="0" nodeType="clickEffect">
                                  <p:stCondLst>
                                    <p:cond delay="0"/>
                                  </p:stCondLst>
                                  <p:childTnLst>
                                    <p:set>
                                      <p:cBhvr>
                                        <p:cTn id="248" dur="1" fill="hold">
                                          <p:stCondLst>
                                            <p:cond delay="0"/>
                                          </p:stCondLst>
                                        </p:cTn>
                                        <p:tgtEl>
                                          <p:spTgt spid="24608"/>
                                        </p:tgtEl>
                                        <p:attrNameLst>
                                          <p:attrName>style.visibility</p:attrName>
                                        </p:attrNameLst>
                                      </p:cBhvr>
                                      <p:to>
                                        <p:strVal val="visible"/>
                                      </p:to>
                                    </p:set>
                                    <p:anim calcmode="lin" valueType="num">
                                      <p:cBhvr additive="base">
                                        <p:cTn id="249" dur="500" fill="hold"/>
                                        <p:tgtEl>
                                          <p:spTgt spid="24608"/>
                                        </p:tgtEl>
                                        <p:attrNameLst>
                                          <p:attrName>ppt_x</p:attrName>
                                        </p:attrNameLst>
                                      </p:cBhvr>
                                      <p:tavLst>
                                        <p:tav tm="0">
                                          <p:val>
                                            <p:strVal val="0-#ppt_w/2"/>
                                          </p:val>
                                        </p:tav>
                                        <p:tav tm="100000">
                                          <p:val>
                                            <p:strVal val="#ppt_x"/>
                                          </p:val>
                                        </p:tav>
                                      </p:tavLst>
                                    </p:anim>
                                    <p:anim calcmode="lin" valueType="num">
                                      <p:cBhvr additive="base">
                                        <p:cTn id="250" dur="500" fill="hold"/>
                                        <p:tgtEl>
                                          <p:spTgt spid="24608"/>
                                        </p:tgtEl>
                                        <p:attrNameLst>
                                          <p:attrName>ppt_y</p:attrName>
                                        </p:attrNameLst>
                                      </p:cBhvr>
                                      <p:tavLst>
                                        <p:tav tm="0">
                                          <p:val>
                                            <p:strVal val="#ppt_y"/>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ntr" presetSubtype="8" fill="hold" grpId="0" nodeType="clickEffect">
                                  <p:stCondLst>
                                    <p:cond delay="0"/>
                                  </p:stCondLst>
                                  <p:childTnLst>
                                    <p:set>
                                      <p:cBhvr>
                                        <p:cTn id="254" dur="1" fill="hold">
                                          <p:stCondLst>
                                            <p:cond delay="0"/>
                                          </p:stCondLst>
                                        </p:cTn>
                                        <p:tgtEl>
                                          <p:spTgt spid="24609"/>
                                        </p:tgtEl>
                                        <p:attrNameLst>
                                          <p:attrName>style.visibility</p:attrName>
                                        </p:attrNameLst>
                                      </p:cBhvr>
                                      <p:to>
                                        <p:strVal val="visible"/>
                                      </p:to>
                                    </p:set>
                                    <p:anim calcmode="lin" valueType="num">
                                      <p:cBhvr additive="base">
                                        <p:cTn id="255" dur="500" fill="hold"/>
                                        <p:tgtEl>
                                          <p:spTgt spid="24609"/>
                                        </p:tgtEl>
                                        <p:attrNameLst>
                                          <p:attrName>ppt_x</p:attrName>
                                        </p:attrNameLst>
                                      </p:cBhvr>
                                      <p:tavLst>
                                        <p:tav tm="0">
                                          <p:val>
                                            <p:strVal val="0-#ppt_w/2"/>
                                          </p:val>
                                        </p:tav>
                                        <p:tav tm="100000">
                                          <p:val>
                                            <p:strVal val="#ppt_x"/>
                                          </p:val>
                                        </p:tav>
                                      </p:tavLst>
                                    </p:anim>
                                    <p:anim calcmode="lin" valueType="num">
                                      <p:cBhvr additive="base">
                                        <p:cTn id="256" dur="500" fill="hold"/>
                                        <p:tgtEl>
                                          <p:spTgt spid="24609"/>
                                        </p:tgtEl>
                                        <p:attrNameLst>
                                          <p:attrName>ppt_y</p:attrName>
                                        </p:attrNameLst>
                                      </p:cBhvr>
                                      <p:tavLst>
                                        <p:tav tm="0">
                                          <p:val>
                                            <p:strVal val="#ppt_y"/>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23" presetClass="entr" presetSubtype="16" fill="hold" grpId="0" nodeType="clickEffect">
                                  <p:stCondLst>
                                    <p:cond delay="0"/>
                                  </p:stCondLst>
                                  <p:childTnLst>
                                    <p:set>
                                      <p:cBhvr>
                                        <p:cTn id="260" dur="1" fill="hold">
                                          <p:stCondLst>
                                            <p:cond delay="0"/>
                                          </p:stCondLst>
                                        </p:cTn>
                                        <p:tgtEl>
                                          <p:spTgt spid="24585"/>
                                        </p:tgtEl>
                                        <p:attrNameLst>
                                          <p:attrName>style.visibility</p:attrName>
                                        </p:attrNameLst>
                                      </p:cBhvr>
                                      <p:to>
                                        <p:strVal val="visible"/>
                                      </p:to>
                                    </p:set>
                                    <p:anim calcmode="lin" valueType="num">
                                      <p:cBhvr>
                                        <p:cTn id="261" dur="500" fill="hold"/>
                                        <p:tgtEl>
                                          <p:spTgt spid="24585"/>
                                        </p:tgtEl>
                                        <p:attrNameLst>
                                          <p:attrName>ppt_w</p:attrName>
                                        </p:attrNameLst>
                                      </p:cBhvr>
                                      <p:tavLst>
                                        <p:tav tm="0">
                                          <p:val>
                                            <p:fltVal val="0"/>
                                          </p:val>
                                        </p:tav>
                                        <p:tav tm="100000">
                                          <p:val>
                                            <p:strVal val="#ppt_w"/>
                                          </p:val>
                                        </p:tav>
                                      </p:tavLst>
                                    </p:anim>
                                    <p:anim calcmode="lin" valueType="num">
                                      <p:cBhvr>
                                        <p:cTn id="262" dur="500" fill="hold"/>
                                        <p:tgtEl>
                                          <p:spTgt spid="24585"/>
                                        </p:tgtEl>
                                        <p:attrNameLst>
                                          <p:attrName>ppt_h</p:attrName>
                                        </p:attrNameLst>
                                      </p:cBhvr>
                                      <p:tavLst>
                                        <p:tav tm="0">
                                          <p:val>
                                            <p:fltVal val="0"/>
                                          </p:val>
                                        </p:tav>
                                        <p:tav tm="100000">
                                          <p:val>
                                            <p:strVal val="#ppt_h"/>
                                          </p:val>
                                        </p:tav>
                                      </p:tavLst>
                                    </p:anim>
                                  </p:childTnLst>
                                </p:cTn>
                              </p:par>
                            </p:childTnLst>
                          </p:cTn>
                        </p:par>
                      </p:childTnLst>
                    </p:cTn>
                  </p:par>
                  <p:par>
                    <p:cTn id="263" fill="hold">
                      <p:stCondLst>
                        <p:cond delay="indefinite"/>
                      </p:stCondLst>
                      <p:childTnLst>
                        <p:par>
                          <p:cTn id="264" fill="hold">
                            <p:stCondLst>
                              <p:cond delay="0"/>
                            </p:stCondLst>
                            <p:childTnLst>
                              <p:par>
                                <p:cTn id="265" presetID="18" presetClass="entr" presetSubtype="9" fill="hold" nodeType="clickEffect">
                                  <p:stCondLst>
                                    <p:cond delay="0"/>
                                  </p:stCondLst>
                                  <p:childTnLst>
                                    <p:set>
                                      <p:cBhvr>
                                        <p:cTn id="266" dur="1" fill="hold">
                                          <p:stCondLst>
                                            <p:cond delay="0"/>
                                          </p:stCondLst>
                                        </p:cTn>
                                        <p:tgtEl>
                                          <p:spTgt spid="3"/>
                                        </p:tgtEl>
                                        <p:attrNameLst>
                                          <p:attrName>style.visibility</p:attrName>
                                        </p:attrNameLst>
                                      </p:cBhvr>
                                      <p:to>
                                        <p:strVal val="visible"/>
                                      </p:to>
                                    </p:set>
                                    <p:animEffect transition="in" filter="strips(upLeft)">
                                      <p:cBhvr>
                                        <p:cTn id="2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85" grpId="0" animBg="1"/>
      <p:bldP spid="24586" grpId="0" animBg="1"/>
      <p:bldP spid="24587" grpId="0" animBg="1"/>
      <p:bldP spid="24588" grpId="0" animBg="1"/>
      <p:bldP spid="24589" grpId="0" animBg="1"/>
      <p:bldP spid="24590" grpId="0" animBg="1"/>
      <p:bldP spid="24591" grpId="0" animBg="1"/>
      <p:bldP spid="24592" grpId="0" animBg="1"/>
      <p:bldP spid="24593" grpId="0" animBg="1"/>
      <p:bldP spid="24594" grpId="0" animBg="1"/>
      <p:bldP spid="24595" grpId="0" animBg="1"/>
      <p:bldP spid="24596" grpId="0" animBg="1"/>
      <p:bldP spid="24597" grpId="0" animBg="1"/>
      <p:bldP spid="24598" grpId="0" animBg="1"/>
      <p:bldP spid="24599" grpId="0" animBg="1"/>
      <p:bldP spid="24600" grpId="0" animBg="1"/>
      <p:bldP spid="24601" grpId="0" animBg="1"/>
      <p:bldP spid="24602" grpId="0" animBg="1"/>
      <p:bldP spid="24603" grpId="0" animBg="1"/>
      <p:bldP spid="24604" grpId="0" animBg="1"/>
      <p:bldP spid="24605" grpId="0" animBg="1"/>
      <p:bldP spid="24606" grpId="0" animBg="1"/>
      <p:bldP spid="24607" grpId="0" animBg="1"/>
      <p:bldP spid="24608" grpId="0" animBg="1"/>
      <p:bldP spid="24609" grpId="0" animBg="1"/>
      <p:bldP spid="24610" grpId="0" animBg="1"/>
      <p:bldP spid="24611" grpId="0" animBg="1"/>
      <p:bldP spid="24612" grpId="0" animBg="1"/>
      <p:bldP spid="24613" grpId="0" animBg="1"/>
      <p:bldP spid="24614" grpId="0" animBg="1"/>
      <p:bldP spid="24615" grpId="0" animBg="1"/>
      <p:bldP spid="24616" grpId="0" autoUpdateAnimBg="0"/>
      <p:bldP spid="24617" grpId="0" animBg="1"/>
      <p:bldP spid="24618" grpId="0" animBg="1"/>
      <p:bldP spid="24619" grpId="0" autoUpdateAnimBg="0"/>
      <p:bldP spid="24620" grpId="0" autoUpdateAnimBg="0"/>
      <p:bldP spid="24621" grpId="0" autoUpdateAnimBg="0"/>
      <p:bldP spid="24622" grpId="0" autoUpdateAnimBg="0"/>
      <p:bldP spid="2462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954838" y="4724400"/>
            <a:ext cx="2076450" cy="1219200"/>
            <a:chOff x="4381" y="2976"/>
            <a:chExt cx="1308" cy="768"/>
          </a:xfrm>
        </p:grpSpPr>
        <p:sp>
          <p:nvSpPr>
            <p:cNvPr id="33878" name="AutoShape 3"/>
            <p:cNvSpPr>
              <a:spLocks noChangeArrowheads="1"/>
            </p:cNvSpPr>
            <p:nvPr/>
          </p:nvSpPr>
          <p:spPr bwMode="auto">
            <a:xfrm>
              <a:off x="4416" y="2976"/>
              <a:ext cx="1200" cy="768"/>
            </a:xfrm>
            <a:prstGeom prst="wedgeRoundRectCallout">
              <a:avLst>
                <a:gd name="adj1" fmla="val -59000"/>
                <a:gd name="adj2" fmla="val -49477"/>
                <a:gd name="adj3" fmla="val 16667"/>
              </a:avLst>
            </a:prstGeom>
            <a:solidFill>
              <a:srgbClr val="FFCCFF"/>
            </a:solidFill>
            <a:ln w="9525">
              <a:solidFill>
                <a:schemeClr val="tx1"/>
              </a:solidFill>
              <a:miter lim="800000"/>
              <a:headEnd/>
              <a:tailEnd/>
            </a:ln>
          </p:spPr>
          <p:txBody>
            <a:bodyPr anchor="ctr"/>
            <a:lstStyle/>
            <a:p>
              <a:pPr algn="ctr"/>
              <a:endParaRPr lang="en-US" sz="1400"/>
            </a:p>
          </p:txBody>
        </p:sp>
        <p:sp>
          <p:nvSpPr>
            <p:cNvPr id="33879" name="Text Box 4"/>
            <p:cNvSpPr txBox="1">
              <a:spLocks noChangeArrowheads="1"/>
            </p:cNvSpPr>
            <p:nvPr/>
          </p:nvSpPr>
          <p:spPr bwMode="auto">
            <a:xfrm>
              <a:off x="4381" y="2976"/>
              <a:ext cx="1308" cy="728"/>
            </a:xfrm>
            <a:prstGeom prst="rect">
              <a:avLst/>
            </a:prstGeom>
            <a:noFill/>
            <a:ln w="9525">
              <a:noFill/>
              <a:miter lim="800000"/>
              <a:headEnd/>
              <a:tailEnd/>
            </a:ln>
          </p:spPr>
          <p:txBody>
            <a:bodyPr wrap="none">
              <a:spAutoFit/>
            </a:bodyPr>
            <a:lstStyle/>
            <a:p>
              <a:pPr algn="ctr"/>
              <a:r>
                <a:rPr lang="en-US" sz="1400" b="1">
                  <a:solidFill>
                    <a:schemeClr val="accent2"/>
                  </a:solidFill>
                </a:rPr>
                <a:t>As 3</a:t>
              </a:r>
              <a:r>
                <a:rPr lang="en-US" sz="1400" b="1" baseline="30000">
                  <a:solidFill>
                    <a:schemeClr val="accent2"/>
                  </a:solidFill>
                </a:rPr>
                <a:t>rd</a:t>
              </a:r>
              <a:r>
                <a:rPr lang="en-US" sz="1400" b="1">
                  <a:solidFill>
                    <a:schemeClr val="accent2"/>
                  </a:solidFill>
                </a:rPr>
                <a:t> step </a:t>
              </a:r>
            </a:p>
            <a:p>
              <a:pPr algn="ctr"/>
              <a:r>
                <a:rPr lang="en-US" sz="1400" b="1">
                  <a:solidFill>
                    <a:schemeClr val="accent2"/>
                  </a:solidFill>
                </a:rPr>
                <a:t>redraw 2</a:t>
              </a:r>
              <a:r>
                <a:rPr lang="en-US" sz="1400" b="1" baseline="30000">
                  <a:solidFill>
                    <a:schemeClr val="accent2"/>
                  </a:solidFill>
                </a:rPr>
                <a:t>nd</a:t>
              </a:r>
              <a:r>
                <a:rPr lang="en-US" sz="1400" b="1">
                  <a:solidFill>
                    <a:schemeClr val="accent2"/>
                  </a:solidFill>
                </a:rPr>
                <a:t> Tv keeping </a:t>
              </a:r>
            </a:p>
            <a:p>
              <a:pPr algn="ctr"/>
              <a:r>
                <a:rPr lang="en-US" sz="1400" b="1">
                  <a:solidFill>
                    <a:schemeClr val="accent2"/>
                  </a:solidFill>
                </a:rPr>
                <a:t>side DE on xy line. </a:t>
              </a:r>
            </a:p>
            <a:p>
              <a:pPr algn="ctr"/>
              <a:r>
                <a:rPr lang="en-US" sz="1400" b="1">
                  <a:solidFill>
                    <a:schemeClr val="accent2"/>
                  </a:solidFill>
                </a:rPr>
                <a:t>Because it is in VP</a:t>
              </a:r>
            </a:p>
            <a:p>
              <a:pPr algn="ctr"/>
              <a:r>
                <a:rPr lang="en-US" sz="1400" b="1">
                  <a:solidFill>
                    <a:schemeClr val="accent2"/>
                  </a:solidFill>
                </a:rPr>
                <a:t> as said in problem. </a:t>
              </a:r>
            </a:p>
          </p:txBody>
        </p:sp>
      </p:grpSp>
      <p:sp>
        <p:nvSpPr>
          <p:cNvPr id="26629" name="AutoShape 5"/>
          <p:cNvSpPr>
            <a:spLocks noChangeArrowheads="1"/>
          </p:cNvSpPr>
          <p:nvPr/>
        </p:nvSpPr>
        <p:spPr bwMode="auto">
          <a:xfrm rot="5400000">
            <a:off x="3220244" y="4339431"/>
            <a:ext cx="1066800" cy="922338"/>
          </a:xfrm>
          <a:prstGeom prst="hexagon">
            <a:avLst>
              <a:gd name="adj" fmla="val 28916"/>
              <a:gd name="vf" fmla="val 115470"/>
            </a:avLst>
          </a:prstGeom>
          <a:solidFill>
            <a:schemeClr val="accent1">
              <a:alpha val="0"/>
            </a:schemeClr>
          </a:solidFill>
          <a:ln w="28575">
            <a:solidFill>
              <a:schemeClr val="tx1"/>
            </a:solidFill>
            <a:miter lim="800000"/>
            <a:headEnd/>
            <a:tailEnd/>
          </a:ln>
        </p:spPr>
        <p:txBody>
          <a:bodyPr rot="10800000" vert="eaVert" wrap="none" anchor="ctr"/>
          <a:lstStyle/>
          <a:p>
            <a:pPr algn="ctr"/>
            <a:endParaRPr lang="en-US" sz="1400"/>
          </a:p>
        </p:txBody>
      </p:sp>
      <p:sp>
        <p:nvSpPr>
          <p:cNvPr id="26630" name="Line 6"/>
          <p:cNvSpPr>
            <a:spLocks noChangeShapeType="1"/>
          </p:cNvSpPr>
          <p:nvPr/>
        </p:nvSpPr>
        <p:spPr bwMode="auto">
          <a:xfrm>
            <a:off x="3063875" y="4114800"/>
            <a:ext cx="4038600" cy="0"/>
          </a:xfrm>
          <a:prstGeom prst="line">
            <a:avLst/>
          </a:prstGeom>
          <a:noFill/>
          <a:ln w="9525">
            <a:solidFill>
              <a:schemeClr val="tx1"/>
            </a:solidFill>
            <a:round/>
            <a:headEnd/>
            <a:tailEnd/>
          </a:ln>
        </p:spPr>
        <p:txBody>
          <a:bodyPr/>
          <a:lstStyle/>
          <a:p>
            <a:endParaRPr lang="en-IN"/>
          </a:p>
        </p:txBody>
      </p:sp>
      <p:sp>
        <p:nvSpPr>
          <p:cNvPr id="26631" name="Line 7"/>
          <p:cNvSpPr>
            <a:spLocks noChangeShapeType="1"/>
          </p:cNvSpPr>
          <p:nvPr/>
        </p:nvSpPr>
        <p:spPr bwMode="auto">
          <a:xfrm flipV="1">
            <a:off x="3292475" y="3962400"/>
            <a:ext cx="0" cy="609600"/>
          </a:xfrm>
          <a:prstGeom prst="line">
            <a:avLst/>
          </a:prstGeom>
          <a:noFill/>
          <a:ln w="9525">
            <a:solidFill>
              <a:schemeClr val="folHlink"/>
            </a:solidFill>
            <a:round/>
            <a:headEnd/>
            <a:tailEnd/>
          </a:ln>
        </p:spPr>
        <p:txBody>
          <a:bodyPr/>
          <a:lstStyle/>
          <a:p>
            <a:endParaRPr lang="en-IN"/>
          </a:p>
        </p:txBody>
      </p:sp>
      <p:sp>
        <p:nvSpPr>
          <p:cNvPr id="26632" name="Line 8"/>
          <p:cNvSpPr>
            <a:spLocks noChangeShapeType="1"/>
          </p:cNvSpPr>
          <p:nvPr/>
        </p:nvSpPr>
        <p:spPr bwMode="auto">
          <a:xfrm flipV="1">
            <a:off x="4206875" y="3962400"/>
            <a:ext cx="0" cy="685800"/>
          </a:xfrm>
          <a:prstGeom prst="line">
            <a:avLst/>
          </a:prstGeom>
          <a:noFill/>
          <a:ln w="9525">
            <a:solidFill>
              <a:schemeClr val="folHlink"/>
            </a:solidFill>
            <a:round/>
            <a:headEnd/>
            <a:tailEnd/>
          </a:ln>
        </p:spPr>
        <p:txBody>
          <a:bodyPr/>
          <a:lstStyle/>
          <a:p>
            <a:endParaRPr lang="en-IN"/>
          </a:p>
        </p:txBody>
      </p:sp>
      <p:sp>
        <p:nvSpPr>
          <p:cNvPr id="26633" name="Line 9"/>
          <p:cNvSpPr>
            <a:spLocks noChangeShapeType="1"/>
          </p:cNvSpPr>
          <p:nvPr/>
        </p:nvSpPr>
        <p:spPr bwMode="auto">
          <a:xfrm flipV="1">
            <a:off x="3749675" y="3962400"/>
            <a:ext cx="0" cy="381000"/>
          </a:xfrm>
          <a:prstGeom prst="line">
            <a:avLst/>
          </a:prstGeom>
          <a:noFill/>
          <a:ln w="9525">
            <a:solidFill>
              <a:schemeClr val="folHlink"/>
            </a:solidFill>
            <a:round/>
            <a:headEnd/>
            <a:tailEnd/>
          </a:ln>
        </p:spPr>
        <p:txBody>
          <a:bodyPr/>
          <a:lstStyle/>
          <a:p>
            <a:endParaRPr lang="en-IN"/>
          </a:p>
        </p:txBody>
      </p:sp>
      <p:sp>
        <p:nvSpPr>
          <p:cNvPr id="26634" name="Line 10"/>
          <p:cNvSpPr>
            <a:spLocks noChangeShapeType="1"/>
          </p:cNvSpPr>
          <p:nvPr/>
        </p:nvSpPr>
        <p:spPr bwMode="auto">
          <a:xfrm>
            <a:off x="3292475" y="4114800"/>
            <a:ext cx="914400" cy="0"/>
          </a:xfrm>
          <a:prstGeom prst="line">
            <a:avLst/>
          </a:prstGeom>
          <a:noFill/>
          <a:ln w="28575">
            <a:solidFill>
              <a:schemeClr val="tx1"/>
            </a:solidFill>
            <a:round/>
            <a:headEnd/>
            <a:tailEnd/>
          </a:ln>
        </p:spPr>
        <p:txBody>
          <a:bodyPr/>
          <a:lstStyle/>
          <a:p>
            <a:endParaRPr lang="en-IN"/>
          </a:p>
        </p:txBody>
      </p:sp>
      <p:sp>
        <p:nvSpPr>
          <p:cNvPr id="26635" name="Line 11"/>
          <p:cNvSpPr>
            <a:spLocks noChangeShapeType="1"/>
          </p:cNvSpPr>
          <p:nvPr/>
        </p:nvSpPr>
        <p:spPr bwMode="auto">
          <a:xfrm rot="-2700000">
            <a:off x="4654550" y="3800475"/>
            <a:ext cx="914400" cy="1588"/>
          </a:xfrm>
          <a:prstGeom prst="line">
            <a:avLst/>
          </a:prstGeom>
          <a:noFill/>
          <a:ln w="28575">
            <a:solidFill>
              <a:schemeClr val="tx1"/>
            </a:solidFill>
            <a:round/>
            <a:headEnd/>
            <a:tailEnd/>
          </a:ln>
        </p:spPr>
        <p:txBody>
          <a:bodyPr/>
          <a:lstStyle/>
          <a:p>
            <a:endParaRPr lang="en-IN"/>
          </a:p>
        </p:txBody>
      </p:sp>
      <p:sp>
        <p:nvSpPr>
          <p:cNvPr id="26636" name="Line 12"/>
          <p:cNvSpPr>
            <a:spLocks noChangeShapeType="1"/>
          </p:cNvSpPr>
          <p:nvPr/>
        </p:nvSpPr>
        <p:spPr bwMode="auto">
          <a:xfrm>
            <a:off x="5426075" y="3429000"/>
            <a:ext cx="0" cy="1905000"/>
          </a:xfrm>
          <a:prstGeom prst="line">
            <a:avLst/>
          </a:prstGeom>
          <a:noFill/>
          <a:ln w="9525">
            <a:solidFill>
              <a:schemeClr val="folHlink"/>
            </a:solidFill>
            <a:round/>
            <a:headEnd/>
            <a:tailEnd/>
          </a:ln>
        </p:spPr>
        <p:txBody>
          <a:bodyPr/>
          <a:lstStyle/>
          <a:p>
            <a:endParaRPr lang="en-IN"/>
          </a:p>
        </p:txBody>
      </p:sp>
      <p:sp>
        <p:nvSpPr>
          <p:cNvPr id="26637" name="Line 13"/>
          <p:cNvSpPr>
            <a:spLocks noChangeShapeType="1"/>
          </p:cNvSpPr>
          <p:nvPr/>
        </p:nvSpPr>
        <p:spPr bwMode="auto">
          <a:xfrm>
            <a:off x="5121275" y="3733800"/>
            <a:ext cx="0" cy="1600200"/>
          </a:xfrm>
          <a:prstGeom prst="line">
            <a:avLst/>
          </a:prstGeom>
          <a:noFill/>
          <a:ln w="9525">
            <a:solidFill>
              <a:schemeClr val="folHlink"/>
            </a:solidFill>
            <a:round/>
            <a:headEnd/>
            <a:tailEnd/>
          </a:ln>
        </p:spPr>
        <p:txBody>
          <a:bodyPr/>
          <a:lstStyle/>
          <a:p>
            <a:endParaRPr lang="en-IN"/>
          </a:p>
        </p:txBody>
      </p:sp>
      <p:sp>
        <p:nvSpPr>
          <p:cNvPr id="26638" name="Line 14"/>
          <p:cNvSpPr>
            <a:spLocks noChangeShapeType="1"/>
          </p:cNvSpPr>
          <p:nvPr/>
        </p:nvSpPr>
        <p:spPr bwMode="auto">
          <a:xfrm>
            <a:off x="4806950" y="4114800"/>
            <a:ext cx="0" cy="1219200"/>
          </a:xfrm>
          <a:prstGeom prst="line">
            <a:avLst/>
          </a:prstGeom>
          <a:noFill/>
          <a:ln w="9525">
            <a:solidFill>
              <a:schemeClr val="folHlink"/>
            </a:solidFill>
            <a:round/>
            <a:headEnd/>
            <a:tailEnd/>
          </a:ln>
        </p:spPr>
        <p:txBody>
          <a:bodyPr/>
          <a:lstStyle/>
          <a:p>
            <a:endParaRPr lang="en-IN"/>
          </a:p>
        </p:txBody>
      </p:sp>
      <p:sp>
        <p:nvSpPr>
          <p:cNvPr id="26639" name="Line 15"/>
          <p:cNvSpPr>
            <a:spLocks noChangeShapeType="1"/>
          </p:cNvSpPr>
          <p:nvPr/>
        </p:nvSpPr>
        <p:spPr bwMode="auto">
          <a:xfrm>
            <a:off x="3749675" y="4267200"/>
            <a:ext cx="1447800" cy="0"/>
          </a:xfrm>
          <a:prstGeom prst="line">
            <a:avLst/>
          </a:prstGeom>
          <a:noFill/>
          <a:ln w="9525">
            <a:solidFill>
              <a:schemeClr val="folHlink"/>
            </a:solidFill>
            <a:round/>
            <a:headEnd/>
            <a:tailEnd/>
          </a:ln>
        </p:spPr>
        <p:txBody>
          <a:bodyPr/>
          <a:lstStyle/>
          <a:p>
            <a:endParaRPr lang="en-IN"/>
          </a:p>
        </p:txBody>
      </p:sp>
      <p:sp>
        <p:nvSpPr>
          <p:cNvPr id="26640" name="Line 16"/>
          <p:cNvSpPr>
            <a:spLocks noChangeShapeType="1"/>
          </p:cNvSpPr>
          <p:nvPr/>
        </p:nvSpPr>
        <p:spPr bwMode="auto">
          <a:xfrm>
            <a:off x="4206875" y="4533900"/>
            <a:ext cx="990600" cy="0"/>
          </a:xfrm>
          <a:prstGeom prst="line">
            <a:avLst/>
          </a:prstGeom>
          <a:noFill/>
          <a:ln w="9525">
            <a:solidFill>
              <a:schemeClr val="folHlink"/>
            </a:solidFill>
            <a:round/>
            <a:headEnd/>
            <a:tailEnd/>
          </a:ln>
        </p:spPr>
        <p:txBody>
          <a:bodyPr/>
          <a:lstStyle/>
          <a:p>
            <a:endParaRPr lang="en-IN"/>
          </a:p>
        </p:txBody>
      </p:sp>
      <p:sp>
        <p:nvSpPr>
          <p:cNvPr id="26641" name="Line 17"/>
          <p:cNvSpPr>
            <a:spLocks noChangeShapeType="1"/>
          </p:cNvSpPr>
          <p:nvPr/>
        </p:nvSpPr>
        <p:spPr bwMode="auto">
          <a:xfrm>
            <a:off x="4206875" y="5048250"/>
            <a:ext cx="990600" cy="0"/>
          </a:xfrm>
          <a:prstGeom prst="line">
            <a:avLst/>
          </a:prstGeom>
          <a:noFill/>
          <a:ln w="9525">
            <a:solidFill>
              <a:schemeClr val="folHlink"/>
            </a:solidFill>
            <a:round/>
            <a:headEnd/>
            <a:tailEnd/>
          </a:ln>
        </p:spPr>
        <p:txBody>
          <a:bodyPr/>
          <a:lstStyle/>
          <a:p>
            <a:endParaRPr lang="en-IN"/>
          </a:p>
        </p:txBody>
      </p:sp>
      <p:sp>
        <p:nvSpPr>
          <p:cNvPr id="26642" name="Line 18"/>
          <p:cNvSpPr>
            <a:spLocks noChangeShapeType="1"/>
          </p:cNvSpPr>
          <p:nvPr/>
        </p:nvSpPr>
        <p:spPr bwMode="auto">
          <a:xfrm>
            <a:off x="3749675" y="5334000"/>
            <a:ext cx="1447800" cy="0"/>
          </a:xfrm>
          <a:prstGeom prst="line">
            <a:avLst/>
          </a:prstGeom>
          <a:noFill/>
          <a:ln w="9525">
            <a:solidFill>
              <a:schemeClr val="folHlink"/>
            </a:solidFill>
            <a:round/>
            <a:headEnd/>
            <a:tailEnd/>
          </a:ln>
        </p:spPr>
        <p:txBody>
          <a:bodyPr/>
          <a:lstStyle/>
          <a:p>
            <a:endParaRPr lang="en-IN"/>
          </a:p>
        </p:txBody>
      </p:sp>
      <p:sp>
        <p:nvSpPr>
          <p:cNvPr id="26643" name="AutoShape 19"/>
          <p:cNvSpPr>
            <a:spLocks noChangeArrowheads="1"/>
          </p:cNvSpPr>
          <p:nvPr/>
        </p:nvSpPr>
        <p:spPr bwMode="auto">
          <a:xfrm rot="5400000">
            <a:off x="4587875" y="4495800"/>
            <a:ext cx="1066800" cy="609600"/>
          </a:xfrm>
          <a:prstGeom prst="hexagon">
            <a:avLst>
              <a:gd name="adj" fmla="val 43750"/>
              <a:gd name="vf" fmla="val 115470"/>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26644" name="AutoShape 20"/>
          <p:cNvSpPr>
            <a:spLocks noChangeArrowheads="1"/>
          </p:cNvSpPr>
          <p:nvPr/>
        </p:nvSpPr>
        <p:spPr bwMode="auto">
          <a:xfrm flipH="1" flipV="1">
            <a:off x="5884863" y="4114800"/>
            <a:ext cx="1066800" cy="609600"/>
          </a:xfrm>
          <a:prstGeom prst="hexagon">
            <a:avLst>
              <a:gd name="adj" fmla="val 43750"/>
              <a:gd name="vf" fmla="val 115470"/>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26645" name="Line 21"/>
          <p:cNvSpPr>
            <a:spLocks noChangeShapeType="1"/>
          </p:cNvSpPr>
          <p:nvPr/>
        </p:nvSpPr>
        <p:spPr bwMode="auto">
          <a:xfrm flipV="1">
            <a:off x="5884863" y="3429000"/>
            <a:ext cx="0" cy="990600"/>
          </a:xfrm>
          <a:prstGeom prst="line">
            <a:avLst/>
          </a:prstGeom>
          <a:noFill/>
          <a:ln w="9525">
            <a:solidFill>
              <a:schemeClr val="folHlink"/>
            </a:solidFill>
            <a:round/>
            <a:headEnd/>
            <a:tailEnd/>
          </a:ln>
        </p:spPr>
        <p:txBody>
          <a:bodyPr/>
          <a:lstStyle/>
          <a:p>
            <a:endParaRPr lang="en-IN"/>
          </a:p>
        </p:txBody>
      </p:sp>
      <p:sp>
        <p:nvSpPr>
          <p:cNvPr id="26646" name="Line 22"/>
          <p:cNvSpPr>
            <a:spLocks noChangeShapeType="1"/>
          </p:cNvSpPr>
          <p:nvPr/>
        </p:nvSpPr>
        <p:spPr bwMode="auto">
          <a:xfrm flipV="1">
            <a:off x="6161088" y="3429000"/>
            <a:ext cx="0" cy="685800"/>
          </a:xfrm>
          <a:prstGeom prst="line">
            <a:avLst/>
          </a:prstGeom>
          <a:noFill/>
          <a:ln w="9525">
            <a:solidFill>
              <a:schemeClr val="tx1"/>
            </a:solidFill>
            <a:round/>
            <a:headEnd/>
            <a:tailEnd/>
          </a:ln>
        </p:spPr>
        <p:txBody>
          <a:bodyPr/>
          <a:lstStyle/>
          <a:p>
            <a:endParaRPr lang="en-IN"/>
          </a:p>
        </p:txBody>
      </p:sp>
      <p:sp>
        <p:nvSpPr>
          <p:cNvPr id="26647" name="Line 23"/>
          <p:cNvSpPr>
            <a:spLocks noChangeShapeType="1"/>
          </p:cNvSpPr>
          <p:nvPr/>
        </p:nvSpPr>
        <p:spPr bwMode="auto">
          <a:xfrm flipV="1">
            <a:off x="6665913" y="3505200"/>
            <a:ext cx="0" cy="685800"/>
          </a:xfrm>
          <a:prstGeom prst="line">
            <a:avLst/>
          </a:prstGeom>
          <a:noFill/>
          <a:ln w="9525">
            <a:solidFill>
              <a:schemeClr val="tx1"/>
            </a:solidFill>
            <a:round/>
            <a:headEnd/>
            <a:tailEnd/>
          </a:ln>
        </p:spPr>
        <p:txBody>
          <a:bodyPr/>
          <a:lstStyle/>
          <a:p>
            <a:endParaRPr lang="en-IN"/>
          </a:p>
        </p:txBody>
      </p:sp>
      <p:sp>
        <p:nvSpPr>
          <p:cNvPr id="26648" name="Line 24"/>
          <p:cNvSpPr>
            <a:spLocks noChangeShapeType="1"/>
          </p:cNvSpPr>
          <p:nvPr/>
        </p:nvSpPr>
        <p:spPr bwMode="auto">
          <a:xfrm flipV="1">
            <a:off x="6951663" y="3429000"/>
            <a:ext cx="0" cy="990600"/>
          </a:xfrm>
          <a:prstGeom prst="line">
            <a:avLst/>
          </a:prstGeom>
          <a:noFill/>
          <a:ln w="9525">
            <a:solidFill>
              <a:schemeClr val="folHlink"/>
            </a:solidFill>
            <a:round/>
            <a:headEnd/>
            <a:tailEnd/>
          </a:ln>
        </p:spPr>
        <p:txBody>
          <a:bodyPr/>
          <a:lstStyle/>
          <a:p>
            <a:endParaRPr lang="en-IN"/>
          </a:p>
        </p:txBody>
      </p:sp>
      <p:sp>
        <p:nvSpPr>
          <p:cNvPr id="26649" name="Line 25"/>
          <p:cNvSpPr>
            <a:spLocks noChangeShapeType="1"/>
          </p:cNvSpPr>
          <p:nvPr/>
        </p:nvSpPr>
        <p:spPr bwMode="auto">
          <a:xfrm>
            <a:off x="5426075" y="3505200"/>
            <a:ext cx="1371600" cy="0"/>
          </a:xfrm>
          <a:prstGeom prst="line">
            <a:avLst/>
          </a:prstGeom>
          <a:noFill/>
          <a:ln w="9525">
            <a:solidFill>
              <a:schemeClr val="folHlink"/>
            </a:solidFill>
            <a:round/>
            <a:headEnd/>
            <a:tailEnd/>
          </a:ln>
        </p:spPr>
        <p:txBody>
          <a:bodyPr/>
          <a:lstStyle/>
          <a:p>
            <a:endParaRPr lang="en-IN"/>
          </a:p>
        </p:txBody>
      </p:sp>
      <p:sp>
        <p:nvSpPr>
          <p:cNvPr id="26650" name="Line 26"/>
          <p:cNvSpPr>
            <a:spLocks noChangeShapeType="1"/>
          </p:cNvSpPr>
          <p:nvPr/>
        </p:nvSpPr>
        <p:spPr bwMode="auto">
          <a:xfrm>
            <a:off x="5121275" y="3810000"/>
            <a:ext cx="1676400" cy="0"/>
          </a:xfrm>
          <a:prstGeom prst="line">
            <a:avLst/>
          </a:prstGeom>
          <a:noFill/>
          <a:ln w="9525">
            <a:solidFill>
              <a:schemeClr val="folHlink"/>
            </a:solidFill>
            <a:round/>
            <a:headEnd/>
            <a:tailEnd/>
          </a:ln>
        </p:spPr>
        <p:txBody>
          <a:bodyPr/>
          <a:lstStyle/>
          <a:p>
            <a:endParaRPr lang="en-IN"/>
          </a:p>
        </p:txBody>
      </p:sp>
      <p:sp>
        <p:nvSpPr>
          <p:cNvPr id="26651" name="AutoShape 27"/>
          <p:cNvSpPr>
            <a:spLocks noChangeArrowheads="1"/>
          </p:cNvSpPr>
          <p:nvPr/>
        </p:nvSpPr>
        <p:spPr bwMode="auto">
          <a:xfrm>
            <a:off x="5884863" y="3505200"/>
            <a:ext cx="1066800" cy="609600"/>
          </a:xfrm>
          <a:prstGeom prst="hexagon">
            <a:avLst>
              <a:gd name="adj" fmla="val 43750"/>
              <a:gd name="vf" fmla="val 115470"/>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26652" name="Text Box 28"/>
          <p:cNvSpPr txBox="1">
            <a:spLocks noChangeArrowheads="1"/>
          </p:cNvSpPr>
          <p:nvPr/>
        </p:nvSpPr>
        <p:spPr bwMode="auto">
          <a:xfrm>
            <a:off x="2819400" y="3821113"/>
            <a:ext cx="303213" cy="304800"/>
          </a:xfrm>
          <a:prstGeom prst="rect">
            <a:avLst/>
          </a:prstGeom>
          <a:noFill/>
          <a:ln w="9525">
            <a:noFill/>
            <a:miter lim="800000"/>
            <a:headEnd/>
            <a:tailEnd/>
          </a:ln>
        </p:spPr>
        <p:txBody>
          <a:bodyPr wrap="none">
            <a:spAutoFit/>
          </a:bodyPr>
          <a:lstStyle/>
          <a:p>
            <a:r>
              <a:rPr lang="en-US" sz="1400"/>
              <a:t>X</a:t>
            </a:r>
          </a:p>
        </p:txBody>
      </p:sp>
      <p:sp>
        <p:nvSpPr>
          <p:cNvPr id="26653" name="Text Box 29"/>
          <p:cNvSpPr txBox="1">
            <a:spLocks noChangeArrowheads="1"/>
          </p:cNvSpPr>
          <p:nvPr/>
        </p:nvSpPr>
        <p:spPr bwMode="auto">
          <a:xfrm>
            <a:off x="7104063" y="3810000"/>
            <a:ext cx="303212" cy="304800"/>
          </a:xfrm>
          <a:prstGeom prst="rect">
            <a:avLst/>
          </a:prstGeom>
          <a:noFill/>
          <a:ln w="9525">
            <a:noFill/>
            <a:miter lim="800000"/>
            <a:headEnd/>
            <a:tailEnd/>
          </a:ln>
        </p:spPr>
        <p:txBody>
          <a:bodyPr wrap="none">
            <a:spAutoFit/>
          </a:bodyPr>
          <a:lstStyle/>
          <a:p>
            <a:r>
              <a:rPr lang="en-US" sz="1400"/>
              <a:t>Y</a:t>
            </a:r>
          </a:p>
        </p:txBody>
      </p:sp>
      <p:grpSp>
        <p:nvGrpSpPr>
          <p:cNvPr id="3" name="Group 30"/>
          <p:cNvGrpSpPr>
            <a:grpSpLocks/>
          </p:cNvGrpSpPr>
          <p:nvPr/>
        </p:nvGrpSpPr>
        <p:grpSpPr bwMode="auto">
          <a:xfrm>
            <a:off x="3048000" y="4110038"/>
            <a:ext cx="1397000" cy="1452562"/>
            <a:chOff x="2630" y="861"/>
            <a:chExt cx="880" cy="915"/>
          </a:xfrm>
        </p:grpSpPr>
        <p:sp>
          <p:nvSpPr>
            <p:cNvPr id="33872" name="Text Box 31"/>
            <p:cNvSpPr txBox="1">
              <a:spLocks noChangeArrowheads="1"/>
            </p:cNvSpPr>
            <p:nvPr/>
          </p:nvSpPr>
          <p:spPr bwMode="auto">
            <a:xfrm>
              <a:off x="2630" y="1015"/>
              <a:ext cx="178" cy="192"/>
            </a:xfrm>
            <a:prstGeom prst="rect">
              <a:avLst/>
            </a:prstGeom>
            <a:noFill/>
            <a:ln w="9525">
              <a:noFill/>
              <a:miter lim="800000"/>
              <a:headEnd/>
              <a:tailEnd/>
            </a:ln>
          </p:spPr>
          <p:txBody>
            <a:bodyPr wrap="none">
              <a:spAutoFit/>
            </a:bodyPr>
            <a:lstStyle/>
            <a:p>
              <a:r>
                <a:rPr lang="en-US" sz="1400"/>
                <a:t>a</a:t>
              </a:r>
            </a:p>
          </p:txBody>
        </p:sp>
        <p:sp>
          <p:nvSpPr>
            <p:cNvPr id="33873" name="Text Box 32"/>
            <p:cNvSpPr txBox="1">
              <a:spLocks noChangeArrowheads="1"/>
            </p:cNvSpPr>
            <p:nvPr/>
          </p:nvSpPr>
          <p:spPr bwMode="auto">
            <a:xfrm>
              <a:off x="2654" y="1399"/>
              <a:ext cx="178" cy="192"/>
            </a:xfrm>
            <a:prstGeom prst="rect">
              <a:avLst/>
            </a:prstGeom>
            <a:noFill/>
            <a:ln w="9525">
              <a:noFill/>
              <a:miter lim="800000"/>
              <a:headEnd/>
              <a:tailEnd/>
            </a:ln>
          </p:spPr>
          <p:txBody>
            <a:bodyPr wrap="none">
              <a:spAutoFit/>
            </a:bodyPr>
            <a:lstStyle/>
            <a:p>
              <a:r>
                <a:rPr lang="en-US" sz="1400"/>
                <a:t>b</a:t>
              </a:r>
            </a:p>
          </p:txBody>
        </p:sp>
        <p:sp>
          <p:nvSpPr>
            <p:cNvPr id="33874" name="Text Box 33"/>
            <p:cNvSpPr txBox="1">
              <a:spLocks noChangeArrowheads="1"/>
            </p:cNvSpPr>
            <p:nvPr/>
          </p:nvSpPr>
          <p:spPr bwMode="auto">
            <a:xfrm>
              <a:off x="3014" y="1584"/>
              <a:ext cx="172" cy="192"/>
            </a:xfrm>
            <a:prstGeom prst="rect">
              <a:avLst/>
            </a:prstGeom>
            <a:noFill/>
            <a:ln w="9525">
              <a:noFill/>
              <a:miter lim="800000"/>
              <a:headEnd/>
              <a:tailEnd/>
            </a:ln>
          </p:spPr>
          <p:txBody>
            <a:bodyPr wrap="none">
              <a:spAutoFit/>
            </a:bodyPr>
            <a:lstStyle/>
            <a:p>
              <a:r>
                <a:rPr lang="en-US" sz="1400"/>
                <a:t>c</a:t>
              </a:r>
            </a:p>
          </p:txBody>
        </p:sp>
        <p:sp>
          <p:nvSpPr>
            <p:cNvPr id="33875" name="Text Box 34"/>
            <p:cNvSpPr txBox="1">
              <a:spLocks noChangeArrowheads="1"/>
            </p:cNvSpPr>
            <p:nvPr/>
          </p:nvSpPr>
          <p:spPr bwMode="auto">
            <a:xfrm>
              <a:off x="3312" y="1392"/>
              <a:ext cx="178" cy="192"/>
            </a:xfrm>
            <a:prstGeom prst="rect">
              <a:avLst/>
            </a:prstGeom>
            <a:noFill/>
            <a:ln w="9525">
              <a:noFill/>
              <a:miter lim="800000"/>
              <a:headEnd/>
              <a:tailEnd/>
            </a:ln>
          </p:spPr>
          <p:txBody>
            <a:bodyPr wrap="none">
              <a:spAutoFit/>
            </a:bodyPr>
            <a:lstStyle/>
            <a:p>
              <a:r>
                <a:rPr lang="en-US" sz="1400"/>
                <a:t>d</a:t>
              </a:r>
            </a:p>
          </p:txBody>
        </p:sp>
        <p:sp>
          <p:nvSpPr>
            <p:cNvPr id="33876" name="Text Box 35"/>
            <p:cNvSpPr txBox="1">
              <a:spLocks noChangeArrowheads="1"/>
            </p:cNvSpPr>
            <p:nvPr/>
          </p:nvSpPr>
          <p:spPr bwMode="auto">
            <a:xfrm>
              <a:off x="3332" y="1015"/>
              <a:ext cx="178" cy="192"/>
            </a:xfrm>
            <a:prstGeom prst="rect">
              <a:avLst/>
            </a:prstGeom>
            <a:noFill/>
            <a:ln w="9525">
              <a:noFill/>
              <a:miter lim="800000"/>
              <a:headEnd/>
              <a:tailEnd/>
            </a:ln>
          </p:spPr>
          <p:txBody>
            <a:bodyPr wrap="none">
              <a:spAutoFit/>
            </a:bodyPr>
            <a:lstStyle/>
            <a:p>
              <a:r>
                <a:rPr lang="en-US" sz="1400"/>
                <a:t>e</a:t>
              </a:r>
            </a:p>
          </p:txBody>
        </p:sp>
        <p:sp>
          <p:nvSpPr>
            <p:cNvPr id="33877" name="Text Box 36"/>
            <p:cNvSpPr txBox="1">
              <a:spLocks noChangeArrowheads="1"/>
            </p:cNvSpPr>
            <p:nvPr/>
          </p:nvSpPr>
          <p:spPr bwMode="auto">
            <a:xfrm>
              <a:off x="2918" y="861"/>
              <a:ext cx="143" cy="173"/>
            </a:xfrm>
            <a:prstGeom prst="rect">
              <a:avLst/>
            </a:prstGeom>
            <a:noFill/>
            <a:ln w="9525">
              <a:noFill/>
              <a:miter lim="800000"/>
              <a:headEnd/>
              <a:tailEnd/>
            </a:ln>
          </p:spPr>
          <p:txBody>
            <a:bodyPr wrap="none">
              <a:spAutoFit/>
            </a:bodyPr>
            <a:lstStyle/>
            <a:p>
              <a:r>
                <a:rPr lang="en-US" sz="1200"/>
                <a:t>f</a:t>
              </a:r>
            </a:p>
          </p:txBody>
        </p:sp>
      </p:grpSp>
      <p:sp>
        <p:nvSpPr>
          <p:cNvPr id="26661" name="Rectangle 37"/>
          <p:cNvSpPr>
            <a:spLocks noChangeArrowheads="1"/>
          </p:cNvSpPr>
          <p:nvPr/>
        </p:nvSpPr>
        <p:spPr bwMode="auto">
          <a:xfrm>
            <a:off x="228600" y="228600"/>
            <a:ext cx="3957638" cy="1155700"/>
          </a:xfrm>
          <a:prstGeom prst="rect">
            <a:avLst/>
          </a:prstGeom>
          <a:noFill/>
          <a:ln w="9525">
            <a:noFill/>
            <a:miter lim="800000"/>
            <a:headEnd/>
            <a:tailEnd/>
          </a:ln>
        </p:spPr>
        <p:txBody>
          <a:bodyPr wrap="none">
            <a:spAutoFit/>
          </a:bodyPr>
          <a:lstStyle/>
          <a:p>
            <a:r>
              <a:rPr lang="en-US" sz="1400" b="1">
                <a:solidFill>
                  <a:schemeClr val="accent2"/>
                </a:solidFill>
              </a:rPr>
              <a:t>Problem 11:</a:t>
            </a:r>
          </a:p>
          <a:p>
            <a:r>
              <a:rPr lang="en-US" sz="1400">
                <a:solidFill>
                  <a:srgbClr val="000000"/>
                </a:solidFill>
              </a:rPr>
              <a:t>A hexagonal lamina has its one side in HP and </a:t>
            </a:r>
          </a:p>
          <a:p>
            <a:r>
              <a:rPr lang="en-US" sz="1400">
                <a:solidFill>
                  <a:srgbClr val="000000"/>
                </a:solidFill>
              </a:rPr>
              <a:t>Its apposite parallel side is 25mm above Hp and</a:t>
            </a:r>
          </a:p>
          <a:p>
            <a:r>
              <a:rPr lang="en-US" sz="1400">
                <a:solidFill>
                  <a:srgbClr val="000000"/>
                </a:solidFill>
              </a:rPr>
              <a:t>In Vp.  Draw it’s projections. </a:t>
            </a:r>
          </a:p>
          <a:p>
            <a:r>
              <a:rPr lang="en-US" sz="1400">
                <a:solidFill>
                  <a:srgbClr val="000000"/>
                </a:solidFill>
              </a:rPr>
              <a:t>Take side of hexagon 30 mm long.</a:t>
            </a:r>
          </a:p>
        </p:txBody>
      </p:sp>
      <p:grpSp>
        <p:nvGrpSpPr>
          <p:cNvPr id="4" name="Group 38"/>
          <p:cNvGrpSpPr>
            <a:grpSpLocks/>
          </p:cNvGrpSpPr>
          <p:nvPr/>
        </p:nvGrpSpPr>
        <p:grpSpPr bwMode="auto">
          <a:xfrm>
            <a:off x="-38100" y="1384300"/>
            <a:ext cx="4991100" cy="1371600"/>
            <a:chOff x="48" y="1200"/>
            <a:chExt cx="3144" cy="864"/>
          </a:xfrm>
        </p:grpSpPr>
        <p:sp>
          <p:nvSpPr>
            <p:cNvPr id="33870" name="AutoShape 39"/>
            <p:cNvSpPr>
              <a:spLocks noChangeArrowheads="1"/>
            </p:cNvSpPr>
            <p:nvPr/>
          </p:nvSpPr>
          <p:spPr bwMode="auto">
            <a:xfrm>
              <a:off x="48" y="1200"/>
              <a:ext cx="3072" cy="864"/>
            </a:xfrm>
            <a:prstGeom prst="wedgeRoundRectCallout">
              <a:avLst>
                <a:gd name="adj1" fmla="val 38282"/>
                <a:gd name="adj2" fmla="val 63079"/>
                <a:gd name="adj3" fmla="val 16667"/>
              </a:avLst>
            </a:prstGeom>
            <a:solidFill>
              <a:srgbClr val="FFFFCC"/>
            </a:solidFill>
            <a:ln w="9525">
              <a:solidFill>
                <a:schemeClr val="tx1"/>
              </a:solidFill>
              <a:miter lim="800000"/>
              <a:headEnd/>
              <a:tailEnd/>
            </a:ln>
          </p:spPr>
          <p:txBody>
            <a:bodyPr anchor="ctr"/>
            <a:lstStyle/>
            <a:p>
              <a:pPr algn="ctr"/>
              <a:endParaRPr lang="en-US" sz="1400"/>
            </a:p>
          </p:txBody>
        </p:sp>
        <p:sp>
          <p:nvSpPr>
            <p:cNvPr id="33871" name="Text Box 40"/>
            <p:cNvSpPr txBox="1">
              <a:spLocks noChangeArrowheads="1"/>
            </p:cNvSpPr>
            <p:nvPr/>
          </p:nvSpPr>
          <p:spPr bwMode="auto">
            <a:xfrm>
              <a:off x="87" y="1248"/>
              <a:ext cx="3105" cy="728"/>
            </a:xfrm>
            <a:prstGeom prst="rect">
              <a:avLst/>
            </a:prstGeom>
            <a:noFill/>
            <a:ln w="9525">
              <a:noFill/>
              <a:miter lim="800000"/>
              <a:headEnd/>
              <a:tailEnd/>
            </a:ln>
          </p:spPr>
          <p:txBody>
            <a:bodyPr wrap="none">
              <a:spAutoFit/>
            </a:bodyPr>
            <a:lstStyle/>
            <a:p>
              <a:r>
                <a:rPr lang="en-US" sz="1400">
                  <a:solidFill>
                    <a:srgbClr val="FF3300"/>
                  </a:solidFill>
                </a:rPr>
                <a:t>ONLY CHANGE is the manner in which surface inclination </a:t>
              </a:r>
            </a:p>
            <a:p>
              <a:r>
                <a:rPr lang="en-US" sz="1400">
                  <a:solidFill>
                    <a:srgbClr val="FF3300"/>
                  </a:solidFill>
                </a:rPr>
                <a:t>is described:</a:t>
              </a:r>
            </a:p>
            <a:p>
              <a:r>
                <a:rPr lang="en-US" sz="1400">
                  <a:solidFill>
                    <a:srgbClr val="FF3300"/>
                  </a:solidFill>
                </a:rPr>
                <a:t>One side on Hp &amp; it’s opposite side 25 mm above Hp.</a:t>
              </a:r>
            </a:p>
            <a:p>
              <a:r>
                <a:rPr lang="en-US" sz="1400">
                  <a:solidFill>
                    <a:srgbClr val="FF3300"/>
                  </a:solidFill>
                </a:rPr>
                <a:t>Hence redraw 1</a:t>
              </a:r>
              <a:r>
                <a:rPr lang="en-US" sz="1400" baseline="30000">
                  <a:solidFill>
                    <a:srgbClr val="FF3300"/>
                  </a:solidFill>
                </a:rPr>
                <a:t>st</a:t>
              </a:r>
              <a:r>
                <a:rPr lang="en-US" sz="1400">
                  <a:solidFill>
                    <a:srgbClr val="FF3300"/>
                  </a:solidFill>
                </a:rPr>
                <a:t> Fv as a 2</a:t>
              </a:r>
              <a:r>
                <a:rPr lang="en-US" sz="1400" baseline="30000">
                  <a:solidFill>
                    <a:srgbClr val="FF3300"/>
                  </a:solidFill>
                </a:rPr>
                <a:t>nd</a:t>
              </a:r>
              <a:r>
                <a:rPr lang="en-US" sz="1400">
                  <a:solidFill>
                    <a:srgbClr val="FF3300"/>
                  </a:solidFill>
                </a:rPr>
                <a:t> Fv making above arrangement.</a:t>
              </a:r>
            </a:p>
            <a:p>
              <a:r>
                <a:rPr lang="en-US" sz="1400">
                  <a:solidFill>
                    <a:srgbClr val="FF3300"/>
                  </a:solidFill>
                </a:rPr>
                <a:t>Keep a’b’ on xy &amp; d’e’ 25 mm above xy. </a:t>
              </a:r>
            </a:p>
          </p:txBody>
        </p:sp>
      </p:grpSp>
      <p:grpSp>
        <p:nvGrpSpPr>
          <p:cNvPr id="5" name="Group 41"/>
          <p:cNvGrpSpPr>
            <a:grpSpLocks/>
          </p:cNvGrpSpPr>
          <p:nvPr/>
        </p:nvGrpSpPr>
        <p:grpSpPr bwMode="auto">
          <a:xfrm>
            <a:off x="4286250" y="3448050"/>
            <a:ext cx="990600" cy="685800"/>
            <a:chOff x="3354" y="444"/>
            <a:chExt cx="624" cy="432"/>
          </a:xfrm>
        </p:grpSpPr>
        <p:sp>
          <p:nvSpPr>
            <p:cNvPr id="33867" name="Line 42"/>
            <p:cNvSpPr>
              <a:spLocks noChangeShapeType="1"/>
            </p:cNvSpPr>
            <p:nvPr/>
          </p:nvSpPr>
          <p:spPr bwMode="auto">
            <a:xfrm flipH="1">
              <a:off x="3354" y="471"/>
              <a:ext cx="624" cy="0"/>
            </a:xfrm>
            <a:prstGeom prst="line">
              <a:avLst/>
            </a:prstGeom>
            <a:noFill/>
            <a:ln w="9525">
              <a:solidFill>
                <a:schemeClr val="tx1"/>
              </a:solidFill>
              <a:round/>
              <a:headEnd/>
              <a:tailEnd/>
            </a:ln>
          </p:spPr>
          <p:txBody>
            <a:bodyPr wrap="none" anchor="ctr"/>
            <a:lstStyle/>
            <a:p>
              <a:endParaRPr lang="en-IN"/>
            </a:p>
          </p:txBody>
        </p:sp>
        <p:sp>
          <p:nvSpPr>
            <p:cNvPr id="33868" name="Line 43"/>
            <p:cNvSpPr>
              <a:spLocks noChangeShapeType="1"/>
            </p:cNvSpPr>
            <p:nvPr/>
          </p:nvSpPr>
          <p:spPr bwMode="auto">
            <a:xfrm>
              <a:off x="3504" y="444"/>
              <a:ext cx="0" cy="432"/>
            </a:xfrm>
            <a:prstGeom prst="line">
              <a:avLst/>
            </a:prstGeom>
            <a:noFill/>
            <a:ln w="3175">
              <a:solidFill>
                <a:schemeClr val="tx1"/>
              </a:solidFill>
              <a:round/>
              <a:headEnd type="triangle" w="med" len="med"/>
              <a:tailEnd type="triangle" w="med" len="med"/>
            </a:ln>
          </p:spPr>
          <p:txBody>
            <a:bodyPr wrap="none" anchor="ctr"/>
            <a:lstStyle/>
            <a:p>
              <a:endParaRPr lang="en-IN"/>
            </a:p>
          </p:txBody>
        </p:sp>
        <p:sp>
          <p:nvSpPr>
            <p:cNvPr id="33869" name="Text Box 44"/>
            <p:cNvSpPr txBox="1">
              <a:spLocks noChangeArrowheads="1"/>
            </p:cNvSpPr>
            <p:nvPr/>
          </p:nvSpPr>
          <p:spPr bwMode="auto">
            <a:xfrm>
              <a:off x="3492" y="588"/>
              <a:ext cx="204" cy="154"/>
            </a:xfrm>
            <a:prstGeom prst="rect">
              <a:avLst/>
            </a:prstGeom>
            <a:noFill/>
            <a:ln w="9525">
              <a:noFill/>
              <a:miter lim="800000"/>
              <a:headEnd/>
              <a:tailEnd/>
            </a:ln>
          </p:spPr>
          <p:txBody>
            <a:bodyPr wrap="none">
              <a:spAutoFit/>
            </a:bodyPr>
            <a:lstStyle/>
            <a:p>
              <a:pPr algn="ctr"/>
              <a:r>
                <a:rPr lang="en-US" sz="1000" b="1"/>
                <a:t>25</a:t>
              </a:r>
            </a:p>
          </p:txBody>
        </p:sp>
      </p:grpSp>
      <p:grpSp>
        <p:nvGrpSpPr>
          <p:cNvPr id="6" name="Group 45"/>
          <p:cNvGrpSpPr>
            <a:grpSpLocks/>
          </p:cNvGrpSpPr>
          <p:nvPr/>
        </p:nvGrpSpPr>
        <p:grpSpPr bwMode="auto">
          <a:xfrm>
            <a:off x="3044825" y="3867150"/>
            <a:ext cx="1358900" cy="304800"/>
            <a:chOff x="2592" y="432"/>
            <a:chExt cx="856" cy="192"/>
          </a:xfrm>
        </p:grpSpPr>
        <p:sp>
          <p:nvSpPr>
            <p:cNvPr id="33861" name="Text Box 46"/>
            <p:cNvSpPr txBox="1">
              <a:spLocks noChangeArrowheads="1"/>
            </p:cNvSpPr>
            <p:nvPr/>
          </p:nvSpPr>
          <p:spPr bwMode="auto">
            <a:xfrm>
              <a:off x="3006" y="438"/>
              <a:ext cx="164" cy="173"/>
            </a:xfrm>
            <a:prstGeom prst="rect">
              <a:avLst/>
            </a:prstGeom>
            <a:noFill/>
            <a:ln w="9525">
              <a:noFill/>
              <a:miter lim="800000"/>
              <a:headEnd/>
              <a:tailEnd/>
            </a:ln>
          </p:spPr>
          <p:txBody>
            <a:bodyPr wrap="none">
              <a:spAutoFit/>
            </a:bodyPr>
            <a:lstStyle/>
            <a:p>
              <a:r>
                <a:rPr lang="en-US" sz="1200"/>
                <a:t>f’</a:t>
              </a:r>
            </a:p>
          </p:txBody>
        </p:sp>
        <p:sp>
          <p:nvSpPr>
            <p:cNvPr id="33862" name="Text Box 47"/>
            <p:cNvSpPr txBox="1">
              <a:spLocks noChangeArrowheads="1"/>
            </p:cNvSpPr>
            <p:nvPr/>
          </p:nvSpPr>
          <p:spPr bwMode="auto">
            <a:xfrm>
              <a:off x="3258" y="444"/>
              <a:ext cx="190" cy="173"/>
            </a:xfrm>
            <a:prstGeom prst="rect">
              <a:avLst/>
            </a:prstGeom>
            <a:noFill/>
            <a:ln w="9525">
              <a:noFill/>
              <a:miter lim="800000"/>
              <a:headEnd/>
              <a:tailEnd/>
            </a:ln>
          </p:spPr>
          <p:txBody>
            <a:bodyPr wrap="none">
              <a:spAutoFit/>
            </a:bodyPr>
            <a:lstStyle/>
            <a:p>
              <a:r>
                <a:rPr lang="en-US" sz="1200"/>
                <a:t>e’</a:t>
              </a:r>
            </a:p>
          </p:txBody>
        </p:sp>
        <p:sp>
          <p:nvSpPr>
            <p:cNvPr id="33863" name="Text Box 48"/>
            <p:cNvSpPr txBox="1">
              <a:spLocks noChangeArrowheads="1"/>
            </p:cNvSpPr>
            <p:nvPr/>
          </p:nvSpPr>
          <p:spPr bwMode="auto">
            <a:xfrm>
              <a:off x="3192" y="451"/>
              <a:ext cx="190" cy="173"/>
            </a:xfrm>
            <a:prstGeom prst="rect">
              <a:avLst/>
            </a:prstGeom>
            <a:noFill/>
            <a:ln w="9525">
              <a:noFill/>
              <a:miter lim="800000"/>
              <a:headEnd/>
              <a:tailEnd/>
            </a:ln>
          </p:spPr>
          <p:txBody>
            <a:bodyPr wrap="none">
              <a:spAutoFit/>
            </a:bodyPr>
            <a:lstStyle/>
            <a:p>
              <a:r>
                <a:rPr lang="en-US" sz="1200"/>
                <a:t>d’</a:t>
              </a:r>
            </a:p>
          </p:txBody>
        </p:sp>
        <p:sp>
          <p:nvSpPr>
            <p:cNvPr id="33864" name="Text Box 49"/>
            <p:cNvSpPr txBox="1">
              <a:spLocks noChangeArrowheads="1"/>
            </p:cNvSpPr>
            <p:nvPr/>
          </p:nvSpPr>
          <p:spPr bwMode="auto">
            <a:xfrm>
              <a:off x="2928" y="438"/>
              <a:ext cx="185" cy="173"/>
            </a:xfrm>
            <a:prstGeom prst="rect">
              <a:avLst/>
            </a:prstGeom>
            <a:noFill/>
            <a:ln w="9525">
              <a:noFill/>
              <a:miter lim="800000"/>
              <a:headEnd/>
              <a:tailEnd/>
            </a:ln>
          </p:spPr>
          <p:txBody>
            <a:bodyPr wrap="none">
              <a:spAutoFit/>
            </a:bodyPr>
            <a:lstStyle/>
            <a:p>
              <a:r>
                <a:rPr lang="en-US" sz="1200"/>
                <a:t>c’</a:t>
              </a:r>
            </a:p>
          </p:txBody>
        </p:sp>
        <p:sp>
          <p:nvSpPr>
            <p:cNvPr id="33865" name="Text Box 50"/>
            <p:cNvSpPr txBox="1">
              <a:spLocks noChangeArrowheads="1"/>
            </p:cNvSpPr>
            <p:nvPr/>
          </p:nvSpPr>
          <p:spPr bwMode="auto">
            <a:xfrm>
              <a:off x="2670" y="432"/>
              <a:ext cx="190" cy="173"/>
            </a:xfrm>
            <a:prstGeom prst="rect">
              <a:avLst/>
            </a:prstGeom>
            <a:noFill/>
            <a:ln w="9525">
              <a:noFill/>
              <a:miter lim="800000"/>
              <a:headEnd/>
              <a:tailEnd/>
            </a:ln>
          </p:spPr>
          <p:txBody>
            <a:bodyPr wrap="none">
              <a:spAutoFit/>
            </a:bodyPr>
            <a:lstStyle/>
            <a:p>
              <a:r>
                <a:rPr lang="en-US" sz="1200"/>
                <a:t>b’</a:t>
              </a:r>
            </a:p>
          </p:txBody>
        </p:sp>
        <p:sp>
          <p:nvSpPr>
            <p:cNvPr id="33866" name="Text Box 51"/>
            <p:cNvSpPr txBox="1">
              <a:spLocks noChangeArrowheads="1"/>
            </p:cNvSpPr>
            <p:nvPr/>
          </p:nvSpPr>
          <p:spPr bwMode="auto">
            <a:xfrm>
              <a:off x="2592" y="432"/>
              <a:ext cx="203" cy="173"/>
            </a:xfrm>
            <a:prstGeom prst="rect">
              <a:avLst/>
            </a:prstGeom>
            <a:noFill/>
            <a:ln w="9525">
              <a:noFill/>
              <a:miter lim="800000"/>
              <a:headEnd/>
              <a:tailEnd/>
            </a:ln>
          </p:spPr>
          <p:txBody>
            <a:bodyPr>
              <a:spAutoFit/>
            </a:bodyPr>
            <a:lstStyle/>
            <a:p>
              <a:r>
                <a:rPr lang="en-US" sz="1200"/>
                <a:t>a’</a:t>
              </a:r>
            </a:p>
          </p:txBody>
        </p:sp>
      </p:grpSp>
      <p:grpSp>
        <p:nvGrpSpPr>
          <p:cNvPr id="7" name="Group 52"/>
          <p:cNvGrpSpPr>
            <a:grpSpLocks/>
          </p:cNvGrpSpPr>
          <p:nvPr/>
        </p:nvGrpSpPr>
        <p:grpSpPr bwMode="auto">
          <a:xfrm rot="-2633105">
            <a:off x="4349750" y="3600450"/>
            <a:ext cx="1358900" cy="304800"/>
            <a:chOff x="2592" y="432"/>
            <a:chExt cx="856" cy="192"/>
          </a:xfrm>
        </p:grpSpPr>
        <p:sp>
          <p:nvSpPr>
            <p:cNvPr id="33855" name="Text Box 53"/>
            <p:cNvSpPr txBox="1">
              <a:spLocks noChangeArrowheads="1"/>
            </p:cNvSpPr>
            <p:nvPr/>
          </p:nvSpPr>
          <p:spPr bwMode="auto">
            <a:xfrm>
              <a:off x="3006" y="438"/>
              <a:ext cx="164" cy="173"/>
            </a:xfrm>
            <a:prstGeom prst="rect">
              <a:avLst/>
            </a:prstGeom>
            <a:noFill/>
            <a:ln w="9525">
              <a:noFill/>
              <a:miter lim="800000"/>
              <a:headEnd/>
              <a:tailEnd/>
            </a:ln>
          </p:spPr>
          <p:txBody>
            <a:bodyPr wrap="none">
              <a:spAutoFit/>
            </a:bodyPr>
            <a:lstStyle/>
            <a:p>
              <a:r>
                <a:rPr lang="en-US" sz="1200"/>
                <a:t>f’</a:t>
              </a:r>
            </a:p>
          </p:txBody>
        </p:sp>
        <p:sp>
          <p:nvSpPr>
            <p:cNvPr id="33856" name="Text Box 54"/>
            <p:cNvSpPr txBox="1">
              <a:spLocks noChangeArrowheads="1"/>
            </p:cNvSpPr>
            <p:nvPr/>
          </p:nvSpPr>
          <p:spPr bwMode="auto">
            <a:xfrm>
              <a:off x="3258" y="444"/>
              <a:ext cx="190" cy="173"/>
            </a:xfrm>
            <a:prstGeom prst="rect">
              <a:avLst/>
            </a:prstGeom>
            <a:noFill/>
            <a:ln w="9525">
              <a:noFill/>
              <a:miter lim="800000"/>
              <a:headEnd/>
              <a:tailEnd/>
            </a:ln>
          </p:spPr>
          <p:txBody>
            <a:bodyPr wrap="none">
              <a:spAutoFit/>
            </a:bodyPr>
            <a:lstStyle/>
            <a:p>
              <a:r>
                <a:rPr lang="en-US" sz="1200"/>
                <a:t>e’</a:t>
              </a:r>
            </a:p>
          </p:txBody>
        </p:sp>
        <p:sp>
          <p:nvSpPr>
            <p:cNvPr id="33857" name="Text Box 55"/>
            <p:cNvSpPr txBox="1">
              <a:spLocks noChangeArrowheads="1"/>
            </p:cNvSpPr>
            <p:nvPr/>
          </p:nvSpPr>
          <p:spPr bwMode="auto">
            <a:xfrm>
              <a:off x="3192" y="451"/>
              <a:ext cx="190" cy="173"/>
            </a:xfrm>
            <a:prstGeom prst="rect">
              <a:avLst/>
            </a:prstGeom>
            <a:noFill/>
            <a:ln w="9525">
              <a:noFill/>
              <a:miter lim="800000"/>
              <a:headEnd/>
              <a:tailEnd/>
            </a:ln>
          </p:spPr>
          <p:txBody>
            <a:bodyPr wrap="none">
              <a:spAutoFit/>
            </a:bodyPr>
            <a:lstStyle/>
            <a:p>
              <a:r>
                <a:rPr lang="en-US" sz="1200"/>
                <a:t>d’</a:t>
              </a:r>
            </a:p>
          </p:txBody>
        </p:sp>
        <p:sp>
          <p:nvSpPr>
            <p:cNvPr id="33858" name="Text Box 56"/>
            <p:cNvSpPr txBox="1">
              <a:spLocks noChangeArrowheads="1"/>
            </p:cNvSpPr>
            <p:nvPr/>
          </p:nvSpPr>
          <p:spPr bwMode="auto">
            <a:xfrm>
              <a:off x="2928" y="438"/>
              <a:ext cx="185" cy="173"/>
            </a:xfrm>
            <a:prstGeom prst="rect">
              <a:avLst/>
            </a:prstGeom>
            <a:noFill/>
            <a:ln w="9525">
              <a:noFill/>
              <a:miter lim="800000"/>
              <a:headEnd/>
              <a:tailEnd/>
            </a:ln>
          </p:spPr>
          <p:txBody>
            <a:bodyPr wrap="none">
              <a:spAutoFit/>
            </a:bodyPr>
            <a:lstStyle/>
            <a:p>
              <a:r>
                <a:rPr lang="en-US" sz="1200"/>
                <a:t>c’</a:t>
              </a:r>
            </a:p>
          </p:txBody>
        </p:sp>
        <p:sp>
          <p:nvSpPr>
            <p:cNvPr id="33859" name="Text Box 57"/>
            <p:cNvSpPr txBox="1">
              <a:spLocks noChangeArrowheads="1"/>
            </p:cNvSpPr>
            <p:nvPr/>
          </p:nvSpPr>
          <p:spPr bwMode="auto">
            <a:xfrm>
              <a:off x="2670" y="432"/>
              <a:ext cx="190" cy="173"/>
            </a:xfrm>
            <a:prstGeom prst="rect">
              <a:avLst/>
            </a:prstGeom>
            <a:noFill/>
            <a:ln w="9525">
              <a:noFill/>
              <a:miter lim="800000"/>
              <a:headEnd/>
              <a:tailEnd/>
            </a:ln>
          </p:spPr>
          <p:txBody>
            <a:bodyPr wrap="none">
              <a:spAutoFit/>
            </a:bodyPr>
            <a:lstStyle/>
            <a:p>
              <a:r>
                <a:rPr lang="en-US" sz="1200"/>
                <a:t>b’</a:t>
              </a:r>
            </a:p>
          </p:txBody>
        </p:sp>
        <p:sp>
          <p:nvSpPr>
            <p:cNvPr id="33860" name="Text Box 58"/>
            <p:cNvSpPr txBox="1">
              <a:spLocks noChangeArrowheads="1"/>
            </p:cNvSpPr>
            <p:nvPr/>
          </p:nvSpPr>
          <p:spPr bwMode="auto">
            <a:xfrm>
              <a:off x="2592" y="432"/>
              <a:ext cx="203" cy="173"/>
            </a:xfrm>
            <a:prstGeom prst="rect">
              <a:avLst/>
            </a:prstGeom>
            <a:noFill/>
            <a:ln w="9525">
              <a:noFill/>
              <a:miter lim="800000"/>
              <a:headEnd/>
              <a:tailEnd/>
            </a:ln>
          </p:spPr>
          <p:txBody>
            <a:bodyPr>
              <a:spAutoFit/>
            </a:bodyPr>
            <a:lstStyle/>
            <a:p>
              <a:r>
                <a:rPr lang="en-US" sz="1200"/>
                <a:t>a’</a:t>
              </a:r>
            </a:p>
          </p:txBody>
        </p:sp>
      </p:grpSp>
      <p:grpSp>
        <p:nvGrpSpPr>
          <p:cNvPr id="8" name="Group 59"/>
          <p:cNvGrpSpPr>
            <a:grpSpLocks/>
          </p:cNvGrpSpPr>
          <p:nvPr/>
        </p:nvGrpSpPr>
        <p:grpSpPr bwMode="auto">
          <a:xfrm>
            <a:off x="4587875" y="4105275"/>
            <a:ext cx="1087438" cy="1427163"/>
            <a:chOff x="3600" y="858"/>
            <a:chExt cx="685" cy="899"/>
          </a:xfrm>
        </p:grpSpPr>
        <p:sp>
          <p:nvSpPr>
            <p:cNvPr id="33849" name="Text Box 60"/>
            <p:cNvSpPr txBox="1">
              <a:spLocks noChangeArrowheads="1"/>
            </p:cNvSpPr>
            <p:nvPr/>
          </p:nvSpPr>
          <p:spPr bwMode="auto">
            <a:xfrm>
              <a:off x="3600" y="1056"/>
              <a:ext cx="205" cy="173"/>
            </a:xfrm>
            <a:prstGeom prst="rect">
              <a:avLst/>
            </a:prstGeom>
            <a:noFill/>
            <a:ln w="9525">
              <a:noFill/>
              <a:miter lim="800000"/>
              <a:headEnd/>
              <a:tailEnd/>
            </a:ln>
          </p:spPr>
          <p:txBody>
            <a:bodyPr wrap="none">
              <a:spAutoFit/>
            </a:bodyPr>
            <a:lstStyle/>
            <a:p>
              <a:pPr algn="ctr"/>
              <a:r>
                <a:rPr lang="en-US" sz="1200"/>
                <a:t>a</a:t>
              </a:r>
              <a:r>
                <a:rPr lang="en-US" sz="1200" baseline="-25000"/>
                <a:t>1</a:t>
              </a:r>
            </a:p>
          </p:txBody>
        </p:sp>
        <p:sp>
          <p:nvSpPr>
            <p:cNvPr id="33850" name="Text Box 61"/>
            <p:cNvSpPr txBox="1">
              <a:spLocks noChangeArrowheads="1"/>
            </p:cNvSpPr>
            <p:nvPr/>
          </p:nvSpPr>
          <p:spPr bwMode="auto">
            <a:xfrm>
              <a:off x="3600" y="1392"/>
              <a:ext cx="205" cy="173"/>
            </a:xfrm>
            <a:prstGeom prst="rect">
              <a:avLst/>
            </a:prstGeom>
            <a:noFill/>
            <a:ln w="9525">
              <a:noFill/>
              <a:miter lim="800000"/>
              <a:headEnd/>
              <a:tailEnd/>
            </a:ln>
          </p:spPr>
          <p:txBody>
            <a:bodyPr wrap="none">
              <a:spAutoFit/>
            </a:bodyPr>
            <a:lstStyle/>
            <a:p>
              <a:pPr algn="ctr"/>
              <a:r>
                <a:rPr lang="en-US" sz="1200"/>
                <a:t>b</a:t>
              </a:r>
              <a:r>
                <a:rPr lang="en-US" sz="1200" baseline="-25000"/>
                <a:t>1</a:t>
              </a:r>
            </a:p>
          </p:txBody>
        </p:sp>
        <p:sp>
          <p:nvSpPr>
            <p:cNvPr id="33851" name="Text Box 62"/>
            <p:cNvSpPr txBox="1">
              <a:spLocks noChangeArrowheads="1"/>
            </p:cNvSpPr>
            <p:nvPr/>
          </p:nvSpPr>
          <p:spPr bwMode="auto">
            <a:xfrm>
              <a:off x="3840" y="1584"/>
              <a:ext cx="200" cy="173"/>
            </a:xfrm>
            <a:prstGeom prst="rect">
              <a:avLst/>
            </a:prstGeom>
            <a:noFill/>
            <a:ln w="9525">
              <a:noFill/>
              <a:miter lim="800000"/>
              <a:headEnd/>
              <a:tailEnd/>
            </a:ln>
          </p:spPr>
          <p:txBody>
            <a:bodyPr wrap="none">
              <a:spAutoFit/>
            </a:bodyPr>
            <a:lstStyle/>
            <a:p>
              <a:pPr algn="ctr"/>
              <a:r>
                <a:rPr lang="en-US" sz="1200"/>
                <a:t>c</a:t>
              </a:r>
              <a:r>
                <a:rPr lang="en-US" sz="1200" baseline="-25000"/>
                <a:t>1</a:t>
              </a:r>
            </a:p>
          </p:txBody>
        </p:sp>
        <p:sp>
          <p:nvSpPr>
            <p:cNvPr id="33852" name="Text Box 63"/>
            <p:cNvSpPr txBox="1">
              <a:spLocks noChangeArrowheads="1"/>
            </p:cNvSpPr>
            <p:nvPr/>
          </p:nvSpPr>
          <p:spPr bwMode="auto">
            <a:xfrm>
              <a:off x="4080" y="1392"/>
              <a:ext cx="205" cy="173"/>
            </a:xfrm>
            <a:prstGeom prst="rect">
              <a:avLst/>
            </a:prstGeom>
            <a:noFill/>
            <a:ln w="9525">
              <a:noFill/>
              <a:miter lim="800000"/>
              <a:headEnd/>
              <a:tailEnd/>
            </a:ln>
          </p:spPr>
          <p:txBody>
            <a:bodyPr wrap="none">
              <a:spAutoFit/>
            </a:bodyPr>
            <a:lstStyle/>
            <a:p>
              <a:pPr algn="ctr"/>
              <a:r>
                <a:rPr lang="en-US" sz="1200"/>
                <a:t>d</a:t>
              </a:r>
              <a:r>
                <a:rPr lang="en-US" sz="1200" baseline="-25000"/>
                <a:t>1</a:t>
              </a:r>
            </a:p>
          </p:txBody>
        </p:sp>
        <p:sp>
          <p:nvSpPr>
            <p:cNvPr id="33853" name="Text Box 64"/>
            <p:cNvSpPr txBox="1">
              <a:spLocks noChangeArrowheads="1"/>
            </p:cNvSpPr>
            <p:nvPr/>
          </p:nvSpPr>
          <p:spPr bwMode="auto">
            <a:xfrm>
              <a:off x="4080" y="1056"/>
              <a:ext cx="205" cy="173"/>
            </a:xfrm>
            <a:prstGeom prst="rect">
              <a:avLst/>
            </a:prstGeom>
            <a:noFill/>
            <a:ln w="9525">
              <a:noFill/>
              <a:miter lim="800000"/>
              <a:headEnd/>
              <a:tailEnd/>
            </a:ln>
          </p:spPr>
          <p:txBody>
            <a:bodyPr wrap="none">
              <a:spAutoFit/>
            </a:bodyPr>
            <a:lstStyle/>
            <a:p>
              <a:pPr algn="ctr"/>
              <a:r>
                <a:rPr lang="en-US" sz="1200"/>
                <a:t>e</a:t>
              </a:r>
              <a:r>
                <a:rPr lang="en-US" sz="1200" baseline="-25000"/>
                <a:t>1</a:t>
              </a:r>
            </a:p>
          </p:txBody>
        </p:sp>
        <p:sp>
          <p:nvSpPr>
            <p:cNvPr id="33854" name="Text Box 65"/>
            <p:cNvSpPr txBox="1">
              <a:spLocks noChangeArrowheads="1"/>
            </p:cNvSpPr>
            <p:nvPr/>
          </p:nvSpPr>
          <p:spPr bwMode="auto">
            <a:xfrm>
              <a:off x="3912" y="858"/>
              <a:ext cx="179" cy="173"/>
            </a:xfrm>
            <a:prstGeom prst="rect">
              <a:avLst/>
            </a:prstGeom>
            <a:noFill/>
            <a:ln w="9525">
              <a:noFill/>
              <a:miter lim="800000"/>
              <a:headEnd/>
              <a:tailEnd/>
            </a:ln>
          </p:spPr>
          <p:txBody>
            <a:bodyPr wrap="none">
              <a:spAutoFit/>
            </a:bodyPr>
            <a:lstStyle/>
            <a:p>
              <a:pPr algn="ctr"/>
              <a:r>
                <a:rPr lang="en-US" sz="1200"/>
                <a:t>f</a:t>
              </a:r>
              <a:r>
                <a:rPr lang="en-US" sz="1200" baseline="-25000"/>
                <a:t>1</a:t>
              </a:r>
            </a:p>
          </p:txBody>
        </p:sp>
      </p:grpSp>
      <p:grpSp>
        <p:nvGrpSpPr>
          <p:cNvPr id="9" name="Group 66"/>
          <p:cNvGrpSpPr>
            <a:grpSpLocks/>
          </p:cNvGrpSpPr>
          <p:nvPr/>
        </p:nvGrpSpPr>
        <p:grpSpPr bwMode="auto">
          <a:xfrm>
            <a:off x="5654675" y="3267075"/>
            <a:ext cx="1555750" cy="893763"/>
            <a:chOff x="4272" y="330"/>
            <a:chExt cx="980" cy="563"/>
          </a:xfrm>
        </p:grpSpPr>
        <p:sp>
          <p:nvSpPr>
            <p:cNvPr id="33843" name="Text Box 67"/>
            <p:cNvSpPr txBox="1">
              <a:spLocks noChangeArrowheads="1"/>
            </p:cNvSpPr>
            <p:nvPr/>
          </p:nvSpPr>
          <p:spPr bwMode="auto">
            <a:xfrm>
              <a:off x="5040" y="576"/>
              <a:ext cx="212" cy="173"/>
            </a:xfrm>
            <a:prstGeom prst="rect">
              <a:avLst/>
            </a:prstGeom>
            <a:noFill/>
            <a:ln w="9525">
              <a:noFill/>
              <a:miter lim="800000"/>
              <a:headEnd/>
              <a:tailEnd/>
            </a:ln>
          </p:spPr>
          <p:txBody>
            <a:bodyPr wrap="none">
              <a:spAutoFit/>
            </a:bodyPr>
            <a:lstStyle/>
            <a:p>
              <a:pPr algn="ctr"/>
              <a:r>
                <a:rPr lang="en-US" sz="1200"/>
                <a:t>c</a:t>
              </a:r>
              <a:r>
                <a:rPr lang="en-US" sz="1200" baseline="-25000"/>
                <a:t>1</a:t>
              </a:r>
              <a:r>
                <a:rPr lang="en-US" sz="1200" baseline="30000"/>
                <a:t>’</a:t>
              </a:r>
            </a:p>
          </p:txBody>
        </p:sp>
        <p:sp>
          <p:nvSpPr>
            <p:cNvPr id="33844" name="Text Box 68"/>
            <p:cNvSpPr txBox="1">
              <a:spLocks noChangeArrowheads="1"/>
            </p:cNvSpPr>
            <p:nvPr/>
          </p:nvSpPr>
          <p:spPr bwMode="auto">
            <a:xfrm>
              <a:off x="4770" y="720"/>
              <a:ext cx="226" cy="173"/>
            </a:xfrm>
            <a:prstGeom prst="rect">
              <a:avLst/>
            </a:prstGeom>
            <a:noFill/>
            <a:ln w="9525">
              <a:noFill/>
              <a:miter lim="800000"/>
              <a:headEnd/>
              <a:tailEnd/>
            </a:ln>
          </p:spPr>
          <p:txBody>
            <a:bodyPr wrap="none">
              <a:spAutoFit/>
            </a:bodyPr>
            <a:lstStyle/>
            <a:p>
              <a:pPr algn="ctr"/>
              <a:r>
                <a:rPr lang="en-US" sz="1200"/>
                <a:t>b’</a:t>
              </a:r>
              <a:r>
                <a:rPr lang="en-US" sz="1200" baseline="-25000"/>
                <a:t>1</a:t>
              </a:r>
            </a:p>
          </p:txBody>
        </p:sp>
        <p:sp>
          <p:nvSpPr>
            <p:cNvPr id="33845" name="Text Box 69"/>
            <p:cNvSpPr txBox="1">
              <a:spLocks noChangeArrowheads="1"/>
            </p:cNvSpPr>
            <p:nvPr/>
          </p:nvSpPr>
          <p:spPr bwMode="auto">
            <a:xfrm>
              <a:off x="4512" y="720"/>
              <a:ext cx="226" cy="173"/>
            </a:xfrm>
            <a:prstGeom prst="rect">
              <a:avLst/>
            </a:prstGeom>
            <a:noFill/>
            <a:ln w="9525">
              <a:noFill/>
              <a:miter lim="800000"/>
              <a:headEnd/>
              <a:tailEnd/>
            </a:ln>
          </p:spPr>
          <p:txBody>
            <a:bodyPr wrap="none">
              <a:spAutoFit/>
            </a:bodyPr>
            <a:lstStyle/>
            <a:p>
              <a:pPr algn="ctr"/>
              <a:r>
                <a:rPr lang="en-US" sz="1200"/>
                <a:t>a’</a:t>
              </a:r>
              <a:r>
                <a:rPr lang="en-US" sz="1200" baseline="-25000"/>
                <a:t>1</a:t>
              </a:r>
            </a:p>
          </p:txBody>
        </p:sp>
        <p:sp>
          <p:nvSpPr>
            <p:cNvPr id="33846" name="Text Box 70"/>
            <p:cNvSpPr txBox="1">
              <a:spLocks noChangeArrowheads="1"/>
            </p:cNvSpPr>
            <p:nvPr/>
          </p:nvSpPr>
          <p:spPr bwMode="auto">
            <a:xfrm>
              <a:off x="4272" y="576"/>
              <a:ext cx="200" cy="173"/>
            </a:xfrm>
            <a:prstGeom prst="rect">
              <a:avLst/>
            </a:prstGeom>
            <a:noFill/>
            <a:ln w="9525">
              <a:noFill/>
              <a:miter lim="800000"/>
              <a:headEnd/>
              <a:tailEnd/>
            </a:ln>
          </p:spPr>
          <p:txBody>
            <a:bodyPr wrap="none">
              <a:spAutoFit/>
            </a:bodyPr>
            <a:lstStyle/>
            <a:p>
              <a:pPr algn="ctr"/>
              <a:r>
                <a:rPr lang="en-US" sz="1200"/>
                <a:t>f’</a:t>
              </a:r>
              <a:r>
                <a:rPr lang="en-US" sz="1200" baseline="-25000"/>
                <a:t>1</a:t>
              </a:r>
            </a:p>
          </p:txBody>
        </p:sp>
        <p:sp>
          <p:nvSpPr>
            <p:cNvPr id="33847" name="Text Box 71"/>
            <p:cNvSpPr txBox="1">
              <a:spLocks noChangeArrowheads="1"/>
            </p:cNvSpPr>
            <p:nvPr/>
          </p:nvSpPr>
          <p:spPr bwMode="auto">
            <a:xfrm>
              <a:off x="4848" y="336"/>
              <a:ext cx="226" cy="173"/>
            </a:xfrm>
            <a:prstGeom prst="rect">
              <a:avLst/>
            </a:prstGeom>
            <a:noFill/>
            <a:ln w="9525">
              <a:noFill/>
              <a:miter lim="800000"/>
              <a:headEnd/>
              <a:tailEnd/>
            </a:ln>
          </p:spPr>
          <p:txBody>
            <a:bodyPr wrap="none">
              <a:spAutoFit/>
            </a:bodyPr>
            <a:lstStyle/>
            <a:p>
              <a:pPr algn="ctr"/>
              <a:r>
                <a:rPr lang="en-US" sz="1200"/>
                <a:t>d’</a:t>
              </a:r>
              <a:r>
                <a:rPr lang="en-US" sz="1200" baseline="-25000"/>
                <a:t>1</a:t>
              </a:r>
            </a:p>
          </p:txBody>
        </p:sp>
        <p:sp>
          <p:nvSpPr>
            <p:cNvPr id="33848" name="Text Box 72"/>
            <p:cNvSpPr txBox="1">
              <a:spLocks noChangeArrowheads="1"/>
            </p:cNvSpPr>
            <p:nvPr/>
          </p:nvSpPr>
          <p:spPr bwMode="auto">
            <a:xfrm>
              <a:off x="4434" y="330"/>
              <a:ext cx="226" cy="173"/>
            </a:xfrm>
            <a:prstGeom prst="rect">
              <a:avLst/>
            </a:prstGeom>
            <a:noFill/>
            <a:ln w="9525">
              <a:noFill/>
              <a:miter lim="800000"/>
              <a:headEnd/>
              <a:tailEnd/>
            </a:ln>
          </p:spPr>
          <p:txBody>
            <a:bodyPr wrap="none">
              <a:spAutoFit/>
            </a:bodyPr>
            <a:lstStyle/>
            <a:p>
              <a:pPr algn="ctr"/>
              <a:r>
                <a:rPr lang="en-US" sz="1200"/>
                <a:t>e’</a:t>
              </a:r>
              <a:r>
                <a:rPr lang="en-US" sz="1200" baseline="-25000"/>
                <a:t>1</a:t>
              </a:r>
            </a:p>
          </p:txBody>
        </p:sp>
      </p:grpSp>
      <p:grpSp>
        <p:nvGrpSpPr>
          <p:cNvPr id="10" name="Group 73"/>
          <p:cNvGrpSpPr>
            <a:grpSpLocks/>
          </p:cNvGrpSpPr>
          <p:nvPr/>
        </p:nvGrpSpPr>
        <p:grpSpPr bwMode="auto">
          <a:xfrm>
            <a:off x="5692775" y="4057650"/>
            <a:ext cx="1498600" cy="941388"/>
            <a:chOff x="4296" y="828"/>
            <a:chExt cx="944" cy="593"/>
          </a:xfrm>
        </p:grpSpPr>
        <p:sp>
          <p:nvSpPr>
            <p:cNvPr id="33837" name="Text Box 74"/>
            <p:cNvSpPr txBox="1">
              <a:spLocks noChangeArrowheads="1"/>
            </p:cNvSpPr>
            <p:nvPr/>
          </p:nvSpPr>
          <p:spPr bwMode="auto">
            <a:xfrm>
              <a:off x="4296" y="960"/>
              <a:ext cx="179" cy="173"/>
            </a:xfrm>
            <a:prstGeom prst="rect">
              <a:avLst/>
            </a:prstGeom>
            <a:noFill/>
            <a:ln w="9525">
              <a:noFill/>
              <a:miter lim="800000"/>
              <a:headEnd/>
              <a:tailEnd/>
            </a:ln>
          </p:spPr>
          <p:txBody>
            <a:bodyPr wrap="none">
              <a:spAutoFit/>
            </a:bodyPr>
            <a:lstStyle/>
            <a:p>
              <a:pPr algn="ctr"/>
              <a:r>
                <a:rPr lang="en-US" sz="1200"/>
                <a:t>f</a:t>
              </a:r>
              <a:r>
                <a:rPr lang="en-US" sz="1200" baseline="-25000"/>
                <a:t>1</a:t>
              </a:r>
            </a:p>
          </p:txBody>
        </p:sp>
        <p:sp>
          <p:nvSpPr>
            <p:cNvPr id="33838" name="Text Box 75"/>
            <p:cNvSpPr txBox="1">
              <a:spLocks noChangeArrowheads="1"/>
            </p:cNvSpPr>
            <p:nvPr/>
          </p:nvSpPr>
          <p:spPr bwMode="auto">
            <a:xfrm>
              <a:off x="4464" y="1200"/>
              <a:ext cx="205" cy="173"/>
            </a:xfrm>
            <a:prstGeom prst="rect">
              <a:avLst/>
            </a:prstGeom>
            <a:noFill/>
            <a:ln w="9525">
              <a:noFill/>
              <a:miter lim="800000"/>
              <a:headEnd/>
              <a:tailEnd/>
            </a:ln>
          </p:spPr>
          <p:txBody>
            <a:bodyPr wrap="none">
              <a:spAutoFit/>
            </a:bodyPr>
            <a:lstStyle/>
            <a:p>
              <a:pPr algn="ctr"/>
              <a:r>
                <a:rPr lang="en-US" sz="1200"/>
                <a:t>a</a:t>
              </a:r>
              <a:r>
                <a:rPr lang="en-US" sz="1200" baseline="-25000"/>
                <a:t>1</a:t>
              </a:r>
            </a:p>
          </p:txBody>
        </p:sp>
        <p:sp>
          <p:nvSpPr>
            <p:cNvPr id="33839" name="Text Box 76"/>
            <p:cNvSpPr txBox="1">
              <a:spLocks noChangeArrowheads="1"/>
            </p:cNvSpPr>
            <p:nvPr/>
          </p:nvSpPr>
          <p:spPr bwMode="auto">
            <a:xfrm>
              <a:off x="5040" y="960"/>
              <a:ext cx="200" cy="173"/>
            </a:xfrm>
            <a:prstGeom prst="rect">
              <a:avLst/>
            </a:prstGeom>
            <a:noFill/>
            <a:ln w="9525">
              <a:noFill/>
              <a:miter lim="800000"/>
              <a:headEnd/>
              <a:tailEnd/>
            </a:ln>
          </p:spPr>
          <p:txBody>
            <a:bodyPr wrap="none">
              <a:spAutoFit/>
            </a:bodyPr>
            <a:lstStyle/>
            <a:p>
              <a:pPr algn="ctr"/>
              <a:r>
                <a:rPr lang="en-US" sz="1200"/>
                <a:t>c</a:t>
              </a:r>
              <a:r>
                <a:rPr lang="en-US" sz="1200" baseline="-25000"/>
                <a:t>1</a:t>
              </a:r>
            </a:p>
          </p:txBody>
        </p:sp>
        <p:sp>
          <p:nvSpPr>
            <p:cNvPr id="33840" name="Text Box 77"/>
            <p:cNvSpPr txBox="1">
              <a:spLocks noChangeArrowheads="1"/>
            </p:cNvSpPr>
            <p:nvPr/>
          </p:nvSpPr>
          <p:spPr bwMode="auto">
            <a:xfrm>
              <a:off x="4800" y="1248"/>
              <a:ext cx="205" cy="173"/>
            </a:xfrm>
            <a:prstGeom prst="rect">
              <a:avLst/>
            </a:prstGeom>
            <a:noFill/>
            <a:ln w="9525">
              <a:noFill/>
              <a:miter lim="800000"/>
              <a:headEnd/>
              <a:tailEnd/>
            </a:ln>
          </p:spPr>
          <p:txBody>
            <a:bodyPr wrap="none">
              <a:spAutoFit/>
            </a:bodyPr>
            <a:lstStyle/>
            <a:p>
              <a:pPr algn="ctr"/>
              <a:r>
                <a:rPr lang="en-US" sz="1200"/>
                <a:t>b</a:t>
              </a:r>
              <a:r>
                <a:rPr lang="en-US" sz="1200" baseline="-25000"/>
                <a:t>1</a:t>
              </a:r>
            </a:p>
          </p:txBody>
        </p:sp>
        <p:sp>
          <p:nvSpPr>
            <p:cNvPr id="33841" name="Text Box 78"/>
            <p:cNvSpPr txBox="1">
              <a:spLocks noChangeArrowheads="1"/>
            </p:cNvSpPr>
            <p:nvPr/>
          </p:nvSpPr>
          <p:spPr bwMode="auto">
            <a:xfrm>
              <a:off x="4800" y="828"/>
              <a:ext cx="205" cy="173"/>
            </a:xfrm>
            <a:prstGeom prst="rect">
              <a:avLst/>
            </a:prstGeom>
            <a:noFill/>
            <a:ln w="9525">
              <a:noFill/>
              <a:miter lim="800000"/>
              <a:headEnd/>
              <a:tailEnd/>
            </a:ln>
          </p:spPr>
          <p:txBody>
            <a:bodyPr wrap="none">
              <a:spAutoFit/>
            </a:bodyPr>
            <a:lstStyle/>
            <a:p>
              <a:pPr algn="ctr"/>
              <a:r>
                <a:rPr lang="en-US" sz="1200"/>
                <a:t>d</a:t>
              </a:r>
              <a:r>
                <a:rPr lang="en-US" sz="1200" baseline="-25000"/>
                <a:t>1</a:t>
              </a:r>
            </a:p>
          </p:txBody>
        </p:sp>
        <p:sp>
          <p:nvSpPr>
            <p:cNvPr id="33842" name="Text Box 79"/>
            <p:cNvSpPr txBox="1">
              <a:spLocks noChangeArrowheads="1"/>
            </p:cNvSpPr>
            <p:nvPr/>
          </p:nvSpPr>
          <p:spPr bwMode="auto">
            <a:xfrm>
              <a:off x="4530" y="828"/>
              <a:ext cx="205" cy="173"/>
            </a:xfrm>
            <a:prstGeom prst="rect">
              <a:avLst/>
            </a:prstGeom>
            <a:noFill/>
            <a:ln w="9525">
              <a:noFill/>
              <a:miter lim="800000"/>
              <a:headEnd/>
              <a:tailEnd/>
            </a:ln>
          </p:spPr>
          <p:txBody>
            <a:bodyPr wrap="none">
              <a:spAutoFit/>
            </a:bodyPr>
            <a:lstStyle/>
            <a:p>
              <a:pPr algn="ctr"/>
              <a:r>
                <a:rPr lang="en-US" sz="1200"/>
                <a:t>e</a:t>
              </a:r>
              <a:r>
                <a:rPr lang="en-US" sz="1200" baseline="-25000"/>
                <a:t>1</a:t>
              </a:r>
            </a:p>
          </p:txBody>
        </p:sp>
      </p:grpSp>
      <p:sp>
        <p:nvSpPr>
          <p:cNvPr id="26704" name="Text Box 80"/>
          <p:cNvSpPr txBox="1">
            <a:spLocks noChangeArrowheads="1"/>
          </p:cNvSpPr>
          <p:nvPr/>
        </p:nvSpPr>
        <p:spPr bwMode="auto">
          <a:xfrm>
            <a:off x="4800600" y="228600"/>
            <a:ext cx="4343400" cy="1803400"/>
          </a:xfrm>
          <a:prstGeom prst="rect">
            <a:avLst/>
          </a:prstGeom>
          <a:noFill/>
          <a:ln w="9525">
            <a:noFill/>
            <a:miter lim="800000"/>
            <a:headEnd/>
            <a:tailEnd/>
          </a:ln>
        </p:spPr>
        <p:txBody>
          <a:bodyPr>
            <a:spAutoFit/>
          </a:bodyPr>
          <a:lstStyle/>
          <a:p>
            <a:r>
              <a:rPr lang="en-US" sz="1600">
                <a:latin typeface="Times New Roman" pitchFamily="18" charset="0"/>
              </a:rPr>
              <a:t>Read problem and answer following questions</a:t>
            </a:r>
          </a:p>
          <a:p>
            <a:r>
              <a:rPr lang="en-US" sz="1600">
                <a:latin typeface="Times New Roman" pitchFamily="18" charset="0"/>
              </a:rPr>
              <a:t>1. Surface inclined to which plane? -------      </a:t>
            </a:r>
            <a:r>
              <a:rPr lang="en-US" sz="1600" b="1" i="1">
                <a:latin typeface="Times New Roman" pitchFamily="18" charset="0"/>
              </a:rPr>
              <a:t>HP</a:t>
            </a:r>
          </a:p>
          <a:p>
            <a:r>
              <a:rPr lang="en-US" sz="1600">
                <a:latin typeface="Times New Roman" pitchFamily="18" charset="0"/>
              </a:rPr>
              <a:t>2. Assumption for initial position? ------ </a:t>
            </a:r>
            <a:r>
              <a:rPr lang="en-US" sz="1600" b="1" i="1">
                <a:latin typeface="Times New Roman" pitchFamily="18" charset="0"/>
              </a:rPr>
              <a:t>// to HP</a:t>
            </a:r>
          </a:p>
          <a:p>
            <a:r>
              <a:rPr lang="en-US" sz="1600">
                <a:latin typeface="Times New Roman" pitchFamily="18" charset="0"/>
              </a:rPr>
              <a:t>3. So which view will show True shape? ---   </a:t>
            </a:r>
            <a:r>
              <a:rPr lang="en-US" sz="1600" b="1" i="1">
                <a:latin typeface="Times New Roman" pitchFamily="18" charset="0"/>
              </a:rPr>
              <a:t>TV</a:t>
            </a:r>
          </a:p>
          <a:p>
            <a:r>
              <a:rPr lang="en-US" sz="1600">
                <a:latin typeface="Times New Roman" pitchFamily="18" charset="0"/>
              </a:rPr>
              <a:t>4. Which diameter horizontal?   ----------       </a:t>
            </a:r>
            <a:r>
              <a:rPr lang="en-US" sz="1600" b="1" i="1">
                <a:latin typeface="Times New Roman" pitchFamily="18" charset="0"/>
              </a:rPr>
              <a:t>AC</a:t>
            </a:r>
          </a:p>
          <a:p>
            <a:r>
              <a:rPr lang="en-US" sz="1600">
                <a:latin typeface="Times New Roman" pitchFamily="18" charset="0"/>
              </a:rPr>
              <a:t>    </a:t>
            </a:r>
            <a:r>
              <a:rPr lang="en-US" sz="1600" b="1" i="1">
                <a:latin typeface="Times New Roman" pitchFamily="18" charset="0"/>
              </a:rPr>
              <a:t>Hence begin with TV,draw rhombus below </a:t>
            </a:r>
          </a:p>
          <a:p>
            <a:r>
              <a:rPr lang="en-US" sz="1600" b="1" i="1">
                <a:latin typeface="Times New Roman" pitchFamily="18" charset="0"/>
              </a:rPr>
              <a:t>     X-Y line, taking longer diagonal // to X-Y</a:t>
            </a:r>
            <a:endParaRPr lang="en-US" sz="2400" b="1" i="1">
              <a:latin typeface="Times New Roman" pitchFamily="18" charset="0"/>
            </a:endParaRPr>
          </a:p>
        </p:txBody>
      </p:sp>
      <p:grpSp>
        <p:nvGrpSpPr>
          <p:cNvPr id="33830" name="Group 81"/>
          <p:cNvGrpSpPr>
            <a:grpSpLocks/>
          </p:cNvGrpSpPr>
          <p:nvPr/>
        </p:nvGrpSpPr>
        <p:grpSpPr bwMode="auto">
          <a:xfrm>
            <a:off x="8016875" y="46038"/>
            <a:ext cx="1096963" cy="182562"/>
            <a:chOff x="5050" y="29"/>
            <a:chExt cx="691" cy="115"/>
          </a:xfrm>
        </p:grpSpPr>
        <p:sp>
          <p:nvSpPr>
            <p:cNvPr id="33831" name="AutoShape 82">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33832" name="AutoShape 83">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33833" name="AutoShape 84">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33834" name="AutoShape 85">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33835" name="AutoShape 86">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33836" name="AutoShape 87">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61"/>
                                        </p:tgtEl>
                                        <p:attrNameLst>
                                          <p:attrName>style.visibility</p:attrName>
                                        </p:attrNameLst>
                                      </p:cBhvr>
                                      <p:to>
                                        <p:strVal val="visible"/>
                                      </p:to>
                                    </p:set>
                                    <p:anim calcmode="lin" valueType="num">
                                      <p:cBhvr additive="base">
                                        <p:cTn id="7" dur="500" fill="hold"/>
                                        <p:tgtEl>
                                          <p:spTgt spid="26661"/>
                                        </p:tgtEl>
                                        <p:attrNameLst>
                                          <p:attrName>ppt_x</p:attrName>
                                        </p:attrNameLst>
                                      </p:cBhvr>
                                      <p:tavLst>
                                        <p:tav tm="0">
                                          <p:val>
                                            <p:strVal val="0-#ppt_w/2"/>
                                          </p:val>
                                        </p:tav>
                                        <p:tav tm="100000">
                                          <p:val>
                                            <p:strVal val="#ppt_x"/>
                                          </p:val>
                                        </p:tav>
                                      </p:tavLst>
                                    </p:anim>
                                    <p:anim calcmode="lin" valueType="num">
                                      <p:cBhvr additive="base">
                                        <p:cTn id="8" dur="500" fill="hold"/>
                                        <p:tgtEl>
                                          <p:spTgt spid="266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6704"/>
                                        </p:tgtEl>
                                        <p:attrNameLst>
                                          <p:attrName>style.visibility</p:attrName>
                                        </p:attrNameLst>
                                      </p:cBhvr>
                                      <p:to>
                                        <p:strVal val="visible"/>
                                      </p:to>
                                    </p:set>
                                    <p:animEffect transition="in" filter="slide(fromLeft)">
                                      <p:cBhvr>
                                        <p:cTn id="19" dur="500"/>
                                        <p:tgtEl>
                                          <p:spTgt spid="2670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652"/>
                                        </p:tgtEl>
                                        <p:attrNameLst>
                                          <p:attrName>style.visibility</p:attrName>
                                        </p:attrNameLst>
                                      </p:cBhvr>
                                      <p:to>
                                        <p:strVal val="visible"/>
                                      </p:to>
                                    </p:set>
                                    <p:anim calcmode="lin" valueType="num">
                                      <p:cBhvr additive="base">
                                        <p:cTn id="24" dur="500" fill="hold"/>
                                        <p:tgtEl>
                                          <p:spTgt spid="26652"/>
                                        </p:tgtEl>
                                        <p:attrNameLst>
                                          <p:attrName>ppt_x</p:attrName>
                                        </p:attrNameLst>
                                      </p:cBhvr>
                                      <p:tavLst>
                                        <p:tav tm="0">
                                          <p:val>
                                            <p:strVal val="0-#ppt_w/2"/>
                                          </p:val>
                                        </p:tav>
                                        <p:tav tm="100000">
                                          <p:val>
                                            <p:strVal val="#ppt_x"/>
                                          </p:val>
                                        </p:tav>
                                      </p:tavLst>
                                    </p:anim>
                                    <p:anim calcmode="lin" valueType="num">
                                      <p:cBhvr additive="base">
                                        <p:cTn id="25" dur="500" fill="hold"/>
                                        <p:tgtEl>
                                          <p:spTgt spid="2665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653"/>
                                        </p:tgtEl>
                                        <p:attrNameLst>
                                          <p:attrName>style.visibility</p:attrName>
                                        </p:attrNameLst>
                                      </p:cBhvr>
                                      <p:to>
                                        <p:strVal val="visible"/>
                                      </p:to>
                                    </p:set>
                                    <p:anim calcmode="lin" valueType="num">
                                      <p:cBhvr additive="base">
                                        <p:cTn id="30" dur="500" fill="hold"/>
                                        <p:tgtEl>
                                          <p:spTgt spid="26653"/>
                                        </p:tgtEl>
                                        <p:attrNameLst>
                                          <p:attrName>ppt_x</p:attrName>
                                        </p:attrNameLst>
                                      </p:cBhvr>
                                      <p:tavLst>
                                        <p:tav tm="0">
                                          <p:val>
                                            <p:strVal val="0-#ppt_w/2"/>
                                          </p:val>
                                        </p:tav>
                                        <p:tav tm="100000">
                                          <p:val>
                                            <p:strVal val="#ppt_x"/>
                                          </p:val>
                                        </p:tav>
                                      </p:tavLst>
                                    </p:anim>
                                    <p:anim calcmode="lin" valueType="num">
                                      <p:cBhvr additive="base">
                                        <p:cTn id="31" dur="500" fill="hold"/>
                                        <p:tgtEl>
                                          <p:spTgt spid="2665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6629"/>
                                        </p:tgtEl>
                                        <p:attrNameLst>
                                          <p:attrName>style.visibility</p:attrName>
                                        </p:attrNameLst>
                                      </p:cBhvr>
                                      <p:to>
                                        <p:strVal val="visible"/>
                                      </p:to>
                                    </p:set>
                                    <p:anim calcmode="lin" valueType="num">
                                      <p:cBhvr>
                                        <p:cTn id="36" dur="500" fill="hold"/>
                                        <p:tgtEl>
                                          <p:spTgt spid="26629"/>
                                        </p:tgtEl>
                                        <p:attrNameLst>
                                          <p:attrName>ppt_w</p:attrName>
                                        </p:attrNameLst>
                                      </p:cBhvr>
                                      <p:tavLst>
                                        <p:tav tm="0">
                                          <p:val>
                                            <p:fltVal val="0"/>
                                          </p:val>
                                        </p:tav>
                                        <p:tav tm="100000">
                                          <p:val>
                                            <p:strVal val="#ppt_w"/>
                                          </p:val>
                                        </p:tav>
                                      </p:tavLst>
                                    </p:anim>
                                    <p:anim calcmode="lin" valueType="num">
                                      <p:cBhvr>
                                        <p:cTn id="37" dur="500" fill="hold"/>
                                        <p:tgtEl>
                                          <p:spTgt spid="26629"/>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grpId="0" nodeType="clickEffect">
                                  <p:stCondLst>
                                    <p:cond delay="0"/>
                                  </p:stCondLst>
                                  <p:childTnLst>
                                    <p:set>
                                      <p:cBhvr>
                                        <p:cTn id="47" dur="1" fill="hold">
                                          <p:stCondLst>
                                            <p:cond delay="0"/>
                                          </p:stCondLst>
                                        </p:cTn>
                                        <p:tgtEl>
                                          <p:spTgt spid="26631"/>
                                        </p:tgtEl>
                                        <p:attrNameLst>
                                          <p:attrName>style.visibility</p:attrName>
                                        </p:attrNameLst>
                                      </p:cBhvr>
                                      <p:to>
                                        <p:strVal val="visible"/>
                                      </p:to>
                                    </p:set>
                                    <p:anim calcmode="lin" valueType="num">
                                      <p:cBhvr>
                                        <p:cTn id="48" dur="500" fill="hold"/>
                                        <p:tgtEl>
                                          <p:spTgt spid="26631"/>
                                        </p:tgtEl>
                                        <p:attrNameLst>
                                          <p:attrName>ppt_x</p:attrName>
                                        </p:attrNameLst>
                                      </p:cBhvr>
                                      <p:tavLst>
                                        <p:tav tm="0">
                                          <p:val>
                                            <p:strVal val="#ppt_x"/>
                                          </p:val>
                                        </p:tav>
                                        <p:tav tm="100000">
                                          <p:val>
                                            <p:strVal val="#ppt_x"/>
                                          </p:val>
                                        </p:tav>
                                      </p:tavLst>
                                    </p:anim>
                                    <p:anim calcmode="lin" valueType="num">
                                      <p:cBhvr>
                                        <p:cTn id="49" dur="500" fill="hold"/>
                                        <p:tgtEl>
                                          <p:spTgt spid="26631"/>
                                        </p:tgtEl>
                                        <p:attrNameLst>
                                          <p:attrName>ppt_y</p:attrName>
                                        </p:attrNameLst>
                                      </p:cBhvr>
                                      <p:tavLst>
                                        <p:tav tm="0">
                                          <p:val>
                                            <p:strVal val="#ppt_y+#ppt_h/2"/>
                                          </p:val>
                                        </p:tav>
                                        <p:tav tm="100000">
                                          <p:val>
                                            <p:strVal val="#ppt_y"/>
                                          </p:val>
                                        </p:tav>
                                      </p:tavLst>
                                    </p:anim>
                                    <p:anim calcmode="lin" valueType="num">
                                      <p:cBhvr>
                                        <p:cTn id="50" dur="500" fill="hold"/>
                                        <p:tgtEl>
                                          <p:spTgt spid="26631"/>
                                        </p:tgtEl>
                                        <p:attrNameLst>
                                          <p:attrName>ppt_w</p:attrName>
                                        </p:attrNameLst>
                                      </p:cBhvr>
                                      <p:tavLst>
                                        <p:tav tm="0">
                                          <p:val>
                                            <p:strVal val="#ppt_w"/>
                                          </p:val>
                                        </p:tav>
                                        <p:tav tm="100000">
                                          <p:val>
                                            <p:strVal val="#ppt_w"/>
                                          </p:val>
                                        </p:tav>
                                      </p:tavLst>
                                    </p:anim>
                                    <p:anim calcmode="lin" valueType="num">
                                      <p:cBhvr>
                                        <p:cTn id="51" dur="500" fill="hold"/>
                                        <p:tgtEl>
                                          <p:spTgt spid="266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4" fill="hold" grpId="0" nodeType="clickEffect">
                                  <p:stCondLst>
                                    <p:cond delay="0"/>
                                  </p:stCondLst>
                                  <p:childTnLst>
                                    <p:set>
                                      <p:cBhvr>
                                        <p:cTn id="55" dur="1" fill="hold">
                                          <p:stCondLst>
                                            <p:cond delay="0"/>
                                          </p:stCondLst>
                                        </p:cTn>
                                        <p:tgtEl>
                                          <p:spTgt spid="26632"/>
                                        </p:tgtEl>
                                        <p:attrNameLst>
                                          <p:attrName>style.visibility</p:attrName>
                                        </p:attrNameLst>
                                      </p:cBhvr>
                                      <p:to>
                                        <p:strVal val="visible"/>
                                      </p:to>
                                    </p:set>
                                    <p:anim calcmode="lin" valueType="num">
                                      <p:cBhvr>
                                        <p:cTn id="56" dur="500" fill="hold"/>
                                        <p:tgtEl>
                                          <p:spTgt spid="26632"/>
                                        </p:tgtEl>
                                        <p:attrNameLst>
                                          <p:attrName>ppt_x</p:attrName>
                                        </p:attrNameLst>
                                      </p:cBhvr>
                                      <p:tavLst>
                                        <p:tav tm="0">
                                          <p:val>
                                            <p:strVal val="#ppt_x"/>
                                          </p:val>
                                        </p:tav>
                                        <p:tav tm="100000">
                                          <p:val>
                                            <p:strVal val="#ppt_x"/>
                                          </p:val>
                                        </p:tav>
                                      </p:tavLst>
                                    </p:anim>
                                    <p:anim calcmode="lin" valueType="num">
                                      <p:cBhvr>
                                        <p:cTn id="57" dur="500" fill="hold"/>
                                        <p:tgtEl>
                                          <p:spTgt spid="26632"/>
                                        </p:tgtEl>
                                        <p:attrNameLst>
                                          <p:attrName>ppt_y</p:attrName>
                                        </p:attrNameLst>
                                      </p:cBhvr>
                                      <p:tavLst>
                                        <p:tav tm="0">
                                          <p:val>
                                            <p:strVal val="#ppt_y+#ppt_h/2"/>
                                          </p:val>
                                        </p:tav>
                                        <p:tav tm="100000">
                                          <p:val>
                                            <p:strVal val="#ppt_y"/>
                                          </p:val>
                                        </p:tav>
                                      </p:tavLst>
                                    </p:anim>
                                    <p:anim calcmode="lin" valueType="num">
                                      <p:cBhvr>
                                        <p:cTn id="58" dur="500" fill="hold"/>
                                        <p:tgtEl>
                                          <p:spTgt spid="26632"/>
                                        </p:tgtEl>
                                        <p:attrNameLst>
                                          <p:attrName>ppt_w</p:attrName>
                                        </p:attrNameLst>
                                      </p:cBhvr>
                                      <p:tavLst>
                                        <p:tav tm="0">
                                          <p:val>
                                            <p:strVal val="#ppt_w"/>
                                          </p:val>
                                        </p:tav>
                                        <p:tav tm="100000">
                                          <p:val>
                                            <p:strVal val="#ppt_w"/>
                                          </p:val>
                                        </p:tav>
                                      </p:tavLst>
                                    </p:anim>
                                    <p:anim calcmode="lin" valueType="num">
                                      <p:cBhvr>
                                        <p:cTn id="59" dur="500" fill="hold"/>
                                        <p:tgtEl>
                                          <p:spTgt spid="26632"/>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4" fill="hold" grpId="0" nodeType="clickEffect">
                                  <p:stCondLst>
                                    <p:cond delay="0"/>
                                  </p:stCondLst>
                                  <p:childTnLst>
                                    <p:set>
                                      <p:cBhvr>
                                        <p:cTn id="63" dur="1" fill="hold">
                                          <p:stCondLst>
                                            <p:cond delay="0"/>
                                          </p:stCondLst>
                                        </p:cTn>
                                        <p:tgtEl>
                                          <p:spTgt spid="26633"/>
                                        </p:tgtEl>
                                        <p:attrNameLst>
                                          <p:attrName>style.visibility</p:attrName>
                                        </p:attrNameLst>
                                      </p:cBhvr>
                                      <p:to>
                                        <p:strVal val="visible"/>
                                      </p:to>
                                    </p:set>
                                    <p:anim calcmode="lin" valueType="num">
                                      <p:cBhvr>
                                        <p:cTn id="64" dur="500" fill="hold"/>
                                        <p:tgtEl>
                                          <p:spTgt spid="26633"/>
                                        </p:tgtEl>
                                        <p:attrNameLst>
                                          <p:attrName>ppt_x</p:attrName>
                                        </p:attrNameLst>
                                      </p:cBhvr>
                                      <p:tavLst>
                                        <p:tav tm="0">
                                          <p:val>
                                            <p:strVal val="#ppt_x"/>
                                          </p:val>
                                        </p:tav>
                                        <p:tav tm="100000">
                                          <p:val>
                                            <p:strVal val="#ppt_x"/>
                                          </p:val>
                                        </p:tav>
                                      </p:tavLst>
                                    </p:anim>
                                    <p:anim calcmode="lin" valueType="num">
                                      <p:cBhvr>
                                        <p:cTn id="65" dur="500" fill="hold"/>
                                        <p:tgtEl>
                                          <p:spTgt spid="26633"/>
                                        </p:tgtEl>
                                        <p:attrNameLst>
                                          <p:attrName>ppt_y</p:attrName>
                                        </p:attrNameLst>
                                      </p:cBhvr>
                                      <p:tavLst>
                                        <p:tav tm="0">
                                          <p:val>
                                            <p:strVal val="#ppt_y+#ppt_h/2"/>
                                          </p:val>
                                        </p:tav>
                                        <p:tav tm="100000">
                                          <p:val>
                                            <p:strVal val="#ppt_y"/>
                                          </p:val>
                                        </p:tav>
                                      </p:tavLst>
                                    </p:anim>
                                    <p:anim calcmode="lin" valueType="num">
                                      <p:cBhvr>
                                        <p:cTn id="66" dur="500" fill="hold"/>
                                        <p:tgtEl>
                                          <p:spTgt spid="26633"/>
                                        </p:tgtEl>
                                        <p:attrNameLst>
                                          <p:attrName>ppt_w</p:attrName>
                                        </p:attrNameLst>
                                      </p:cBhvr>
                                      <p:tavLst>
                                        <p:tav tm="0">
                                          <p:val>
                                            <p:strVal val="#ppt_w"/>
                                          </p:val>
                                        </p:tav>
                                        <p:tav tm="100000">
                                          <p:val>
                                            <p:strVal val="#ppt_w"/>
                                          </p:val>
                                        </p:tav>
                                      </p:tavLst>
                                    </p:anim>
                                    <p:anim calcmode="lin" valueType="num">
                                      <p:cBhvr>
                                        <p:cTn id="67" dur="500" fill="hold"/>
                                        <p:tgtEl>
                                          <p:spTgt spid="26633"/>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26634"/>
                                        </p:tgtEl>
                                        <p:attrNameLst>
                                          <p:attrName>style.visibility</p:attrName>
                                        </p:attrNameLst>
                                      </p:cBhvr>
                                      <p:to>
                                        <p:strVal val="visible"/>
                                      </p:to>
                                    </p:set>
                                    <p:anim calcmode="lin" valueType="num">
                                      <p:cBhvr additive="base">
                                        <p:cTn id="72" dur="500" fill="hold"/>
                                        <p:tgtEl>
                                          <p:spTgt spid="26634"/>
                                        </p:tgtEl>
                                        <p:attrNameLst>
                                          <p:attrName>ppt_x</p:attrName>
                                        </p:attrNameLst>
                                      </p:cBhvr>
                                      <p:tavLst>
                                        <p:tav tm="0">
                                          <p:val>
                                            <p:strVal val="0-#ppt_w/2"/>
                                          </p:val>
                                        </p:tav>
                                        <p:tav tm="100000">
                                          <p:val>
                                            <p:strVal val="#ppt_x"/>
                                          </p:val>
                                        </p:tav>
                                      </p:tavLst>
                                    </p:anim>
                                    <p:anim calcmode="lin" valueType="num">
                                      <p:cBhvr additive="base">
                                        <p:cTn id="73" dur="500" fill="hold"/>
                                        <p:tgtEl>
                                          <p:spTgt spid="26634"/>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3" presetClass="entr" presetSubtype="16" fill="hold" nodeType="clickEffect">
                                  <p:stCondLst>
                                    <p:cond delay="0"/>
                                  </p:stCondLst>
                                  <p:childTnLst>
                                    <p:set>
                                      <p:cBhvr>
                                        <p:cTn id="77" dur="1" fill="hold">
                                          <p:stCondLst>
                                            <p:cond delay="0"/>
                                          </p:stCondLst>
                                        </p:cTn>
                                        <p:tgtEl>
                                          <p:spTgt spid="6"/>
                                        </p:tgtEl>
                                        <p:attrNameLst>
                                          <p:attrName>style.visibility</p:attrName>
                                        </p:attrNameLst>
                                      </p:cBhvr>
                                      <p:to>
                                        <p:strVal val="visible"/>
                                      </p:to>
                                    </p:set>
                                    <p:anim calcmode="lin" valueType="num">
                                      <p:cBhvr>
                                        <p:cTn id="78" dur="500" fill="hold"/>
                                        <p:tgtEl>
                                          <p:spTgt spid="6"/>
                                        </p:tgtEl>
                                        <p:attrNameLst>
                                          <p:attrName>ppt_w</p:attrName>
                                        </p:attrNameLst>
                                      </p:cBhvr>
                                      <p:tavLst>
                                        <p:tav tm="0">
                                          <p:val>
                                            <p:fltVal val="0"/>
                                          </p:val>
                                        </p:tav>
                                        <p:tav tm="100000">
                                          <p:val>
                                            <p:strVal val="#ppt_w"/>
                                          </p:val>
                                        </p:tav>
                                      </p:tavLst>
                                    </p:anim>
                                    <p:anim calcmode="lin" valueType="num">
                                      <p:cBhvr>
                                        <p:cTn id="7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23" presetClass="entr" presetSubtype="16"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 calcmode="lin" valueType="num">
                                      <p:cBhvr>
                                        <p:cTn id="84" dur="500" fill="hold"/>
                                        <p:tgtEl>
                                          <p:spTgt spid="4"/>
                                        </p:tgtEl>
                                        <p:attrNameLst>
                                          <p:attrName>ppt_w</p:attrName>
                                        </p:attrNameLst>
                                      </p:cBhvr>
                                      <p:tavLst>
                                        <p:tav tm="0">
                                          <p:val>
                                            <p:fltVal val="0"/>
                                          </p:val>
                                        </p:tav>
                                        <p:tav tm="100000">
                                          <p:val>
                                            <p:strVal val="#ppt_w"/>
                                          </p:val>
                                        </p:tav>
                                      </p:tavLst>
                                    </p:anim>
                                    <p:anim calcmode="lin" valueType="num">
                                      <p:cBhvr>
                                        <p:cTn id="8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26635"/>
                                        </p:tgtEl>
                                        <p:attrNameLst>
                                          <p:attrName>style.visibility</p:attrName>
                                        </p:attrNameLst>
                                      </p:cBhvr>
                                      <p:to>
                                        <p:strVal val="visible"/>
                                      </p:to>
                                    </p:set>
                                    <p:anim calcmode="lin" valueType="num">
                                      <p:cBhvr additive="base">
                                        <p:cTn id="96" dur="500" fill="hold"/>
                                        <p:tgtEl>
                                          <p:spTgt spid="26635"/>
                                        </p:tgtEl>
                                        <p:attrNameLst>
                                          <p:attrName>ppt_x</p:attrName>
                                        </p:attrNameLst>
                                      </p:cBhvr>
                                      <p:tavLst>
                                        <p:tav tm="0">
                                          <p:val>
                                            <p:strVal val="0-#ppt_w/2"/>
                                          </p:val>
                                        </p:tav>
                                        <p:tav tm="100000">
                                          <p:val>
                                            <p:strVal val="#ppt_x"/>
                                          </p:val>
                                        </p:tav>
                                      </p:tavLst>
                                    </p:anim>
                                    <p:anim calcmode="lin" valueType="num">
                                      <p:cBhvr additive="base">
                                        <p:cTn id="97" dur="500" fill="hold"/>
                                        <p:tgtEl>
                                          <p:spTgt spid="26635"/>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nodeType="clickEffect">
                                  <p:stCondLst>
                                    <p:cond delay="0"/>
                                  </p:stCondLst>
                                  <p:childTnLst>
                                    <p:set>
                                      <p:cBhvr>
                                        <p:cTn id="101" dur="1" fill="hold">
                                          <p:stCondLst>
                                            <p:cond delay="0"/>
                                          </p:stCondLst>
                                        </p:cTn>
                                        <p:tgtEl>
                                          <p:spTgt spid="7"/>
                                        </p:tgtEl>
                                        <p:attrNameLst>
                                          <p:attrName>style.visibility</p:attrName>
                                        </p:attrNameLst>
                                      </p:cBhvr>
                                      <p:to>
                                        <p:strVal val="visible"/>
                                      </p:to>
                                    </p:set>
                                    <p:anim calcmode="lin" valueType="num">
                                      <p:cBhvr>
                                        <p:cTn id="102" dur="500" fill="hold"/>
                                        <p:tgtEl>
                                          <p:spTgt spid="7"/>
                                        </p:tgtEl>
                                        <p:attrNameLst>
                                          <p:attrName>ppt_w</p:attrName>
                                        </p:attrNameLst>
                                      </p:cBhvr>
                                      <p:tavLst>
                                        <p:tav tm="0">
                                          <p:val>
                                            <p:fltVal val="0"/>
                                          </p:val>
                                        </p:tav>
                                        <p:tav tm="100000">
                                          <p:val>
                                            <p:strVal val="#ppt_w"/>
                                          </p:val>
                                        </p:tav>
                                      </p:tavLst>
                                    </p:anim>
                                    <p:anim calcmode="lin" valueType="num">
                                      <p:cBhvr>
                                        <p:cTn id="10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1" fill="hold" grpId="0" nodeType="clickEffect">
                                  <p:stCondLst>
                                    <p:cond delay="0"/>
                                  </p:stCondLst>
                                  <p:childTnLst>
                                    <p:set>
                                      <p:cBhvr>
                                        <p:cTn id="107" dur="1" fill="hold">
                                          <p:stCondLst>
                                            <p:cond delay="0"/>
                                          </p:stCondLst>
                                        </p:cTn>
                                        <p:tgtEl>
                                          <p:spTgt spid="26636"/>
                                        </p:tgtEl>
                                        <p:attrNameLst>
                                          <p:attrName>style.visibility</p:attrName>
                                        </p:attrNameLst>
                                      </p:cBhvr>
                                      <p:to>
                                        <p:strVal val="visible"/>
                                      </p:to>
                                    </p:set>
                                    <p:anim calcmode="lin" valueType="num">
                                      <p:cBhvr>
                                        <p:cTn id="108" dur="500" fill="hold"/>
                                        <p:tgtEl>
                                          <p:spTgt spid="26636"/>
                                        </p:tgtEl>
                                        <p:attrNameLst>
                                          <p:attrName>ppt_x</p:attrName>
                                        </p:attrNameLst>
                                      </p:cBhvr>
                                      <p:tavLst>
                                        <p:tav tm="0">
                                          <p:val>
                                            <p:strVal val="#ppt_x"/>
                                          </p:val>
                                        </p:tav>
                                        <p:tav tm="100000">
                                          <p:val>
                                            <p:strVal val="#ppt_x"/>
                                          </p:val>
                                        </p:tav>
                                      </p:tavLst>
                                    </p:anim>
                                    <p:anim calcmode="lin" valueType="num">
                                      <p:cBhvr>
                                        <p:cTn id="109" dur="500" fill="hold"/>
                                        <p:tgtEl>
                                          <p:spTgt spid="26636"/>
                                        </p:tgtEl>
                                        <p:attrNameLst>
                                          <p:attrName>ppt_y</p:attrName>
                                        </p:attrNameLst>
                                      </p:cBhvr>
                                      <p:tavLst>
                                        <p:tav tm="0">
                                          <p:val>
                                            <p:strVal val="#ppt_y-#ppt_h/2"/>
                                          </p:val>
                                        </p:tav>
                                        <p:tav tm="100000">
                                          <p:val>
                                            <p:strVal val="#ppt_y"/>
                                          </p:val>
                                        </p:tav>
                                      </p:tavLst>
                                    </p:anim>
                                    <p:anim calcmode="lin" valueType="num">
                                      <p:cBhvr>
                                        <p:cTn id="110" dur="500" fill="hold"/>
                                        <p:tgtEl>
                                          <p:spTgt spid="26636"/>
                                        </p:tgtEl>
                                        <p:attrNameLst>
                                          <p:attrName>ppt_w</p:attrName>
                                        </p:attrNameLst>
                                      </p:cBhvr>
                                      <p:tavLst>
                                        <p:tav tm="0">
                                          <p:val>
                                            <p:strVal val="#ppt_w"/>
                                          </p:val>
                                        </p:tav>
                                        <p:tav tm="100000">
                                          <p:val>
                                            <p:strVal val="#ppt_w"/>
                                          </p:val>
                                        </p:tav>
                                      </p:tavLst>
                                    </p:anim>
                                    <p:anim calcmode="lin" valueType="num">
                                      <p:cBhvr>
                                        <p:cTn id="111" dur="500" fill="hold"/>
                                        <p:tgtEl>
                                          <p:spTgt spid="26636"/>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1" fill="hold" grpId="0" nodeType="clickEffect">
                                  <p:stCondLst>
                                    <p:cond delay="0"/>
                                  </p:stCondLst>
                                  <p:childTnLst>
                                    <p:set>
                                      <p:cBhvr>
                                        <p:cTn id="115" dur="1" fill="hold">
                                          <p:stCondLst>
                                            <p:cond delay="0"/>
                                          </p:stCondLst>
                                        </p:cTn>
                                        <p:tgtEl>
                                          <p:spTgt spid="26637"/>
                                        </p:tgtEl>
                                        <p:attrNameLst>
                                          <p:attrName>style.visibility</p:attrName>
                                        </p:attrNameLst>
                                      </p:cBhvr>
                                      <p:to>
                                        <p:strVal val="visible"/>
                                      </p:to>
                                    </p:set>
                                    <p:anim calcmode="lin" valueType="num">
                                      <p:cBhvr>
                                        <p:cTn id="116" dur="500" fill="hold"/>
                                        <p:tgtEl>
                                          <p:spTgt spid="26637"/>
                                        </p:tgtEl>
                                        <p:attrNameLst>
                                          <p:attrName>ppt_x</p:attrName>
                                        </p:attrNameLst>
                                      </p:cBhvr>
                                      <p:tavLst>
                                        <p:tav tm="0">
                                          <p:val>
                                            <p:strVal val="#ppt_x"/>
                                          </p:val>
                                        </p:tav>
                                        <p:tav tm="100000">
                                          <p:val>
                                            <p:strVal val="#ppt_x"/>
                                          </p:val>
                                        </p:tav>
                                      </p:tavLst>
                                    </p:anim>
                                    <p:anim calcmode="lin" valueType="num">
                                      <p:cBhvr>
                                        <p:cTn id="117" dur="500" fill="hold"/>
                                        <p:tgtEl>
                                          <p:spTgt spid="26637"/>
                                        </p:tgtEl>
                                        <p:attrNameLst>
                                          <p:attrName>ppt_y</p:attrName>
                                        </p:attrNameLst>
                                      </p:cBhvr>
                                      <p:tavLst>
                                        <p:tav tm="0">
                                          <p:val>
                                            <p:strVal val="#ppt_y-#ppt_h/2"/>
                                          </p:val>
                                        </p:tav>
                                        <p:tav tm="100000">
                                          <p:val>
                                            <p:strVal val="#ppt_y"/>
                                          </p:val>
                                        </p:tav>
                                      </p:tavLst>
                                    </p:anim>
                                    <p:anim calcmode="lin" valueType="num">
                                      <p:cBhvr>
                                        <p:cTn id="118" dur="500" fill="hold"/>
                                        <p:tgtEl>
                                          <p:spTgt spid="26637"/>
                                        </p:tgtEl>
                                        <p:attrNameLst>
                                          <p:attrName>ppt_w</p:attrName>
                                        </p:attrNameLst>
                                      </p:cBhvr>
                                      <p:tavLst>
                                        <p:tav tm="0">
                                          <p:val>
                                            <p:strVal val="#ppt_w"/>
                                          </p:val>
                                        </p:tav>
                                        <p:tav tm="100000">
                                          <p:val>
                                            <p:strVal val="#ppt_w"/>
                                          </p:val>
                                        </p:tav>
                                      </p:tavLst>
                                    </p:anim>
                                    <p:anim calcmode="lin" valueType="num">
                                      <p:cBhvr>
                                        <p:cTn id="119" dur="500" fill="hold"/>
                                        <p:tgtEl>
                                          <p:spTgt spid="26637"/>
                                        </p:tgtEl>
                                        <p:attrNameLst>
                                          <p:attrName>ppt_h</p:attrName>
                                        </p:attrNameLst>
                                      </p:cBhvr>
                                      <p:tavLst>
                                        <p:tav tm="0">
                                          <p:val>
                                            <p:fltVal val="0"/>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1" fill="hold" grpId="0" nodeType="clickEffect">
                                  <p:stCondLst>
                                    <p:cond delay="0"/>
                                  </p:stCondLst>
                                  <p:childTnLst>
                                    <p:set>
                                      <p:cBhvr>
                                        <p:cTn id="123" dur="1" fill="hold">
                                          <p:stCondLst>
                                            <p:cond delay="0"/>
                                          </p:stCondLst>
                                        </p:cTn>
                                        <p:tgtEl>
                                          <p:spTgt spid="26638"/>
                                        </p:tgtEl>
                                        <p:attrNameLst>
                                          <p:attrName>style.visibility</p:attrName>
                                        </p:attrNameLst>
                                      </p:cBhvr>
                                      <p:to>
                                        <p:strVal val="visible"/>
                                      </p:to>
                                    </p:set>
                                    <p:anim calcmode="lin" valueType="num">
                                      <p:cBhvr>
                                        <p:cTn id="124" dur="500" fill="hold"/>
                                        <p:tgtEl>
                                          <p:spTgt spid="26638"/>
                                        </p:tgtEl>
                                        <p:attrNameLst>
                                          <p:attrName>ppt_x</p:attrName>
                                        </p:attrNameLst>
                                      </p:cBhvr>
                                      <p:tavLst>
                                        <p:tav tm="0">
                                          <p:val>
                                            <p:strVal val="#ppt_x"/>
                                          </p:val>
                                        </p:tav>
                                        <p:tav tm="100000">
                                          <p:val>
                                            <p:strVal val="#ppt_x"/>
                                          </p:val>
                                        </p:tav>
                                      </p:tavLst>
                                    </p:anim>
                                    <p:anim calcmode="lin" valueType="num">
                                      <p:cBhvr>
                                        <p:cTn id="125" dur="500" fill="hold"/>
                                        <p:tgtEl>
                                          <p:spTgt spid="26638"/>
                                        </p:tgtEl>
                                        <p:attrNameLst>
                                          <p:attrName>ppt_y</p:attrName>
                                        </p:attrNameLst>
                                      </p:cBhvr>
                                      <p:tavLst>
                                        <p:tav tm="0">
                                          <p:val>
                                            <p:strVal val="#ppt_y-#ppt_h/2"/>
                                          </p:val>
                                        </p:tav>
                                        <p:tav tm="100000">
                                          <p:val>
                                            <p:strVal val="#ppt_y"/>
                                          </p:val>
                                        </p:tav>
                                      </p:tavLst>
                                    </p:anim>
                                    <p:anim calcmode="lin" valueType="num">
                                      <p:cBhvr>
                                        <p:cTn id="126" dur="500" fill="hold"/>
                                        <p:tgtEl>
                                          <p:spTgt spid="26638"/>
                                        </p:tgtEl>
                                        <p:attrNameLst>
                                          <p:attrName>ppt_w</p:attrName>
                                        </p:attrNameLst>
                                      </p:cBhvr>
                                      <p:tavLst>
                                        <p:tav tm="0">
                                          <p:val>
                                            <p:strVal val="#ppt_w"/>
                                          </p:val>
                                        </p:tav>
                                        <p:tav tm="100000">
                                          <p:val>
                                            <p:strVal val="#ppt_w"/>
                                          </p:val>
                                        </p:tav>
                                      </p:tavLst>
                                    </p:anim>
                                    <p:anim calcmode="lin" valueType="num">
                                      <p:cBhvr>
                                        <p:cTn id="127" dur="500" fill="hold"/>
                                        <p:tgtEl>
                                          <p:spTgt spid="26638"/>
                                        </p:tgtEl>
                                        <p:attrNameLst>
                                          <p:attrName>ppt_h</p:attrName>
                                        </p:attrNameLst>
                                      </p:cBhvr>
                                      <p:tavLst>
                                        <p:tav tm="0">
                                          <p:val>
                                            <p:fltVal val="0"/>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26639"/>
                                        </p:tgtEl>
                                        <p:attrNameLst>
                                          <p:attrName>style.visibility</p:attrName>
                                        </p:attrNameLst>
                                      </p:cBhvr>
                                      <p:to>
                                        <p:strVal val="visible"/>
                                      </p:to>
                                    </p:set>
                                    <p:anim calcmode="lin" valueType="num">
                                      <p:cBhvr additive="base">
                                        <p:cTn id="132" dur="500" fill="hold"/>
                                        <p:tgtEl>
                                          <p:spTgt spid="26639"/>
                                        </p:tgtEl>
                                        <p:attrNameLst>
                                          <p:attrName>ppt_x</p:attrName>
                                        </p:attrNameLst>
                                      </p:cBhvr>
                                      <p:tavLst>
                                        <p:tav tm="0">
                                          <p:val>
                                            <p:strVal val="0-#ppt_w/2"/>
                                          </p:val>
                                        </p:tav>
                                        <p:tav tm="100000">
                                          <p:val>
                                            <p:strVal val="#ppt_x"/>
                                          </p:val>
                                        </p:tav>
                                      </p:tavLst>
                                    </p:anim>
                                    <p:anim calcmode="lin" valueType="num">
                                      <p:cBhvr additive="base">
                                        <p:cTn id="133" dur="500" fill="hold"/>
                                        <p:tgtEl>
                                          <p:spTgt spid="26639"/>
                                        </p:tgtEl>
                                        <p:attrNameLst>
                                          <p:attrName>ppt_y</p:attrName>
                                        </p:attrNameLst>
                                      </p:cBhvr>
                                      <p:tavLst>
                                        <p:tav tm="0">
                                          <p:val>
                                            <p:strVal val="#ppt_y"/>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8" fill="hold" grpId="0" nodeType="clickEffect">
                                  <p:stCondLst>
                                    <p:cond delay="0"/>
                                  </p:stCondLst>
                                  <p:childTnLst>
                                    <p:set>
                                      <p:cBhvr>
                                        <p:cTn id="137" dur="1" fill="hold">
                                          <p:stCondLst>
                                            <p:cond delay="0"/>
                                          </p:stCondLst>
                                        </p:cTn>
                                        <p:tgtEl>
                                          <p:spTgt spid="26640"/>
                                        </p:tgtEl>
                                        <p:attrNameLst>
                                          <p:attrName>style.visibility</p:attrName>
                                        </p:attrNameLst>
                                      </p:cBhvr>
                                      <p:to>
                                        <p:strVal val="visible"/>
                                      </p:to>
                                    </p:set>
                                    <p:anim calcmode="lin" valueType="num">
                                      <p:cBhvr additive="base">
                                        <p:cTn id="138" dur="500" fill="hold"/>
                                        <p:tgtEl>
                                          <p:spTgt spid="26640"/>
                                        </p:tgtEl>
                                        <p:attrNameLst>
                                          <p:attrName>ppt_x</p:attrName>
                                        </p:attrNameLst>
                                      </p:cBhvr>
                                      <p:tavLst>
                                        <p:tav tm="0">
                                          <p:val>
                                            <p:strVal val="0-#ppt_w/2"/>
                                          </p:val>
                                        </p:tav>
                                        <p:tav tm="100000">
                                          <p:val>
                                            <p:strVal val="#ppt_x"/>
                                          </p:val>
                                        </p:tav>
                                      </p:tavLst>
                                    </p:anim>
                                    <p:anim calcmode="lin" valueType="num">
                                      <p:cBhvr additive="base">
                                        <p:cTn id="139" dur="500" fill="hold"/>
                                        <p:tgtEl>
                                          <p:spTgt spid="26640"/>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8" fill="hold" grpId="0" nodeType="clickEffect">
                                  <p:stCondLst>
                                    <p:cond delay="0"/>
                                  </p:stCondLst>
                                  <p:childTnLst>
                                    <p:set>
                                      <p:cBhvr>
                                        <p:cTn id="143" dur="1" fill="hold">
                                          <p:stCondLst>
                                            <p:cond delay="0"/>
                                          </p:stCondLst>
                                        </p:cTn>
                                        <p:tgtEl>
                                          <p:spTgt spid="26641"/>
                                        </p:tgtEl>
                                        <p:attrNameLst>
                                          <p:attrName>style.visibility</p:attrName>
                                        </p:attrNameLst>
                                      </p:cBhvr>
                                      <p:to>
                                        <p:strVal val="visible"/>
                                      </p:to>
                                    </p:set>
                                    <p:anim calcmode="lin" valueType="num">
                                      <p:cBhvr additive="base">
                                        <p:cTn id="144" dur="500" fill="hold"/>
                                        <p:tgtEl>
                                          <p:spTgt spid="26641"/>
                                        </p:tgtEl>
                                        <p:attrNameLst>
                                          <p:attrName>ppt_x</p:attrName>
                                        </p:attrNameLst>
                                      </p:cBhvr>
                                      <p:tavLst>
                                        <p:tav tm="0">
                                          <p:val>
                                            <p:strVal val="0-#ppt_w/2"/>
                                          </p:val>
                                        </p:tav>
                                        <p:tav tm="100000">
                                          <p:val>
                                            <p:strVal val="#ppt_x"/>
                                          </p:val>
                                        </p:tav>
                                      </p:tavLst>
                                    </p:anim>
                                    <p:anim calcmode="lin" valueType="num">
                                      <p:cBhvr additive="base">
                                        <p:cTn id="145" dur="500" fill="hold"/>
                                        <p:tgtEl>
                                          <p:spTgt spid="26641"/>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26642"/>
                                        </p:tgtEl>
                                        <p:attrNameLst>
                                          <p:attrName>style.visibility</p:attrName>
                                        </p:attrNameLst>
                                      </p:cBhvr>
                                      <p:to>
                                        <p:strVal val="visible"/>
                                      </p:to>
                                    </p:set>
                                    <p:anim calcmode="lin" valueType="num">
                                      <p:cBhvr additive="base">
                                        <p:cTn id="150" dur="500" fill="hold"/>
                                        <p:tgtEl>
                                          <p:spTgt spid="26642"/>
                                        </p:tgtEl>
                                        <p:attrNameLst>
                                          <p:attrName>ppt_x</p:attrName>
                                        </p:attrNameLst>
                                      </p:cBhvr>
                                      <p:tavLst>
                                        <p:tav tm="0">
                                          <p:val>
                                            <p:strVal val="0-#ppt_w/2"/>
                                          </p:val>
                                        </p:tav>
                                        <p:tav tm="100000">
                                          <p:val>
                                            <p:strVal val="#ppt_x"/>
                                          </p:val>
                                        </p:tav>
                                      </p:tavLst>
                                    </p:anim>
                                    <p:anim calcmode="lin" valueType="num">
                                      <p:cBhvr additive="base">
                                        <p:cTn id="151" dur="500" fill="hold"/>
                                        <p:tgtEl>
                                          <p:spTgt spid="26642"/>
                                        </p:tgtEl>
                                        <p:attrNameLst>
                                          <p:attrName>ppt_y</p:attrName>
                                        </p:attrNameLst>
                                      </p:cBhvr>
                                      <p:tavLst>
                                        <p:tav tm="0">
                                          <p:val>
                                            <p:strVal val="#ppt_y"/>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3" presetClass="entr" presetSubtype="16" fill="hold" grpId="0" nodeType="clickEffect">
                                  <p:stCondLst>
                                    <p:cond delay="0"/>
                                  </p:stCondLst>
                                  <p:childTnLst>
                                    <p:set>
                                      <p:cBhvr>
                                        <p:cTn id="155" dur="1" fill="hold">
                                          <p:stCondLst>
                                            <p:cond delay="0"/>
                                          </p:stCondLst>
                                        </p:cTn>
                                        <p:tgtEl>
                                          <p:spTgt spid="26643"/>
                                        </p:tgtEl>
                                        <p:attrNameLst>
                                          <p:attrName>style.visibility</p:attrName>
                                        </p:attrNameLst>
                                      </p:cBhvr>
                                      <p:to>
                                        <p:strVal val="visible"/>
                                      </p:to>
                                    </p:set>
                                    <p:anim calcmode="lin" valueType="num">
                                      <p:cBhvr>
                                        <p:cTn id="156" dur="500" fill="hold"/>
                                        <p:tgtEl>
                                          <p:spTgt spid="26643"/>
                                        </p:tgtEl>
                                        <p:attrNameLst>
                                          <p:attrName>ppt_w</p:attrName>
                                        </p:attrNameLst>
                                      </p:cBhvr>
                                      <p:tavLst>
                                        <p:tav tm="0">
                                          <p:val>
                                            <p:fltVal val="0"/>
                                          </p:val>
                                        </p:tav>
                                        <p:tav tm="100000">
                                          <p:val>
                                            <p:strVal val="#ppt_w"/>
                                          </p:val>
                                        </p:tav>
                                      </p:tavLst>
                                    </p:anim>
                                    <p:anim calcmode="lin" valueType="num">
                                      <p:cBhvr>
                                        <p:cTn id="157" dur="500" fill="hold"/>
                                        <p:tgtEl>
                                          <p:spTgt spid="26643"/>
                                        </p:tgtEl>
                                        <p:attrNameLst>
                                          <p:attrName>ppt_h</p:attrName>
                                        </p:attrNameLst>
                                      </p:cBhvr>
                                      <p:tavLst>
                                        <p:tav tm="0">
                                          <p:val>
                                            <p:fltVal val="0"/>
                                          </p:val>
                                        </p:tav>
                                        <p:tav tm="100000">
                                          <p:val>
                                            <p:strVal val="#ppt_h"/>
                                          </p:val>
                                        </p:tav>
                                      </p:tavLst>
                                    </p:anim>
                                  </p:childTnLst>
                                </p:cTn>
                              </p:par>
                            </p:childTnLst>
                          </p:cTn>
                        </p:par>
                      </p:childTnLst>
                    </p:cTn>
                  </p:par>
                  <p:par>
                    <p:cTn id="158" fill="hold">
                      <p:stCondLst>
                        <p:cond delay="indefinite"/>
                      </p:stCondLst>
                      <p:childTnLst>
                        <p:par>
                          <p:cTn id="159" fill="hold">
                            <p:stCondLst>
                              <p:cond delay="0"/>
                            </p:stCondLst>
                            <p:childTnLst>
                              <p:par>
                                <p:cTn id="160" presetID="23" presetClass="entr" presetSubtype="16" fill="hold" nodeType="clickEffect">
                                  <p:stCondLst>
                                    <p:cond delay="0"/>
                                  </p:stCondLst>
                                  <p:childTnLst>
                                    <p:set>
                                      <p:cBhvr>
                                        <p:cTn id="161" dur="1" fill="hold">
                                          <p:stCondLst>
                                            <p:cond delay="0"/>
                                          </p:stCondLst>
                                        </p:cTn>
                                        <p:tgtEl>
                                          <p:spTgt spid="8"/>
                                        </p:tgtEl>
                                        <p:attrNameLst>
                                          <p:attrName>style.visibility</p:attrName>
                                        </p:attrNameLst>
                                      </p:cBhvr>
                                      <p:to>
                                        <p:strVal val="visible"/>
                                      </p:to>
                                    </p:set>
                                    <p:anim calcmode="lin" valueType="num">
                                      <p:cBhvr>
                                        <p:cTn id="162" dur="500" fill="hold"/>
                                        <p:tgtEl>
                                          <p:spTgt spid="8"/>
                                        </p:tgtEl>
                                        <p:attrNameLst>
                                          <p:attrName>ppt_w</p:attrName>
                                        </p:attrNameLst>
                                      </p:cBhvr>
                                      <p:tavLst>
                                        <p:tav tm="0">
                                          <p:val>
                                            <p:fltVal val="0"/>
                                          </p:val>
                                        </p:tav>
                                        <p:tav tm="100000">
                                          <p:val>
                                            <p:strVal val="#ppt_w"/>
                                          </p:val>
                                        </p:tav>
                                      </p:tavLst>
                                    </p:anim>
                                    <p:anim calcmode="lin" valueType="num">
                                      <p:cBhvr>
                                        <p:cTn id="16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3" presetClass="entr" presetSubtype="16" fill="hold" nodeType="clickEffect">
                                  <p:stCondLst>
                                    <p:cond delay="0"/>
                                  </p:stCondLst>
                                  <p:childTnLst>
                                    <p:set>
                                      <p:cBhvr>
                                        <p:cTn id="167" dur="1" fill="hold">
                                          <p:stCondLst>
                                            <p:cond delay="0"/>
                                          </p:stCondLst>
                                        </p:cTn>
                                        <p:tgtEl>
                                          <p:spTgt spid="2"/>
                                        </p:tgtEl>
                                        <p:attrNameLst>
                                          <p:attrName>style.visibility</p:attrName>
                                        </p:attrNameLst>
                                      </p:cBhvr>
                                      <p:to>
                                        <p:strVal val="visible"/>
                                      </p:to>
                                    </p:set>
                                    <p:anim calcmode="lin" valueType="num">
                                      <p:cBhvr>
                                        <p:cTn id="168" dur="500" fill="hold"/>
                                        <p:tgtEl>
                                          <p:spTgt spid="2"/>
                                        </p:tgtEl>
                                        <p:attrNameLst>
                                          <p:attrName>ppt_w</p:attrName>
                                        </p:attrNameLst>
                                      </p:cBhvr>
                                      <p:tavLst>
                                        <p:tav tm="0">
                                          <p:val>
                                            <p:fltVal val="0"/>
                                          </p:val>
                                        </p:tav>
                                        <p:tav tm="100000">
                                          <p:val>
                                            <p:strVal val="#ppt_w"/>
                                          </p:val>
                                        </p:tav>
                                      </p:tavLst>
                                    </p:anim>
                                    <p:anim calcmode="lin" valueType="num">
                                      <p:cBhvr>
                                        <p:cTn id="16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8" fill="hold" grpId="0" nodeType="clickEffect">
                                  <p:stCondLst>
                                    <p:cond delay="0"/>
                                  </p:stCondLst>
                                  <p:childTnLst>
                                    <p:set>
                                      <p:cBhvr>
                                        <p:cTn id="173" dur="1" fill="hold">
                                          <p:stCondLst>
                                            <p:cond delay="0"/>
                                          </p:stCondLst>
                                        </p:cTn>
                                        <p:tgtEl>
                                          <p:spTgt spid="26644"/>
                                        </p:tgtEl>
                                        <p:attrNameLst>
                                          <p:attrName>style.visibility</p:attrName>
                                        </p:attrNameLst>
                                      </p:cBhvr>
                                      <p:to>
                                        <p:strVal val="visible"/>
                                      </p:to>
                                    </p:set>
                                    <p:anim calcmode="lin" valueType="num">
                                      <p:cBhvr additive="base">
                                        <p:cTn id="174" dur="500" fill="hold"/>
                                        <p:tgtEl>
                                          <p:spTgt spid="26644"/>
                                        </p:tgtEl>
                                        <p:attrNameLst>
                                          <p:attrName>ppt_x</p:attrName>
                                        </p:attrNameLst>
                                      </p:cBhvr>
                                      <p:tavLst>
                                        <p:tav tm="0">
                                          <p:val>
                                            <p:strVal val="0-#ppt_w/2"/>
                                          </p:val>
                                        </p:tav>
                                        <p:tav tm="100000">
                                          <p:val>
                                            <p:strVal val="#ppt_x"/>
                                          </p:val>
                                        </p:tav>
                                      </p:tavLst>
                                    </p:anim>
                                    <p:anim calcmode="lin" valueType="num">
                                      <p:cBhvr additive="base">
                                        <p:cTn id="175" dur="500" fill="hold"/>
                                        <p:tgtEl>
                                          <p:spTgt spid="26644"/>
                                        </p:tgtEl>
                                        <p:attrNameLst>
                                          <p:attrName>ppt_y</p:attrName>
                                        </p:attrNameLst>
                                      </p:cBhvr>
                                      <p:tavLst>
                                        <p:tav tm="0">
                                          <p:val>
                                            <p:strVal val="#ppt_y"/>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3" presetClass="entr" presetSubtype="16" fill="hold" nodeType="clickEffect">
                                  <p:stCondLst>
                                    <p:cond delay="0"/>
                                  </p:stCondLst>
                                  <p:childTnLst>
                                    <p:set>
                                      <p:cBhvr>
                                        <p:cTn id="179" dur="1" fill="hold">
                                          <p:stCondLst>
                                            <p:cond delay="0"/>
                                          </p:stCondLst>
                                        </p:cTn>
                                        <p:tgtEl>
                                          <p:spTgt spid="10"/>
                                        </p:tgtEl>
                                        <p:attrNameLst>
                                          <p:attrName>style.visibility</p:attrName>
                                        </p:attrNameLst>
                                      </p:cBhvr>
                                      <p:to>
                                        <p:strVal val="visible"/>
                                      </p:to>
                                    </p:set>
                                    <p:anim calcmode="lin" valueType="num">
                                      <p:cBhvr>
                                        <p:cTn id="180" dur="500" fill="hold"/>
                                        <p:tgtEl>
                                          <p:spTgt spid="10"/>
                                        </p:tgtEl>
                                        <p:attrNameLst>
                                          <p:attrName>ppt_w</p:attrName>
                                        </p:attrNameLst>
                                      </p:cBhvr>
                                      <p:tavLst>
                                        <p:tav tm="0">
                                          <p:val>
                                            <p:fltVal val="0"/>
                                          </p:val>
                                        </p:tav>
                                        <p:tav tm="100000">
                                          <p:val>
                                            <p:strVal val="#ppt_w"/>
                                          </p:val>
                                        </p:tav>
                                      </p:tavLst>
                                    </p:anim>
                                    <p:anim calcmode="lin" valueType="num">
                                      <p:cBhvr>
                                        <p:cTn id="18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82" fill="hold">
                      <p:stCondLst>
                        <p:cond delay="indefinite"/>
                      </p:stCondLst>
                      <p:childTnLst>
                        <p:par>
                          <p:cTn id="183" fill="hold">
                            <p:stCondLst>
                              <p:cond delay="0"/>
                            </p:stCondLst>
                            <p:childTnLst>
                              <p:par>
                                <p:cTn id="184" presetID="17" presetClass="entr" presetSubtype="4" fill="hold" grpId="0" nodeType="clickEffect">
                                  <p:stCondLst>
                                    <p:cond delay="0"/>
                                  </p:stCondLst>
                                  <p:childTnLst>
                                    <p:set>
                                      <p:cBhvr>
                                        <p:cTn id="185" dur="1" fill="hold">
                                          <p:stCondLst>
                                            <p:cond delay="0"/>
                                          </p:stCondLst>
                                        </p:cTn>
                                        <p:tgtEl>
                                          <p:spTgt spid="26645"/>
                                        </p:tgtEl>
                                        <p:attrNameLst>
                                          <p:attrName>style.visibility</p:attrName>
                                        </p:attrNameLst>
                                      </p:cBhvr>
                                      <p:to>
                                        <p:strVal val="visible"/>
                                      </p:to>
                                    </p:set>
                                    <p:anim calcmode="lin" valueType="num">
                                      <p:cBhvr>
                                        <p:cTn id="186" dur="500" fill="hold"/>
                                        <p:tgtEl>
                                          <p:spTgt spid="26645"/>
                                        </p:tgtEl>
                                        <p:attrNameLst>
                                          <p:attrName>ppt_x</p:attrName>
                                        </p:attrNameLst>
                                      </p:cBhvr>
                                      <p:tavLst>
                                        <p:tav tm="0">
                                          <p:val>
                                            <p:strVal val="#ppt_x"/>
                                          </p:val>
                                        </p:tav>
                                        <p:tav tm="100000">
                                          <p:val>
                                            <p:strVal val="#ppt_x"/>
                                          </p:val>
                                        </p:tav>
                                      </p:tavLst>
                                    </p:anim>
                                    <p:anim calcmode="lin" valueType="num">
                                      <p:cBhvr>
                                        <p:cTn id="187" dur="500" fill="hold"/>
                                        <p:tgtEl>
                                          <p:spTgt spid="26645"/>
                                        </p:tgtEl>
                                        <p:attrNameLst>
                                          <p:attrName>ppt_y</p:attrName>
                                        </p:attrNameLst>
                                      </p:cBhvr>
                                      <p:tavLst>
                                        <p:tav tm="0">
                                          <p:val>
                                            <p:strVal val="#ppt_y+#ppt_h/2"/>
                                          </p:val>
                                        </p:tav>
                                        <p:tav tm="100000">
                                          <p:val>
                                            <p:strVal val="#ppt_y"/>
                                          </p:val>
                                        </p:tav>
                                      </p:tavLst>
                                    </p:anim>
                                    <p:anim calcmode="lin" valueType="num">
                                      <p:cBhvr>
                                        <p:cTn id="188" dur="500" fill="hold"/>
                                        <p:tgtEl>
                                          <p:spTgt spid="26645"/>
                                        </p:tgtEl>
                                        <p:attrNameLst>
                                          <p:attrName>ppt_w</p:attrName>
                                        </p:attrNameLst>
                                      </p:cBhvr>
                                      <p:tavLst>
                                        <p:tav tm="0">
                                          <p:val>
                                            <p:strVal val="#ppt_w"/>
                                          </p:val>
                                        </p:tav>
                                        <p:tav tm="100000">
                                          <p:val>
                                            <p:strVal val="#ppt_w"/>
                                          </p:val>
                                        </p:tav>
                                      </p:tavLst>
                                    </p:anim>
                                    <p:anim calcmode="lin" valueType="num">
                                      <p:cBhvr>
                                        <p:cTn id="189" dur="500" fill="hold"/>
                                        <p:tgtEl>
                                          <p:spTgt spid="26645"/>
                                        </p:tgtEl>
                                        <p:attrNameLst>
                                          <p:attrName>ppt_h</p:attrName>
                                        </p:attrNameLst>
                                      </p:cBhvr>
                                      <p:tavLst>
                                        <p:tav tm="0">
                                          <p:val>
                                            <p:fltVal val="0"/>
                                          </p:val>
                                        </p:tav>
                                        <p:tav tm="100000">
                                          <p:val>
                                            <p:strVal val="#ppt_h"/>
                                          </p:val>
                                        </p:tav>
                                      </p:tavLst>
                                    </p:anim>
                                  </p:childTnLst>
                                </p:cTn>
                              </p:par>
                            </p:childTnLst>
                          </p:cTn>
                        </p:par>
                      </p:childTnLst>
                    </p:cTn>
                  </p:par>
                  <p:par>
                    <p:cTn id="190" fill="hold">
                      <p:stCondLst>
                        <p:cond delay="indefinite"/>
                      </p:stCondLst>
                      <p:childTnLst>
                        <p:par>
                          <p:cTn id="191" fill="hold">
                            <p:stCondLst>
                              <p:cond delay="0"/>
                            </p:stCondLst>
                            <p:childTnLst>
                              <p:par>
                                <p:cTn id="192" presetID="17" presetClass="entr" presetSubtype="4" fill="hold" grpId="0" nodeType="clickEffect">
                                  <p:stCondLst>
                                    <p:cond delay="0"/>
                                  </p:stCondLst>
                                  <p:childTnLst>
                                    <p:set>
                                      <p:cBhvr>
                                        <p:cTn id="193" dur="1" fill="hold">
                                          <p:stCondLst>
                                            <p:cond delay="0"/>
                                          </p:stCondLst>
                                        </p:cTn>
                                        <p:tgtEl>
                                          <p:spTgt spid="26646"/>
                                        </p:tgtEl>
                                        <p:attrNameLst>
                                          <p:attrName>style.visibility</p:attrName>
                                        </p:attrNameLst>
                                      </p:cBhvr>
                                      <p:to>
                                        <p:strVal val="visible"/>
                                      </p:to>
                                    </p:set>
                                    <p:anim calcmode="lin" valueType="num">
                                      <p:cBhvr>
                                        <p:cTn id="194" dur="500" fill="hold"/>
                                        <p:tgtEl>
                                          <p:spTgt spid="26646"/>
                                        </p:tgtEl>
                                        <p:attrNameLst>
                                          <p:attrName>ppt_x</p:attrName>
                                        </p:attrNameLst>
                                      </p:cBhvr>
                                      <p:tavLst>
                                        <p:tav tm="0">
                                          <p:val>
                                            <p:strVal val="#ppt_x"/>
                                          </p:val>
                                        </p:tav>
                                        <p:tav tm="100000">
                                          <p:val>
                                            <p:strVal val="#ppt_x"/>
                                          </p:val>
                                        </p:tav>
                                      </p:tavLst>
                                    </p:anim>
                                    <p:anim calcmode="lin" valueType="num">
                                      <p:cBhvr>
                                        <p:cTn id="195" dur="500" fill="hold"/>
                                        <p:tgtEl>
                                          <p:spTgt spid="26646"/>
                                        </p:tgtEl>
                                        <p:attrNameLst>
                                          <p:attrName>ppt_y</p:attrName>
                                        </p:attrNameLst>
                                      </p:cBhvr>
                                      <p:tavLst>
                                        <p:tav tm="0">
                                          <p:val>
                                            <p:strVal val="#ppt_y+#ppt_h/2"/>
                                          </p:val>
                                        </p:tav>
                                        <p:tav tm="100000">
                                          <p:val>
                                            <p:strVal val="#ppt_y"/>
                                          </p:val>
                                        </p:tav>
                                      </p:tavLst>
                                    </p:anim>
                                    <p:anim calcmode="lin" valueType="num">
                                      <p:cBhvr>
                                        <p:cTn id="196" dur="500" fill="hold"/>
                                        <p:tgtEl>
                                          <p:spTgt spid="26646"/>
                                        </p:tgtEl>
                                        <p:attrNameLst>
                                          <p:attrName>ppt_w</p:attrName>
                                        </p:attrNameLst>
                                      </p:cBhvr>
                                      <p:tavLst>
                                        <p:tav tm="0">
                                          <p:val>
                                            <p:strVal val="#ppt_w"/>
                                          </p:val>
                                        </p:tav>
                                        <p:tav tm="100000">
                                          <p:val>
                                            <p:strVal val="#ppt_w"/>
                                          </p:val>
                                        </p:tav>
                                      </p:tavLst>
                                    </p:anim>
                                    <p:anim calcmode="lin" valueType="num">
                                      <p:cBhvr>
                                        <p:cTn id="197" dur="500" fill="hold"/>
                                        <p:tgtEl>
                                          <p:spTgt spid="26646"/>
                                        </p:tgtEl>
                                        <p:attrNameLst>
                                          <p:attrName>ppt_h</p:attrName>
                                        </p:attrNameLst>
                                      </p:cBhvr>
                                      <p:tavLst>
                                        <p:tav tm="0">
                                          <p:val>
                                            <p:fltVal val="0"/>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4" fill="hold" grpId="0" nodeType="clickEffect">
                                  <p:stCondLst>
                                    <p:cond delay="0"/>
                                  </p:stCondLst>
                                  <p:childTnLst>
                                    <p:set>
                                      <p:cBhvr>
                                        <p:cTn id="201" dur="1" fill="hold">
                                          <p:stCondLst>
                                            <p:cond delay="0"/>
                                          </p:stCondLst>
                                        </p:cTn>
                                        <p:tgtEl>
                                          <p:spTgt spid="26647"/>
                                        </p:tgtEl>
                                        <p:attrNameLst>
                                          <p:attrName>style.visibility</p:attrName>
                                        </p:attrNameLst>
                                      </p:cBhvr>
                                      <p:to>
                                        <p:strVal val="visible"/>
                                      </p:to>
                                    </p:set>
                                    <p:anim calcmode="lin" valueType="num">
                                      <p:cBhvr>
                                        <p:cTn id="202" dur="500" fill="hold"/>
                                        <p:tgtEl>
                                          <p:spTgt spid="26647"/>
                                        </p:tgtEl>
                                        <p:attrNameLst>
                                          <p:attrName>ppt_x</p:attrName>
                                        </p:attrNameLst>
                                      </p:cBhvr>
                                      <p:tavLst>
                                        <p:tav tm="0">
                                          <p:val>
                                            <p:strVal val="#ppt_x"/>
                                          </p:val>
                                        </p:tav>
                                        <p:tav tm="100000">
                                          <p:val>
                                            <p:strVal val="#ppt_x"/>
                                          </p:val>
                                        </p:tav>
                                      </p:tavLst>
                                    </p:anim>
                                    <p:anim calcmode="lin" valueType="num">
                                      <p:cBhvr>
                                        <p:cTn id="203" dur="500" fill="hold"/>
                                        <p:tgtEl>
                                          <p:spTgt spid="26647"/>
                                        </p:tgtEl>
                                        <p:attrNameLst>
                                          <p:attrName>ppt_y</p:attrName>
                                        </p:attrNameLst>
                                      </p:cBhvr>
                                      <p:tavLst>
                                        <p:tav tm="0">
                                          <p:val>
                                            <p:strVal val="#ppt_y+#ppt_h/2"/>
                                          </p:val>
                                        </p:tav>
                                        <p:tav tm="100000">
                                          <p:val>
                                            <p:strVal val="#ppt_y"/>
                                          </p:val>
                                        </p:tav>
                                      </p:tavLst>
                                    </p:anim>
                                    <p:anim calcmode="lin" valueType="num">
                                      <p:cBhvr>
                                        <p:cTn id="204" dur="500" fill="hold"/>
                                        <p:tgtEl>
                                          <p:spTgt spid="26647"/>
                                        </p:tgtEl>
                                        <p:attrNameLst>
                                          <p:attrName>ppt_w</p:attrName>
                                        </p:attrNameLst>
                                      </p:cBhvr>
                                      <p:tavLst>
                                        <p:tav tm="0">
                                          <p:val>
                                            <p:strVal val="#ppt_w"/>
                                          </p:val>
                                        </p:tav>
                                        <p:tav tm="100000">
                                          <p:val>
                                            <p:strVal val="#ppt_w"/>
                                          </p:val>
                                        </p:tav>
                                      </p:tavLst>
                                    </p:anim>
                                    <p:anim calcmode="lin" valueType="num">
                                      <p:cBhvr>
                                        <p:cTn id="205" dur="500" fill="hold"/>
                                        <p:tgtEl>
                                          <p:spTgt spid="26647"/>
                                        </p:tgtEl>
                                        <p:attrNameLst>
                                          <p:attrName>ppt_h</p:attrName>
                                        </p:attrNameLst>
                                      </p:cBhvr>
                                      <p:tavLst>
                                        <p:tav tm="0">
                                          <p:val>
                                            <p:fltVal val="0"/>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4" fill="hold" grpId="0" nodeType="clickEffect">
                                  <p:stCondLst>
                                    <p:cond delay="0"/>
                                  </p:stCondLst>
                                  <p:childTnLst>
                                    <p:set>
                                      <p:cBhvr>
                                        <p:cTn id="209" dur="1" fill="hold">
                                          <p:stCondLst>
                                            <p:cond delay="0"/>
                                          </p:stCondLst>
                                        </p:cTn>
                                        <p:tgtEl>
                                          <p:spTgt spid="26648"/>
                                        </p:tgtEl>
                                        <p:attrNameLst>
                                          <p:attrName>style.visibility</p:attrName>
                                        </p:attrNameLst>
                                      </p:cBhvr>
                                      <p:to>
                                        <p:strVal val="visible"/>
                                      </p:to>
                                    </p:set>
                                    <p:anim calcmode="lin" valueType="num">
                                      <p:cBhvr>
                                        <p:cTn id="210" dur="500" fill="hold"/>
                                        <p:tgtEl>
                                          <p:spTgt spid="26648"/>
                                        </p:tgtEl>
                                        <p:attrNameLst>
                                          <p:attrName>ppt_x</p:attrName>
                                        </p:attrNameLst>
                                      </p:cBhvr>
                                      <p:tavLst>
                                        <p:tav tm="0">
                                          <p:val>
                                            <p:strVal val="#ppt_x"/>
                                          </p:val>
                                        </p:tav>
                                        <p:tav tm="100000">
                                          <p:val>
                                            <p:strVal val="#ppt_x"/>
                                          </p:val>
                                        </p:tav>
                                      </p:tavLst>
                                    </p:anim>
                                    <p:anim calcmode="lin" valueType="num">
                                      <p:cBhvr>
                                        <p:cTn id="211" dur="500" fill="hold"/>
                                        <p:tgtEl>
                                          <p:spTgt spid="26648"/>
                                        </p:tgtEl>
                                        <p:attrNameLst>
                                          <p:attrName>ppt_y</p:attrName>
                                        </p:attrNameLst>
                                      </p:cBhvr>
                                      <p:tavLst>
                                        <p:tav tm="0">
                                          <p:val>
                                            <p:strVal val="#ppt_y+#ppt_h/2"/>
                                          </p:val>
                                        </p:tav>
                                        <p:tav tm="100000">
                                          <p:val>
                                            <p:strVal val="#ppt_y"/>
                                          </p:val>
                                        </p:tav>
                                      </p:tavLst>
                                    </p:anim>
                                    <p:anim calcmode="lin" valueType="num">
                                      <p:cBhvr>
                                        <p:cTn id="212" dur="500" fill="hold"/>
                                        <p:tgtEl>
                                          <p:spTgt spid="26648"/>
                                        </p:tgtEl>
                                        <p:attrNameLst>
                                          <p:attrName>ppt_w</p:attrName>
                                        </p:attrNameLst>
                                      </p:cBhvr>
                                      <p:tavLst>
                                        <p:tav tm="0">
                                          <p:val>
                                            <p:strVal val="#ppt_w"/>
                                          </p:val>
                                        </p:tav>
                                        <p:tav tm="100000">
                                          <p:val>
                                            <p:strVal val="#ppt_w"/>
                                          </p:val>
                                        </p:tav>
                                      </p:tavLst>
                                    </p:anim>
                                    <p:anim calcmode="lin" valueType="num">
                                      <p:cBhvr>
                                        <p:cTn id="213" dur="500" fill="hold"/>
                                        <p:tgtEl>
                                          <p:spTgt spid="26648"/>
                                        </p:tgtEl>
                                        <p:attrNameLst>
                                          <p:attrName>ppt_h</p:attrName>
                                        </p:attrNameLst>
                                      </p:cBhvr>
                                      <p:tavLst>
                                        <p:tav tm="0">
                                          <p:val>
                                            <p:fltVal val="0"/>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8" fill="hold" grpId="0" nodeType="clickEffect">
                                  <p:stCondLst>
                                    <p:cond delay="0"/>
                                  </p:stCondLst>
                                  <p:childTnLst>
                                    <p:set>
                                      <p:cBhvr>
                                        <p:cTn id="217" dur="1" fill="hold">
                                          <p:stCondLst>
                                            <p:cond delay="0"/>
                                          </p:stCondLst>
                                        </p:cTn>
                                        <p:tgtEl>
                                          <p:spTgt spid="26649"/>
                                        </p:tgtEl>
                                        <p:attrNameLst>
                                          <p:attrName>style.visibility</p:attrName>
                                        </p:attrNameLst>
                                      </p:cBhvr>
                                      <p:to>
                                        <p:strVal val="visible"/>
                                      </p:to>
                                    </p:set>
                                    <p:anim calcmode="lin" valueType="num">
                                      <p:cBhvr additive="base">
                                        <p:cTn id="218" dur="500" fill="hold"/>
                                        <p:tgtEl>
                                          <p:spTgt spid="26649"/>
                                        </p:tgtEl>
                                        <p:attrNameLst>
                                          <p:attrName>ppt_x</p:attrName>
                                        </p:attrNameLst>
                                      </p:cBhvr>
                                      <p:tavLst>
                                        <p:tav tm="0">
                                          <p:val>
                                            <p:strVal val="0-#ppt_w/2"/>
                                          </p:val>
                                        </p:tav>
                                        <p:tav tm="100000">
                                          <p:val>
                                            <p:strVal val="#ppt_x"/>
                                          </p:val>
                                        </p:tav>
                                      </p:tavLst>
                                    </p:anim>
                                    <p:anim calcmode="lin" valueType="num">
                                      <p:cBhvr additive="base">
                                        <p:cTn id="219" dur="500" fill="hold"/>
                                        <p:tgtEl>
                                          <p:spTgt spid="26649"/>
                                        </p:tgtEl>
                                        <p:attrNameLst>
                                          <p:attrName>ppt_y</p:attrName>
                                        </p:attrNameLst>
                                      </p:cBhvr>
                                      <p:tavLst>
                                        <p:tav tm="0">
                                          <p:val>
                                            <p:strVal val="#ppt_y"/>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8" fill="hold" grpId="0" nodeType="clickEffect">
                                  <p:stCondLst>
                                    <p:cond delay="0"/>
                                  </p:stCondLst>
                                  <p:childTnLst>
                                    <p:set>
                                      <p:cBhvr>
                                        <p:cTn id="223" dur="1" fill="hold">
                                          <p:stCondLst>
                                            <p:cond delay="0"/>
                                          </p:stCondLst>
                                        </p:cTn>
                                        <p:tgtEl>
                                          <p:spTgt spid="26650"/>
                                        </p:tgtEl>
                                        <p:attrNameLst>
                                          <p:attrName>style.visibility</p:attrName>
                                        </p:attrNameLst>
                                      </p:cBhvr>
                                      <p:to>
                                        <p:strVal val="visible"/>
                                      </p:to>
                                    </p:set>
                                    <p:anim calcmode="lin" valueType="num">
                                      <p:cBhvr additive="base">
                                        <p:cTn id="224" dur="500" fill="hold"/>
                                        <p:tgtEl>
                                          <p:spTgt spid="26650"/>
                                        </p:tgtEl>
                                        <p:attrNameLst>
                                          <p:attrName>ppt_x</p:attrName>
                                        </p:attrNameLst>
                                      </p:cBhvr>
                                      <p:tavLst>
                                        <p:tav tm="0">
                                          <p:val>
                                            <p:strVal val="0-#ppt_w/2"/>
                                          </p:val>
                                        </p:tav>
                                        <p:tav tm="100000">
                                          <p:val>
                                            <p:strVal val="#ppt_x"/>
                                          </p:val>
                                        </p:tav>
                                      </p:tavLst>
                                    </p:anim>
                                    <p:anim calcmode="lin" valueType="num">
                                      <p:cBhvr additive="base">
                                        <p:cTn id="225" dur="500" fill="hold"/>
                                        <p:tgtEl>
                                          <p:spTgt spid="26650"/>
                                        </p:tgtEl>
                                        <p:attrNameLst>
                                          <p:attrName>ppt_y</p:attrName>
                                        </p:attrNameLst>
                                      </p:cBhvr>
                                      <p:tavLst>
                                        <p:tav tm="0">
                                          <p:val>
                                            <p:strVal val="#ppt_y"/>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3" presetClass="entr" presetSubtype="16" fill="hold" grpId="0" nodeType="clickEffect">
                                  <p:stCondLst>
                                    <p:cond delay="0"/>
                                  </p:stCondLst>
                                  <p:childTnLst>
                                    <p:set>
                                      <p:cBhvr>
                                        <p:cTn id="229" dur="1" fill="hold">
                                          <p:stCondLst>
                                            <p:cond delay="0"/>
                                          </p:stCondLst>
                                        </p:cTn>
                                        <p:tgtEl>
                                          <p:spTgt spid="26651"/>
                                        </p:tgtEl>
                                        <p:attrNameLst>
                                          <p:attrName>style.visibility</p:attrName>
                                        </p:attrNameLst>
                                      </p:cBhvr>
                                      <p:to>
                                        <p:strVal val="visible"/>
                                      </p:to>
                                    </p:set>
                                    <p:anim calcmode="lin" valueType="num">
                                      <p:cBhvr>
                                        <p:cTn id="230" dur="500" fill="hold"/>
                                        <p:tgtEl>
                                          <p:spTgt spid="26651"/>
                                        </p:tgtEl>
                                        <p:attrNameLst>
                                          <p:attrName>ppt_w</p:attrName>
                                        </p:attrNameLst>
                                      </p:cBhvr>
                                      <p:tavLst>
                                        <p:tav tm="0">
                                          <p:val>
                                            <p:fltVal val="0"/>
                                          </p:val>
                                        </p:tav>
                                        <p:tav tm="100000">
                                          <p:val>
                                            <p:strVal val="#ppt_w"/>
                                          </p:val>
                                        </p:tav>
                                      </p:tavLst>
                                    </p:anim>
                                    <p:anim calcmode="lin" valueType="num">
                                      <p:cBhvr>
                                        <p:cTn id="231" dur="500" fill="hold"/>
                                        <p:tgtEl>
                                          <p:spTgt spid="26651"/>
                                        </p:tgtEl>
                                        <p:attrNameLst>
                                          <p:attrName>ppt_h</p:attrName>
                                        </p:attrNameLst>
                                      </p:cBhvr>
                                      <p:tavLst>
                                        <p:tav tm="0">
                                          <p:val>
                                            <p:fltVal val="0"/>
                                          </p:val>
                                        </p:tav>
                                        <p:tav tm="100000">
                                          <p:val>
                                            <p:strVal val="#ppt_h"/>
                                          </p:val>
                                        </p:tav>
                                      </p:tavLst>
                                    </p:anim>
                                  </p:childTnLst>
                                </p:cTn>
                              </p:par>
                            </p:childTnLst>
                          </p:cTn>
                        </p:par>
                      </p:childTnLst>
                    </p:cTn>
                  </p:par>
                  <p:par>
                    <p:cTn id="232" fill="hold">
                      <p:stCondLst>
                        <p:cond delay="indefinite"/>
                      </p:stCondLst>
                      <p:childTnLst>
                        <p:par>
                          <p:cTn id="233" fill="hold">
                            <p:stCondLst>
                              <p:cond delay="0"/>
                            </p:stCondLst>
                            <p:childTnLst>
                              <p:par>
                                <p:cTn id="234" presetID="23" presetClass="entr" presetSubtype="16" fill="hold" nodeType="clickEffect">
                                  <p:stCondLst>
                                    <p:cond delay="0"/>
                                  </p:stCondLst>
                                  <p:childTnLst>
                                    <p:set>
                                      <p:cBhvr>
                                        <p:cTn id="235" dur="1" fill="hold">
                                          <p:stCondLst>
                                            <p:cond delay="0"/>
                                          </p:stCondLst>
                                        </p:cTn>
                                        <p:tgtEl>
                                          <p:spTgt spid="9"/>
                                        </p:tgtEl>
                                        <p:attrNameLst>
                                          <p:attrName>style.visibility</p:attrName>
                                        </p:attrNameLst>
                                      </p:cBhvr>
                                      <p:to>
                                        <p:strVal val="visible"/>
                                      </p:to>
                                    </p:set>
                                    <p:anim calcmode="lin" valueType="num">
                                      <p:cBhvr>
                                        <p:cTn id="236" dur="500" fill="hold"/>
                                        <p:tgtEl>
                                          <p:spTgt spid="9"/>
                                        </p:tgtEl>
                                        <p:attrNameLst>
                                          <p:attrName>ppt_w</p:attrName>
                                        </p:attrNameLst>
                                      </p:cBhvr>
                                      <p:tavLst>
                                        <p:tav tm="0">
                                          <p:val>
                                            <p:fltVal val="0"/>
                                          </p:val>
                                        </p:tav>
                                        <p:tav tm="100000">
                                          <p:val>
                                            <p:strVal val="#ppt_w"/>
                                          </p:val>
                                        </p:tav>
                                      </p:tavLst>
                                    </p:anim>
                                    <p:anim calcmode="lin" valueType="num">
                                      <p:cBhvr>
                                        <p:cTn id="237"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autoUpdateAnimBg="0"/>
      <p:bldP spid="26630" grpId="0" animBg="1"/>
      <p:bldP spid="26631" grpId="0" animBg="1"/>
      <p:bldP spid="26632" grpId="0" animBg="1"/>
      <p:bldP spid="26633" grpId="0" animBg="1"/>
      <p:bldP spid="26634" grpId="0" animBg="1"/>
      <p:bldP spid="26635" grpId="0" animBg="1"/>
      <p:bldP spid="26636" grpId="0" animBg="1"/>
      <p:bldP spid="26637" grpId="0" animBg="1"/>
      <p:bldP spid="26638" grpId="0" animBg="1"/>
      <p:bldP spid="26639" grpId="0" animBg="1"/>
      <p:bldP spid="26640" grpId="0" animBg="1"/>
      <p:bldP spid="26641" grpId="0" animBg="1"/>
      <p:bldP spid="26642" grpId="0" animBg="1"/>
      <p:bldP spid="26643" grpId="0" animBg="1"/>
      <p:bldP spid="26644" grpId="0" animBg="1"/>
      <p:bldP spid="26645" grpId="0" animBg="1"/>
      <p:bldP spid="26646" grpId="0" animBg="1"/>
      <p:bldP spid="26647" grpId="0" animBg="1"/>
      <p:bldP spid="26648" grpId="0" animBg="1"/>
      <p:bldP spid="26649" grpId="0" animBg="1"/>
      <p:bldP spid="26650" grpId="0" animBg="1"/>
      <p:bldP spid="26651" grpId="0" animBg="1"/>
      <p:bldP spid="26652" grpId="0" autoUpdateAnimBg="0"/>
      <p:bldP spid="26653" grpId="0" autoUpdateAnimBg="0"/>
      <p:bldP spid="26661" grpId="0" autoUpdateAnimBg="0"/>
      <p:bldP spid="2670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224588" y="5572125"/>
            <a:ext cx="2005012" cy="1150938"/>
            <a:chOff x="3929" y="3459"/>
            <a:chExt cx="1351" cy="776"/>
          </a:xfrm>
        </p:grpSpPr>
        <p:sp>
          <p:nvSpPr>
            <p:cNvPr id="1236" name="Rectangle 3"/>
            <p:cNvSpPr>
              <a:spLocks noChangeArrowheads="1"/>
            </p:cNvSpPr>
            <p:nvPr/>
          </p:nvSpPr>
          <p:spPr bwMode="auto">
            <a:xfrm>
              <a:off x="3984" y="3459"/>
              <a:ext cx="1296" cy="72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1237" name="Rectangle 4"/>
            <p:cNvSpPr>
              <a:spLocks noChangeArrowheads="1"/>
            </p:cNvSpPr>
            <p:nvPr/>
          </p:nvSpPr>
          <p:spPr bwMode="auto">
            <a:xfrm rot="-2401154">
              <a:off x="4416" y="3696"/>
              <a:ext cx="522" cy="288"/>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1238" name="Text Box 5"/>
            <p:cNvSpPr txBox="1">
              <a:spLocks noChangeArrowheads="1"/>
            </p:cNvSpPr>
            <p:nvPr/>
          </p:nvSpPr>
          <p:spPr bwMode="auto">
            <a:xfrm>
              <a:off x="3929" y="4050"/>
              <a:ext cx="255" cy="185"/>
            </a:xfrm>
            <a:prstGeom prst="rect">
              <a:avLst/>
            </a:prstGeom>
            <a:noFill/>
            <a:ln w="9525">
              <a:noFill/>
              <a:miter lim="800000"/>
              <a:headEnd/>
              <a:tailEnd/>
            </a:ln>
          </p:spPr>
          <p:txBody>
            <a:bodyPr wrap="none">
              <a:spAutoFit/>
            </a:bodyPr>
            <a:lstStyle/>
            <a:p>
              <a:pPr algn="ctr"/>
              <a:r>
                <a:rPr lang="en-US" sz="1200">
                  <a:latin typeface="Times New Roman" pitchFamily="18" charset="0"/>
                </a:rPr>
                <a:t>HP</a:t>
              </a:r>
            </a:p>
          </p:txBody>
        </p:sp>
        <p:grpSp>
          <p:nvGrpSpPr>
            <p:cNvPr id="1239" name="Group 6"/>
            <p:cNvGrpSpPr>
              <a:grpSpLocks/>
            </p:cNvGrpSpPr>
            <p:nvPr/>
          </p:nvGrpSpPr>
          <p:grpSpPr bwMode="auto">
            <a:xfrm rot="-2461732">
              <a:off x="4241" y="3582"/>
              <a:ext cx="841" cy="488"/>
              <a:chOff x="2403" y="3551"/>
              <a:chExt cx="841" cy="488"/>
            </a:xfrm>
          </p:grpSpPr>
          <p:sp>
            <p:nvSpPr>
              <p:cNvPr id="1240" name="Text Box 7"/>
              <p:cNvSpPr txBox="1">
                <a:spLocks noChangeArrowheads="1"/>
              </p:cNvSpPr>
              <p:nvPr/>
            </p:nvSpPr>
            <p:spPr bwMode="auto">
              <a:xfrm>
                <a:off x="2405" y="3564"/>
                <a:ext cx="204" cy="185"/>
              </a:xfrm>
              <a:prstGeom prst="rect">
                <a:avLst/>
              </a:prstGeom>
              <a:noFill/>
              <a:ln w="9525">
                <a:noFill/>
                <a:miter lim="800000"/>
                <a:headEnd/>
                <a:tailEnd/>
              </a:ln>
            </p:spPr>
            <p:txBody>
              <a:bodyPr wrap="none">
                <a:spAutoFit/>
              </a:bodyPr>
              <a:lstStyle/>
              <a:p>
                <a:pPr algn="ctr"/>
                <a:r>
                  <a:rPr lang="en-US" sz="1200">
                    <a:latin typeface="Times New Roman" pitchFamily="18" charset="0"/>
                  </a:rPr>
                  <a:t>a</a:t>
                </a:r>
                <a:r>
                  <a:rPr lang="en-US" sz="1200" baseline="-25000">
                    <a:latin typeface="Times New Roman" pitchFamily="18" charset="0"/>
                  </a:rPr>
                  <a:t>1</a:t>
                </a:r>
              </a:p>
            </p:txBody>
          </p:sp>
          <p:sp>
            <p:nvSpPr>
              <p:cNvPr id="1241" name="Text Box 8"/>
              <p:cNvSpPr txBox="1">
                <a:spLocks noChangeArrowheads="1"/>
              </p:cNvSpPr>
              <p:nvPr/>
            </p:nvSpPr>
            <p:spPr bwMode="auto">
              <a:xfrm>
                <a:off x="2403" y="3852"/>
                <a:ext cx="210" cy="185"/>
              </a:xfrm>
              <a:prstGeom prst="rect">
                <a:avLst/>
              </a:prstGeom>
              <a:noFill/>
              <a:ln w="9525">
                <a:noFill/>
                <a:miter lim="800000"/>
                <a:headEnd/>
                <a:tailEnd/>
              </a:ln>
            </p:spPr>
            <p:txBody>
              <a:bodyPr wrap="none">
                <a:spAutoFit/>
              </a:bodyPr>
              <a:lstStyle/>
              <a:p>
                <a:pPr algn="ctr"/>
                <a:r>
                  <a:rPr lang="en-US" sz="1200">
                    <a:latin typeface="Times New Roman" pitchFamily="18" charset="0"/>
                  </a:rPr>
                  <a:t>b</a:t>
                </a:r>
                <a:r>
                  <a:rPr lang="en-US" sz="1200" baseline="-25000">
                    <a:latin typeface="Times New Roman" pitchFamily="18" charset="0"/>
                  </a:rPr>
                  <a:t>1</a:t>
                </a:r>
              </a:p>
            </p:txBody>
          </p:sp>
          <p:sp>
            <p:nvSpPr>
              <p:cNvPr id="1242" name="Text Box 9"/>
              <p:cNvSpPr txBox="1">
                <a:spLocks noChangeArrowheads="1"/>
              </p:cNvSpPr>
              <p:nvPr/>
            </p:nvSpPr>
            <p:spPr bwMode="auto">
              <a:xfrm>
                <a:off x="3026" y="3854"/>
                <a:ext cx="204" cy="185"/>
              </a:xfrm>
              <a:prstGeom prst="rect">
                <a:avLst/>
              </a:prstGeom>
              <a:noFill/>
              <a:ln w="9525">
                <a:noFill/>
                <a:miter lim="800000"/>
                <a:headEnd/>
                <a:tailEnd/>
              </a:ln>
            </p:spPr>
            <p:txBody>
              <a:bodyPr wrap="none">
                <a:spAutoFit/>
              </a:bodyPr>
              <a:lstStyle/>
              <a:p>
                <a:pPr algn="ctr"/>
                <a:r>
                  <a:rPr lang="en-US" sz="1200">
                    <a:latin typeface="Times New Roman" pitchFamily="18" charset="0"/>
                  </a:rPr>
                  <a:t>c</a:t>
                </a:r>
                <a:r>
                  <a:rPr lang="en-US" sz="1200" baseline="-25000">
                    <a:latin typeface="Times New Roman" pitchFamily="18" charset="0"/>
                  </a:rPr>
                  <a:t>1</a:t>
                </a:r>
              </a:p>
            </p:txBody>
          </p:sp>
          <p:sp>
            <p:nvSpPr>
              <p:cNvPr id="1243" name="Text Box 10"/>
              <p:cNvSpPr txBox="1">
                <a:spLocks noChangeArrowheads="1"/>
              </p:cNvSpPr>
              <p:nvPr/>
            </p:nvSpPr>
            <p:spPr bwMode="auto">
              <a:xfrm>
                <a:off x="3034" y="3551"/>
                <a:ext cx="210" cy="185"/>
              </a:xfrm>
              <a:prstGeom prst="rect">
                <a:avLst/>
              </a:prstGeom>
              <a:noFill/>
              <a:ln w="9525">
                <a:noFill/>
                <a:miter lim="800000"/>
                <a:headEnd/>
                <a:tailEnd/>
              </a:ln>
            </p:spPr>
            <p:txBody>
              <a:bodyPr wrap="none">
                <a:spAutoFit/>
              </a:bodyPr>
              <a:lstStyle/>
              <a:p>
                <a:pPr algn="ctr"/>
                <a:r>
                  <a:rPr lang="en-US" sz="1200">
                    <a:latin typeface="Times New Roman" pitchFamily="18" charset="0"/>
                  </a:rPr>
                  <a:t>d</a:t>
                </a:r>
                <a:r>
                  <a:rPr lang="en-US" sz="1200" baseline="-25000">
                    <a:latin typeface="Times New Roman" pitchFamily="18" charset="0"/>
                  </a:rPr>
                  <a:t>1</a:t>
                </a:r>
              </a:p>
            </p:txBody>
          </p:sp>
        </p:grpSp>
      </p:grpSp>
      <p:grpSp>
        <p:nvGrpSpPr>
          <p:cNvPr id="4" name="Group 11"/>
          <p:cNvGrpSpPr>
            <a:grpSpLocks/>
          </p:cNvGrpSpPr>
          <p:nvPr/>
        </p:nvGrpSpPr>
        <p:grpSpPr bwMode="auto">
          <a:xfrm>
            <a:off x="6224588" y="4572000"/>
            <a:ext cx="2005012" cy="1965325"/>
            <a:chOff x="3929" y="2706"/>
            <a:chExt cx="1351" cy="1422"/>
          </a:xfrm>
        </p:grpSpPr>
        <p:sp>
          <p:nvSpPr>
            <p:cNvPr id="1230" name="Rectangle 12"/>
            <p:cNvSpPr>
              <a:spLocks noChangeArrowheads="1"/>
            </p:cNvSpPr>
            <p:nvPr/>
          </p:nvSpPr>
          <p:spPr bwMode="auto">
            <a:xfrm>
              <a:off x="3984" y="2742"/>
              <a:ext cx="1296" cy="720"/>
            </a:xfrm>
            <a:prstGeom prst="rect">
              <a:avLst/>
            </a:prstGeom>
            <a:solidFill>
              <a:srgbClr val="CCECFF"/>
            </a:solidFill>
            <a:ln w="9525">
              <a:solidFill>
                <a:schemeClr val="tx1"/>
              </a:solidFill>
              <a:miter lim="800000"/>
              <a:headEnd/>
              <a:tailEnd/>
            </a:ln>
          </p:spPr>
          <p:txBody>
            <a:bodyPr wrap="none" anchor="ctr"/>
            <a:lstStyle/>
            <a:p>
              <a:endParaRPr lang="en-IN"/>
            </a:p>
          </p:txBody>
        </p:sp>
        <p:sp>
          <p:nvSpPr>
            <p:cNvPr id="1231" name="Line 13"/>
            <p:cNvSpPr>
              <a:spLocks noChangeShapeType="1"/>
            </p:cNvSpPr>
            <p:nvPr/>
          </p:nvSpPr>
          <p:spPr bwMode="auto">
            <a:xfrm flipV="1">
              <a:off x="4368" y="2880"/>
              <a:ext cx="0" cy="1056"/>
            </a:xfrm>
            <a:prstGeom prst="line">
              <a:avLst/>
            </a:prstGeom>
            <a:noFill/>
            <a:ln w="9525">
              <a:solidFill>
                <a:schemeClr val="folHlink"/>
              </a:solidFill>
              <a:round/>
              <a:headEnd/>
              <a:tailEnd/>
            </a:ln>
          </p:spPr>
          <p:txBody>
            <a:bodyPr wrap="none" anchor="ctr"/>
            <a:lstStyle/>
            <a:p>
              <a:endParaRPr lang="en-IN"/>
            </a:p>
          </p:txBody>
        </p:sp>
        <p:sp>
          <p:nvSpPr>
            <p:cNvPr id="1232" name="Line 14"/>
            <p:cNvSpPr>
              <a:spLocks noChangeShapeType="1"/>
            </p:cNvSpPr>
            <p:nvPr/>
          </p:nvSpPr>
          <p:spPr bwMode="auto">
            <a:xfrm flipV="1">
              <a:off x="4782" y="2832"/>
              <a:ext cx="0" cy="720"/>
            </a:xfrm>
            <a:prstGeom prst="line">
              <a:avLst/>
            </a:prstGeom>
            <a:noFill/>
            <a:ln w="9525">
              <a:solidFill>
                <a:schemeClr val="folHlink"/>
              </a:solidFill>
              <a:round/>
              <a:headEnd/>
              <a:tailEnd/>
            </a:ln>
          </p:spPr>
          <p:txBody>
            <a:bodyPr wrap="none" anchor="ctr"/>
            <a:lstStyle/>
            <a:p>
              <a:endParaRPr lang="en-IN"/>
            </a:p>
          </p:txBody>
        </p:sp>
        <p:sp>
          <p:nvSpPr>
            <p:cNvPr id="1233" name="Line 15"/>
            <p:cNvSpPr>
              <a:spLocks noChangeShapeType="1"/>
            </p:cNvSpPr>
            <p:nvPr/>
          </p:nvSpPr>
          <p:spPr bwMode="auto">
            <a:xfrm flipV="1">
              <a:off x="4965" y="2832"/>
              <a:ext cx="0" cy="960"/>
            </a:xfrm>
            <a:prstGeom prst="line">
              <a:avLst/>
            </a:prstGeom>
            <a:noFill/>
            <a:ln w="9525">
              <a:solidFill>
                <a:schemeClr val="folHlink"/>
              </a:solidFill>
              <a:round/>
              <a:headEnd/>
              <a:tailEnd/>
            </a:ln>
          </p:spPr>
          <p:txBody>
            <a:bodyPr wrap="none" anchor="ctr"/>
            <a:lstStyle/>
            <a:p>
              <a:endParaRPr lang="en-IN"/>
            </a:p>
          </p:txBody>
        </p:sp>
        <p:sp>
          <p:nvSpPr>
            <p:cNvPr id="1234" name="Line 16"/>
            <p:cNvSpPr>
              <a:spLocks noChangeShapeType="1"/>
            </p:cNvSpPr>
            <p:nvPr/>
          </p:nvSpPr>
          <p:spPr bwMode="auto">
            <a:xfrm flipV="1">
              <a:off x="4560" y="2880"/>
              <a:ext cx="0" cy="1248"/>
            </a:xfrm>
            <a:prstGeom prst="line">
              <a:avLst/>
            </a:prstGeom>
            <a:noFill/>
            <a:ln w="9525">
              <a:solidFill>
                <a:schemeClr val="folHlink"/>
              </a:solidFill>
              <a:round/>
              <a:headEnd/>
              <a:tailEnd/>
            </a:ln>
          </p:spPr>
          <p:txBody>
            <a:bodyPr wrap="none" anchor="ctr"/>
            <a:lstStyle/>
            <a:p>
              <a:endParaRPr lang="en-IN"/>
            </a:p>
          </p:txBody>
        </p:sp>
        <p:sp>
          <p:nvSpPr>
            <p:cNvPr id="1235" name="Text Box 17"/>
            <p:cNvSpPr txBox="1">
              <a:spLocks noChangeArrowheads="1"/>
            </p:cNvSpPr>
            <p:nvPr/>
          </p:nvSpPr>
          <p:spPr bwMode="auto">
            <a:xfrm>
              <a:off x="3929" y="2706"/>
              <a:ext cx="255" cy="199"/>
            </a:xfrm>
            <a:prstGeom prst="rect">
              <a:avLst/>
            </a:prstGeom>
            <a:noFill/>
            <a:ln w="9525">
              <a:noFill/>
              <a:miter lim="800000"/>
              <a:headEnd/>
              <a:tailEnd/>
            </a:ln>
          </p:spPr>
          <p:txBody>
            <a:bodyPr wrap="none">
              <a:spAutoFit/>
            </a:bodyPr>
            <a:lstStyle/>
            <a:p>
              <a:pPr algn="ctr"/>
              <a:r>
                <a:rPr lang="en-US" sz="1200">
                  <a:latin typeface="Times New Roman" pitchFamily="18" charset="0"/>
                </a:rPr>
                <a:t>VP</a:t>
              </a:r>
            </a:p>
          </p:txBody>
        </p:sp>
      </p:grpSp>
      <p:grpSp>
        <p:nvGrpSpPr>
          <p:cNvPr id="5" name="Group 18"/>
          <p:cNvGrpSpPr>
            <a:grpSpLocks/>
          </p:cNvGrpSpPr>
          <p:nvPr/>
        </p:nvGrpSpPr>
        <p:grpSpPr bwMode="auto">
          <a:xfrm>
            <a:off x="3321050" y="4648200"/>
            <a:ext cx="2012950" cy="923925"/>
            <a:chOff x="2099" y="2706"/>
            <a:chExt cx="1357" cy="753"/>
          </a:xfrm>
        </p:grpSpPr>
        <p:sp>
          <p:nvSpPr>
            <p:cNvPr id="1220" name="Rectangle 19"/>
            <p:cNvSpPr>
              <a:spLocks noChangeArrowheads="1"/>
            </p:cNvSpPr>
            <p:nvPr/>
          </p:nvSpPr>
          <p:spPr bwMode="auto">
            <a:xfrm>
              <a:off x="2160" y="2739"/>
              <a:ext cx="1296" cy="720"/>
            </a:xfrm>
            <a:prstGeom prst="rect">
              <a:avLst/>
            </a:prstGeom>
            <a:solidFill>
              <a:srgbClr val="CCECFF"/>
            </a:solidFill>
            <a:ln w="9525">
              <a:solidFill>
                <a:schemeClr val="tx1"/>
              </a:solidFill>
              <a:miter lim="800000"/>
              <a:headEnd/>
              <a:tailEnd/>
            </a:ln>
          </p:spPr>
          <p:txBody>
            <a:bodyPr wrap="none" anchor="ctr"/>
            <a:lstStyle/>
            <a:p>
              <a:endParaRPr lang="en-IN"/>
            </a:p>
          </p:txBody>
        </p:sp>
        <p:sp>
          <p:nvSpPr>
            <p:cNvPr id="1221" name="Line 20"/>
            <p:cNvSpPr>
              <a:spLocks noChangeShapeType="1"/>
            </p:cNvSpPr>
            <p:nvPr/>
          </p:nvSpPr>
          <p:spPr bwMode="auto">
            <a:xfrm>
              <a:off x="2304" y="3264"/>
              <a:ext cx="1008" cy="0"/>
            </a:xfrm>
            <a:prstGeom prst="line">
              <a:avLst/>
            </a:prstGeom>
            <a:noFill/>
            <a:ln w="9525">
              <a:solidFill>
                <a:schemeClr val="tx1"/>
              </a:solidFill>
              <a:round/>
              <a:headEnd/>
              <a:tailEnd/>
            </a:ln>
          </p:spPr>
          <p:txBody>
            <a:bodyPr wrap="none" anchor="ctr"/>
            <a:lstStyle/>
            <a:p>
              <a:endParaRPr lang="en-IN"/>
            </a:p>
          </p:txBody>
        </p:sp>
        <p:sp>
          <p:nvSpPr>
            <p:cNvPr id="1222" name="Line 21"/>
            <p:cNvSpPr>
              <a:spLocks noChangeShapeType="1"/>
            </p:cNvSpPr>
            <p:nvPr/>
          </p:nvSpPr>
          <p:spPr bwMode="auto">
            <a:xfrm flipV="1">
              <a:off x="2544" y="2928"/>
              <a:ext cx="528" cy="336"/>
            </a:xfrm>
            <a:prstGeom prst="line">
              <a:avLst/>
            </a:prstGeom>
            <a:noFill/>
            <a:ln w="28575">
              <a:solidFill>
                <a:srgbClr val="FF3300"/>
              </a:solidFill>
              <a:round/>
              <a:headEnd/>
              <a:tailEnd/>
            </a:ln>
          </p:spPr>
          <p:txBody>
            <a:bodyPr wrap="none" anchor="ctr"/>
            <a:lstStyle/>
            <a:p>
              <a:endParaRPr lang="en-IN"/>
            </a:p>
          </p:txBody>
        </p:sp>
        <p:sp>
          <p:nvSpPr>
            <p:cNvPr id="1223" name="Text Box 22"/>
            <p:cNvSpPr txBox="1">
              <a:spLocks noChangeArrowheads="1"/>
            </p:cNvSpPr>
            <p:nvPr/>
          </p:nvSpPr>
          <p:spPr bwMode="auto">
            <a:xfrm>
              <a:off x="2099" y="2706"/>
              <a:ext cx="255" cy="224"/>
            </a:xfrm>
            <a:prstGeom prst="rect">
              <a:avLst/>
            </a:prstGeom>
            <a:noFill/>
            <a:ln w="9525">
              <a:noFill/>
              <a:miter lim="800000"/>
              <a:headEnd/>
              <a:tailEnd/>
            </a:ln>
          </p:spPr>
          <p:txBody>
            <a:bodyPr wrap="none">
              <a:spAutoFit/>
            </a:bodyPr>
            <a:lstStyle/>
            <a:p>
              <a:pPr algn="ctr"/>
              <a:r>
                <a:rPr lang="en-US" sz="1200">
                  <a:latin typeface="Times New Roman" pitchFamily="18" charset="0"/>
                </a:rPr>
                <a:t>VP</a:t>
              </a:r>
            </a:p>
          </p:txBody>
        </p:sp>
        <p:grpSp>
          <p:nvGrpSpPr>
            <p:cNvPr id="1224" name="Group 23"/>
            <p:cNvGrpSpPr>
              <a:grpSpLocks/>
            </p:cNvGrpSpPr>
            <p:nvPr/>
          </p:nvGrpSpPr>
          <p:grpSpPr bwMode="auto">
            <a:xfrm rot="-1871115">
              <a:off x="2335" y="2906"/>
              <a:ext cx="962" cy="399"/>
              <a:chOff x="463" y="3092"/>
              <a:chExt cx="1021" cy="399"/>
            </a:xfrm>
          </p:grpSpPr>
          <p:sp>
            <p:nvSpPr>
              <p:cNvPr id="1225" name="Text Box 24"/>
              <p:cNvSpPr txBox="1">
                <a:spLocks noChangeArrowheads="1"/>
              </p:cNvSpPr>
              <p:nvPr/>
            </p:nvSpPr>
            <p:spPr bwMode="auto">
              <a:xfrm>
                <a:off x="477" y="3177"/>
                <a:ext cx="216" cy="224"/>
              </a:xfrm>
              <a:prstGeom prst="rect">
                <a:avLst/>
              </a:prstGeom>
              <a:noFill/>
              <a:ln w="9525">
                <a:noFill/>
                <a:miter lim="800000"/>
                <a:headEnd/>
                <a:tailEnd/>
              </a:ln>
            </p:spPr>
            <p:txBody>
              <a:bodyPr wrap="none">
                <a:spAutoFit/>
              </a:bodyPr>
              <a:lstStyle/>
              <a:p>
                <a:pPr algn="ctr"/>
                <a:r>
                  <a:rPr lang="en-US" sz="1200">
                    <a:latin typeface="Times New Roman" pitchFamily="18" charset="0"/>
                  </a:rPr>
                  <a:t>a’</a:t>
                </a:r>
              </a:p>
            </p:txBody>
          </p:sp>
          <p:sp>
            <p:nvSpPr>
              <p:cNvPr id="1226" name="Text Box 25"/>
              <p:cNvSpPr txBox="1">
                <a:spLocks noChangeArrowheads="1"/>
              </p:cNvSpPr>
              <p:nvPr/>
            </p:nvSpPr>
            <p:spPr bwMode="auto">
              <a:xfrm>
                <a:off x="1261" y="3092"/>
                <a:ext cx="223" cy="224"/>
              </a:xfrm>
              <a:prstGeom prst="rect">
                <a:avLst/>
              </a:prstGeom>
              <a:noFill/>
              <a:ln w="9525">
                <a:noFill/>
                <a:miter lim="800000"/>
                <a:headEnd/>
                <a:tailEnd/>
              </a:ln>
            </p:spPr>
            <p:txBody>
              <a:bodyPr wrap="none">
                <a:spAutoFit/>
              </a:bodyPr>
              <a:lstStyle/>
              <a:p>
                <a:pPr algn="ctr"/>
                <a:r>
                  <a:rPr lang="en-US" sz="1200">
                    <a:latin typeface="Times New Roman" pitchFamily="18" charset="0"/>
                  </a:rPr>
                  <a:t>d’</a:t>
                </a:r>
              </a:p>
            </p:txBody>
          </p:sp>
          <p:grpSp>
            <p:nvGrpSpPr>
              <p:cNvPr id="1227" name="Group 26"/>
              <p:cNvGrpSpPr>
                <a:grpSpLocks/>
              </p:cNvGrpSpPr>
              <p:nvPr/>
            </p:nvGrpSpPr>
            <p:grpSpPr bwMode="auto">
              <a:xfrm>
                <a:off x="463" y="3190"/>
                <a:ext cx="1001" cy="301"/>
                <a:chOff x="452" y="3189"/>
                <a:chExt cx="1001" cy="301"/>
              </a:xfrm>
            </p:grpSpPr>
            <p:sp>
              <p:nvSpPr>
                <p:cNvPr id="1228" name="Text Box 27"/>
                <p:cNvSpPr txBox="1">
                  <a:spLocks noChangeArrowheads="1"/>
                </p:cNvSpPr>
                <p:nvPr/>
              </p:nvSpPr>
              <p:spPr bwMode="auto">
                <a:xfrm>
                  <a:off x="1237" y="3189"/>
                  <a:ext cx="216" cy="224"/>
                </a:xfrm>
                <a:prstGeom prst="rect">
                  <a:avLst/>
                </a:prstGeom>
                <a:noFill/>
                <a:ln w="9525">
                  <a:noFill/>
                  <a:miter lim="800000"/>
                  <a:headEnd/>
                  <a:tailEnd/>
                </a:ln>
              </p:spPr>
              <p:txBody>
                <a:bodyPr wrap="none">
                  <a:spAutoFit/>
                </a:bodyPr>
                <a:lstStyle/>
                <a:p>
                  <a:pPr algn="ctr"/>
                  <a:r>
                    <a:rPr lang="en-US" sz="1200">
                      <a:latin typeface="Times New Roman" pitchFamily="18" charset="0"/>
                    </a:rPr>
                    <a:t>c’</a:t>
                  </a:r>
                </a:p>
              </p:txBody>
            </p:sp>
            <p:sp>
              <p:nvSpPr>
                <p:cNvPr id="1229" name="Rectangle 28"/>
                <p:cNvSpPr>
                  <a:spLocks noChangeArrowheads="1"/>
                </p:cNvSpPr>
                <p:nvPr/>
              </p:nvSpPr>
              <p:spPr bwMode="auto">
                <a:xfrm>
                  <a:off x="452" y="3266"/>
                  <a:ext cx="222" cy="224"/>
                </a:xfrm>
                <a:prstGeom prst="rect">
                  <a:avLst/>
                </a:prstGeom>
                <a:noFill/>
                <a:ln w="9525">
                  <a:noFill/>
                  <a:miter lim="800000"/>
                  <a:headEnd/>
                  <a:tailEnd/>
                </a:ln>
              </p:spPr>
              <p:txBody>
                <a:bodyPr wrap="none">
                  <a:spAutoFit/>
                </a:bodyPr>
                <a:lstStyle/>
                <a:p>
                  <a:pPr algn="ctr"/>
                  <a:r>
                    <a:rPr lang="en-US" sz="1200">
                      <a:latin typeface="Times New Roman" pitchFamily="18" charset="0"/>
                    </a:rPr>
                    <a:t>b’</a:t>
                  </a:r>
                </a:p>
              </p:txBody>
            </p:sp>
          </p:grpSp>
        </p:grpSp>
      </p:grpSp>
      <p:grpSp>
        <p:nvGrpSpPr>
          <p:cNvPr id="8" name="Group 29"/>
          <p:cNvGrpSpPr>
            <a:grpSpLocks/>
          </p:cNvGrpSpPr>
          <p:nvPr/>
        </p:nvGrpSpPr>
        <p:grpSpPr bwMode="auto">
          <a:xfrm>
            <a:off x="427038" y="4648200"/>
            <a:ext cx="2005012" cy="925513"/>
            <a:chOff x="280" y="2699"/>
            <a:chExt cx="1352" cy="762"/>
          </a:xfrm>
        </p:grpSpPr>
        <p:sp>
          <p:nvSpPr>
            <p:cNvPr id="1211" name="Rectangle 30"/>
            <p:cNvSpPr>
              <a:spLocks noChangeArrowheads="1"/>
            </p:cNvSpPr>
            <p:nvPr/>
          </p:nvSpPr>
          <p:spPr bwMode="auto">
            <a:xfrm>
              <a:off x="336" y="2736"/>
              <a:ext cx="1296" cy="720"/>
            </a:xfrm>
            <a:prstGeom prst="rect">
              <a:avLst/>
            </a:prstGeom>
            <a:solidFill>
              <a:srgbClr val="CCECFF"/>
            </a:solidFill>
            <a:ln w="9525">
              <a:solidFill>
                <a:schemeClr val="tx1"/>
              </a:solidFill>
              <a:miter lim="800000"/>
              <a:headEnd/>
              <a:tailEnd/>
            </a:ln>
          </p:spPr>
          <p:txBody>
            <a:bodyPr wrap="none" anchor="ctr"/>
            <a:lstStyle/>
            <a:p>
              <a:endParaRPr lang="en-IN"/>
            </a:p>
          </p:txBody>
        </p:sp>
        <p:sp>
          <p:nvSpPr>
            <p:cNvPr id="1212" name="Text Box 31"/>
            <p:cNvSpPr txBox="1">
              <a:spLocks noChangeArrowheads="1"/>
            </p:cNvSpPr>
            <p:nvPr/>
          </p:nvSpPr>
          <p:spPr bwMode="auto">
            <a:xfrm>
              <a:off x="280" y="2699"/>
              <a:ext cx="255" cy="226"/>
            </a:xfrm>
            <a:prstGeom prst="rect">
              <a:avLst/>
            </a:prstGeom>
            <a:noFill/>
            <a:ln w="9525">
              <a:noFill/>
              <a:miter lim="800000"/>
              <a:headEnd/>
              <a:tailEnd/>
            </a:ln>
          </p:spPr>
          <p:txBody>
            <a:bodyPr wrap="none">
              <a:spAutoFit/>
            </a:bodyPr>
            <a:lstStyle/>
            <a:p>
              <a:pPr algn="ctr"/>
              <a:r>
                <a:rPr lang="en-US" sz="1200">
                  <a:latin typeface="Times New Roman" pitchFamily="18" charset="0"/>
                </a:rPr>
                <a:t>VP</a:t>
              </a:r>
            </a:p>
          </p:txBody>
        </p:sp>
        <p:sp>
          <p:nvSpPr>
            <p:cNvPr id="1213" name="Line 32"/>
            <p:cNvSpPr>
              <a:spLocks noChangeShapeType="1"/>
            </p:cNvSpPr>
            <p:nvPr/>
          </p:nvSpPr>
          <p:spPr bwMode="auto">
            <a:xfrm>
              <a:off x="624" y="3267"/>
              <a:ext cx="672" cy="0"/>
            </a:xfrm>
            <a:prstGeom prst="line">
              <a:avLst/>
            </a:prstGeom>
            <a:noFill/>
            <a:ln w="28575">
              <a:solidFill>
                <a:srgbClr val="FF3300"/>
              </a:solidFill>
              <a:round/>
              <a:headEnd/>
              <a:tailEnd/>
            </a:ln>
          </p:spPr>
          <p:txBody>
            <a:bodyPr wrap="none" anchor="ctr"/>
            <a:lstStyle/>
            <a:p>
              <a:endParaRPr lang="en-IN"/>
            </a:p>
          </p:txBody>
        </p:sp>
        <p:grpSp>
          <p:nvGrpSpPr>
            <p:cNvPr id="1214" name="Group 33"/>
            <p:cNvGrpSpPr>
              <a:grpSpLocks/>
            </p:cNvGrpSpPr>
            <p:nvPr/>
          </p:nvGrpSpPr>
          <p:grpSpPr bwMode="auto">
            <a:xfrm>
              <a:off x="467" y="3139"/>
              <a:ext cx="992" cy="322"/>
              <a:chOff x="467" y="3139"/>
              <a:chExt cx="992" cy="322"/>
            </a:xfrm>
          </p:grpSpPr>
          <p:sp>
            <p:nvSpPr>
              <p:cNvPr id="1215" name="Text Box 34"/>
              <p:cNvSpPr txBox="1">
                <a:spLocks noChangeArrowheads="1"/>
              </p:cNvSpPr>
              <p:nvPr/>
            </p:nvSpPr>
            <p:spPr bwMode="auto">
              <a:xfrm>
                <a:off x="468" y="3141"/>
                <a:ext cx="205" cy="226"/>
              </a:xfrm>
              <a:prstGeom prst="rect">
                <a:avLst/>
              </a:prstGeom>
              <a:noFill/>
              <a:ln w="9525">
                <a:noFill/>
                <a:miter lim="800000"/>
                <a:headEnd/>
                <a:tailEnd/>
              </a:ln>
            </p:spPr>
            <p:txBody>
              <a:bodyPr wrap="none">
                <a:spAutoFit/>
              </a:bodyPr>
              <a:lstStyle/>
              <a:p>
                <a:pPr algn="ctr"/>
                <a:r>
                  <a:rPr lang="en-US" sz="1200">
                    <a:latin typeface="Times New Roman" pitchFamily="18" charset="0"/>
                  </a:rPr>
                  <a:t>a’</a:t>
                </a:r>
              </a:p>
            </p:txBody>
          </p:sp>
          <p:sp>
            <p:nvSpPr>
              <p:cNvPr id="1216" name="Text Box 35"/>
              <p:cNvSpPr txBox="1">
                <a:spLocks noChangeArrowheads="1"/>
              </p:cNvSpPr>
              <p:nvPr/>
            </p:nvSpPr>
            <p:spPr bwMode="auto">
              <a:xfrm>
                <a:off x="1249" y="3139"/>
                <a:ext cx="210" cy="227"/>
              </a:xfrm>
              <a:prstGeom prst="rect">
                <a:avLst/>
              </a:prstGeom>
              <a:noFill/>
              <a:ln w="9525">
                <a:noFill/>
                <a:miter lim="800000"/>
                <a:headEnd/>
                <a:tailEnd/>
              </a:ln>
            </p:spPr>
            <p:txBody>
              <a:bodyPr wrap="none">
                <a:spAutoFit/>
              </a:bodyPr>
              <a:lstStyle/>
              <a:p>
                <a:pPr algn="ctr"/>
                <a:r>
                  <a:rPr lang="en-US" sz="1200">
                    <a:latin typeface="Times New Roman" pitchFamily="18" charset="0"/>
                  </a:rPr>
                  <a:t>d’</a:t>
                </a:r>
              </a:p>
            </p:txBody>
          </p:sp>
          <p:grpSp>
            <p:nvGrpSpPr>
              <p:cNvPr id="1217" name="Group 36"/>
              <p:cNvGrpSpPr>
                <a:grpSpLocks/>
              </p:cNvGrpSpPr>
              <p:nvPr/>
            </p:nvGrpSpPr>
            <p:grpSpPr bwMode="auto">
              <a:xfrm>
                <a:off x="467" y="3235"/>
                <a:ext cx="984" cy="226"/>
                <a:chOff x="467" y="3232"/>
                <a:chExt cx="984" cy="226"/>
              </a:xfrm>
            </p:grpSpPr>
            <p:sp>
              <p:nvSpPr>
                <p:cNvPr id="1218" name="Text Box 37"/>
                <p:cNvSpPr txBox="1">
                  <a:spLocks noChangeArrowheads="1"/>
                </p:cNvSpPr>
                <p:nvPr/>
              </p:nvSpPr>
              <p:spPr bwMode="auto">
                <a:xfrm>
                  <a:off x="1247" y="3232"/>
                  <a:ext cx="204" cy="226"/>
                </a:xfrm>
                <a:prstGeom prst="rect">
                  <a:avLst/>
                </a:prstGeom>
                <a:noFill/>
                <a:ln w="9525">
                  <a:noFill/>
                  <a:miter lim="800000"/>
                  <a:headEnd/>
                  <a:tailEnd/>
                </a:ln>
              </p:spPr>
              <p:txBody>
                <a:bodyPr wrap="none">
                  <a:spAutoFit/>
                </a:bodyPr>
                <a:lstStyle/>
                <a:p>
                  <a:pPr algn="ctr"/>
                  <a:r>
                    <a:rPr lang="en-US" sz="1200">
                      <a:latin typeface="Times New Roman" pitchFamily="18" charset="0"/>
                    </a:rPr>
                    <a:t>c’</a:t>
                  </a:r>
                </a:p>
              </p:txBody>
            </p:sp>
            <p:sp>
              <p:nvSpPr>
                <p:cNvPr id="1219" name="Rectangle 38"/>
                <p:cNvSpPr>
                  <a:spLocks noChangeArrowheads="1"/>
                </p:cNvSpPr>
                <p:nvPr/>
              </p:nvSpPr>
              <p:spPr bwMode="auto">
                <a:xfrm>
                  <a:off x="467" y="3232"/>
                  <a:ext cx="210" cy="226"/>
                </a:xfrm>
                <a:prstGeom prst="rect">
                  <a:avLst/>
                </a:prstGeom>
                <a:noFill/>
                <a:ln w="9525">
                  <a:noFill/>
                  <a:miter lim="800000"/>
                  <a:headEnd/>
                  <a:tailEnd/>
                </a:ln>
              </p:spPr>
              <p:txBody>
                <a:bodyPr wrap="none">
                  <a:spAutoFit/>
                </a:bodyPr>
                <a:lstStyle/>
                <a:p>
                  <a:pPr algn="ctr"/>
                  <a:r>
                    <a:rPr lang="en-US" sz="1200">
                      <a:latin typeface="Times New Roman" pitchFamily="18" charset="0"/>
                    </a:rPr>
                    <a:t>b’</a:t>
                  </a:r>
                </a:p>
              </p:txBody>
            </p:sp>
          </p:grpSp>
        </p:grpSp>
      </p:grpSp>
      <p:grpSp>
        <p:nvGrpSpPr>
          <p:cNvPr id="11" name="Group 39"/>
          <p:cNvGrpSpPr>
            <a:grpSpLocks/>
          </p:cNvGrpSpPr>
          <p:nvPr/>
        </p:nvGrpSpPr>
        <p:grpSpPr bwMode="auto">
          <a:xfrm>
            <a:off x="6199188" y="831850"/>
            <a:ext cx="2701925" cy="3130550"/>
            <a:chOff x="3792" y="192"/>
            <a:chExt cx="1821" cy="2109"/>
          </a:xfrm>
        </p:grpSpPr>
        <p:sp>
          <p:nvSpPr>
            <p:cNvPr id="1209" name="AutoShape 40"/>
            <p:cNvSpPr>
              <a:spLocks noChangeArrowheads="1"/>
            </p:cNvSpPr>
            <p:nvPr/>
          </p:nvSpPr>
          <p:spPr bwMode="auto">
            <a:xfrm rot="5323066" flipV="1">
              <a:off x="3476" y="508"/>
              <a:ext cx="1588" cy="956"/>
            </a:xfrm>
            <a:prstGeom prst="parallelogram">
              <a:avLst>
                <a:gd name="adj" fmla="val 55024"/>
              </a:avLst>
            </a:prstGeom>
            <a:solidFill>
              <a:srgbClr val="CCECFF"/>
            </a:solidFill>
            <a:ln w="9525">
              <a:solidFill>
                <a:schemeClr val="tx1"/>
              </a:solidFill>
              <a:miter lim="800000"/>
              <a:headEnd/>
              <a:tailEnd/>
            </a:ln>
          </p:spPr>
          <p:txBody>
            <a:bodyPr wrap="none" anchor="ctr"/>
            <a:lstStyle/>
            <a:p>
              <a:endParaRPr lang="en-IN"/>
            </a:p>
          </p:txBody>
        </p:sp>
        <p:sp>
          <p:nvSpPr>
            <p:cNvPr id="1210" name="AutoShape 41"/>
            <p:cNvSpPr>
              <a:spLocks noChangeArrowheads="1"/>
            </p:cNvSpPr>
            <p:nvPr/>
          </p:nvSpPr>
          <p:spPr bwMode="auto">
            <a:xfrm rot="19742203" flipV="1">
              <a:off x="3925" y="1292"/>
              <a:ext cx="1688" cy="966"/>
            </a:xfrm>
            <a:prstGeom prst="parallelogram">
              <a:avLst>
                <a:gd name="adj" fmla="val 57883"/>
              </a:avLst>
            </a:prstGeom>
            <a:solidFill>
              <a:srgbClr val="FFFFCC"/>
            </a:solidFill>
            <a:ln w="9525">
              <a:solidFill>
                <a:schemeClr val="tx1"/>
              </a:solidFill>
              <a:miter lim="800000"/>
              <a:headEnd/>
              <a:tailEnd/>
            </a:ln>
          </p:spPr>
          <p:txBody>
            <a:bodyPr wrap="none" anchor="ctr"/>
            <a:lstStyle/>
            <a:p>
              <a:endParaRPr lang="en-IN"/>
            </a:p>
          </p:txBody>
        </p:sp>
        <p:graphicFrame>
          <p:nvGraphicFramePr>
            <p:cNvPr id="1030" name="Object 42"/>
            <p:cNvGraphicFramePr>
              <a:graphicFrameLocks noChangeAspect="1"/>
            </p:cNvGraphicFramePr>
            <p:nvPr/>
          </p:nvGraphicFramePr>
          <p:xfrm>
            <a:off x="3792" y="654"/>
            <a:ext cx="193" cy="234"/>
          </p:xfrm>
          <a:graphic>
            <a:graphicData uri="http://schemas.openxmlformats.org/presentationml/2006/ole">
              <p:oleObj spid="_x0000_s1030" name="CorelDRAW" r:id="rId4" imgW="417960" imgH="505440" progId="CorelDraw.Graphic.11">
                <p:embed/>
              </p:oleObj>
            </a:graphicData>
          </a:graphic>
        </p:graphicFrame>
        <p:graphicFrame>
          <p:nvGraphicFramePr>
            <p:cNvPr id="1031" name="Object 43"/>
            <p:cNvGraphicFramePr>
              <a:graphicFrameLocks noChangeAspect="1"/>
            </p:cNvGraphicFramePr>
            <p:nvPr/>
          </p:nvGraphicFramePr>
          <p:xfrm>
            <a:off x="4654" y="2173"/>
            <a:ext cx="267" cy="128"/>
          </p:xfrm>
          <a:graphic>
            <a:graphicData uri="http://schemas.openxmlformats.org/presentationml/2006/ole">
              <p:oleObj spid="_x0000_s1031" name="CorelDRAW" r:id="rId5" imgW="668520" imgH="320400" progId="CorelDraw.Graphic.11">
                <p:embed/>
              </p:oleObj>
            </a:graphicData>
          </a:graphic>
        </p:graphicFrame>
      </p:grpSp>
      <p:sp>
        <p:nvSpPr>
          <p:cNvPr id="6188" name="AutoShape 44"/>
          <p:cNvSpPr>
            <a:spLocks noChangeArrowheads="1"/>
          </p:cNvSpPr>
          <p:nvPr/>
        </p:nvSpPr>
        <p:spPr bwMode="auto">
          <a:xfrm rot="16971031" flipV="1">
            <a:off x="7246937" y="2146301"/>
            <a:ext cx="1120775" cy="425450"/>
          </a:xfrm>
          <a:prstGeom prst="parallelogram">
            <a:avLst>
              <a:gd name="adj" fmla="val 31075"/>
            </a:avLst>
          </a:prstGeom>
          <a:solidFill>
            <a:schemeClr val="hlink"/>
          </a:solidFill>
          <a:ln w="19050">
            <a:solidFill>
              <a:srgbClr val="FF3300"/>
            </a:solidFill>
            <a:miter lim="800000"/>
            <a:headEnd/>
            <a:tailEnd/>
          </a:ln>
        </p:spPr>
        <p:txBody>
          <a:bodyPr wrap="none" anchor="ctr"/>
          <a:lstStyle/>
          <a:p>
            <a:endParaRPr lang="en-IN"/>
          </a:p>
        </p:txBody>
      </p:sp>
      <p:sp>
        <p:nvSpPr>
          <p:cNvPr id="6189" name="WordArt 45"/>
          <p:cNvSpPr>
            <a:spLocks noChangeArrowheads="1" noChangeShapeType="1" noTextEdit="1"/>
          </p:cNvSpPr>
          <p:nvPr/>
        </p:nvSpPr>
        <p:spPr bwMode="auto">
          <a:xfrm rot="385241">
            <a:off x="6567488" y="1724025"/>
            <a:ext cx="268287" cy="271463"/>
          </a:xfrm>
          <a:prstGeom prst="rect">
            <a:avLst/>
          </a:prstGeom>
        </p:spPr>
        <p:txBody>
          <a:bodyPr wrap="none" fromWordArt="1">
            <a:prstTxWarp prst="textSlantUp">
              <a:avLst>
                <a:gd name="adj" fmla="val 55556"/>
              </a:avLst>
            </a:prstTxWarp>
          </a:bodyPr>
          <a:lstStyle/>
          <a:p>
            <a:pPr algn="ctr"/>
            <a:r>
              <a:rPr lang="en-IN" sz="1200" kern="10">
                <a:ln w="9525">
                  <a:solidFill>
                    <a:srgbClr val="000000"/>
                  </a:solidFill>
                  <a:round/>
                  <a:headEnd/>
                  <a:tailEnd/>
                </a:ln>
                <a:solidFill>
                  <a:srgbClr val="000000"/>
                </a:solidFill>
                <a:latin typeface="Arial"/>
                <a:cs typeface="Arial"/>
              </a:rPr>
              <a:t>FV-3</a:t>
            </a:r>
          </a:p>
        </p:txBody>
      </p:sp>
      <p:grpSp>
        <p:nvGrpSpPr>
          <p:cNvPr id="12" name="Group 46"/>
          <p:cNvGrpSpPr>
            <a:grpSpLocks/>
          </p:cNvGrpSpPr>
          <p:nvPr/>
        </p:nvGrpSpPr>
        <p:grpSpPr bwMode="auto">
          <a:xfrm>
            <a:off x="6705600" y="1390650"/>
            <a:ext cx="1371600" cy="1427163"/>
            <a:chOff x="4224" y="1110"/>
            <a:chExt cx="960" cy="999"/>
          </a:xfrm>
        </p:grpSpPr>
        <p:sp>
          <p:nvSpPr>
            <p:cNvPr id="1201" name="Line 47"/>
            <p:cNvSpPr>
              <a:spLocks noChangeShapeType="1"/>
            </p:cNvSpPr>
            <p:nvPr/>
          </p:nvSpPr>
          <p:spPr bwMode="auto">
            <a:xfrm flipH="1" flipV="1">
              <a:off x="4224" y="1779"/>
              <a:ext cx="537" cy="330"/>
            </a:xfrm>
            <a:prstGeom prst="line">
              <a:avLst/>
            </a:prstGeom>
            <a:noFill/>
            <a:ln w="9525">
              <a:solidFill>
                <a:schemeClr val="bg2"/>
              </a:solidFill>
              <a:round/>
              <a:headEnd/>
              <a:tailEnd/>
            </a:ln>
          </p:spPr>
          <p:txBody>
            <a:bodyPr wrap="none" anchor="ctr"/>
            <a:lstStyle/>
            <a:p>
              <a:endParaRPr lang="en-IN"/>
            </a:p>
          </p:txBody>
        </p:sp>
        <p:sp>
          <p:nvSpPr>
            <p:cNvPr id="1202" name="Line 48"/>
            <p:cNvSpPr>
              <a:spLocks noChangeShapeType="1"/>
            </p:cNvSpPr>
            <p:nvPr/>
          </p:nvSpPr>
          <p:spPr bwMode="auto">
            <a:xfrm flipH="1" flipV="1">
              <a:off x="4464" y="1680"/>
              <a:ext cx="636" cy="426"/>
            </a:xfrm>
            <a:prstGeom prst="line">
              <a:avLst/>
            </a:prstGeom>
            <a:noFill/>
            <a:ln w="9525">
              <a:solidFill>
                <a:schemeClr val="bg2"/>
              </a:solidFill>
              <a:round/>
              <a:headEnd/>
              <a:tailEnd/>
            </a:ln>
          </p:spPr>
          <p:txBody>
            <a:bodyPr wrap="none" anchor="ctr"/>
            <a:lstStyle/>
            <a:p>
              <a:endParaRPr lang="en-IN"/>
            </a:p>
          </p:txBody>
        </p:sp>
        <p:sp>
          <p:nvSpPr>
            <p:cNvPr id="1203" name="Line 49"/>
            <p:cNvSpPr>
              <a:spLocks noChangeShapeType="1"/>
            </p:cNvSpPr>
            <p:nvPr/>
          </p:nvSpPr>
          <p:spPr bwMode="auto">
            <a:xfrm flipH="1" flipV="1">
              <a:off x="4464" y="1232"/>
              <a:ext cx="453" cy="247"/>
            </a:xfrm>
            <a:prstGeom prst="line">
              <a:avLst/>
            </a:prstGeom>
            <a:noFill/>
            <a:ln w="9525">
              <a:solidFill>
                <a:schemeClr val="bg2"/>
              </a:solidFill>
              <a:round/>
              <a:headEnd/>
              <a:tailEnd/>
            </a:ln>
          </p:spPr>
          <p:txBody>
            <a:bodyPr wrap="none" anchor="ctr"/>
            <a:lstStyle/>
            <a:p>
              <a:endParaRPr lang="en-IN"/>
            </a:p>
          </p:txBody>
        </p:sp>
        <p:sp>
          <p:nvSpPr>
            <p:cNvPr id="1204" name="Line 50"/>
            <p:cNvSpPr>
              <a:spLocks noChangeShapeType="1"/>
            </p:cNvSpPr>
            <p:nvPr/>
          </p:nvSpPr>
          <p:spPr bwMode="auto">
            <a:xfrm flipH="1" flipV="1">
              <a:off x="4644" y="1110"/>
              <a:ext cx="540" cy="317"/>
            </a:xfrm>
            <a:prstGeom prst="line">
              <a:avLst/>
            </a:prstGeom>
            <a:noFill/>
            <a:ln w="9525">
              <a:solidFill>
                <a:schemeClr val="bg2"/>
              </a:solidFill>
              <a:round/>
              <a:headEnd/>
              <a:tailEnd/>
            </a:ln>
          </p:spPr>
          <p:txBody>
            <a:bodyPr wrap="none" anchor="ctr"/>
            <a:lstStyle/>
            <a:p>
              <a:endParaRPr lang="en-IN"/>
            </a:p>
          </p:txBody>
        </p:sp>
        <p:sp>
          <p:nvSpPr>
            <p:cNvPr id="1205" name="Line 51"/>
            <p:cNvSpPr>
              <a:spLocks noChangeShapeType="1"/>
            </p:cNvSpPr>
            <p:nvPr/>
          </p:nvSpPr>
          <p:spPr bwMode="auto">
            <a:xfrm flipH="1" flipV="1">
              <a:off x="4758" y="1170"/>
              <a:ext cx="144" cy="96"/>
            </a:xfrm>
            <a:prstGeom prst="line">
              <a:avLst/>
            </a:prstGeom>
            <a:noFill/>
            <a:ln w="9525">
              <a:solidFill>
                <a:schemeClr val="tx1"/>
              </a:solidFill>
              <a:round/>
              <a:headEnd/>
              <a:tailEnd type="triangle" w="med" len="med"/>
            </a:ln>
          </p:spPr>
          <p:txBody>
            <a:bodyPr wrap="none" anchor="ctr"/>
            <a:lstStyle/>
            <a:p>
              <a:endParaRPr lang="en-IN"/>
            </a:p>
          </p:txBody>
        </p:sp>
        <p:sp>
          <p:nvSpPr>
            <p:cNvPr id="1206" name="Line 52"/>
            <p:cNvSpPr>
              <a:spLocks noChangeShapeType="1"/>
            </p:cNvSpPr>
            <p:nvPr/>
          </p:nvSpPr>
          <p:spPr bwMode="auto">
            <a:xfrm flipH="1" flipV="1">
              <a:off x="4626" y="1788"/>
              <a:ext cx="144" cy="96"/>
            </a:xfrm>
            <a:prstGeom prst="line">
              <a:avLst/>
            </a:prstGeom>
            <a:noFill/>
            <a:ln w="9525">
              <a:solidFill>
                <a:schemeClr val="tx1"/>
              </a:solidFill>
              <a:round/>
              <a:headEnd/>
              <a:tailEnd type="triangle" w="med" len="med"/>
            </a:ln>
          </p:spPr>
          <p:txBody>
            <a:bodyPr wrap="none" anchor="ctr"/>
            <a:lstStyle/>
            <a:p>
              <a:endParaRPr lang="en-IN"/>
            </a:p>
          </p:txBody>
        </p:sp>
        <p:sp>
          <p:nvSpPr>
            <p:cNvPr id="1207" name="Line 53"/>
            <p:cNvSpPr>
              <a:spLocks noChangeShapeType="1"/>
            </p:cNvSpPr>
            <p:nvPr/>
          </p:nvSpPr>
          <p:spPr bwMode="auto">
            <a:xfrm flipH="1" flipV="1">
              <a:off x="4464" y="1920"/>
              <a:ext cx="144" cy="96"/>
            </a:xfrm>
            <a:prstGeom prst="line">
              <a:avLst/>
            </a:prstGeom>
            <a:noFill/>
            <a:ln w="9525">
              <a:solidFill>
                <a:schemeClr val="tx1"/>
              </a:solidFill>
              <a:round/>
              <a:headEnd/>
              <a:tailEnd type="triangle" w="med" len="med"/>
            </a:ln>
          </p:spPr>
          <p:txBody>
            <a:bodyPr wrap="none" anchor="ctr"/>
            <a:lstStyle/>
            <a:p>
              <a:endParaRPr lang="en-IN"/>
            </a:p>
          </p:txBody>
        </p:sp>
        <p:sp>
          <p:nvSpPr>
            <p:cNvPr id="1208" name="Line 54"/>
            <p:cNvSpPr>
              <a:spLocks noChangeShapeType="1"/>
            </p:cNvSpPr>
            <p:nvPr/>
          </p:nvSpPr>
          <p:spPr bwMode="auto">
            <a:xfrm flipH="1" flipV="1">
              <a:off x="4614" y="1320"/>
              <a:ext cx="192" cy="96"/>
            </a:xfrm>
            <a:prstGeom prst="line">
              <a:avLst/>
            </a:prstGeom>
            <a:noFill/>
            <a:ln w="9525">
              <a:solidFill>
                <a:schemeClr val="tx1"/>
              </a:solidFill>
              <a:round/>
              <a:headEnd/>
              <a:tailEnd type="triangle" w="med" len="med"/>
            </a:ln>
          </p:spPr>
          <p:txBody>
            <a:bodyPr wrap="none" anchor="ctr"/>
            <a:lstStyle/>
            <a:p>
              <a:endParaRPr lang="en-IN"/>
            </a:p>
          </p:txBody>
        </p:sp>
      </p:grpSp>
      <p:grpSp>
        <p:nvGrpSpPr>
          <p:cNvPr id="13" name="Group 55"/>
          <p:cNvGrpSpPr>
            <a:grpSpLocks/>
          </p:cNvGrpSpPr>
          <p:nvPr/>
        </p:nvGrpSpPr>
        <p:grpSpPr bwMode="auto">
          <a:xfrm>
            <a:off x="6604000" y="1354138"/>
            <a:ext cx="711200" cy="1150937"/>
            <a:chOff x="4065" y="544"/>
            <a:chExt cx="479" cy="775"/>
          </a:xfrm>
        </p:grpSpPr>
        <p:sp>
          <p:nvSpPr>
            <p:cNvPr id="1196" name="Line 56"/>
            <p:cNvSpPr>
              <a:spLocks noChangeShapeType="1"/>
            </p:cNvSpPr>
            <p:nvPr/>
          </p:nvSpPr>
          <p:spPr bwMode="auto">
            <a:xfrm flipV="1">
              <a:off x="4180" y="1116"/>
              <a:ext cx="189" cy="125"/>
            </a:xfrm>
            <a:prstGeom prst="line">
              <a:avLst/>
            </a:prstGeom>
            <a:noFill/>
            <a:ln w="28575">
              <a:solidFill>
                <a:srgbClr val="FF3300"/>
              </a:solidFill>
              <a:round/>
              <a:headEnd/>
              <a:tailEnd/>
            </a:ln>
          </p:spPr>
          <p:txBody>
            <a:bodyPr wrap="none" anchor="ctr"/>
            <a:lstStyle/>
            <a:p>
              <a:endParaRPr lang="en-IN"/>
            </a:p>
          </p:txBody>
        </p:sp>
        <p:sp>
          <p:nvSpPr>
            <p:cNvPr id="1197" name="Line 57"/>
            <p:cNvSpPr>
              <a:spLocks noChangeShapeType="1"/>
            </p:cNvSpPr>
            <p:nvPr/>
          </p:nvSpPr>
          <p:spPr bwMode="auto">
            <a:xfrm flipV="1">
              <a:off x="4365" y="562"/>
              <a:ext cx="170" cy="554"/>
            </a:xfrm>
            <a:prstGeom prst="line">
              <a:avLst/>
            </a:prstGeom>
            <a:noFill/>
            <a:ln w="28575">
              <a:solidFill>
                <a:srgbClr val="FF3300"/>
              </a:solidFill>
              <a:round/>
              <a:headEnd/>
              <a:tailEnd/>
            </a:ln>
          </p:spPr>
          <p:txBody>
            <a:bodyPr wrap="none" anchor="ctr"/>
            <a:lstStyle/>
            <a:p>
              <a:endParaRPr lang="en-IN"/>
            </a:p>
          </p:txBody>
        </p:sp>
        <p:sp>
          <p:nvSpPr>
            <p:cNvPr id="1198" name="Line 58"/>
            <p:cNvSpPr>
              <a:spLocks noChangeShapeType="1"/>
            </p:cNvSpPr>
            <p:nvPr/>
          </p:nvSpPr>
          <p:spPr bwMode="auto">
            <a:xfrm flipH="1">
              <a:off x="4163" y="666"/>
              <a:ext cx="190" cy="578"/>
            </a:xfrm>
            <a:prstGeom prst="line">
              <a:avLst/>
            </a:prstGeom>
            <a:noFill/>
            <a:ln w="28575">
              <a:solidFill>
                <a:srgbClr val="FF3300"/>
              </a:solidFill>
              <a:round/>
              <a:headEnd/>
              <a:tailEnd/>
            </a:ln>
          </p:spPr>
          <p:txBody>
            <a:bodyPr wrap="none" anchor="ctr"/>
            <a:lstStyle/>
            <a:p>
              <a:endParaRPr lang="en-IN"/>
            </a:p>
          </p:txBody>
        </p:sp>
        <p:sp>
          <p:nvSpPr>
            <p:cNvPr id="1199" name="Line 59"/>
            <p:cNvSpPr>
              <a:spLocks noChangeShapeType="1"/>
            </p:cNvSpPr>
            <p:nvPr/>
          </p:nvSpPr>
          <p:spPr bwMode="auto">
            <a:xfrm flipV="1">
              <a:off x="4325" y="544"/>
              <a:ext cx="219" cy="156"/>
            </a:xfrm>
            <a:prstGeom prst="line">
              <a:avLst/>
            </a:prstGeom>
            <a:noFill/>
            <a:ln w="28575">
              <a:solidFill>
                <a:srgbClr val="FF3300"/>
              </a:solidFill>
              <a:round/>
              <a:headEnd/>
              <a:tailEnd/>
            </a:ln>
          </p:spPr>
          <p:txBody>
            <a:bodyPr wrap="none" anchor="ctr"/>
            <a:lstStyle/>
            <a:p>
              <a:endParaRPr lang="en-IN"/>
            </a:p>
          </p:txBody>
        </p:sp>
        <p:sp>
          <p:nvSpPr>
            <p:cNvPr id="1200" name="Line 60"/>
            <p:cNvSpPr>
              <a:spLocks noChangeShapeType="1"/>
            </p:cNvSpPr>
            <p:nvPr/>
          </p:nvSpPr>
          <p:spPr bwMode="auto">
            <a:xfrm flipV="1">
              <a:off x="4065" y="1041"/>
              <a:ext cx="416" cy="278"/>
            </a:xfrm>
            <a:prstGeom prst="line">
              <a:avLst/>
            </a:prstGeom>
            <a:noFill/>
            <a:ln w="9525">
              <a:solidFill>
                <a:schemeClr val="tx1"/>
              </a:solidFill>
              <a:round/>
              <a:headEnd/>
              <a:tailEnd/>
            </a:ln>
          </p:spPr>
          <p:txBody>
            <a:bodyPr wrap="none" anchor="ctr"/>
            <a:lstStyle/>
            <a:p>
              <a:endParaRPr lang="en-IN"/>
            </a:p>
          </p:txBody>
        </p:sp>
      </p:grpSp>
      <p:sp>
        <p:nvSpPr>
          <p:cNvPr id="6205" name="AutoShape 61"/>
          <p:cNvSpPr>
            <a:spLocks noChangeArrowheads="1"/>
          </p:cNvSpPr>
          <p:nvPr/>
        </p:nvSpPr>
        <p:spPr bwMode="auto">
          <a:xfrm>
            <a:off x="7477125" y="3087688"/>
            <a:ext cx="677863" cy="479425"/>
          </a:xfrm>
          <a:prstGeom prst="parallelogram">
            <a:avLst>
              <a:gd name="adj" fmla="val 41239"/>
            </a:avLst>
          </a:prstGeom>
          <a:solidFill>
            <a:schemeClr val="bg1"/>
          </a:solidFill>
          <a:ln w="19050">
            <a:solidFill>
              <a:schemeClr val="tx1"/>
            </a:solidFill>
            <a:miter lim="800000"/>
            <a:headEnd/>
            <a:tailEnd/>
          </a:ln>
        </p:spPr>
        <p:txBody>
          <a:bodyPr wrap="none" anchor="ctr"/>
          <a:lstStyle/>
          <a:p>
            <a:endParaRPr lang="en-IN"/>
          </a:p>
        </p:txBody>
      </p:sp>
      <p:grpSp>
        <p:nvGrpSpPr>
          <p:cNvPr id="14" name="Group 62"/>
          <p:cNvGrpSpPr>
            <a:grpSpLocks/>
          </p:cNvGrpSpPr>
          <p:nvPr/>
        </p:nvGrpSpPr>
        <p:grpSpPr bwMode="auto">
          <a:xfrm>
            <a:off x="7477125" y="1860550"/>
            <a:ext cx="669925" cy="1727200"/>
            <a:chOff x="4654" y="885"/>
            <a:chExt cx="451" cy="1163"/>
          </a:xfrm>
        </p:grpSpPr>
        <p:grpSp>
          <p:nvGrpSpPr>
            <p:cNvPr id="1187" name="Group 63"/>
            <p:cNvGrpSpPr>
              <a:grpSpLocks/>
            </p:cNvGrpSpPr>
            <p:nvPr/>
          </p:nvGrpSpPr>
          <p:grpSpPr bwMode="auto">
            <a:xfrm>
              <a:off x="4654" y="885"/>
              <a:ext cx="451" cy="1163"/>
              <a:chOff x="4654" y="885"/>
              <a:chExt cx="451" cy="1163"/>
            </a:xfrm>
          </p:grpSpPr>
          <p:sp>
            <p:nvSpPr>
              <p:cNvPr id="1189" name="Line 64"/>
              <p:cNvSpPr>
                <a:spLocks noChangeShapeType="1"/>
              </p:cNvSpPr>
              <p:nvPr/>
            </p:nvSpPr>
            <p:spPr bwMode="auto">
              <a:xfrm>
                <a:off x="4801" y="1533"/>
                <a:ext cx="0" cy="184"/>
              </a:xfrm>
              <a:prstGeom prst="line">
                <a:avLst/>
              </a:prstGeom>
              <a:noFill/>
              <a:ln w="9525">
                <a:solidFill>
                  <a:schemeClr val="bg2"/>
                </a:solidFill>
                <a:round/>
                <a:headEnd/>
                <a:tailEnd/>
              </a:ln>
            </p:spPr>
            <p:txBody>
              <a:bodyPr wrap="none" anchor="ctr"/>
              <a:lstStyle/>
              <a:p>
                <a:endParaRPr lang="en-IN"/>
              </a:p>
            </p:txBody>
          </p:sp>
          <p:sp>
            <p:nvSpPr>
              <p:cNvPr id="1190" name="Line 65"/>
              <p:cNvSpPr>
                <a:spLocks noChangeShapeType="1"/>
              </p:cNvSpPr>
              <p:nvPr/>
            </p:nvSpPr>
            <p:spPr bwMode="auto">
              <a:xfrm flipH="1">
                <a:off x="4654" y="1533"/>
                <a:ext cx="6" cy="467"/>
              </a:xfrm>
              <a:prstGeom prst="line">
                <a:avLst/>
              </a:prstGeom>
              <a:noFill/>
              <a:ln w="9525">
                <a:solidFill>
                  <a:schemeClr val="bg2"/>
                </a:solidFill>
                <a:round/>
                <a:headEnd/>
                <a:tailEnd/>
              </a:ln>
            </p:spPr>
            <p:txBody>
              <a:bodyPr wrap="none" anchor="ctr"/>
              <a:lstStyle/>
              <a:p>
                <a:endParaRPr lang="en-IN"/>
              </a:p>
            </p:txBody>
          </p:sp>
          <p:sp>
            <p:nvSpPr>
              <p:cNvPr id="1191" name="Line 66"/>
              <p:cNvSpPr>
                <a:spLocks noChangeShapeType="1"/>
              </p:cNvSpPr>
              <p:nvPr/>
            </p:nvSpPr>
            <p:spPr bwMode="auto">
              <a:xfrm>
                <a:off x="5105" y="885"/>
                <a:ext cx="0" cy="876"/>
              </a:xfrm>
              <a:prstGeom prst="line">
                <a:avLst/>
              </a:prstGeom>
              <a:noFill/>
              <a:ln w="9525">
                <a:solidFill>
                  <a:schemeClr val="bg2"/>
                </a:solidFill>
                <a:round/>
                <a:headEnd/>
                <a:tailEnd/>
              </a:ln>
            </p:spPr>
            <p:txBody>
              <a:bodyPr wrap="none" anchor="ctr"/>
              <a:lstStyle/>
              <a:p>
                <a:endParaRPr lang="en-IN"/>
              </a:p>
            </p:txBody>
          </p:sp>
          <p:sp>
            <p:nvSpPr>
              <p:cNvPr id="1192" name="Line 67"/>
              <p:cNvSpPr>
                <a:spLocks noChangeShapeType="1"/>
              </p:cNvSpPr>
              <p:nvPr/>
            </p:nvSpPr>
            <p:spPr bwMode="auto">
              <a:xfrm>
                <a:off x="4663" y="1671"/>
                <a:ext cx="0" cy="139"/>
              </a:xfrm>
              <a:prstGeom prst="line">
                <a:avLst/>
              </a:prstGeom>
              <a:noFill/>
              <a:ln w="9525">
                <a:solidFill>
                  <a:schemeClr val="tx1"/>
                </a:solidFill>
                <a:round/>
                <a:headEnd/>
                <a:tailEnd type="triangle" w="med" len="med"/>
              </a:ln>
            </p:spPr>
            <p:txBody>
              <a:bodyPr wrap="none" anchor="ctr"/>
              <a:lstStyle/>
              <a:p>
                <a:endParaRPr lang="en-IN"/>
              </a:p>
            </p:txBody>
          </p:sp>
          <p:sp>
            <p:nvSpPr>
              <p:cNvPr id="1193" name="Line 68"/>
              <p:cNvSpPr>
                <a:spLocks noChangeShapeType="1"/>
              </p:cNvSpPr>
              <p:nvPr/>
            </p:nvSpPr>
            <p:spPr bwMode="auto">
              <a:xfrm>
                <a:off x="4966" y="1533"/>
                <a:ext cx="0" cy="515"/>
              </a:xfrm>
              <a:prstGeom prst="line">
                <a:avLst/>
              </a:prstGeom>
              <a:noFill/>
              <a:ln w="9525">
                <a:solidFill>
                  <a:schemeClr val="bg2"/>
                </a:solidFill>
                <a:round/>
                <a:headEnd/>
                <a:tailEnd/>
              </a:ln>
            </p:spPr>
            <p:txBody>
              <a:bodyPr wrap="none" anchor="ctr"/>
              <a:lstStyle/>
              <a:p>
                <a:endParaRPr lang="en-IN"/>
              </a:p>
            </p:txBody>
          </p:sp>
          <p:sp>
            <p:nvSpPr>
              <p:cNvPr id="1194" name="Line 69"/>
              <p:cNvSpPr>
                <a:spLocks noChangeShapeType="1"/>
              </p:cNvSpPr>
              <p:nvPr/>
            </p:nvSpPr>
            <p:spPr bwMode="auto">
              <a:xfrm>
                <a:off x="4966" y="1711"/>
                <a:ext cx="0" cy="138"/>
              </a:xfrm>
              <a:prstGeom prst="line">
                <a:avLst/>
              </a:prstGeom>
              <a:noFill/>
              <a:ln w="9525">
                <a:solidFill>
                  <a:schemeClr val="tx1"/>
                </a:solidFill>
                <a:round/>
                <a:headEnd/>
                <a:tailEnd type="triangle" w="med" len="med"/>
              </a:ln>
            </p:spPr>
            <p:txBody>
              <a:bodyPr wrap="none" anchor="ctr"/>
              <a:lstStyle/>
              <a:p>
                <a:endParaRPr lang="en-IN"/>
              </a:p>
            </p:txBody>
          </p:sp>
          <p:sp>
            <p:nvSpPr>
              <p:cNvPr id="1195" name="Line 70"/>
              <p:cNvSpPr>
                <a:spLocks noChangeShapeType="1"/>
              </p:cNvSpPr>
              <p:nvPr/>
            </p:nvSpPr>
            <p:spPr bwMode="auto">
              <a:xfrm>
                <a:off x="5105" y="1455"/>
                <a:ext cx="0" cy="184"/>
              </a:xfrm>
              <a:prstGeom prst="line">
                <a:avLst/>
              </a:prstGeom>
              <a:noFill/>
              <a:ln w="9525">
                <a:solidFill>
                  <a:schemeClr val="tx1"/>
                </a:solidFill>
                <a:round/>
                <a:headEnd/>
                <a:tailEnd type="triangle" w="med" len="med"/>
              </a:ln>
            </p:spPr>
            <p:txBody>
              <a:bodyPr wrap="none" anchor="ctr"/>
              <a:lstStyle/>
              <a:p>
                <a:endParaRPr lang="en-IN"/>
              </a:p>
            </p:txBody>
          </p:sp>
        </p:grpSp>
        <p:sp>
          <p:nvSpPr>
            <p:cNvPr id="1188" name="Line 71"/>
            <p:cNvSpPr>
              <a:spLocks noChangeShapeType="1"/>
            </p:cNvSpPr>
            <p:nvPr/>
          </p:nvSpPr>
          <p:spPr bwMode="auto">
            <a:xfrm>
              <a:off x="4801" y="1579"/>
              <a:ext cx="0" cy="92"/>
            </a:xfrm>
            <a:prstGeom prst="line">
              <a:avLst/>
            </a:prstGeom>
            <a:noFill/>
            <a:ln w="9525">
              <a:solidFill>
                <a:schemeClr val="tx1"/>
              </a:solidFill>
              <a:round/>
              <a:headEnd/>
              <a:tailEnd type="triangle" w="med" len="med"/>
            </a:ln>
          </p:spPr>
          <p:txBody>
            <a:bodyPr wrap="none" anchor="ctr"/>
            <a:lstStyle/>
            <a:p>
              <a:endParaRPr lang="en-IN"/>
            </a:p>
          </p:txBody>
        </p:sp>
      </p:grpSp>
      <p:sp>
        <p:nvSpPr>
          <p:cNvPr id="6216" name="WordArt 72" descr="Paper bag"/>
          <p:cNvSpPr>
            <a:spLocks noChangeArrowheads="1" noChangeShapeType="1" noTextEdit="1"/>
          </p:cNvSpPr>
          <p:nvPr/>
        </p:nvSpPr>
        <p:spPr bwMode="auto">
          <a:xfrm rot="-4252640">
            <a:off x="7596188" y="3243263"/>
            <a:ext cx="339725" cy="149225"/>
          </a:xfrm>
          <a:prstGeom prst="rect">
            <a:avLst/>
          </a:prstGeom>
        </p:spPr>
        <p:txBody>
          <a:bodyPr wrap="none" fromWordArt="1">
            <a:prstTxWarp prst="textPlain">
              <a:avLst>
                <a:gd name="adj" fmla="val 56361"/>
              </a:avLst>
            </a:prstTxWarp>
          </a:bodyPr>
          <a:lstStyle/>
          <a:p>
            <a:pPr algn="ctr"/>
            <a:r>
              <a:rPr lang="en-IN" sz="800" kern="10">
                <a:ln w="9525">
                  <a:solidFill>
                    <a:srgbClr val="008000"/>
                  </a:solidFill>
                  <a:round/>
                  <a:headEnd/>
                  <a:tailEnd/>
                </a:ln>
                <a:blipFill dpi="0" rotWithShape="0">
                  <a:blip r:embed="rId6"/>
                  <a:srcRect/>
                  <a:tile tx="0" ty="0" sx="100000" sy="100000" flip="none" algn="tl"/>
                </a:blipFill>
                <a:latin typeface="Arial"/>
                <a:cs typeface="Arial"/>
              </a:rPr>
              <a:t>T V-3</a:t>
            </a:r>
          </a:p>
        </p:txBody>
      </p:sp>
      <p:grpSp>
        <p:nvGrpSpPr>
          <p:cNvPr id="16" name="Group 73"/>
          <p:cNvGrpSpPr>
            <a:grpSpLocks/>
          </p:cNvGrpSpPr>
          <p:nvPr/>
        </p:nvGrpSpPr>
        <p:grpSpPr bwMode="auto">
          <a:xfrm>
            <a:off x="3313113" y="866775"/>
            <a:ext cx="2630487" cy="3048000"/>
            <a:chOff x="1872" y="173"/>
            <a:chExt cx="1891" cy="2190"/>
          </a:xfrm>
        </p:grpSpPr>
        <p:sp>
          <p:nvSpPr>
            <p:cNvPr id="1185" name="AutoShape 74"/>
            <p:cNvSpPr>
              <a:spLocks noChangeArrowheads="1"/>
            </p:cNvSpPr>
            <p:nvPr/>
          </p:nvSpPr>
          <p:spPr bwMode="auto">
            <a:xfrm rot="5323066" flipV="1">
              <a:off x="1544" y="501"/>
              <a:ext cx="1649" cy="993"/>
            </a:xfrm>
            <a:prstGeom prst="parallelogram">
              <a:avLst>
                <a:gd name="adj" fmla="val 55008"/>
              </a:avLst>
            </a:prstGeom>
            <a:solidFill>
              <a:srgbClr val="CCECFF"/>
            </a:solidFill>
            <a:ln w="9525">
              <a:solidFill>
                <a:schemeClr val="tx1"/>
              </a:solidFill>
              <a:miter lim="800000"/>
              <a:headEnd/>
              <a:tailEnd/>
            </a:ln>
          </p:spPr>
          <p:txBody>
            <a:bodyPr wrap="none" anchor="ctr"/>
            <a:lstStyle/>
            <a:p>
              <a:endParaRPr lang="en-IN"/>
            </a:p>
          </p:txBody>
        </p:sp>
        <p:sp>
          <p:nvSpPr>
            <p:cNvPr id="1186" name="AutoShape 75"/>
            <p:cNvSpPr>
              <a:spLocks noChangeArrowheads="1"/>
            </p:cNvSpPr>
            <p:nvPr/>
          </p:nvSpPr>
          <p:spPr bwMode="auto">
            <a:xfrm rot="19742203" flipV="1">
              <a:off x="2010" y="1315"/>
              <a:ext cx="1753" cy="1003"/>
            </a:xfrm>
            <a:prstGeom prst="parallelogram">
              <a:avLst>
                <a:gd name="adj" fmla="val 57894"/>
              </a:avLst>
            </a:prstGeom>
            <a:solidFill>
              <a:srgbClr val="FFFFCC"/>
            </a:solidFill>
            <a:ln w="9525">
              <a:solidFill>
                <a:schemeClr val="tx1"/>
              </a:solidFill>
              <a:miter lim="800000"/>
              <a:headEnd/>
              <a:tailEnd/>
            </a:ln>
          </p:spPr>
          <p:txBody>
            <a:bodyPr wrap="none" anchor="ctr"/>
            <a:lstStyle/>
            <a:p>
              <a:endParaRPr lang="en-IN"/>
            </a:p>
          </p:txBody>
        </p:sp>
        <p:graphicFrame>
          <p:nvGraphicFramePr>
            <p:cNvPr id="1028" name="Object 76"/>
            <p:cNvGraphicFramePr>
              <a:graphicFrameLocks noChangeAspect="1"/>
            </p:cNvGraphicFramePr>
            <p:nvPr/>
          </p:nvGraphicFramePr>
          <p:xfrm>
            <a:off x="1872" y="653"/>
            <a:ext cx="200" cy="243"/>
          </p:xfrm>
          <a:graphic>
            <a:graphicData uri="http://schemas.openxmlformats.org/presentationml/2006/ole">
              <p:oleObj spid="_x0000_s1028" name="CorelDRAW" r:id="rId7" imgW="417960" imgH="505440" progId="CorelDraw.Graphic.11">
                <p:embed/>
              </p:oleObj>
            </a:graphicData>
          </a:graphic>
        </p:graphicFrame>
        <p:graphicFrame>
          <p:nvGraphicFramePr>
            <p:cNvPr id="1029" name="Object 77"/>
            <p:cNvGraphicFramePr>
              <a:graphicFrameLocks noChangeAspect="1"/>
            </p:cNvGraphicFramePr>
            <p:nvPr/>
          </p:nvGraphicFramePr>
          <p:xfrm>
            <a:off x="2767" y="2230"/>
            <a:ext cx="277" cy="133"/>
          </p:xfrm>
          <a:graphic>
            <a:graphicData uri="http://schemas.openxmlformats.org/presentationml/2006/ole">
              <p:oleObj spid="_x0000_s1029" name="CorelDRAW" r:id="rId8" imgW="668520" imgH="320400" progId="CorelDraw.Graphic.11">
                <p:embed/>
              </p:oleObj>
            </a:graphicData>
          </a:graphic>
        </p:graphicFrame>
      </p:grpSp>
      <p:sp>
        <p:nvSpPr>
          <p:cNvPr id="6222" name="AutoShape 78"/>
          <p:cNvSpPr>
            <a:spLocks noChangeArrowheads="1"/>
          </p:cNvSpPr>
          <p:nvPr/>
        </p:nvSpPr>
        <p:spPr bwMode="auto">
          <a:xfrm rot="19659806" flipH="1">
            <a:off x="4405313" y="3162300"/>
            <a:ext cx="927100" cy="382588"/>
          </a:xfrm>
          <a:prstGeom prst="parallelogram">
            <a:avLst>
              <a:gd name="adj" fmla="val 56060"/>
            </a:avLst>
          </a:prstGeom>
          <a:solidFill>
            <a:schemeClr val="bg1"/>
          </a:solidFill>
          <a:ln w="28575">
            <a:solidFill>
              <a:schemeClr val="tx1"/>
            </a:solidFill>
            <a:miter lim="800000"/>
            <a:headEnd/>
            <a:tailEnd/>
          </a:ln>
        </p:spPr>
        <p:txBody>
          <a:bodyPr wrap="none" anchor="ctr"/>
          <a:lstStyle/>
          <a:p>
            <a:endParaRPr lang="en-IN"/>
          </a:p>
        </p:txBody>
      </p:sp>
      <p:grpSp>
        <p:nvGrpSpPr>
          <p:cNvPr id="17" name="Group 79"/>
          <p:cNvGrpSpPr>
            <a:grpSpLocks/>
          </p:cNvGrpSpPr>
          <p:nvPr/>
        </p:nvGrpSpPr>
        <p:grpSpPr bwMode="auto">
          <a:xfrm>
            <a:off x="4381500" y="1838325"/>
            <a:ext cx="909638" cy="1855788"/>
            <a:chOff x="2592" y="881"/>
            <a:chExt cx="654" cy="1334"/>
          </a:xfrm>
        </p:grpSpPr>
        <p:grpSp>
          <p:nvGrpSpPr>
            <p:cNvPr id="1173" name="Group 80"/>
            <p:cNvGrpSpPr>
              <a:grpSpLocks/>
            </p:cNvGrpSpPr>
            <p:nvPr/>
          </p:nvGrpSpPr>
          <p:grpSpPr bwMode="auto">
            <a:xfrm>
              <a:off x="2848" y="1579"/>
              <a:ext cx="2" cy="636"/>
              <a:chOff x="2848" y="1579"/>
              <a:chExt cx="2" cy="636"/>
            </a:xfrm>
          </p:grpSpPr>
          <p:sp>
            <p:nvSpPr>
              <p:cNvPr id="1183" name="Line 81"/>
              <p:cNvSpPr>
                <a:spLocks noChangeShapeType="1"/>
              </p:cNvSpPr>
              <p:nvPr/>
            </p:nvSpPr>
            <p:spPr bwMode="auto">
              <a:xfrm>
                <a:off x="2850" y="1579"/>
                <a:ext cx="0" cy="636"/>
              </a:xfrm>
              <a:prstGeom prst="line">
                <a:avLst/>
              </a:prstGeom>
              <a:noFill/>
              <a:ln w="3175">
                <a:solidFill>
                  <a:schemeClr val="bg2"/>
                </a:solidFill>
                <a:round/>
                <a:headEnd/>
                <a:tailEnd/>
              </a:ln>
            </p:spPr>
            <p:txBody>
              <a:bodyPr wrap="none" anchor="ctr"/>
              <a:lstStyle/>
              <a:p>
                <a:endParaRPr lang="en-IN"/>
              </a:p>
            </p:txBody>
          </p:sp>
          <p:sp>
            <p:nvSpPr>
              <p:cNvPr id="1184" name="Line 82"/>
              <p:cNvSpPr>
                <a:spLocks noChangeShapeType="1"/>
              </p:cNvSpPr>
              <p:nvPr/>
            </p:nvSpPr>
            <p:spPr bwMode="auto">
              <a:xfrm>
                <a:off x="2848" y="1832"/>
                <a:ext cx="0" cy="187"/>
              </a:xfrm>
              <a:prstGeom prst="line">
                <a:avLst/>
              </a:prstGeom>
              <a:noFill/>
              <a:ln w="12700">
                <a:solidFill>
                  <a:schemeClr val="tx1"/>
                </a:solidFill>
                <a:round/>
                <a:headEnd/>
                <a:tailEnd type="triangle" w="med" len="med"/>
              </a:ln>
            </p:spPr>
            <p:txBody>
              <a:bodyPr wrap="none" anchor="ctr"/>
              <a:lstStyle/>
              <a:p>
                <a:endParaRPr lang="en-IN"/>
              </a:p>
            </p:txBody>
          </p:sp>
        </p:grpSp>
        <p:grpSp>
          <p:nvGrpSpPr>
            <p:cNvPr id="1174" name="Group 83"/>
            <p:cNvGrpSpPr>
              <a:grpSpLocks/>
            </p:cNvGrpSpPr>
            <p:nvPr/>
          </p:nvGrpSpPr>
          <p:grpSpPr bwMode="auto">
            <a:xfrm>
              <a:off x="3246" y="1032"/>
              <a:ext cx="0" cy="864"/>
              <a:chOff x="3288" y="1085"/>
              <a:chExt cx="0" cy="864"/>
            </a:xfrm>
          </p:grpSpPr>
          <p:sp>
            <p:nvSpPr>
              <p:cNvPr id="1181" name="Line 84"/>
              <p:cNvSpPr>
                <a:spLocks noChangeShapeType="1"/>
              </p:cNvSpPr>
              <p:nvPr/>
            </p:nvSpPr>
            <p:spPr bwMode="auto">
              <a:xfrm>
                <a:off x="3288" y="1085"/>
                <a:ext cx="0" cy="864"/>
              </a:xfrm>
              <a:prstGeom prst="line">
                <a:avLst/>
              </a:prstGeom>
              <a:noFill/>
              <a:ln w="3175">
                <a:solidFill>
                  <a:schemeClr val="bg2"/>
                </a:solidFill>
                <a:round/>
                <a:headEnd/>
                <a:tailEnd/>
              </a:ln>
            </p:spPr>
            <p:txBody>
              <a:bodyPr wrap="none" anchor="ctr"/>
              <a:lstStyle/>
              <a:p>
                <a:endParaRPr lang="en-IN"/>
              </a:p>
            </p:txBody>
          </p:sp>
          <p:sp>
            <p:nvSpPr>
              <p:cNvPr id="1182" name="Line 85"/>
              <p:cNvSpPr>
                <a:spLocks noChangeShapeType="1"/>
              </p:cNvSpPr>
              <p:nvPr/>
            </p:nvSpPr>
            <p:spPr bwMode="auto">
              <a:xfrm>
                <a:off x="3288" y="1616"/>
                <a:ext cx="0" cy="189"/>
              </a:xfrm>
              <a:prstGeom prst="line">
                <a:avLst/>
              </a:prstGeom>
              <a:noFill/>
              <a:ln w="12700">
                <a:solidFill>
                  <a:schemeClr val="tx1"/>
                </a:solidFill>
                <a:round/>
                <a:headEnd/>
                <a:tailEnd type="triangle" w="med" len="med"/>
              </a:ln>
            </p:spPr>
            <p:txBody>
              <a:bodyPr wrap="none" anchor="ctr"/>
              <a:lstStyle/>
              <a:p>
                <a:endParaRPr lang="en-IN"/>
              </a:p>
            </p:txBody>
          </p:sp>
        </p:grpSp>
        <p:grpSp>
          <p:nvGrpSpPr>
            <p:cNvPr id="1175" name="Group 86"/>
            <p:cNvGrpSpPr>
              <a:grpSpLocks/>
            </p:cNvGrpSpPr>
            <p:nvPr/>
          </p:nvGrpSpPr>
          <p:grpSpPr bwMode="auto">
            <a:xfrm>
              <a:off x="2592" y="1392"/>
              <a:ext cx="0" cy="636"/>
              <a:chOff x="2592" y="1392"/>
              <a:chExt cx="0" cy="636"/>
            </a:xfrm>
          </p:grpSpPr>
          <p:sp>
            <p:nvSpPr>
              <p:cNvPr id="1179" name="Line 87"/>
              <p:cNvSpPr>
                <a:spLocks noChangeShapeType="1"/>
              </p:cNvSpPr>
              <p:nvPr/>
            </p:nvSpPr>
            <p:spPr bwMode="auto">
              <a:xfrm>
                <a:off x="2592" y="1392"/>
                <a:ext cx="0" cy="636"/>
              </a:xfrm>
              <a:prstGeom prst="line">
                <a:avLst/>
              </a:prstGeom>
              <a:noFill/>
              <a:ln w="3175">
                <a:solidFill>
                  <a:schemeClr val="bg2"/>
                </a:solidFill>
                <a:round/>
                <a:headEnd/>
                <a:tailEnd/>
              </a:ln>
            </p:spPr>
            <p:txBody>
              <a:bodyPr wrap="none" anchor="ctr"/>
              <a:lstStyle/>
              <a:p>
                <a:endParaRPr lang="en-IN"/>
              </a:p>
            </p:txBody>
          </p:sp>
          <p:sp>
            <p:nvSpPr>
              <p:cNvPr id="1180" name="Line 88"/>
              <p:cNvSpPr>
                <a:spLocks noChangeShapeType="1"/>
              </p:cNvSpPr>
              <p:nvPr/>
            </p:nvSpPr>
            <p:spPr bwMode="auto">
              <a:xfrm>
                <a:off x="2592" y="1654"/>
                <a:ext cx="0" cy="187"/>
              </a:xfrm>
              <a:prstGeom prst="line">
                <a:avLst/>
              </a:prstGeom>
              <a:noFill/>
              <a:ln w="12700">
                <a:solidFill>
                  <a:schemeClr val="tx1"/>
                </a:solidFill>
                <a:round/>
                <a:headEnd/>
                <a:tailEnd type="triangle" w="med" len="med"/>
              </a:ln>
            </p:spPr>
            <p:txBody>
              <a:bodyPr wrap="none" anchor="ctr"/>
              <a:lstStyle/>
              <a:p>
                <a:endParaRPr lang="en-IN"/>
              </a:p>
            </p:txBody>
          </p:sp>
        </p:grpSp>
        <p:grpSp>
          <p:nvGrpSpPr>
            <p:cNvPr id="1176" name="Group 89"/>
            <p:cNvGrpSpPr>
              <a:grpSpLocks/>
            </p:cNvGrpSpPr>
            <p:nvPr/>
          </p:nvGrpSpPr>
          <p:grpSpPr bwMode="auto">
            <a:xfrm>
              <a:off x="2994" y="881"/>
              <a:ext cx="0" cy="912"/>
              <a:chOff x="3042" y="845"/>
              <a:chExt cx="0" cy="912"/>
            </a:xfrm>
          </p:grpSpPr>
          <p:sp>
            <p:nvSpPr>
              <p:cNvPr id="1177" name="Line 90"/>
              <p:cNvSpPr>
                <a:spLocks noChangeShapeType="1"/>
              </p:cNvSpPr>
              <p:nvPr/>
            </p:nvSpPr>
            <p:spPr bwMode="auto">
              <a:xfrm>
                <a:off x="3042" y="845"/>
                <a:ext cx="0" cy="912"/>
              </a:xfrm>
              <a:prstGeom prst="line">
                <a:avLst/>
              </a:prstGeom>
              <a:noFill/>
              <a:ln w="3175">
                <a:solidFill>
                  <a:schemeClr val="bg2"/>
                </a:solidFill>
                <a:round/>
                <a:headEnd/>
                <a:tailEnd/>
              </a:ln>
            </p:spPr>
            <p:txBody>
              <a:bodyPr wrap="none" anchor="ctr"/>
              <a:lstStyle/>
              <a:p>
                <a:endParaRPr lang="en-IN"/>
              </a:p>
            </p:txBody>
          </p:sp>
          <p:sp>
            <p:nvSpPr>
              <p:cNvPr id="1178" name="Line 91"/>
              <p:cNvSpPr>
                <a:spLocks noChangeShapeType="1"/>
              </p:cNvSpPr>
              <p:nvPr/>
            </p:nvSpPr>
            <p:spPr bwMode="auto">
              <a:xfrm>
                <a:off x="3042" y="1405"/>
                <a:ext cx="0" cy="254"/>
              </a:xfrm>
              <a:prstGeom prst="line">
                <a:avLst/>
              </a:prstGeom>
              <a:noFill/>
              <a:ln w="12700">
                <a:solidFill>
                  <a:schemeClr val="tx1"/>
                </a:solidFill>
                <a:round/>
                <a:headEnd/>
                <a:tailEnd type="triangle" w="med" len="med"/>
              </a:ln>
            </p:spPr>
            <p:txBody>
              <a:bodyPr wrap="none" anchor="ctr"/>
              <a:lstStyle/>
              <a:p>
                <a:endParaRPr lang="en-IN"/>
              </a:p>
            </p:txBody>
          </p:sp>
        </p:grpSp>
      </p:grpSp>
      <p:grpSp>
        <p:nvGrpSpPr>
          <p:cNvPr id="22" name="Group 92"/>
          <p:cNvGrpSpPr>
            <a:grpSpLocks/>
          </p:cNvGrpSpPr>
          <p:nvPr/>
        </p:nvGrpSpPr>
        <p:grpSpPr bwMode="auto">
          <a:xfrm rot="-401303">
            <a:off x="3790950" y="1354138"/>
            <a:ext cx="1138238" cy="1147762"/>
            <a:chOff x="2257" y="557"/>
            <a:chExt cx="828" cy="835"/>
          </a:xfrm>
        </p:grpSpPr>
        <p:sp>
          <p:nvSpPr>
            <p:cNvPr id="1169" name="Line 93"/>
            <p:cNvSpPr>
              <a:spLocks noChangeShapeType="1"/>
            </p:cNvSpPr>
            <p:nvPr/>
          </p:nvSpPr>
          <p:spPr bwMode="auto">
            <a:xfrm flipH="1" flipV="1">
              <a:off x="2257" y="1130"/>
              <a:ext cx="337" cy="262"/>
            </a:xfrm>
            <a:prstGeom prst="line">
              <a:avLst/>
            </a:prstGeom>
            <a:noFill/>
            <a:ln w="3175">
              <a:solidFill>
                <a:schemeClr val="bg2"/>
              </a:solidFill>
              <a:round/>
              <a:headEnd/>
              <a:tailEnd/>
            </a:ln>
          </p:spPr>
          <p:txBody>
            <a:bodyPr wrap="none" anchor="ctr"/>
            <a:lstStyle/>
            <a:p>
              <a:endParaRPr lang="en-IN"/>
            </a:p>
          </p:txBody>
        </p:sp>
        <p:sp>
          <p:nvSpPr>
            <p:cNvPr id="1170" name="Line 94"/>
            <p:cNvSpPr>
              <a:spLocks noChangeShapeType="1"/>
            </p:cNvSpPr>
            <p:nvPr/>
          </p:nvSpPr>
          <p:spPr bwMode="auto">
            <a:xfrm flipH="1" flipV="1">
              <a:off x="2640" y="557"/>
              <a:ext cx="445" cy="346"/>
            </a:xfrm>
            <a:prstGeom prst="line">
              <a:avLst/>
            </a:prstGeom>
            <a:noFill/>
            <a:ln w="3175">
              <a:solidFill>
                <a:schemeClr val="bg2"/>
              </a:solidFill>
              <a:round/>
              <a:headEnd/>
              <a:tailEnd/>
            </a:ln>
          </p:spPr>
          <p:txBody>
            <a:bodyPr wrap="none" anchor="ctr"/>
            <a:lstStyle/>
            <a:p>
              <a:endParaRPr lang="en-IN"/>
            </a:p>
          </p:txBody>
        </p:sp>
        <p:sp>
          <p:nvSpPr>
            <p:cNvPr id="1171" name="Line 95"/>
            <p:cNvSpPr>
              <a:spLocks noChangeShapeType="1"/>
            </p:cNvSpPr>
            <p:nvPr/>
          </p:nvSpPr>
          <p:spPr bwMode="auto">
            <a:xfrm flipH="1" flipV="1">
              <a:off x="2332" y="1195"/>
              <a:ext cx="149" cy="113"/>
            </a:xfrm>
            <a:prstGeom prst="line">
              <a:avLst/>
            </a:prstGeom>
            <a:noFill/>
            <a:ln w="12700">
              <a:solidFill>
                <a:schemeClr val="tx1"/>
              </a:solidFill>
              <a:round/>
              <a:headEnd/>
              <a:tailEnd type="triangle" w="med" len="med"/>
            </a:ln>
          </p:spPr>
          <p:txBody>
            <a:bodyPr wrap="none" anchor="ctr"/>
            <a:lstStyle/>
            <a:p>
              <a:endParaRPr lang="en-IN"/>
            </a:p>
          </p:txBody>
        </p:sp>
        <p:sp>
          <p:nvSpPr>
            <p:cNvPr id="1172" name="Line 96"/>
            <p:cNvSpPr>
              <a:spLocks noChangeShapeType="1"/>
            </p:cNvSpPr>
            <p:nvPr/>
          </p:nvSpPr>
          <p:spPr bwMode="auto">
            <a:xfrm flipH="1" flipV="1">
              <a:off x="2812" y="701"/>
              <a:ext cx="150" cy="112"/>
            </a:xfrm>
            <a:prstGeom prst="line">
              <a:avLst/>
            </a:prstGeom>
            <a:noFill/>
            <a:ln w="12700">
              <a:solidFill>
                <a:schemeClr val="tx1"/>
              </a:solidFill>
              <a:round/>
              <a:headEnd/>
              <a:tailEnd type="triangle" w="med" len="med"/>
            </a:ln>
          </p:spPr>
          <p:txBody>
            <a:bodyPr wrap="none" anchor="ctr"/>
            <a:lstStyle/>
            <a:p>
              <a:endParaRPr lang="en-IN"/>
            </a:p>
          </p:txBody>
        </p:sp>
      </p:grpSp>
      <p:sp>
        <p:nvSpPr>
          <p:cNvPr id="6241" name="Rectangle 97"/>
          <p:cNvSpPr>
            <a:spLocks noChangeArrowheads="1"/>
          </p:cNvSpPr>
          <p:nvPr/>
        </p:nvSpPr>
        <p:spPr bwMode="auto">
          <a:xfrm rot="-3318593">
            <a:off x="4344193" y="1977232"/>
            <a:ext cx="931863" cy="577850"/>
          </a:xfrm>
          <a:prstGeom prst="rect">
            <a:avLst/>
          </a:prstGeom>
          <a:solidFill>
            <a:schemeClr val="hlink"/>
          </a:solidFill>
          <a:ln w="19050">
            <a:solidFill>
              <a:srgbClr val="FF3300"/>
            </a:solidFill>
            <a:miter lim="800000"/>
            <a:headEnd/>
            <a:tailEnd/>
          </a:ln>
        </p:spPr>
        <p:txBody>
          <a:bodyPr wrap="none" anchor="ctr"/>
          <a:lstStyle/>
          <a:p>
            <a:endParaRPr lang="en-IN"/>
          </a:p>
        </p:txBody>
      </p:sp>
      <p:sp>
        <p:nvSpPr>
          <p:cNvPr id="6242" name="Line 98"/>
          <p:cNvSpPr>
            <a:spLocks noChangeShapeType="1"/>
          </p:cNvSpPr>
          <p:nvPr/>
        </p:nvSpPr>
        <p:spPr bwMode="auto">
          <a:xfrm rot="21198697" flipV="1">
            <a:off x="4725988" y="2416175"/>
            <a:ext cx="728662" cy="331788"/>
          </a:xfrm>
          <a:prstGeom prst="line">
            <a:avLst/>
          </a:prstGeom>
          <a:noFill/>
          <a:ln w="9525">
            <a:solidFill>
              <a:schemeClr val="tx1"/>
            </a:solidFill>
            <a:round/>
            <a:headEnd/>
            <a:tailEnd/>
          </a:ln>
        </p:spPr>
        <p:txBody>
          <a:bodyPr wrap="none" anchor="ctr"/>
          <a:lstStyle/>
          <a:p>
            <a:endParaRPr lang="en-IN"/>
          </a:p>
        </p:txBody>
      </p:sp>
      <p:grpSp>
        <p:nvGrpSpPr>
          <p:cNvPr id="23" name="Group 99"/>
          <p:cNvGrpSpPr>
            <a:grpSpLocks/>
          </p:cNvGrpSpPr>
          <p:nvPr/>
        </p:nvGrpSpPr>
        <p:grpSpPr bwMode="auto">
          <a:xfrm>
            <a:off x="5410200" y="2438400"/>
            <a:ext cx="717550" cy="274638"/>
            <a:chOff x="3360" y="1866"/>
            <a:chExt cx="516" cy="198"/>
          </a:xfrm>
        </p:grpSpPr>
        <p:sp>
          <p:nvSpPr>
            <p:cNvPr id="1167" name="Line 100"/>
            <p:cNvSpPr>
              <a:spLocks noChangeShapeType="1"/>
            </p:cNvSpPr>
            <p:nvPr/>
          </p:nvSpPr>
          <p:spPr bwMode="auto">
            <a:xfrm flipH="1" flipV="1">
              <a:off x="3360" y="1872"/>
              <a:ext cx="283" cy="141"/>
            </a:xfrm>
            <a:prstGeom prst="line">
              <a:avLst/>
            </a:prstGeom>
            <a:noFill/>
            <a:ln w="19050">
              <a:solidFill>
                <a:schemeClr val="tx1"/>
              </a:solidFill>
              <a:round/>
              <a:headEnd/>
              <a:tailEnd type="triangle" w="med" len="med"/>
            </a:ln>
          </p:spPr>
          <p:txBody>
            <a:bodyPr/>
            <a:lstStyle/>
            <a:p>
              <a:endParaRPr lang="en-IN"/>
            </a:p>
          </p:txBody>
        </p:sp>
        <p:sp>
          <p:nvSpPr>
            <p:cNvPr id="1168" name="Text Box 101"/>
            <p:cNvSpPr txBox="1">
              <a:spLocks noChangeArrowheads="1"/>
            </p:cNvSpPr>
            <p:nvPr/>
          </p:nvSpPr>
          <p:spPr bwMode="auto">
            <a:xfrm rot="1539104">
              <a:off x="3449" y="1866"/>
              <a:ext cx="427" cy="198"/>
            </a:xfrm>
            <a:prstGeom prst="rect">
              <a:avLst/>
            </a:prstGeom>
            <a:noFill/>
            <a:ln w="9525">
              <a:noFill/>
              <a:miter lim="800000"/>
              <a:headEnd/>
              <a:tailEnd/>
            </a:ln>
          </p:spPr>
          <p:txBody>
            <a:bodyPr wrap="none">
              <a:spAutoFit/>
            </a:bodyPr>
            <a:lstStyle/>
            <a:p>
              <a:r>
                <a:rPr lang="en-US" sz="1200">
                  <a:latin typeface="Times New Roman" pitchFamily="18" charset="0"/>
                </a:rPr>
                <a:t>For Fv</a:t>
              </a:r>
            </a:p>
          </p:txBody>
        </p:sp>
      </p:grpSp>
      <p:grpSp>
        <p:nvGrpSpPr>
          <p:cNvPr id="24" name="Group 102"/>
          <p:cNvGrpSpPr>
            <a:grpSpLocks/>
          </p:cNvGrpSpPr>
          <p:nvPr/>
        </p:nvGrpSpPr>
        <p:grpSpPr bwMode="auto">
          <a:xfrm>
            <a:off x="4951413" y="908050"/>
            <a:ext cx="328612" cy="615950"/>
            <a:chOff x="2976" y="109"/>
            <a:chExt cx="236" cy="442"/>
          </a:xfrm>
        </p:grpSpPr>
        <p:sp>
          <p:nvSpPr>
            <p:cNvPr id="1165" name="Line 103"/>
            <p:cNvSpPr>
              <a:spLocks noChangeShapeType="1"/>
            </p:cNvSpPr>
            <p:nvPr/>
          </p:nvSpPr>
          <p:spPr bwMode="auto">
            <a:xfrm>
              <a:off x="2976" y="269"/>
              <a:ext cx="0" cy="282"/>
            </a:xfrm>
            <a:prstGeom prst="line">
              <a:avLst/>
            </a:prstGeom>
            <a:noFill/>
            <a:ln w="19050">
              <a:solidFill>
                <a:schemeClr val="tx1"/>
              </a:solidFill>
              <a:round/>
              <a:headEnd/>
              <a:tailEnd type="triangle" w="med" len="med"/>
            </a:ln>
          </p:spPr>
          <p:txBody>
            <a:bodyPr/>
            <a:lstStyle/>
            <a:p>
              <a:endParaRPr lang="en-IN"/>
            </a:p>
          </p:txBody>
        </p:sp>
        <p:sp>
          <p:nvSpPr>
            <p:cNvPr id="1166" name="Text Box 104"/>
            <p:cNvSpPr txBox="1">
              <a:spLocks noChangeArrowheads="1"/>
            </p:cNvSpPr>
            <p:nvPr/>
          </p:nvSpPr>
          <p:spPr bwMode="auto">
            <a:xfrm rot="-5503748">
              <a:off x="2897" y="227"/>
              <a:ext cx="433" cy="197"/>
            </a:xfrm>
            <a:prstGeom prst="rect">
              <a:avLst/>
            </a:prstGeom>
            <a:noFill/>
            <a:ln w="9525">
              <a:noFill/>
              <a:miter lim="800000"/>
              <a:headEnd/>
              <a:tailEnd/>
            </a:ln>
          </p:spPr>
          <p:txBody>
            <a:bodyPr wrap="none">
              <a:spAutoFit/>
            </a:bodyPr>
            <a:lstStyle/>
            <a:p>
              <a:r>
                <a:rPr lang="en-US" sz="1200">
                  <a:latin typeface="Times New Roman" pitchFamily="18" charset="0"/>
                </a:rPr>
                <a:t>For Tv</a:t>
              </a:r>
            </a:p>
          </p:txBody>
        </p:sp>
      </p:grpSp>
      <p:grpSp>
        <p:nvGrpSpPr>
          <p:cNvPr id="25" name="Group 105"/>
          <p:cNvGrpSpPr>
            <a:grpSpLocks/>
          </p:cNvGrpSpPr>
          <p:nvPr/>
        </p:nvGrpSpPr>
        <p:grpSpPr bwMode="auto">
          <a:xfrm>
            <a:off x="3597275" y="1395413"/>
            <a:ext cx="869950" cy="935037"/>
            <a:chOff x="2112" y="557"/>
            <a:chExt cx="624" cy="636"/>
          </a:xfrm>
        </p:grpSpPr>
        <p:sp>
          <p:nvSpPr>
            <p:cNvPr id="1161" name="Line 106"/>
            <p:cNvSpPr>
              <a:spLocks noChangeShapeType="1"/>
            </p:cNvSpPr>
            <p:nvPr/>
          </p:nvSpPr>
          <p:spPr bwMode="auto">
            <a:xfrm flipV="1">
              <a:off x="2244" y="577"/>
              <a:ext cx="432" cy="528"/>
            </a:xfrm>
            <a:prstGeom prst="line">
              <a:avLst/>
            </a:prstGeom>
            <a:noFill/>
            <a:ln w="28575">
              <a:solidFill>
                <a:srgbClr val="FF3300"/>
              </a:solidFill>
              <a:round/>
              <a:headEnd/>
              <a:tailEnd/>
            </a:ln>
          </p:spPr>
          <p:txBody>
            <a:bodyPr wrap="none" anchor="ctr"/>
            <a:lstStyle/>
            <a:p>
              <a:endParaRPr lang="en-IN"/>
            </a:p>
          </p:txBody>
        </p:sp>
        <p:sp>
          <p:nvSpPr>
            <p:cNvPr id="1162" name="Line 107"/>
            <p:cNvSpPr>
              <a:spLocks noChangeShapeType="1"/>
            </p:cNvSpPr>
            <p:nvPr/>
          </p:nvSpPr>
          <p:spPr bwMode="auto">
            <a:xfrm flipV="1">
              <a:off x="2112" y="773"/>
              <a:ext cx="624" cy="420"/>
            </a:xfrm>
            <a:prstGeom prst="line">
              <a:avLst/>
            </a:prstGeom>
            <a:noFill/>
            <a:ln w="9525">
              <a:solidFill>
                <a:schemeClr val="tx1"/>
              </a:solidFill>
              <a:round/>
              <a:headEnd/>
              <a:tailEnd/>
            </a:ln>
          </p:spPr>
          <p:txBody>
            <a:bodyPr wrap="none" anchor="ctr"/>
            <a:lstStyle/>
            <a:p>
              <a:endParaRPr lang="en-IN"/>
            </a:p>
          </p:txBody>
        </p:sp>
        <p:sp>
          <p:nvSpPr>
            <p:cNvPr id="1163" name="Oval 108"/>
            <p:cNvSpPr>
              <a:spLocks noChangeArrowheads="1"/>
            </p:cNvSpPr>
            <p:nvPr/>
          </p:nvSpPr>
          <p:spPr bwMode="auto">
            <a:xfrm>
              <a:off x="2208" y="1085"/>
              <a:ext cx="48" cy="48"/>
            </a:xfrm>
            <a:prstGeom prst="ellipse">
              <a:avLst/>
            </a:prstGeom>
            <a:solidFill>
              <a:schemeClr val="bg1"/>
            </a:solidFill>
            <a:ln w="9525">
              <a:solidFill>
                <a:schemeClr val="tx1"/>
              </a:solidFill>
              <a:round/>
              <a:headEnd/>
              <a:tailEnd/>
            </a:ln>
          </p:spPr>
          <p:txBody>
            <a:bodyPr wrap="none" anchor="ctr"/>
            <a:lstStyle/>
            <a:p>
              <a:endParaRPr lang="en-IN"/>
            </a:p>
          </p:txBody>
        </p:sp>
        <p:sp>
          <p:nvSpPr>
            <p:cNvPr id="1164" name="Oval 109"/>
            <p:cNvSpPr>
              <a:spLocks noChangeArrowheads="1"/>
            </p:cNvSpPr>
            <p:nvPr/>
          </p:nvSpPr>
          <p:spPr bwMode="auto">
            <a:xfrm>
              <a:off x="2640" y="557"/>
              <a:ext cx="48" cy="48"/>
            </a:xfrm>
            <a:prstGeom prst="ellipse">
              <a:avLst/>
            </a:prstGeom>
            <a:solidFill>
              <a:schemeClr val="bg1"/>
            </a:solidFill>
            <a:ln w="9525">
              <a:solidFill>
                <a:schemeClr val="tx1"/>
              </a:solidFill>
              <a:round/>
              <a:headEnd/>
              <a:tailEnd/>
            </a:ln>
          </p:spPr>
          <p:txBody>
            <a:bodyPr wrap="none" anchor="ctr"/>
            <a:lstStyle/>
            <a:p>
              <a:endParaRPr lang="en-IN"/>
            </a:p>
          </p:txBody>
        </p:sp>
      </p:grpSp>
      <p:grpSp>
        <p:nvGrpSpPr>
          <p:cNvPr id="26" name="Group 110"/>
          <p:cNvGrpSpPr>
            <a:grpSpLocks/>
          </p:cNvGrpSpPr>
          <p:nvPr/>
        </p:nvGrpSpPr>
        <p:grpSpPr bwMode="auto">
          <a:xfrm>
            <a:off x="307975" y="1020763"/>
            <a:ext cx="2587625" cy="2865437"/>
            <a:chOff x="96" y="288"/>
            <a:chExt cx="1891" cy="2094"/>
          </a:xfrm>
        </p:grpSpPr>
        <p:sp>
          <p:nvSpPr>
            <p:cNvPr id="1159" name="AutoShape 111"/>
            <p:cNvSpPr>
              <a:spLocks noChangeArrowheads="1"/>
            </p:cNvSpPr>
            <p:nvPr/>
          </p:nvSpPr>
          <p:spPr bwMode="auto">
            <a:xfrm rot="19742203" flipV="1">
              <a:off x="234" y="1380"/>
              <a:ext cx="1753" cy="959"/>
            </a:xfrm>
            <a:prstGeom prst="parallelogram">
              <a:avLst>
                <a:gd name="adj" fmla="val 60551"/>
              </a:avLst>
            </a:prstGeom>
            <a:solidFill>
              <a:srgbClr val="FFFFCC"/>
            </a:solidFill>
            <a:ln w="9525">
              <a:solidFill>
                <a:schemeClr val="tx1"/>
              </a:solidFill>
              <a:miter lim="800000"/>
              <a:headEnd/>
              <a:tailEnd/>
            </a:ln>
          </p:spPr>
          <p:txBody>
            <a:bodyPr wrap="none" anchor="ctr"/>
            <a:lstStyle/>
            <a:p>
              <a:endParaRPr lang="en-IN"/>
            </a:p>
          </p:txBody>
        </p:sp>
        <p:sp>
          <p:nvSpPr>
            <p:cNvPr id="1160" name="AutoShape 112"/>
            <p:cNvSpPr>
              <a:spLocks noChangeArrowheads="1"/>
            </p:cNvSpPr>
            <p:nvPr/>
          </p:nvSpPr>
          <p:spPr bwMode="auto">
            <a:xfrm rot="5323066" flipV="1">
              <a:off x="-196" y="580"/>
              <a:ext cx="1577" cy="993"/>
            </a:xfrm>
            <a:prstGeom prst="parallelogram">
              <a:avLst>
                <a:gd name="adj" fmla="val 52606"/>
              </a:avLst>
            </a:prstGeom>
            <a:solidFill>
              <a:srgbClr val="CCECFF"/>
            </a:solidFill>
            <a:ln w="9525">
              <a:solidFill>
                <a:schemeClr val="tx1"/>
              </a:solidFill>
              <a:miter lim="800000"/>
              <a:headEnd/>
              <a:tailEnd/>
            </a:ln>
          </p:spPr>
          <p:txBody>
            <a:bodyPr wrap="none" anchor="ctr"/>
            <a:lstStyle/>
            <a:p>
              <a:endParaRPr lang="en-IN"/>
            </a:p>
          </p:txBody>
        </p:sp>
        <p:graphicFrame>
          <p:nvGraphicFramePr>
            <p:cNvPr id="1026" name="Object 113"/>
            <p:cNvGraphicFramePr>
              <a:graphicFrameLocks noChangeAspect="1"/>
            </p:cNvGraphicFramePr>
            <p:nvPr/>
          </p:nvGraphicFramePr>
          <p:xfrm>
            <a:off x="96" y="747"/>
            <a:ext cx="200" cy="232"/>
          </p:xfrm>
          <a:graphic>
            <a:graphicData uri="http://schemas.openxmlformats.org/presentationml/2006/ole">
              <p:oleObj spid="_x0000_s1026" name="CorelDRAW" r:id="rId9" imgW="417960" imgH="505440" progId="CorelDraw.Graphic.11">
                <p:embed/>
              </p:oleObj>
            </a:graphicData>
          </a:graphic>
        </p:graphicFrame>
        <p:graphicFrame>
          <p:nvGraphicFramePr>
            <p:cNvPr id="1027" name="Object 114"/>
            <p:cNvGraphicFramePr>
              <a:graphicFrameLocks noChangeAspect="1"/>
            </p:cNvGraphicFramePr>
            <p:nvPr/>
          </p:nvGraphicFramePr>
          <p:xfrm>
            <a:off x="991" y="2255"/>
            <a:ext cx="277" cy="127"/>
          </p:xfrm>
          <a:graphic>
            <a:graphicData uri="http://schemas.openxmlformats.org/presentationml/2006/ole">
              <p:oleObj spid="_x0000_s1027" name="CorelDRAW" r:id="rId10" imgW="668520" imgH="320400" progId="CorelDraw.Graphic.11">
                <p:embed/>
              </p:oleObj>
            </a:graphicData>
          </a:graphic>
        </p:graphicFrame>
      </p:grpSp>
      <p:sp>
        <p:nvSpPr>
          <p:cNvPr id="6259" name="AutoShape 115"/>
          <p:cNvSpPr>
            <a:spLocks noChangeArrowheads="1"/>
          </p:cNvSpPr>
          <p:nvPr/>
        </p:nvSpPr>
        <p:spPr bwMode="auto">
          <a:xfrm rot="19819119" flipH="1">
            <a:off x="1177925" y="2957513"/>
            <a:ext cx="1189038" cy="422275"/>
          </a:xfrm>
          <a:prstGeom prst="parallelogram">
            <a:avLst>
              <a:gd name="adj" fmla="val 49980"/>
            </a:avLst>
          </a:prstGeom>
          <a:solidFill>
            <a:schemeClr val="bg1"/>
          </a:solidFill>
          <a:ln w="28575">
            <a:solidFill>
              <a:schemeClr val="tx1"/>
            </a:solidFill>
            <a:miter lim="800000"/>
            <a:headEnd/>
            <a:tailEnd/>
          </a:ln>
        </p:spPr>
        <p:txBody>
          <a:bodyPr wrap="none" anchor="ctr"/>
          <a:lstStyle/>
          <a:p>
            <a:endParaRPr lang="en-IN"/>
          </a:p>
        </p:txBody>
      </p:sp>
      <p:grpSp>
        <p:nvGrpSpPr>
          <p:cNvPr id="27" name="Group 116"/>
          <p:cNvGrpSpPr>
            <a:grpSpLocks/>
          </p:cNvGrpSpPr>
          <p:nvPr/>
        </p:nvGrpSpPr>
        <p:grpSpPr bwMode="auto">
          <a:xfrm>
            <a:off x="663575" y="1592263"/>
            <a:ext cx="1306513" cy="817562"/>
            <a:chOff x="328" y="790"/>
            <a:chExt cx="954" cy="597"/>
          </a:xfrm>
        </p:grpSpPr>
        <p:sp>
          <p:nvSpPr>
            <p:cNvPr id="1155" name="Line 117"/>
            <p:cNvSpPr>
              <a:spLocks noChangeShapeType="1"/>
            </p:cNvSpPr>
            <p:nvPr/>
          </p:nvSpPr>
          <p:spPr bwMode="auto">
            <a:xfrm rot="-196882" flipH="1" flipV="1">
              <a:off x="328" y="1125"/>
              <a:ext cx="337" cy="262"/>
            </a:xfrm>
            <a:prstGeom prst="line">
              <a:avLst/>
            </a:prstGeom>
            <a:noFill/>
            <a:ln w="9525">
              <a:solidFill>
                <a:schemeClr val="tx1"/>
              </a:solidFill>
              <a:round/>
              <a:headEnd/>
              <a:tailEnd/>
            </a:ln>
          </p:spPr>
          <p:txBody>
            <a:bodyPr wrap="none" anchor="ctr"/>
            <a:lstStyle/>
            <a:p>
              <a:endParaRPr lang="en-IN"/>
            </a:p>
          </p:txBody>
        </p:sp>
        <p:sp>
          <p:nvSpPr>
            <p:cNvPr id="1156" name="Line 118"/>
            <p:cNvSpPr>
              <a:spLocks noChangeShapeType="1"/>
            </p:cNvSpPr>
            <p:nvPr/>
          </p:nvSpPr>
          <p:spPr bwMode="auto">
            <a:xfrm rot="-196882" flipH="1" flipV="1">
              <a:off x="945" y="790"/>
              <a:ext cx="337" cy="262"/>
            </a:xfrm>
            <a:prstGeom prst="line">
              <a:avLst/>
            </a:prstGeom>
            <a:noFill/>
            <a:ln w="3175">
              <a:solidFill>
                <a:schemeClr val="bg2"/>
              </a:solidFill>
              <a:round/>
              <a:headEnd/>
              <a:tailEnd/>
            </a:ln>
          </p:spPr>
          <p:txBody>
            <a:bodyPr wrap="none" anchor="ctr"/>
            <a:lstStyle/>
            <a:p>
              <a:endParaRPr lang="en-IN"/>
            </a:p>
          </p:txBody>
        </p:sp>
        <p:sp>
          <p:nvSpPr>
            <p:cNvPr id="1157" name="Line 119"/>
            <p:cNvSpPr>
              <a:spLocks noChangeShapeType="1"/>
            </p:cNvSpPr>
            <p:nvPr/>
          </p:nvSpPr>
          <p:spPr bwMode="auto">
            <a:xfrm rot="-196882" flipH="1" flipV="1">
              <a:off x="414" y="1192"/>
              <a:ext cx="149" cy="113"/>
            </a:xfrm>
            <a:prstGeom prst="line">
              <a:avLst/>
            </a:prstGeom>
            <a:noFill/>
            <a:ln w="19050">
              <a:solidFill>
                <a:schemeClr val="tx1"/>
              </a:solidFill>
              <a:round/>
              <a:headEnd/>
              <a:tailEnd type="triangle" w="med" len="med"/>
            </a:ln>
          </p:spPr>
          <p:txBody>
            <a:bodyPr wrap="none" anchor="ctr"/>
            <a:lstStyle/>
            <a:p>
              <a:endParaRPr lang="en-IN"/>
            </a:p>
          </p:txBody>
        </p:sp>
        <p:sp>
          <p:nvSpPr>
            <p:cNvPr id="1158" name="Line 120"/>
            <p:cNvSpPr>
              <a:spLocks noChangeShapeType="1"/>
            </p:cNvSpPr>
            <p:nvPr/>
          </p:nvSpPr>
          <p:spPr bwMode="auto">
            <a:xfrm rot="-196882" flipH="1" flipV="1">
              <a:off x="1027" y="865"/>
              <a:ext cx="150" cy="112"/>
            </a:xfrm>
            <a:prstGeom prst="line">
              <a:avLst/>
            </a:prstGeom>
            <a:noFill/>
            <a:ln w="19050">
              <a:solidFill>
                <a:schemeClr val="tx1"/>
              </a:solidFill>
              <a:round/>
              <a:headEnd/>
              <a:tailEnd type="triangle" w="med" len="med"/>
            </a:ln>
          </p:spPr>
          <p:txBody>
            <a:bodyPr wrap="none" anchor="ctr"/>
            <a:lstStyle/>
            <a:p>
              <a:endParaRPr lang="en-IN"/>
            </a:p>
          </p:txBody>
        </p:sp>
      </p:grpSp>
      <p:sp>
        <p:nvSpPr>
          <p:cNvPr id="6265" name="WordArt 121"/>
          <p:cNvSpPr>
            <a:spLocks noChangeArrowheads="1" noChangeShapeType="1" noTextEdit="1"/>
          </p:cNvSpPr>
          <p:nvPr/>
        </p:nvSpPr>
        <p:spPr bwMode="auto">
          <a:xfrm rot="132865">
            <a:off x="947738" y="1512888"/>
            <a:ext cx="255587" cy="258762"/>
          </a:xfrm>
          <a:prstGeom prst="rect">
            <a:avLst/>
          </a:prstGeom>
        </p:spPr>
        <p:txBody>
          <a:bodyPr wrap="none" fromWordArt="1">
            <a:prstTxWarp prst="textSlantUp">
              <a:avLst>
                <a:gd name="adj" fmla="val 55556"/>
              </a:avLst>
            </a:prstTxWarp>
          </a:bodyPr>
          <a:lstStyle/>
          <a:p>
            <a:pPr algn="ctr"/>
            <a:r>
              <a:rPr lang="en-IN" sz="1200" kern="10">
                <a:ln w="9525">
                  <a:solidFill>
                    <a:srgbClr val="000000"/>
                  </a:solidFill>
                  <a:round/>
                  <a:headEnd/>
                  <a:tailEnd/>
                </a:ln>
                <a:solidFill>
                  <a:srgbClr val="000000"/>
                </a:solidFill>
                <a:latin typeface="Arial"/>
                <a:cs typeface="Arial"/>
              </a:rPr>
              <a:t>FV-1</a:t>
            </a:r>
          </a:p>
        </p:txBody>
      </p:sp>
      <p:sp>
        <p:nvSpPr>
          <p:cNvPr id="6266" name="WordArt 122" descr="Paper bag"/>
          <p:cNvSpPr>
            <a:spLocks noChangeArrowheads="1" noChangeShapeType="1" noTextEdit="1"/>
          </p:cNvSpPr>
          <p:nvPr/>
        </p:nvSpPr>
        <p:spPr bwMode="auto">
          <a:xfrm rot="-2035882">
            <a:off x="1676400" y="3048000"/>
            <a:ext cx="354013" cy="153988"/>
          </a:xfrm>
          <a:prstGeom prst="rect">
            <a:avLst/>
          </a:prstGeom>
        </p:spPr>
        <p:txBody>
          <a:bodyPr wrap="none" fromWordArt="1">
            <a:prstTxWarp prst="textPlain">
              <a:avLst>
                <a:gd name="adj" fmla="val 56361"/>
              </a:avLst>
            </a:prstTxWarp>
          </a:bodyPr>
          <a:lstStyle/>
          <a:p>
            <a:pPr algn="ctr"/>
            <a:r>
              <a:rPr lang="en-IN" sz="800" kern="10">
                <a:ln w="9525">
                  <a:solidFill>
                    <a:srgbClr val="008000"/>
                  </a:solidFill>
                  <a:round/>
                  <a:headEnd/>
                  <a:tailEnd/>
                </a:ln>
                <a:blipFill dpi="0" rotWithShape="0">
                  <a:blip r:embed="rId6"/>
                  <a:srcRect/>
                  <a:tile tx="0" ty="0" sx="100000" sy="100000" flip="none" algn="tl"/>
                </a:blipFill>
                <a:latin typeface="Arial"/>
                <a:cs typeface="Arial"/>
              </a:rPr>
              <a:t>T V-1</a:t>
            </a:r>
          </a:p>
        </p:txBody>
      </p:sp>
      <p:grpSp>
        <p:nvGrpSpPr>
          <p:cNvPr id="28" name="Group 123"/>
          <p:cNvGrpSpPr>
            <a:grpSpLocks/>
          </p:cNvGrpSpPr>
          <p:nvPr/>
        </p:nvGrpSpPr>
        <p:grpSpPr bwMode="auto">
          <a:xfrm>
            <a:off x="611188" y="1552575"/>
            <a:ext cx="919162" cy="509588"/>
            <a:chOff x="300" y="780"/>
            <a:chExt cx="672" cy="373"/>
          </a:xfrm>
        </p:grpSpPr>
        <p:sp>
          <p:nvSpPr>
            <p:cNvPr id="1152" name="Line 124"/>
            <p:cNvSpPr>
              <a:spLocks noChangeShapeType="1"/>
            </p:cNvSpPr>
            <p:nvPr/>
          </p:nvSpPr>
          <p:spPr bwMode="auto">
            <a:xfrm rot="21582178" flipH="1">
              <a:off x="336" y="816"/>
              <a:ext cx="636" cy="337"/>
            </a:xfrm>
            <a:prstGeom prst="line">
              <a:avLst/>
            </a:prstGeom>
            <a:noFill/>
            <a:ln w="28575">
              <a:solidFill>
                <a:srgbClr val="FF3300"/>
              </a:solidFill>
              <a:round/>
              <a:headEnd/>
              <a:tailEnd/>
            </a:ln>
          </p:spPr>
          <p:txBody>
            <a:bodyPr/>
            <a:lstStyle/>
            <a:p>
              <a:endParaRPr lang="en-IN"/>
            </a:p>
          </p:txBody>
        </p:sp>
        <p:sp>
          <p:nvSpPr>
            <p:cNvPr id="1153" name="Oval 125"/>
            <p:cNvSpPr>
              <a:spLocks noChangeArrowheads="1"/>
            </p:cNvSpPr>
            <p:nvPr/>
          </p:nvSpPr>
          <p:spPr bwMode="auto">
            <a:xfrm>
              <a:off x="918" y="780"/>
              <a:ext cx="48" cy="48"/>
            </a:xfrm>
            <a:prstGeom prst="ellipse">
              <a:avLst/>
            </a:prstGeom>
            <a:solidFill>
              <a:schemeClr val="bg1"/>
            </a:solidFill>
            <a:ln w="9525">
              <a:solidFill>
                <a:schemeClr val="tx1"/>
              </a:solidFill>
              <a:round/>
              <a:headEnd/>
              <a:tailEnd/>
            </a:ln>
          </p:spPr>
          <p:txBody>
            <a:bodyPr wrap="none" anchor="ctr"/>
            <a:lstStyle/>
            <a:p>
              <a:endParaRPr lang="en-IN"/>
            </a:p>
          </p:txBody>
        </p:sp>
        <p:sp>
          <p:nvSpPr>
            <p:cNvPr id="1154" name="Oval 126"/>
            <p:cNvSpPr>
              <a:spLocks noChangeArrowheads="1"/>
            </p:cNvSpPr>
            <p:nvPr/>
          </p:nvSpPr>
          <p:spPr bwMode="auto">
            <a:xfrm>
              <a:off x="300" y="1104"/>
              <a:ext cx="48" cy="48"/>
            </a:xfrm>
            <a:prstGeom prst="ellipse">
              <a:avLst/>
            </a:prstGeom>
            <a:solidFill>
              <a:schemeClr val="bg1"/>
            </a:solidFill>
            <a:ln w="9525">
              <a:solidFill>
                <a:schemeClr val="tx1"/>
              </a:solidFill>
              <a:round/>
              <a:headEnd/>
              <a:tailEnd/>
            </a:ln>
          </p:spPr>
          <p:txBody>
            <a:bodyPr wrap="none" anchor="ctr"/>
            <a:lstStyle/>
            <a:p>
              <a:endParaRPr lang="en-IN"/>
            </a:p>
          </p:txBody>
        </p:sp>
      </p:grpSp>
      <p:grpSp>
        <p:nvGrpSpPr>
          <p:cNvPr id="29" name="Group 127"/>
          <p:cNvGrpSpPr>
            <a:grpSpLocks/>
          </p:cNvGrpSpPr>
          <p:nvPr/>
        </p:nvGrpSpPr>
        <p:grpSpPr bwMode="auto">
          <a:xfrm>
            <a:off x="2438400" y="2590800"/>
            <a:ext cx="769938" cy="293688"/>
            <a:chOff x="1722" y="2016"/>
            <a:chExt cx="519" cy="198"/>
          </a:xfrm>
        </p:grpSpPr>
        <p:sp>
          <p:nvSpPr>
            <p:cNvPr id="1150" name="Line 128"/>
            <p:cNvSpPr>
              <a:spLocks noChangeShapeType="1"/>
            </p:cNvSpPr>
            <p:nvPr/>
          </p:nvSpPr>
          <p:spPr bwMode="auto">
            <a:xfrm flipH="1" flipV="1">
              <a:off x="1722" y="2022"/>
              <a:ext cx="384" cy="192"/>
            </a:xfrm>
            <a:prstGeom prst="line">
              <a:avLst/>
            </a:prstGeom>
            <a:noFill/>
            <a:ln w="9525">
              <a:solidFill>
                <a:schemeClr val="tx1"/>
              </a:solidFill>
              <a:round/>
              <a:headEnd/>
              <a:tailEnd type="triangle" w="med" len="med"/>
            </a:ln>
          </p:spPr>
          <p:txBody>
            <a:bodyPr wrap="none" anchor="ctr"/>
            <a:lstStyle/>
            <a:p>
              <a:endParaRPr lang="en-IN"/>
            </a:p>
          </p:txBody>
        </p:sp>
        <p:sp>
          <p:nvSpPr>
            <p:cNvPr id="1151" name="Text Box 129"/>
            <p:cNvSpPr txBox="1">
              <a:spLocks noChangeArrowheads="1"/>
            </p:cNvSpPr>
            <p:nvPr/>
          </p:nvSpPr>
          <p:spPr bwMode="auto">
            <a:xfrm rot="1545351">
              <a:off x="1760" y="2016"/>
              <a:ext cx="481" cy="185"/>
            </a:xfrm>
            <a:prstGeom prst="rect">
              <a:avLst/>
            </a:prstGeom>
            <a:noFill/>
            <a:ln w="9525">
              <a:noFill/>
              <a:miter lim="800000"/>
              <a:headEnd/>
              <a:tailEnd/>
            </a:ln>
          </p:spPr>
          <p:txBody>
            <a:bodyPr wrap="none">
              <a:spAutoFit/>
            </a:bodyPr>
            <a:lstStyle/>
            <a:p>
              <a:pPr algn="ctr"/>
              <a:r>
                <a:rPr lang="en-US" sz="1200" i="1">
                  <a:latin typeface="Times New Roman" pitchFamily="18" charset="0"/>
                </a:rPr>
                <a:t>For F.V.</a:t>
              </a:r>
            </a:p>
          </p:txBody>
        </p:sp>
      </p:grpSp>
      <p:grpSp>
        <p:nvGrpSpPr>
          <p:cNvPr id="30" name="Group 130"/>
          <p:cNvGrpSpPr>
            <a:grpSpLocks/>
          </p:cNvGrpSpPr>
          <p:nvPr/>
        </p:nvGrpSpPr>
        <p:grpSpPr bwMode="auto">
          <a:xfrm>
            <a:off x="1787525" y="950913"/>
            <a:ext cx="274638" cy="725487"/>
            <a:chOff x="1093" y="203"/>
            <a:chExt cx="200" cy="529"/>
          </a:xfrm>
        </p:grpSpPr>
        <p:sp>
          <p:nvSpPr>
            <p:cNvPr id="1148" name="Line 131"/>
            <p:cNvSpPr>
              <a:spLocks noChangeShapeType="1"/>
            </p:cNvSpPr>
            <p:nvPr/>
          </p:nvSpPr>
          <p:spPr bwMode="auto">
            <a:xfrm>
              <a:off x="1230" y="336"/>
              <a:ext cx="0" cy="396"/>
            </a:xfrm>
            <a:prstGeom prst="line">
              <a:avLst/>
            </a:prstGeom>
            <a:noFill/>
            <a:ln w="9525">
              <a:solidFill>
                <a:schemeClr val="tx1"/>
              </a:solidFill>
              <a:round/>
              <a:headEnd/>
              <a:tailEnd type="triangle" w="med" len="med"/>
            </a:ln>
          </p:spPr>
          <p:txBody>
            <a:bodyPr wrap="none" anchor="ctr"/>
            <a:lstStyle/>
            <a:p>
              <a:endParaRPr lang="en-IN"/>
            </a:p>
          </p:txBody>
        </p:sp>
        <p:sp>
          <p:nvSpPr>
            <p:cNvPr id="1149" name="Text Box 132"/>
            <p:cNvSpPr txBox="1">
              <a:spLocks noChangeArrowheads="1"/>
            </p:cNvSpPr>
            <p:nvPr/>
          </p:nvSpPr>
          <p:spPr bwMode="auto">
            <a:xfrm rot="-5445560">
              <a:off x="936" y="360"/>
              <a:ext cx="514" cy="200"/>
            </a:xfrm>
            <a:prstGeom prst="rect">
              <a:avLst/>
            </a:prstGeom>
            <a:noFill/>
            <a:ln w="9525">
              <a:noFill/>
              <a:miter lim="800000"/>
              <a:headEnd/>
              <a:tailEnd/>
            </a:ln>
          </p:spPr>
          <p:txBody>
            <a:bodyPr wrap="none">
              <a:spAutoFit/>
            </a:bodyPr>
            <a:lstStyle/>
            <a:p>
              <a:pPr algn="ctr"/>
              <a:r>
                <a:rPr lang="en-US" sz="1200" i="1">
                  <a:latin typeface="Times New Roman" pitchFamily="18" charset="0"/>
                </a:rPr>
                <a:t>For T.V.</a:t>
              </a:r>
            </a:p>
          </p:txBody>
        </p:sp>
      </p:grpSp>
      <p:grpSp>
        <p:nvGrpSpPr>
          <p:cNvPr id="31" name="Group 133"/>
          <p:cNvGrpSpPr>
            <a:grpSpLocks/>
          </p:cNvGrpSpPr>
          <p:nvPr/>
        </p:nvGrpSpPr>
        <p:grpSpPr bwMode="auto">
          <a:xfrm>
            <a:off x="7723188" y="876300"/>
            <a:ext cx="274637" cy="752475"/>
            <a:chOff x="1095" y="224"/>
            <a:chExt cx="186" cy="508"/>
          </a:xfrm>
        </p:grpSpPr>
        <p:sp>
          <p:nvSpPr>
            <p:cNvPr id="1146" name="Line 134"/>
            <p:cNvSpPr>
              <a:spLocks noChangeShapeType="1"/>
            </p:cNvSpPr>
            <p:nvPr/>
          </p:nvSpPr>
          <p:spPr bwMode="auto">
            <a:xfrm>
              <a:off x="1230" y="336"/>
              <a:ext cx="0" cy="396"/>
            </a:xfrm>
            <a:prstGeom prst="line">
              <a:avLst/>
            </a:prstGeom>
            <a:noFill/>
            <a:ln w="9525">
              <a:solidFill>
                <a:schemeClr val="tx1"/>
              </a:solidFill>
              <a:round/>
              <a:headEnd/>
              <a:tailEnd type="triangle" w="med" len="med"/>
            </a:ln>
          </p:spPr>
          <p:txBody>
            <a:bodyPr wrap="none" anchor="ctr"/>
            <a:lstStyle/>
            <a:p>
              <a:endParaRPr lang="en-IN"/>
            </a:p>
          </p:txBody>
        </p:sp>
        <p:sp>
          <p:nvSpPr>
            <p:cNvPr id="1147" name="Text Box 135"/>
            <p:cNvSpPr txBox="1">
              <a:spLocks noChangeArrowheads="1"/>
            </p:cNvSpPr>
            <p:nvPr/>
          </p:nvSpPr>
          <p:spPr bwMode="auto">
            <a:xfrm rot="-5445560">
              <a:off x="950" y="369"/>
              <a:ext cx="475" cy="186"/>
            </a:xfrm>
            <a:prstGeom prst="rect">
              <a:avLst/>
            </a:prstGeom>
            <a:noFill/>
            <a:ln w="9525">
              <a:noFill/>
              <a:miter lim="800000"/>
              <a:headEnd/>
              <a:tailEnd/>
            </a:ln>
          </p:spPr>
          <p:txBody>
            <a:bodyPr wrap="none">
              <a:spAutoFit/>
            </a:bodyPr>
            <a:lstStyle/>
            <a:p>
              <a:pPr algn="ctr"/>
              <a:r>
                <a:rPr lang="en-US" sz="1200" i="1">
                  <a:latin typeface="Times New Roman" pitchFamily="18" charset="0"/>
                </a:rPr>
                <a:t>For T.V.</a:t>
              </a:r>
            </a:p>
          </p:txBody>
        </p:sp>
      </p:grpSp>
      <p:grpSp>
        <p:nvGrpSpPr>
          <p:cNvPr id="6176" name="Group 136"/>
          <p:cNvGrpSpPr>
            <a:grpSpLocks/>
          </p:cNvGrpSpPr>
          <p:nvPr/>
        </p:nvGrpSpPr>
        <p:grpSpPr bwMode="auto">
          <a:xfrm rot="210307">
            <a:off x="8370888" y="2540000"/>
            <a:ext cx="773112" cy="295275"/>
            <a:chOff x="1722" y="2015"/>
            <a:chExt cx="521" cy="199"/>
          </a:xfrm>
        </p:grpSpPr>
        <p:sp>
          <p:nvSpPr>
            <p:cNvPr id="1144" name="Line 137"/>
            <p:cNvSpPr>
              <a:spLocks noChangeShapeType="1"/>
            </p:cNvSpPr>
            <p:nvPr/>
          </p:nvSpPr>
          <p:spPr bwMode="auto">
            <a:xfrm flipH="1" flipV="1">
              <a:off x="1722" y="2022"/>
              <a:ext cx="384" cy="192"/>
            </a:xfrm>
            <a:prstGeom prst="line">
              <a:avLst/>
            </a:prstGeom>
            <a:noFill/>
            <a:ln w="9525">
              <a:solidFill>
                <a:schemeClr val="tx1"/>
              </a:solidFill>
              <a:round/>
              <a:headEnd/>
              <a:tailEnd type="triangle" w="med" len="med"/>
            </a:ln>
          </p:spPr>
          <p:txBody>
            <a:bodyPr wrap="none" anchor="ctr"/>
            <a:lstStyle/>
            <a:p>
              <a:endParaRPr lang="en-IN"/>
            </a:p>
          </p:txBody>
        </p:sp>
        <p:sp>
          <p:nvSpPr>
            <p:cNvPr id="1145" name="Text Box 138"/>
            <p:cNvSpPr txBox="1">
              <a:spLocks noChangeArrowheads="1"/>
            </p:cNvSpPr>
            <p:nvPr/>
          </p:nvSpPr>
          <p:spPr bwMode="auto">
            <a:xfrm rot="1545351">
              <a:off x="1762" y="2015"/>
              <a:ext cx="481" cy="186"/>
            </a:xfrm>
            <a:prstGeom prst="rect">
              <a:avLst/>
            </a:prstGeom>
            <a:noFill/>
            <a:ln w="9525">
              <a:noFill/>
              <a:miter lim="800000"/>
              <a:headEnd/>
              <a:tailEnd/>
            </a:ln>
          </p:spPr>
          <p:txBody>
            <a:bodyPr wrap="none">
              <a:spAutoFit/>
            </a:bodyPr>
            <a:lstStyle/>
            <a:p>
              <a:pPr algn="ctr"/>
              <a:r>
                <a:rPr lang="en-US" sz="1200" i="1">
                  <a:latin typeface="Times New Roman" pitchFamily="18" charset="0"/>
                </a:rPr>
                <a:t>For F.V.</a:t>
              </a:r>
            </a:p>
          </p:txBody>
        </p:sp>
      </p:grpSp>
      <p:grpSp>
        <p:nvGrpSpPr>
          <p:cNvPr id="6177" name="Group 139"/>
          <p:cNvGrpSpPr>
            <a:grpSpLocks/>
          </p:cNvGrpSpPr>
          <p:nvPr/>
        </p:nvGrpSpPr>
        <p:grpSpPr bwMode="auto">
          <a:xfrm>
            <a:off x="1162050" y="1990725"/>
            <a:ext cx="1182688" cy="1566863"/>
            <a:chOff x="672" y="1014"/>
            <a:chExt cx="864" cy="1146"/>
          </a:xfrm>
        </p:grpSpPr>
        <p:grpSp>
          <p:nvGrpSpPr>
            <p:cNvPr id="1132" name="Group 140"/>
            <p:cNvGrpSpPr>
              <a:grpSpLocks/>
            </p:cNvGrpSpPr>
            <p:nvPr/>
          </p:nvGrpSpPr>
          <p:grpSpPr bwMode="auto">
            <a:xfrm>
              <a:off x="1272" y="1014"/>
              <a:ext cx="0" cy="624"/>
              <a:chOff x="1272" y="1014"/>
              <a:chExt cx="0" cy="624"/>
            </a:xfrm>
          </p:grpSpPr>
          <p:sp>
            <p:nvSpPr>
              <p:cNvPr id="1142" name="Line 141"/>
              <p:cNvSpPr>
                <a:spLocks noChangeShapeType="1"/>
              </p:cNvSpPr>
              <p:nvPr/>
            </p:nvSpPr>
            <p:spPr bwMode="auto">
              <a:xfrm>
                <a:off x="1272" y="1014"/>
                <a:ext cx="0" cy="624"/>
              </a:xfrm>
              <a:prstGeom prst="line">
                <a:avLst/>
              </a:prstGeom>
              <a:noFill/>
              <a:ln w="9525">
                <a:solidFill>
                  <a:schemeClr val="bg2"/>
                </a:solidFill>
                <a:round/>
                <a:headEnd/>
                <a:tailEnd/>
              </a:ln>
            </p:spPr>
            <p:txBody>
              <a:bodyPr wrap="none" anchor="ctr"/>
              <a:lstStyle/>
              <a:p>
                <a:endParaRPr lang="en-IN"/>
              </a:p>
            </p:txBody>
          </p:sp>
          <p:sp>
            <p:nvSpPr>
              <p:cNvPr id="1143" name="Line 142"/>
              <p:cNvSpPr>
                <a:spLocks noChangeShapeType="1"/>
              </p:cNvSpPr>
              <p:nvPr/>
            </p:nvSpPr>
            <p:spPr bwMode="auto">
              <a:xfrm>
                <a:off x="1272" y="1440"/>
                <a:ext cx="0" cy="144"/>
              </a:xfrm>
              <a:prstGeom prst="line">
                <a:avLst/>
              </a:prstGeom>
              <a:noFill/>
              <a:ln w="9525">
                <a:solidFill>
                  <a:schemeClr val="bg2"/>
                </a:solidFill>
                <a:round/>
                <a:headEnd/>
                <a:tailEnd type="triangle" w="med" len="med"/>
              </a:ln>
            </p:spPr>
            <p:txBody>
              <a:bodyPr wrap="none" anchor="ctr"/>
              <a:lstStyle/>
              <a:p>
                <a:endParaRPr lang="en-IN"/>
              </a:p>
            </p:txBody>
          </p:sp>
        </p:grpSp>
        <p:grpSp>
          <p:nvGrpSpPr>
            <p:cNvPr id="1133" name="Group 143"/>
            <p:cNvGrpSpPr>
              <a:grpSpLocks/>
            </p:cNvGrpSpPr>
            <p:nvPr/>
          </p:nvGrpSpPr>
          <p:grpSpPr bwMode="auto">
            <a:xfrm>
              <a:off x="672" y="1344"/>
              <a:ext cx="0" cy="624"/>
              <a:chOff x="672" y="1344"/>
              <a:chExt cx="0" cy="624"/>
            </a:xfrm>
          </p:grpSpPr>
          <p:sp>
            <p:nvSpPr>
              <p:cNvPr id="1140" name="Line 144"/>
              <p:cNvSpPr>
                <a:spLocks noChangeShapeType="1"/>
              </p:cNvSpPr>
              <p:nvPr/>
            </p:nvSpPr>
            <p:spPr bwMode="auto">
              <a:xfrm>
                <a:off x="672" y="1344"/>
                <a:ext cx="0" cy="624"/>
              </a:xfrm>
              <a:prstGeom prst="line">
                <a:avLst/>
              </a:prstGeom>
              <a:noFill/>
              <a:ln w="9525">
                <a:solidFill>
                  <a:schemeClr val="bg2"/>
                </a:solidFill>
                <a:round/>
                <a:headEnd/>
                <a:tailEnd/>
              </a:ln>
            </p:spPr>
            <p:txBody>
              <a:bodyPr wrap="none" anchor="ctr"/>
              <a:lstStyle/>
              <a:p>
                <a:endParaRPr lang="en-IN"/>
              </a:p>
            </p:txBody>
          </p:sp>
          <p:sp>
            <p:nvSpPr>
              <p:cNvPr id="1141" name="Line 145"/>
              <p:cNvSpPr>
                <a:spLocks noChangeShapeType="1"/>
              </p:cNvSpPr>
              <p:nvPr/>
            </p:nvSpPr>
            <p:spPr bwMode="auto">
              <a:xfrm>
                <a:off x="672" y="1680"/>
                <a:ext cx="0" cy="144"/>
              </a:xfrm>
              <a:prstGeom prst="line">
                <a:avLst/>
              </a:prstGeom>
              <a:noFill/>
              <a:ln w="9525">
                <a:solidFill>
                  <a:schemeClr val="bg2"/>
                </a:solidFill>
                <a:round/>
                <a:headEnd/>
                <a:tailEnd type="triangle" w="med" len="med"/>
              </a:ln>
            </p:spPr>
            <p:txBody>
              <a:bodyPr wrap="none" anchor="ctr"/>
              <a:lstStyle/>
              <a:p>
                <a:endParaRPr lang="en-IN"/>
              </a:p>
            </p:txBody>
          </p:sp>
        </p:grpSp>
        <p:grpSp>
          <p:nvGrpSpPr>
            <p:cNvPr id="1134" name="Group 146"/>
            <p:cNvGrpSpPr>
              <a:grpSpLocks/>
            </p:cNvGrpSpPr>
            <p:nvPr/>
          </p:nvGrpSpPr>
          <p:grpSpPr bwMode="auto">
            <a:xfrm>
              <a:off x="930" y="1536"/>
              <a:ext cx="0" cy="624"/>
              <a:chOff x="930" y="1536"/>
              <a:chExt cx="0" cy="624"/>
            </a:xfrm>
          </p:grpSpPr>
          <p:sp>
            <p:nvSpPr>
              <p:cNvPr id="1138" name="Line 147"/>
              <p:cNvSpPr>
                <a:spLocks noChangeShapeType="1"/>
              </p:cNvSpPr>
              <p:nvPr/>
            </p:nvSpPr>
            <p:spPr bwMode="auto">
              <a:xfrm>
                <a:off x="930" y="1536"/>
                <a:ext cx="0" cy="624"/>
              </a:xfrm>
              <a:prstGeom prst="line">
                <a:avLst/>
              </a:prstGeom>
              <a:noFill/>
              <a:ln w="9525">
                <a:solidFill>
                  <a:schemeClr val="bg2"/>
                </a:solidFill>
                <a:round/>
                <a:headEnd/>
                <a:tailEnd/>
              </a:ln>
            </p:spPr>
            <p:txBody>
              <a:bodyPr wrap="none" anchor="ctr"/>
              <a:lstStyle/>
              <a:p>
                <a:endParaRPr lang="en-IN"/>
              </a:p>
            </p:txBody>
          </p:sp>
          <p:sp>
            <p:nvSpPr>
              <p:cNvPr id="1139" name="Line 148"/>
              <p:cNvSpPr>
                <a:spLocks noChangeShapeType="1"/>
              </p:cNvSpPr>
              <p:nvPr/>
            </p:nvSpPr>
            <p:spPr bwMode="auto">
              <a:xfrm>
                <a:off x="930" y="1776"/>
                <a:ext cx="0" cy="192"/>
              </a:xfrm>
              <a:prstGeom prst="line">
                <a:avLst/>
              </a:prstGeom>
              <a:noFill/>
              <a:ln w="9525">
                <a:solidFill>
                  <a:schemeClr val="bg2"/>
                </a:solidFill>
                <a:round/>
                <a:headEnd/>
                <a:tailEnd type="triangle" w="med" len="med"/>
              </a:ln>
            </p:spPr>
            <p:txBody>
              <a:bodyPr wrap="none" anchor="ctr"/>
              <a:lstStyle/>
              <a:p>
                <a:endParaRPr lang="en-IN"/>
              </a:p>
            </p:txBody>
          </p:sp>
        </p:grpSp>
        <p:grpSp>
          <p:nvGrpSpPr>
            <p:cNvPr id="1135" name="Group 149"/>
            <p:cNvGrpSpPr>
              <a:grpSpLocks/>
            </p:cNvGrpSpPr>
            <p:nvPr/>
          </p:nvGrpSpPr>
          <p:grpSpPr bwMode="auto">
            <a:xfrm>
              <a:off x="1536" y="1200"/>
              <a:ext cx="0" cy="624"/>
              <a:chOff x="1536" y="1200"/>
              <a:chExt cx="0" cy="624"/>
            </a:xfrm>
          </p:grpSpPr>
          <p:sp>
            <p:nvSpPr>
              <p:cNvPr id="1136" name="Line 150"/>
              <p:cNvSpPr>
                <a:spLocks noChangeShapeType="1"/>
              </p:cNvSpPr>
              <p:nvPr/>
            </p:nvSpPr>
            <p:spPr bwMode="auto">
              <a:xfrm>
                <a:off x="1536" y="1200"/>
                <a:ext cx="0" cy="624"/>
              </a:xfrm>
              <a:prstGeom prst="line">
                <a:avLst/>
              </a:prstGeom>
              <a:noFill/>
              <a:ln w="9525">
                <a:solidFill>
                  <a:schemeClr val="bg2"/>
                </a:solidFill>
                <a:round/>
                <a:headEnd/>
                <a:tailEnd/>
              </a:ln>
            </p:spPr>
            <p:txBody>
              <a:bodyPr wrap="none" anchor="ctr"/>
              <a:lstStyle/>
              <a:p>
                <a:endParaRPr lang="en-IN"/>
              </a:p>
            </p:txBody>
          </p:sp>
          <p:sp>
            <p:nvSpPr>
              <p:cNvPr id="1137" name="Line 151"/>
              <p:cNvSpPr>
                <a:spLocks noChangeShapeType="1"/>
              </p:cNvSpPr>
              <p:nvPr/>
            </p:nvSpPr>
            <p:spPr bwMode="auto">
              <a:xfrm>
                <a:off x="1536" y="1530"/>
                <a:ext cx="0" cy="144"/>
              </a:xfrm>
              <a:prstGeom prst="line">
                <a:avLst/>
              </a:prstGeom>
              <a:noFill/>
              <a:ln w="9525">
                <a:solidFill>
                  <a:schemeClr val="bg2"/>
                </a:solidFill>
                <a:round/>
                <a:headEnd/>
                <a:tailEnd type="triangle" w="med" len="med"/>
              </a:ln>
            </p:spPr>
            <p:txBody>
              <a:bodyPr wrap="none" anchor="ctr"/>
              <a:lstStyle/>
              <a:p>
                <a:endParaRPr lang="en-IN"/>
              </a:p>
            </p:txBody>
          </p:sp>
        </p:grpSp>
      </p:grpSp>
      <p:grpSp>
        <p:nvGrpSpPr>
          <p:cNvPr id="6182" name="Group 152"/>
          <p:cNvGrpSpPr>
            <a:grpSpLocks/>
          </p:cNvGrpSpPr>
          <p:nvPr/>
        </p:nvGrpSpPr>
        <p:grpSpPr bwMode="auto">
          <a:xfrm>
            <a:off x="427038" y="5210175"/>
            <a:ext cx="2005012" cy="1503363"/>
            <a:chOff x="280" y="3216"/>
            <a:chExt cx="1352" cy="1013"/>
          </a:xfrm>
        </p:grpSpPr>
        <p:sp>
          <p:nvSpPr>
            <p:cNvPr id="1123" name="Rectangle 153"/>
            <p:cNvSpPr>
              <a:spLocks noChangeArrowheads="1"/>
            </p:cNvSpPr>
            <p:nvPr/>
          </p:nvSpPr>
          <p:spPr bwMode="auto">
            <a:xfrm>
              <a:off x="336" y="3453"/>
              <a:ext cx="1296" cy="72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1124" name="Rectangle 154"/>
            <p:cNvSpPr>
              <a:spLocks noChangeArrowheads="1"/>
            </p:cNvSpPr>
            <p:nvPr/>
          </p:nvSpPr>
          <p:spPr bwMode="auto">
            <a:xfrm>
              <a:off x="630" y="3648"/>
              <a:ext cx="672" cy="288"/>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1125" name="Line 155"/>
            <p:cNvSpPr>
              <a:spLocks noChangeShapeType="1"/>
            </p:cNvSpPr>
            <p:nvPr/>
          </p:nvSpPr>
          <p:spPr bwMode="auto">
            <a:xfrm flipV="1">
              <a:off x="624" y="3216"/>
              <a:ext cx="0" cy="528"/>
            </a:xfrm>
            <a:prstGeom prst="line">
              <a:avLst/>
            </a:prstGeom>
            <a:noFill/>
            <a:ln w="9525">
              <a:solidFill>
                <a:schemeClr val="bg2"/>
              </a:solidFill>
              <a:round/>
              <a:headEnd/>
              <a:tailEnd/>
            </a:ln>
          </p:spPr>
          <p:txBody>
            <a:bodyPr wrap="none" anchor="ctr"/>
            <a:lstStyle/>
            <a:p>
              <a:endParaRPr lang="en-IN"/>
            </a:p>
          </p:txBody>
        </p:sp>
        <p:sp>
          <p:nvSpPr>
            <p:cNvPr id="1126" name="Line 156"/>
            <p:cNvSpPr>
              <a:spLocks noChangeShapeType="1"/>
            </p:cNvSpPr>
            <p:nvPr/>
          </p:nvSpPr>
          <p:spPr bwMode="auto">
            <a:xfrm flipV="1">
              <a:off x="1296" y="3216"/>
              <a:ext cx="0" cy="576"/>
            </a:xfrm>
            <a:prstGeom prst="line">
              <a:avLst/>
            </a:prstGeom>
            <a:noFill/>
            <a:ln w="9525">
              <a:solidFill>
                <a:schemeClr val="bg2"/>
              </a:solidFill>
              <a:round/>
              <a:headEnd/>
              <a:tailEnd/>
            </a:ln>
          </p:spPr>
          <p:txBody>
            <a:bodyPr wrap="none" anchor="ctr"/>
            <a:lstStyle/>
            <a:p>
              <a:endParaRPr lang="en-IN"/>
            </a:p>
          </p:txBody>
        </p:sp>
        <p:sp>
          <p:nvSpPr>
            <p:cNvPr id="1127" name="Text Box 157"/>
            <p:cNvSpPr txBox="1">
              <a:spLocks noChangeArrowheads="1"/>
            </p:cNvSpPr>
            <p:nvPr/>
          </p:nvSpPr>
          <p:spPr bwMode="auto">
            <a:xfrm>
              <a:off x="280" y="4044"/>
              <a:ext cx="255" cy="185"/>
            </a:xfrm>
            <a:prstGeom prst="rect">
              <a:avLst/>
            </a:prstGeom>
            <a:noFill/>
            <a:ln w="9525">
              <a:noFill/>
              <a:miter lim="800000"/>
              <a:headEnd/>
              <a:tailEnd/>
            </a:ln>
          </p:spPr>
          <p:txBody>
            <a:bodyPr wrap="none">
              <a:spAutoFit/>
            </a:bodyPr>
            <a:lstStyle/>
            <a:p>
              <a:pPr algn="ctr"/>
              <a:r>
                <a:rPr lang="en-US" sz="1200">
                  <a:latin typeface="Times New Roman" pitchFamily="18" charset="0"/>
                </a:rPr>
                <a:t>HP</a:t>
              </a:r>
            </a:p>
          </p:txBody>
        </p:sp>
        <p:sp>
          <p:nvSpPr>
            <p:cNvPr id="1128" name="Text Box 158"/>
            <p:cNvSpPr txBox="1">
              <a:spLocks noChangeArrowheads="1"/>
            </p:cNvSpPr>
            <p:nvPr/>
          </p:nvSpPr>
          <p:spPr bwMode="auto">
            <a:xfrm>
              <a:off x="477" y="3567"/>
              <a:ext cx="170" cy="185"/>
            </a:xfrm>
            <a:prstGeom prst="rect">
              <a:avLst/>
            </a:prstGeom>
            <a:noFill/>
            <a:ln w="9525">
              <a:noFill/>
              <a:miter lim="800000"/>
              <a:headEnd/>
              <a:tailEnd/>
            </a:ln>
          </p:spPr>
          <p:txBody>
            <a:bodyPr wrap="none">
              <a:spAutoFit/>
            </a:bodyPr>
            <a:lstStyle/>
            <a:p>
              <a:pPr algn="ctr"/>
              <a:r>
                <a:rPr lang="en-US" sz="1200">
                  <a:latin typeface="Times New Roman" pitchFamily="18" charset="0"/>
                </a:rPr>
                <a:t>a</a:t>
              </a:r>
            </a:p>
          </p:txBody>
        </p:sp>
        <p:sp>
          <p:nvSpPr>
            <p:cNvPr id="1129" name="Text Box 159"/>
            <p:cNvSpPr txBox="1">
              <a:spLocks noChangeArrowheads="1"/>
            </p:cNvSpPr>
            <p:nvPr/>
          </p:nvSpPr>
          <p:spPr bwMode="auto">
            <a:xfrm>
              <a:off x="478" y="3807"/>
              <a:ext cx="176" cy="185"/>
            </a:xfrm>
            <a:prstGeom prst="rect">
              <a:avLst/>
            </a:prstGeom>
            <a:noFill/>
            <a:ln w="9525">
              <a:noFill/>
              <a:miter lim="800000"/>
              <a:headEnd/>
              <a:tailEnd/>
            </a:ln>
          </p:spPr>
          <p:txBody>
            <a:bodyPr wrap="none">
              <a:spAutoFit/>
            </a:bodyPr>
            <a:lstStyle/>
            <a:p>
              <a:pPr algn="ctr"/>
              <a:r>
                <a:rPr lang="en-US" sz="1200">
                  <a:latin typeface="Times New Roman" pitchFamily="18" charset="0"/>
                </a:rPr>
                <a:t>b</a:t>
              </a:r>
            </a:p>
          </p:txBody>
        </p:sp>
        <p:sp>
          <p:nvSpPr>
            <p:cNvPr id="1130" name="Text Box 160"/>
            <p:cNvSpPr txBox="1">
              <a:spLocks noChangeArrowheads="1"/>
            </p:cNvSpPr>
            <p:nvPr/>
          </p:nvSpPr>
          <p:spPr bwMode="auto">
            <a:xfrm>
              <a:off x="1270" y="3807"/>
              <a:ext cx="170" cy="185"/>
            </a:xfrm>
            <a:prstGeom prst="rect">
              <a:avLst/>
            </a:prstGeom>
            <a:noFill/>
            <a:ln w="9525">
              <a:noFill/>
              <a:miter lim="800000"/>
              <a:headEnd/>
              <a:tailEnd/>
            </a:ln>
          </p:spPr>
          <p:txBody>
            <a:bodyPr wrap="none">
              <a:spAutoFit/>
            </a:bodyPr>
            <a:lstStyle/>
            <a:p>
              <a:pPr algn="ctr"/>
              <a:r>
                <a:rPr lang="en-US" sz="1200">
                  <a:latin typeface="Times New Roman" pitchFamily="18" charset="0"/>
                </a:rPr>
                <a:t>c</a:t>
              </a:r>
            </a:p>
          </p:txBody>
        </p:sp>
        <p:sp>
          <p:nvSpPr>
            <p:cNvPr id="1131" name="Text Box 161"/>
            <p:cNvSpPr txBox="1">
              <a:spLocks noChangeArrowheads="1"/>
            </p:cNvSpPr>
            <p:nvPr/>
          </p:nvSpPr>
          <p:spPr bwMode="auto">
            <a:xfrm>
              <a:off x="1270" y="3567"/>
              <a:ext cx="176" cy="185"/>
            </a:xfrm>
            <a:prstGeom prst="rect">
              <a:avLst/>
            </a:prstGeom>
            <a:noFill/>
            <a:ln w="9525">
              <a:noFill/>
              <a:miter lim="800000"/>
              <a:headEnd/>
              <a:tailEnd/>
            </a:ln>
          </p:spPr>
          <p:txBody>
            <a:bodyPr wrap="none">
              <a:spAutoFit/>
            </a:bodyPr>
            <a:lstStyle/>
            <a:p>
              <a:pPr algn="ctr"/>
              <a:r>
                <a:rPr lang="en-US" sz="1200">
                  <a:latin typeface="Times New Roman" pitchFamily="18" charset="0"/>
                </a:rPr>
                <a:t>d</a:t>
              </a:r>
            </a:p>
          </p:txBody>
        </p:sp>
      </p:grpSp>
      <p:grpSp>
        <p:nvGrpSpPr>
          <p:cNvPr id="6183" name="Group 162"/>
          <p:cNvGrpSpPr>
            <a:grpSpLocks/>
          </p:cNvGrpSpPr>
          <p:nvPr/>
        </p:nvGrpSpPr>
        <p:grpSpPr bwMode="auto">
          <a:xfrm>
            <a:off x="4354513" y="4724400"/>
            <a:ext cx="3875087" cy="728663"/>
            <a:chOff x="2928" y="2806"/>
            <a:chExt cx="2256" cy="577"/>
          </a:xfrm>
        </p:grpSpPr>
        <p:sp>
          <p:nvSpPr>
            <p:cNvPr id="1113" name="Line 163"/>
            <p:cNvSpPr>
              <a:spLocks noChangeShapeType="1"/>
            </p:cNvSpPr>
            <p:nvPr/>
          </p:nvSpPr>
          <p:spPr bwMode="auto">
            <a:xfrm>
              <a:off x="2928" y="2928"/>
              <a:ext cx="2256" cy="0"/>
            </a:xfrm>
            <a:prstGeom prst="line">
              <a:avLst/>
            </a:prstGeom>
            <a:noFill/>
            <a:ln w="9525">
              <a:solidFill>
                <a:schemeClr val="folHlink"/>
              </a:solidFill>
              <a:round/>
              <a:headEnd/>
              <a:tailEnd/>
            </a:ln>
          </p:spPr>
          <p:txBody>
            <a:bodyPr wrap="none" anchor="ctr"/>
            <a:lstStyle/>
            <a:p>
              <a:endParaRPr lang="en-IN"/>
            </a:p>
          </p:txBody>
        </p:sp>
        <p:sp>
          <p:nvSpPr>
            <p:cNvPr id="1114" name="Line 164"/>
            <p:cNvSpPr>
              <a:spLocks noChangeShapeType="1"/>
            </p:cNvSpPr>
            <p:nvPr/>
          </p:nvSpPr>
          <p:spPr bwMode="auto">
            <a:xfrm>
              <a:off x="3168" y="3264"/>
              <a:ext cx="1968" cy="0"/>
            </a:xfrm>
            <a:prstGeom prst="line">
              <a:avLst/>
            </a:prstGeom>
            <a:noFill/>
            <a:ln w="9525">
              <a:solidFill>
                <a:schemeClr val="folHlink"/>
              </a:solidFill>
              <a:round/>
              <a:headEnd/>
              <a:tailEnd/>
            </a:ln>
          </p:spPr>
          <p:txBody>
            <a:bodyPr wrap="none" anchor="ctr"/>
            <a:lstStyle/>
            <a:p>
              <a:endParaRPr lang="en-IN"/>
            </a:p>
          </p:txBody>
        </p:sp>
        <p:sp>
          <p:nvSpPr>
            <p:cNvPr id="1115" name="Line 165"/>
            <p:cNvSpPr>
              <a:spLocks noChangeShapeType="1"/>
            </p:cNvSpPr>
            <p:nvPr/>
          </p:nvSpPr>
          <p:spPr bwMode="auto">
            <a:xfrm>
              <a:off x="4752" y="2928"/>
              <a:ext cx="192" cy="0"/>
            </a:xfrm>
            <a:prstGeom prst="line">
              <a:avLst/>
            </a:prstGeom>
            <a:noFill/>
            <a:ln w="28575">
              <a:solidFill>
                <a:srgbClr val="FF3300"/>
              </a:solidFill>
              <a:round/>
              <a:headEnd/>
              <a:tailEnd/>
            </a:ln>
          </p:spPr>
          <p:txBody>
            <a:bodyPr wrap="none" anchor="ctr"/>
            <a:lstStyle/>
            <a:p>
              <a:endParaRPr lang="en-IN"/>
            </a:p>
          </p:txBody>
        </p:sp>
        <p:sp>
          <p:nvSpPr>
            <p:cNvPr id="1116" name="Line 166"/>
            <p:cNvSpPr>
              <a:spLocks noChangeShapeType="1"/>
            </p:cNvSpPr>
            <p:nvPr/>
          </p:nvSpPr>
          <p:spPr bwMode="auto">
            <a:xfrm>
              <a:off x="4368" y="3264"/>
              <a:ext cx="192" cy="0"/>
            </a:xfrm>
            <a:prstGeom prst="line">
              <a:avLst/>
            </a:prstGeom>
            <a:noFill/>
            <a:ln w="28575">
              <a:solidFill>
                <a:srgbClr val="FF3300"/>
              </a:solidFill>
              <a:round/>
              <a:headEnd/>
              <a:tailEnd/>
            </a:ln>
          </p:spPr>
          <p:txBody>
            <a:bodyPr wrap="none" anchor="ctr"/>
            <a:lstStyle/>
            <a:p>
              <a:endParaRPr lang="en-IN"/>
            </a:p>
          </p:txBody>
        </p:sp>
        <p:sp>
          <p:nvSpPr>
            <p:cNvPr id="1117" name="Line 167"/>
            <p:cNvSpPr>
              <a:spLocks noChangeShapeType="1"/>
            </p:cNvSpPr>
            <p:nvPr/>
          </p:nvSpPr>
          <p:spPr bwMode="auto">
            <a:xfrm flipH="1">
              <a:off x="4368" y="2928"/>
              <a:ext cx="384" cy="336"/>
            </a:xfrm>
            <a:prstGeom prst="line">
              <a:avLst/>
            </a:prstGeom>
            <a:noFill/>
            <a:ln w="28575">
              <a:solidFill>
                <a:srgbClr val="FF3300"/>
              </a:solidFill>
              <a:round/>
              <a:headEnd/>
              <a:tailEnd/>
            </a:ln>
          </p:spPr>
          <p:txBody>
            <a:bodyPr wrap="none" anchor="ctr"/>
            <a:lstStyle/>
            <a:p>
              <a:endParaRPr lang="en-IN"/>
            </a:p>
          </p:txBody>
        </p:sp>
        <p:sp>
          <p:nvSpPr>
            <p:cNvPr id="1118" name="Line 168"/>
            <p:cNvSpPr>
              <a:spLocks noChangeShapeType="1"/>
            </p:cNvSpPr>
            <p:nvPr/>
          </p:nvSpPr>
          <p:spPr bwMode="auto">
            <a:xfrm flipH="1">
              <a:off x="4560" y="2928"/>
              <a:ext cx="384" cy="336"/>
            </a:xfrm>
            <a:prstGeom prst="line">
              <a:avLst/>
            </a:prstGeom>
            <a:noFill/>
            <a:ln w="28575">
              <a:solidFill>
                <a:srgbClr val="FF3300"/>
              </a:solidFill>
              <a:round/>
              <a:headEnd/>
              <a:tailEnd/>
            </a:ln>
          </p:spPr>
          <p:txBody>
            <a:bodyPr wrap="none" anchor="ctr"/>
            <a:lstStyle/>
            <a:p>
              <a:endParaRPr lang="en-IN"/>
            </a:p>
          </p:txBody>
        </p:sp>
        <p:sp>
          <p:nvSpPr>
            <p:cNvPr id="1119" name="Text Box 169"/>
            <p:cNvSpPr txBox="1">
              <a:spLocks noChangeArrowheads="1"/>
            </p:cNvSpPr>
            <p:nvPr/>
          </p:nvSpPr>
          <p:spPr bwMode="auto">
            <a:xfrm>
              <a:off x="4239" y="3135"/>
              <a:ext cx="207" cy="218"/>
            </a:xfrm>
            <a:prstGeom prst="rect">
              <a:avLst/>
            </a:prstGeom>
            <a:noFill/>
            <a:ln w="9525">
              <a:noFill/>
              <a:miter lim="800000"/>
              <a:headEnd/>
              <a:tailEnd/>
            </a:ln>
          </p:spPr>
          <p:txBody>
            <a:bodyPr wrap="none">
              <a:spAutoFit/>
            </a:bodyPr>
            <a:lstStyle/>
            <a:p>
              <a:pPr algn="ctr"/>
              <a:r>
                <a:rPr lang="en-US" sz="1200">
                  <a:latin typeface="Times New Roman" pitchFamily="18" charset="0"/>
                </a:rPr>
                <a:t>a</a:t>
              </a:r>
              <a:r>
                <a:rPr lang="en-US" sz="1200" baseline="-25000">
                  <a:latin typeface="Times New Roman" pitchFamily="18" charset="0"/>
                </a:rPr>
                <a:t>1</a:t>
              </a:r>
              <a:r>
                <a:rPr lang="en-US" sz="1200">
                  <a:latin typeface="Times New Roman" pitchFamily="18" charset="0"/>
                </a:rPr>
                <a:t>’</a:t>
              </a:r>
              <a:endParaRPr lang="en-US" sz="1200" baseline="-25000">
                <a:latin typeface="Times New Roman" pitchFamily="18" charset="0"/>
              </a:endParaRPr>
            </a:p>
          </p:txBody>
        </p:sp>
        <p:sp>
          <p:nvSpPr>
            <p:cNvPr id="1120" name="Text Box 170"/>
            <p:cNvSpPr txBox="1">
              <a:spLocks noChangeArrowheads="1"/>
            </p:cNvSpPr>
            <p:nvPr/>
          </p:nvSpPr>
          <p:spPr bwMode="auto">
            <a:xfrm>
              <a:off x="4582" y="2812"/>
              <a:ext cx="211" cy="218"/>
            </a:xfrm>
            <a:prstGeom prst="rect">
              <a:avLst/>
            </a:prstGeom>
            <a:noFill/>
            <a:ln w="9525">
              <a:noFill/>
              <a:miter lim="800000"/>
              <a:headEnd/>
              <a:tailEnd/>
            </a:ln>
          </p:spPr>
          <p:txBody>
            <a:bodyPr wrap="none">
              <a:spAutoFit/>
            </a:bodyPr>
            <a:lstStyle/>
            <a:p>
              <a:pPr algn="ctr"/>
              <a:r>
                <a:rPr lang="en-US" sz="1200">
                  <a:latin typeface="Times New Roman" pitchFamily="18" charset="0"/>
                </a:rPr>
                <a:t>d</a:t>
              </a:r>
              <a:r>
                <a:rPr lang="en-US" sz="1200" baseline="-25000">
                  <a:latin typeface="Times New Roman" pitchFamily="18" charset="0"/>
                </a:rPr>
                <a:t>1</a:t>
              </a:r>
              <a:r>
                <a:rPr lang="en-US" sz="1200">
                  <a:latin typeface="Times New Roman" pitchFamily="18" charset="0"/>
                </a:rPr>
                <a:t>’</a:t>
              </a:r>
              <a:endParaRPr lang="en-US" sz="1200" baseline="-25000">
                <a:latin typeface="Times New Roman" pitchFamily="18" charset="0"/>
              </a:endParaRPr>
            </a:p>
          </p:txBody>
        </p:sp>
        <p:sp>
          <p:nvSpPr>
            <p:cNvPr id="1121" name="Text Box 171"/>
            <p:cNvSpPr txBox="1">
              <a:spLocks noChangeArrowheads="1"/>
            </p:cNvSpPr>
            <p:nvPr/>
          </p:nvSpPr>
          <p:spPr bwMode="auto">
            <a:xfrm>
              <a:off x="4912" y="2806"/>
              <a:ext cx="206" cy="217"/>
            </a:xfrm>
            <a:prstGeom prst="rect">
              <a:avLst/>
            </a:prstGeom>
            <a:noFill/>
            <a:ln w="9525">
              <a:noFill/>
              <a:miter lim="800000"/>
              <a:headEnd/>
              <a:tailEnd/>
            </a:ln>
          </p:spPr>
          <p:txBody>
            <a:bodyPr wrap="none">
              <a:spAutoFit/>
            </a:bodyPr>
            <a:lstStyle/>
            <a:p>
              <a:pPr algn="ctr"/>
              <a:r>
                <a:rPr lang="en-US" sz="1200">
                  <a:latin typeface="Times New Roman" pitchFamily="18" charset="0"/>
                </a:rPr>
                <a:t>c</a:t>
              </a:r>
              <a:r>
                <a:rPr lang="en-US" sz="1200" baseline="-25000">
                  <a:latin typeface="Times New Roman" pitchFamily="18" charset="0"/>
                </a:rPr>
                <a:t>1</a:t>
              </a:r>
              <a:r>
                <a:rPr lang="en-US" sz="1200">
                  <a:latin typeface="Times New Roman" pitchFamily="18" charset="0"/>
                </a:rPr>
                <a:t>’</a:t>
              </a:r>
              <a:endParaRPr lang="en-US" sz="1200" baseline="-25000">
                <a:latin typeface="Times New Roman" pitchFamily="18" charset="0"/>
              </a:endParaRPr>
            </a:p>
          </p:txBody>
        </p:sp>
        <p:sp>
          <p:nvSpPr>
            <p:cNvPr id="1122" name="Text Box 172"/>
            <p:cNvSpPr txBox="1">
              <a:spLocks noChangeArrowheads="1"/>
            </p:cNvSpPr>
            <p:nvPr/>
          </p:nvSpPr>
          <p:spPr bwMode="auto">
            <a:xfrm>
              <a:off x="4564" y="3166"/>
              <a:ext cx="211" cy="217"/>
            </a:xfrm>
            <a:prstGeom prst="rect">
              <a:avLst/>
            </a:prstGeom>
            <a:noFill/>
            <a:ln w="9525">
              <a:noFill/>
              <a:miter lim="800000"/>
              <a:headEnd/>
              <a:tailEnd/>
            </a:ln>
          </p:spPr>
          <p:txBody>
            <a:bodyPr wrap="none">
              <a:spAutoFit/>
            </a:bodyPr>
            <a:lstStyle/>
            <a:p>
              <a:pPr algn="ctr"/>
              <a:r>
                <a:rPr lang="en-US" sz="1200">
                  <a:latin typeface="Times New Roman" pitchFamily="18" charset="0"/>
                </a:rPr>
                <a:t>b</a:t>
              </a:r>
              <a:r>
                <a:rPr lang="en-US" sz="1200" baseline="-25000">
                  <a:latin typeface="Times New Roman" pitchFamily="18" charset="0"/>
                </a:rPr>
                <a:t>1</a:t>
              </a:r>
              <a:r>
                <a:rPr lang="en-US" sz="1200">
                  <a:latin typeface="Times New Roman" pitchFamily="18" charset="0"/>
                </a:rPr>
                <a:t>’</a:t>
              </a:r>
              <a:endParaRPr lang="en-US" sz="1200" baseline="-25000">
                <a:latin typeface="Times New Roman" pitchFamily="18" charset="0"/>
              </a:endParaRPr>
            </a:p>
          </p:txBody>
        </p:sp>
      </p:grpSp>
      <p:sp>
        <p:nvSpPr>
          <p:cNvPr id="6317" name="AutoShape 173"/>
          <p:cNvSpPr>
            <a:spLocks noChangeArrowheads="1"/>
          </p:cNvSpPr>
          <p:nvPr/>
        </p:nvSpPr>
        <p:spPr bwMode="auto">
          <a:xfrm rot="19819119" flipH="1">
            <a:off x="1158875" y="2049463"/>
            <a:ext cx="1209675" cy="460375"/>
          </a:xfrm>
          <a:prstGeom prst="parallelogram">
            <a:avLst>
              <a:gd name="adj" fmla="val 46640"/>
            </a:avLst>
          </a:prstGeom>
          <a:solidFill>
            <a:schemeClr val="hlink"/>
          </a:solidFill>
          <a:ln w="19050">
            <a:solidFill>
              <a:srgbClr val="FF3300"/>
            </a:solidFill>
            <a:miter lim="800000"/>
            <a:headEnd/>
            <a:tailEnd/>
          </a:ln>
        </p:spPr>
        <p:txBody>
          <a:bodyPr wrap="none" anchor="ctr"/>
          <a:lstStyle/>
          <a:p>
            <a:endParaRPr lang="en-IN"/>
          </a:p>
        </p:txBody>
      </p:sp>
      <p:sp>
        <p:nvSpPr>
          <p:cNvPr id="6318" name="Line 174"/>
          <p:cNvSpPr>
            <a:spLocks noChangeShapeType="1"/>
          </p:cNvSpPr>
          <p:nvPr/>
        </p:nvSpPr>
        <p:spPr bwMode="auto">
          <a:xfrm flipV="1">
            <a:off x="6564313" y="2643188"/>
            <a:ext cx="276225" cy="184150"/>
          </a:xfrm>
          <a:prstGeom prst="line">
            <a:avLst/>
          </a:prstGeom>
          <a:noFill/>
          <a:ln w="9525">
            <a:solidFill>
              <a:schemeClr val="tx1"/>
            </a:solidFill>
            <a:round/>
            <a:headEnd/>
            <a:tailEnd/>
          </a:ln>
        </p:spPr>
        <p:txBody>
          <a:bodyPr wrap="none" anchor="ctr"/>
          <a:lstStyle/>
          <a:p>
            <a:endParaRPr lang="en-IN"/>
          </a:p>
        </p:txBody>
      </p:sp>
      <p:grpSp>
        <p:nvGrpSpPr>
          <p:cNvPr id="6184" name="Group 175"/>
          <p:cNvGrpSpPr>
            <a:grpSpLocks/>
          </p:cNvGrpSpPr>
          <p:nvPr/>
        </p:nvGrpSpPr>
        <p:grpSpPr bwMode="auto">
          <a:xfrm>
            <a:off x="1844675" y="4711700"/>
            <a:ext cx="3489325" cy="2001838"/>
            <a:chOff x="1104" y="2880"/>
            <a:chExt cx="2352" cy="1349"/>
          </a:xfrm>
        </p:grpSpPr>
        <p:grpSp>
          <p:nvGrpSpPr>
            <p:cNvPr id="1100" name="Group 176"/>
            <p:cNvGrpSpPr>
              <a:grpSpLocks/>
            </p:cNvGrpSpPr>
            <p:nvPr/>
          </p:nvGrpSpPr>
          <p:grpSpPr bwMode="auto">
            <a:xfrm>
              <a:off x="1104" y="3456"/>
              <a:ext cx="2352" cy="773"/>
              <a:chOff x="1104" y="3456"/>
              <a:chExt cx="2352" cy="773"/>
            </a:xfrm>
          </p:grpSpPr>
          <p:sp>
            <p:nvSpPr>
              <p:cNvPr id="1103" name="Rectangle 177"/>
              <p:cNvSpPr>
                <a:spLocks noChangeArrowheads="1"/>
              </p:cNvSpPr>
              <p:nvPr/>
            </p:nvSpPr>
            <p:spPr bwMode="auto">
              <a:xfrm>
                <a:off x="2160" y="3456"/>
                <a:ext cx="1296" cy="72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1104" name="Rectangle 178"/>
              <p:cNvSpPr>
                <a:spLocks noChangeArrowheads="1"/>
              </p:cNvSpPr>
              <p:nvPr/>
            </p:nvSpPr>
            <p:spPr bwMode="auto">
              <a:xfrm>
                <a:off x="2550" y="3648"/>
                <a:ext cx="522" cy="288"/>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1105" name="Text Box 179"/>
              <p:cNvSpPr txBox="1">
                <a:spLocks noChangeArrowheads="1"/>
              </p:cNvSpPr>
              <p:nvPr/>
            </p:nvSpPr>
            <p:spPr bwMode="auto">
              <a:xfrm>
                <a:off x="2105" y="4044"/>
                <a:ext cx="255" cy="185"/>
              </a:xfrm>
              <a:prstGeom prst="rect">
                <a:avLst/>
              </a:prstGeom>
              <a:noFill/>
              <a:ln w="9525">
                <a:noFill/>
                <a:miter lim="800000"/>
                <a:headEnd/>
                <a:tailEnd/>
              </a:ln>
            </p:spPr>
            <p:txBody>
              <a:bodyPr wrap="none">
                <a:spAutoFit/>
              </a:bodyPr>
              <a:lstStyle/>
              <a:p>
                <a:pPr algn="ctr"/>
                <a:r>
                  <a:rPr lang="en-US" sz="1200">
                    <a:latin typeface="Times New Roman" pitchFamily="18" charset="0"/>
                  </a:rPr>
                  <a:t>HP</a:t>
                </a:r>
              </a:p>
            </p:txBody>
          </p:sp>
          <p:grpSp>
            <p:nvGrpSpPr>
              <p:cNvPr id="1106" name="Group 180"/>
              <p:cNvGrpSpPr>
                <a:grpSpLocks/>
              </p:cNvGrpSpPr>
              <p:nvPr/>
            </p:nvGrpSpPr>
            <p:grpSpPr bwMode="auto">
              <a:xfrm>
                <a:off x="2400" y="3555"/>
                <a:ext cx="840" cy="486"/>
                <a:chOff x="2400" y="3555"/>
                <a:chExt cx="840" cy="486"/>
              </a:xfrm>
            </p:grpSpPr>
            <p:sp>
              <p:nvSpPr>
                <p:cNvPr id="1109" name="Text Box 181"/>
                <p:cNvSpPr txBox="1">
                  <a:spLocks noChangeArrowheads="1"/>
                </p:cNvSpPr>
                <p:nvPr/>
              </p:nvSpPr>
              <p:spPr bwMode="auto">
                <a:xfrm>
                  <a:off x="2400" y="3567"/>
                  <a:ext cx="205" cy="185"/>
                </a:xfrm>
                <a:prstGeom prst="rect">
                  <a:avLst/>
                </a:prstGeom>
                <a:noFill/>
                <a:ln w="9525">
                  <a:noFill/>
                  <a:miter lim="800000"/>
                  <a:headEnd/>
                  <a:tailEnd/>
                </a:ln>
              </p:spPr>
              <p:txBody>
                <a:bodyPr wrap="none">
                  <a:spAutoFit/>
                </a:bodyPr>
                <a:lstStyle/>
                <a:p>
                  <a:pPr algn="ctr"/>
                  <a:r>
                    <a:rPr lang="en-US" sz="1200">
                      <a:latin typeface="Times New Roman" pitchFamily="18" charset="0"/>
                    </a:rPr>
                    <a:t>a</a:t>
                  </a:r>
                  <a:r>
                    <a:rPr lang="en-US" sz="1200" baseline="-25000">
                      <a:latin typeface="Times New Roman" pitchFamily="18" charset="0"/>
                    </a:rPr>
                    <a:t>1</a:t>
                  </a:r>
                </a:p>
              </p:txBody>
            </p:sp>
            <p:sp>
              <p:nvSpPr>
                <p:cNvPr id="1110" name="Text Box 182"/>
                <p:cNvSpPr txBox="1">
                  <a:spLocks noChangeArrowheads="1"/>
                </p:cNvSpPr>
                <p:nvPr/>
              </p:nvSpPr>
              <p:spPr bwMode="auto">
                <a:xfrm>
                  <a:off x="2401" y="3854"/>
                  <a:ext cx="210" cy="185"/>
                </a:xfrm>
                <a:prstGeom prst="rect">
                  <a:avLst/>
                </a:prstGeom>
                <a:noFill/>
                <a:ln w="9525">
                  <a:noFill/>
                  <a:miter lim="800000"/>
                  <a:headEnd/>
                  <a:tailEnd/>
                </a:ln>
              </p:spPr>
              <p:txBody>
                <a:bodyPr wrap="none">
                  <a:spAutoFit/>
                </a:bodyPr>
                <a:lstStyle/>
                <a:p>
                  <a:pPr algn="ctr"/>
                  <a:r>
                    <a:rPr lang="en-US" sz="1200">
                      <a:latin typeface="Times New Roman" pitchFamily="18" charset="0"/>
                    </a:rPr>
                    <a:t>b</a:t>
                  </a:r>
                  <a:r>
                    <a:rPr lang="en-US" sz="1200" baseline="-25000">
                      <a:latin typeface="Times New Roman" pitchFamily="18" charset="0"/>
                    </a:rPr>
                    <a:t>1</a:t>
                  </a:r>
                </a:p>
              </p:txBody>
            </p:sp>
            <p:sp>
              <p:nvSpPr>
                <p:cNvPr id="1111" name="Text Box 183"/>
                <p:cNvSpPr txBox="1">
                  <a:spLocks noChangeArrowheads="1"/>
                </p:cNvSpPr>
                <p:nvPr/>
              </p:nvSpPr>
              <p:spPr bwMode="auto">
                <a:xfrm>
                  <a:off x="3024" y="3855"/>
                  <a:ext cx="204" cy="186"/>
                </a:xfrm>
                <a:prstGeom prst="rect">
                  <a:avLst/>
                </a:prstGeom>
                <a:noFill/>
                <a:ln w="9525">
                  <a:noFill/>
                  <a:miter lim="800000"/>
                  <a:headEnd/>
                  <a:tailEnd/>
                </a:ln>
              </p:spPr>
              <p:txBody>
                <a:bodyPr wrap="none">
                  <a:spAutoFit/>
                </a:bodyPr>
                <a:lstStyle/>
                <a:p>
                  <a:pPr algn="ctr"/>
                  <a:r>
                    <a:rPr lang="en-US" sz="1200">
                      <a:latin typeface="Times New Roman" pitchFamily="18" charset="0"/>
                    </a:rPr>
                    <a:t>c</a:t>
                  </a:r>
                  <a:r>
                    <a:rPr lang="en-US" sz="1200" baseline="-25000">
                      <a:latin typeface="Times New Roman" pitchFamily="18" charset="0"/>
                    </a:rPr>
                    <a:t>1</a:t>
                  </a:r>
                </a:p>
              </p:txBody>
            </p:sp>
            <p:sp>
              <p:nvSpPr>
                <p:cNvPr id="1112" name="Text Box 184"/>
                <p:cNvSpPr txBox="1">
                  <a:spLocks noChangeArrowheads="1"/>
                </p:cNvSpPr>
                <p:nvPr/>
              </p:nvSpPr>
              <p:spPr bwMode="auto">
                <a:xfrm>
                  <a:off x="3030" y="3555"/>
                  <a:ext cx="210" cy="185"/>
                </a:xfrm>
                <a:prstGeom prst="rect">
                  <a:avLst/>
                </a:prstGeom>
                <a:noFill/>
                <a:ln w="9525">
                  <a:noFill/>
                  <a:miter lim="800000"/>
                  <a:headEnd/>
                  <a:tailEnd/>
                </a:ln>
              </p:spPr>
              <p:txBody>
                <a:bodyPr wrap="none">
                  <a:spAutoFit/>
                </a:bodyPr>
                <a:lstStyle/>
                <a:p>
                  <a:pPr algn="ctr"/>
                  <a:r>
                    <a:rPr lang="en-US" sz="1200">
                      <a:latin typeface="Times New Roman" pitchFamily="18" charset="0"/>
                    </a:rPr>
                    <a:t>d</a:t>
                  </a:r>
                  <a:r>
                    <a:rPr lang="en-US" sz="1200" baseline="-25000">
                      <a:latin typeface="Times New Roman" pitchFamily="18" charset="0"/>
                    </a:rPr>
                    <a:t>1</a:t>
                  </a:r>
                </a:p>
              </p:txBody>
            </p:sp>
          </p:grpSp>
          <p:sp>
            <p:nvSpPr>
              <p:cNvPr id="1107" name="Line 185"/>
              <p:cNvSpPr>
                <a:spLocks noChangeShapeType="1"/>
              </p:cNvSpPr>
              <p:nvPr/>
            </p:nvSpPr>
            <p:spPr bwMode="auto">
              <a:xfrm>
                <a:off x="1104" y="3648"/>
                <a:ext cx="1488" cy="0"/>
              </a:xfrm>
              <a:prstGeom prst="line">
                <a:avLst/>
              </a:prstGeom>
              <a:noFill/>
              <a:ln w="9525">
                <a:solidFill>
                  <a:schemeClr val="folHlink"/>
                </a:solidFill>
                <a:round/>
                <a:headEnd/>
                <a:tailEnd/>
              </a:ln>
            </p:spPr>
            <p:txBody>
              <a:bodyPr wrap="none" anchor="ctr"/>
              <a:lstStyle/>
              <a:p>
                <a:endParaRPr lang="en-IN"/>
              </a:p>
            </p:txBody>
          </p:sp>
          <p:sp>
            <p:nvSpPr>
              <p:cNvPr id="1108" name="Line 186"/>
              <p:cNvSpPr>
                <a:spLocks noChangeShapeType="1"/>
              </p:cNvSpPr>
              <p:nvPr/>
            </p:nvSpPr>
            <p:spPr bwMode="auto">
              <a:xfrm>
                <a:off x="1104" y="3936"/>
                <a:ext cx="1440" cy="0"/>
              </a:xfrm>
              <a:prstGeom prst="line">
                <a:avLst/>
              </a:prstGeom>
              <a:noFill/>
              <a:ln w="9525">
                <a:solidFill>
                  <a:schemeClr val="folHlink"/>
                </a:solidFill>
                <a:round/>
                <a:headEnd/>
                <a:tailEnd/>
              </a:ln>
            </p:spPr>
            <p:txBody>
              <a:bodyPr wrap="none" anchor="ctr"/>
              <a:lstStyle/>
              <a:p>
                <a:endParaRPr lang="en-IN"/>
              </a:p>
            </p:txBody>
          </p:sp>
        </p:grpSp>
        <p:sp>
          <p:nvSpPr>
            <p:cNvPr id="1101" name="Line 187"/>
            <p:cNvSpPr>
              <a:spLocks noChangeShapeType="1"/>
            </p:cNvSpPr>
            <p:nvPr/>
          </p:nvSpPr>
          <p:spPr bwMode="auto">
            <a:xfrm>
              <a:off x="2544" y="3216"/>
              <a:ext cx="0" cy="720"/>
            </a:xfrm>
            <a:prstGeom prst="line">
              <a:avLst/>
            </a:prstGeom>
            <a:noFill/>
            <a:ln w="9525">
              <a:solidFill>
                <a:schemeClr val="tx1"/>
              </a:solidFill>
              <a:round/>
              <a:headEnd/>
              <a:tailEnd/>
            </a:ln>
          </p:spPr>
          <p:txBody>
            <a:bodyPr wrap="none" anchor="ctr"/>
            <a:lstStyle/>
            <a:p>
              <a:endParaRPr lang="en-IN"/>
            </a:p>
          </p:txBody>
        </p:sp>
        <p:sp>
          <p:nvSpPr>
            <p:cNvPr id="1102" name="Line 188"/>
            <p:cNvSpPr>
              <a:spLocks noChangeShapeType="1"/>
            </p:cNvSpPr>
            <p:nvPr/>
          </p:nvSpPr>
          <p:spPr bwMode="auto">
            <a:xfrm>
              <a:off x="3072" y="2880"/>
              <a:ext cx="0" cy="1104"/>
            </a:xfrm>
            <a:prstGeom prst="line">
              <a:avLst/>
            </a:prstGeom>
            <a:noFill/>
            <a:ln w="9525">
              <a:solidFill>
                <a:schemeClr val="tx1"/>
              </a:solidFill>
              <a:round/>
              <a:headEnd/>
              <a:tailEnd/>
            </a:ln>
          </p:spPr>
          <p:txBody>
            <a:bodyPr wrap="none" anchor="ctr"/>
            <a:lstStyle/>
            <a:p>
              <a:endParaRPr lang="en-IN"/>
            </a:p>
          </p:txBody>
        </p:sp>
      </p:grpSp>
      <p:sp>
        <p:nvSpPr>
          <p:cNvPr id="6333" name="Line 189"/>
          <p:cNvSpPr>
            <a:spLocks noChangeShapeType="1"/>
          </p:cNvSpPr>
          <p:nvPr/>
        </p:nvSpPr>
        <p:spPr bwMode="auto">
          <a:xfrm flipH="1">
            <a:off x="6523038" y="2832100"/>
            <a:ext cx="1425575" cy="0"/>
          </a:xfrm>
          <a:prstGeom prst="line">
            <a:avLst/>
          </a:prstGeom>
          <a:noFill/>
          <a:ln w="9525">
            <a:solidFill>
              <a:schemeClr val="tx1"/>
            </a:solidFill>
            <a:round/>
            <a:headEnd/>
            <a:tailEnd/>
          </a:ln>
        </p:spPr>
        <p:txBody>
          <a:bodyPr wrap="none" anchor="ctr"/>
          <a:lstStyle/>
          <a:p>
            <a:endParaRPr lang="en-IN"/>
          </a:p>
        </p:txBody>
      </p:sp>
      <p:sp>
        <p:nvSpPr>
          <p:cNvPr id="6334" name="WordArt 190"/>
          <p:cNvSpPr>
            <a:spLocks noChangeArrowheads="1" noChangeShapeType="1" noTextEdit="1"/>
          </p:cNvSpPr>
          <p:nvPr/>
        </p:nvSpPr>
        <p:spPr bwMode="auto">
          <a:xfrm rot="132865">
            <a:off x="3800475" y="1541463"/>
            <a:ext cx="260350" cy="263525"/>
          </a:xfrm>
          <a:prstGeom prst="rect">
            <a:avLst/>
          </a:prstGeom>
        </p:spPr>
        <p:txBody>
          <a:bodyPr wrap="none" fromWordArt="1">
            <a:prstTxWarp prst="textSlantUp">
              <a:avLst>
                <a:gd name="adj" fmla="val 55556"/>
              </a:avLst>
            </a:prstTxWarp>
          </a:bodyPr>
          <a:lstStyle/>
          <a:p>
            <a:pPr algn="ctr"/>
            <a:r>
              <a:rPr lang="en-IN" sz="1200" kern="10">
                <a:ln w="9525">
                  <a:solidFill>
                    <a:srgbClr val="000000"/>
                  </a:solidFill>
                  <a:round/>
                  <a:headEnd/>
                  <a:tailEnd/>
                </a:ln>
                <a:solidFill>
                  <a:srgbClr val="000000"/>
                </a:solidFill>
                <a:latin typeface="Arial"/>
                <a:cs typeface="Arial"/>
              </a:rPr>
              <a:t>FV-2</a:t>
            </a:r>
          </a:p>
        </p:txBody>
      </p:sp>
      <p:sp>
        <p:nvSpPr>
          <p:cNvPr id="6335" name="WordArt 191" descr="Paper bag"/>
          <p:cNvSpPr>
            <a:spLocks noChangeArrowheads="1" noChangeShapeType="1" noTextEdit="1"/>
          </p:cNvSpPr>
          <p:nvPr/>
        </p:nvSpPr>
        <p:spPr bwMode="auto">
          <a:xfrm rot="-2035882">
            <a:off x="4848225" y="3236913"/>
            <a:ext cx="339725" cy="146050"/>
          </a:xfrm>
          <a:prstGeom prst="rect">
            <a:avLst/>
          </a:prstGeom>
        </p:spPr>
        <p:txBody>
          <a:bodyPr wrap="none" fromWordArt="1">
            <a:prstTxWarp prst="textPlain">
              <a:avLst>
                <a:gd name="adj" fmla="val 56361"/>
              </a:avLst>
            </a:prstTxWarp>
          </a:bodyPr>
          <a:lstStyle/>
          <a:p>
            <a:pPr algn="ctr"/>
            <a:r>
              <a:rPr lang="en-IN" sz="800" kern="10">
                <a:ln w="9525">
                  <a:solidFill>
                    <a:srgbClr val="008000"/>
                  </a:solidFill>
                  <a:round/>
                  <a:headEnd/>
                  <a:tailEnd/>
                </a:ln>
                <a:blipFill dpi="0" rotWithShape="0">
                  <a:blip r:embed="rId6"/>
                  <a:srcRect/>
                  <a:tile tx="0" ty="0" sx="100000" sy="100000" flip="none" algn="tl"/>
                </a:blipFill>
                <a:latin typeface="Arial"/>
                <a:cs typeface="Arial"/>
              </a:rPr>
              <a:t>T V-2</a:t>
            </a:r>
          </a:p>
        </p:txBody>
      </p:sp>
      <p:grpSp>
        <p:nvGrpSpPr>
          <p:cNvPr id="6187" name="Group 192"/>
          <p:cNvGrpSpPr>
            <a:grpSpLocks/>
          </p:cNvGrpSpPr>
          <p:nvPr/>
        </p:nvGrpSpPr>
        <p:grpSpPr bwMode="auto">
          <a:xfrm>
            <a:off x="1600200" y="14288"/>
            <a:ext cx="5638800" cy="381000"/>
            <a:chOff x="1008" y="9"/>
            <a:chExt cx="3552" cy="240"/>
          </a:xfrm>
        </p:grpSpPr>
        <p:sp>
          <p:nvSpPr>
            <p:cNvPr id="1098" name="Rectangle 193"/>
            <p:cNvSpPr>
              <a:spLocks noChangeArrowheads="1"/>
            </p:cNvSpPr>
            <p:nvPr/>
          </p:nvSpPr>
          <p:spPr bwMode="auto">
            <a:xfrm>
              <a:off x="1008" y="9"/>
              <a:ext cx="3552" cy="240"/>
            </a:xfrm>
            <a:prstGeom prst="rect">
              <a:avLst/>
            </a:prstGeom>
            <a:solidFill>
              <a:schemeClr val="accent2"/>
            </a:solidFill>
            <a:ln w="9525">
              <a:solidFill>
                <a:schemeClr val="tx1"/>
              </a:solidFill>
              <a:miter lim="800000"/>
              <a:headEnd/>
              <a:tailEnd/>
            </a:ln>
          </p:spPr>
          <p:txBody>
            <a:bodyPr wrap="none" anchor="ctr"/>
            <a:lstStyle/>
            <a:p>
              <a:endParaRPr lang="en-IN"/>
            </a:p>
          </p:txBody>
        </p:sp>
        <p:sp>
          <p:nvSpPr>
            <p:cNvPr id="1099" name="Text Box 194"/>
            <p:cNvSpPr txBox="1">
              <a:spLocks noChangeArrowheads="1"/>
            </p:cNvSpPr>
            <p:nvPr/>
          </p:nvSpPr>
          <p:spPr bwMode="auto">
            <a:xfrm>
              <a:off x="1094" y="18"/>
              <a:ext cx="3421" cy="192"/>
            </a:xfrm>
            <a:prstGeom prst="rect">
              <a:avLst/>
            </a:prstGeom>
            <a:noFill/>
            <a:ln w="9525">
              <a:noFill/>
              <a:miter lim="800000"/>
              <a:headEnd/>
              <a:tailEnd/>
            </a:ln>
          </p:spPr>
          <p:txBody>
            <a:bodyPr wrap="none">
              <a:spAutoFit/>
            </a:bodyPr>
            <a:lstStyle/>
            <a:p>
              <a:pPr algn="ctr"/>
              <a:r>
                <a:rPr lang="en-US" sz="1400" b="1">
                  <a:solidFill>
                    <a:srgbClr val="FFFF66"/>
                  </a:solidFill>
                </a:rPr>
                <a:t>CASE OF A RECTANGLE – OBSERVE AND NOTE ALL STEPS.</a:t>
              </a:r>
            </a:p>
          </p:txBody>
        </p:sp>
      </p:grpSp>
      <p:sp>
        <p:nvSpPr>
          <p:cNvPr id="6339" name="Text Box 195"/>
          <p:cNvSpPr txBox="1">
            <a:spLocks noChangeArrowheads="1"/>
          </p:cNvSpPr>
          <p:nvPr/>
        </p:nvSpPr>
        <p:spPr bwMode="auto">
          <a:xfrm>
            <a:off x="128588" y="438150"/>
            <a:ext cx="2624137" cy="487363"/>
          </a:xfrm>
          <a:prstGeom prst="rect">
            <a:avLst/>
          </a:prstGeom>
          <a:noFill/>
          <a:ln w="9525">
            <a:noFill/>
            <a:miter lim="800000"/>
            <a:headEnd/>
            <a:tailEnd/>
          </a:ln>
        </p:spPr>
        <p:txBody>
          <a:bodyPr wrap="none">
            <a:spAutoFit/>
          </a:bodyPr>
          <a:lstStyle/>
          <a:p>
            <a:pPr algn="ctr"/>
            <a:r>
              <a:rPr lang="en-US" sz="1400"/>
              <a:t>SURFACE </a:t>
            </a:r>
            <a:r>
              <a:rPr lang="en-US" sz="1400" b="1">
                <a:solidFill>
                  <a:srgbClr val="CC0066"/>
                </a:solidFill>
              </a:rPr>
              <a:t>PARALLEL</a:t>
            </a:r>
            <a:r>
              <a:rPr lang="en-US" sz="1400"/>
              <a:t> </a:t>
            </a:r>
            <a:r>
              <a:rPr lang="en-US" sz="1400">
                <a:solidFill>
                  <a:srgbClr val="CC0066"/>
                </a:solidFill>
              </a:rPr>
              <a:t>TO HP</a:t>
            </a:r>
          </a:p>
          <a:p>
            <a:pPr algn="ctr"/>
            <a:r>
              <a:rPr lang="en-US" sz="1200" i="1"/>
              <a:t>PICTORIAL PRESENTATION</a:t>
            </a:r>
          </a:p>
        </p:txBody>
      </p:sp>
      <p:sp>
        <p:nvSpPr>
          <p:cNvPr id="6340" name="Text Box 196"/>
          <p:cNvSpPr txBox="1">
            <a:spLocks noChangeArrowheads="1"/>
          </p:cNvSpPr>
          <p:nvPr/>
        </p:nvSpPr>
        <p:spPr bwMode="auto">
          <a:xfrm>
            <a:off x="3260725" y="428625"/>
            <a:ext cx="2516188" cy="487363"/>
          </a:xfrm>
          <a:prstGeom prst="rect">
            <a:avLst/>
          </a:prstGeom>
          <a:noFill/>
          <a:ln w="9525">
            <a:noFill/>
            <a:miter lim="800000"/>
            <a:headEnd/>
            <a:tailEnd/>
          </a:ln>
        </p:spPr>
        <p:txBody>
          <a:bodyPr wrap="none">
            <a:spAutoFit/>
          </a:bodyPr>
          <a:lstStyle/>
          <a:p>
            <a:pPr algn="ctr"/>
            <a:r>
              <a:rPr lang="en-US" sz="1400"/>
              <a:t>SURFACE </a:t>
            </a:r>
            <a:r>
              <a:rPr lang="en-US" sz="1400" b="1">
                <a:solidFill>
                  <a:srgbClr val="CC0066"/>
                </a:solidFill>
              </a:rPr>
              <a:t>INCLINED</a:t>
            </a:r>
            <a:r>
              <a:rPr lang="en-US" sz="1400"/>
              <a:t> </a:t>
            </a:r>
            <a:r>
              <a:rPr lang="en-US" sz="1400">
                <a:solidFill>
                  <a:srgbClr val="CC0066"/>
                </a:solidFill>
              </a:rPr>
              <a:t>TO HP</a:t>
            </a:r>
          </a:p>
          <a:p>
            <a:pPr algn="ctr"/>
            <a:r>
              <a:rPr lang="en-US" sz="1200" i="1"/>
              <a:t>PICTORIAL PRESENTATION</a:t>
            </a:r>
          </a:p>
        </p:txBody>
      </p:sp>
      <p:sp>
        <p:nvSpPr>
          <p:cNvPr id="6341" name="Text Box 197"/>
          <p:cNvSpPr txBox="1">
            <a:spLocks noChangeArrowheads="1"/>
          </p:cNvSpPr>
          <p:nvPr/>
        </p:nvSpPr>
        <p:spPr bwMode="auto">
          <a:xfrm>
            <a:off x="5883275" y="409575"/>
            <a:ext cx="3167063" cy="487363"/>
          </a:xfrm>
          <a:prstGeom prst="rect">
            <a:avLst/>
          </a:prstGeom>
          <a:noFill/>
          <a:ln w="9525">
            <a:noFill/>
            <a:miter lim="800000"/>
            <a:headEnd/>
            <a:tailEnd/>
          </a:ln>
        </p:spPr>
        <p:txBody>
          <a:bodyPr wrap="none">
            <a:spAutoFit/>
          </a:bodyPr>
          <a:lstStyle/>
          <a:p>
            <a:pPr algn="ctr"/>
            <a:r>
              <a:rPr lang="en-US" sz="1400" b="1">
                <a:solidFill>
                  <a:srgbClr val="CC0066"/>
                </a:solidFill>
              </a:rPr>
              <a:t>ONE SMALL SIDE INCLINED </a:t>
            </a:r>
            <a:r>
              <a:rPr lang="en-US" sz="1400">
                <a:solidFill>
                  <a:srgbClr val="CC0066"/>
                </a:solidFill>
              </a:rPr>
              <a:t>TO VP</a:t>
            </a:r>
          </a:p>
          <a:p>
            <a:pPr algn="ctr"/>
            <a:r>
              <a:rPr lang="en-US" sz="1200" i="1"/>
              <a:t>PICTORIAL PRESENTATION</a:t>
            </a:r>
          </a:p>
        </p:txBody>
      </p:sp>
      <p:sp>
        <p:nvSpPr>
          <p:cNvPr id="6342" name="Text Box 198"/>
          <p:cNvSpPr txBox="1">
            <a:spLocks noChangeArrowheads="1"/>
          </p:cNvSpPr>
          <p:nvPr/>
        </p:nvSpPr>
        <p:spPr bwMode="auto">
          <a:xfrm>
            <a:off x="704850" y="3962400"/>
            <a:ext cx="1646238" cy="730250"/>
          </a:xfrm>
          <a:prstGeom prst="rect">
            <a:avLst/>
          </a:prstGeom>
          <a:noFill/>
          <a:ln w="9525">
            <a:noFill/>
            <a:miter lim="800000"/>
            <a:headEnd/>
            <a:tailEnd/>
          </a:ln>
        </p:spPr>
        <p:txBody>
          <a:bodyPr wrap="none">
            <a:spAutoFit/>
          </a:bodyPr>
          <a:lstStyle/>
          <a:p>
            <a:pPr algn="ctr"/>
            <a:r>
              <a:rPr lang="en-US" sz="1400" b="1" u="sng">
                <a:solidFill>
                  <a:srgbClr val="CC0066"/>
                </a:solidFill>
              </a:rPr>
              <a:t>ORTHOGRAPHIC</a:t>
            </a:r>
          </a:p>
          <a:p>
            <a:pPr algn="ctr"/>
            <a:r>
              <a:rPr lang="en-US" sz="1400"/>
              <a:t>TV-True Shape</a:t>
            </a:r>
          </a:p>
          <a:p>
            <a:pPr algn="ctr"/>
            <a:r>
              <a:rPr lang="en-US" sz="1400"/>
              <a:t>  FV- Line // to xy </a:t>
            </a:r>
          </a:p>
        </p:txBody>
      </p:sp>
      <p:sp>
        <p:nvSpPr>
          <p:cNvPr id="6343" name="Text Box 199"/>
          <p:cNvSpPr txBox="1">
            <a:spLocks noChangeArrowheads="1"/>
          </p:cNvSpPr>
          <p:nvPr/>
        </p:nvSpPr>
        <p:spPr bwMode="auto">
          <a:xfrm>
            <a:off x="3470275" y="3962400"/>
            <a:ext cx="1839913" cy="730250"/>
          </a:xfrm>
          <a:prstGeom prst="rect">
            <a:avLst/>
          </a:prstGeom>
          <a:noFill/>
          <a:ln w="9525">
            <a:noFill/>
            <a:miter lim="800000"/>
            <a:headEnd/>
            <a:tailEnd/>
          </a:ln>
        </p:spPr>
        <p:txBody>
          <a:bodyPr wrap="none">
            <a:spAutoFit/>
          </a:bodyPr>
          <a:lstStyle/>
          <a:p>
            <a:pPr algn="ctr"/>
            <a:r>
              <a:rPr lang="en-US" sz="1400" b="1" u="sng">
                <a:solidFill>
                  <a:srgbClr val="CC0066"/>
                </a:solidFill>
              </a:rPr>
              <a:t>ORTHOGRAPHIC</a:t>
            </a:r>
          </a:p>
          <a:p>
            <a:pPr algn="ctr"/>
            <a:r>
              <a:rPr lang="en-US" sz="1400"/>
              <a:t>FV- Inclined to XY</a:t>
            </a:r>
          </a:p>
          <a:p>
            <a:pPr algn="ctr"/>
            <a:r>
              <a:rPr lang="en-US" sz="1400"/>
              <a:t>TV- Reduced Shape </a:t>
            </a:r>
          </a:p>
        </p:txBody>
      </p:sp>
      <p:sp>
        <p:nvSpPr>
          <p:cNvPr id="6344" name="Text Box 200"/>
          <p:cNvSpPr txBox="1">
            <a:spLocks noChangeArrowheads="1"/>
          </p:cNvSpPr>
          <p:nvPr/>
        </p:nvSpPr>
        <p:spPr bwMode="auto">
          <a:xfrm>
            <a:off x="6345238" y="3933825"/>
            <a:ext cx="1800225" cy="730250"/>
          </a:xfrm>
          <a:prstGeom prst="rect">
            <a:avLst/>
          </a:prstGeom>
          <a:noFill/>
          <a:ln w="9525">
            <a:noFill/>
            <a:miter lim="800000"/>
            <a:headEnd/>
            <a:tailEnd/>
          </a:ln>
        </p:spPr>
        <p:txBody>
          <a:bodyPr wrap="none">
            <a:spAutoFit/>
          </a:bodyPr>
          <a:lstStyle/>
          <a:p>
            <a:pPr algn="ctr"/>
            <a:r>
              <a:rPr lang="en-US" sz="1400" b="1" u="sng">
                <a:solidFill>
                  <a:srgbClr val="CC0066"/>
                </a:solidFill>
              </a:rPr>
              <a:t>ORTHOGRAPHIC</a:t>
            </a:r>
          </a:p>
          <a:p>
            <a:pPr algn="ctr"/>
            <a:r>
              <a:rPr lang="en-US" sz="1400"/>
              <a:t>FV- Apparent Shape</a:t>
            </a:r>
          </a:p>
          <a:p>
            <a:pPr algn="ctr"/>
            <a:r>
              <a:rPr lang="en-US" sz="1400"/>
              <a:t>TV-Previous Shape </a:t>
            </a:r>
          </a:p>
        </p:txBody>
      </p:sp>
      <p:sp>
        <p:nvSpPr>
          <p:cNvPr id="6345" name="AutoShape 201"/>
          <p:cNvSpPr>
            <a:spLocks noChangeArrowheads="1"/>
          </p:cNvSpPr>
          <p:nvPr/>
        </p:nvSpPr>
        <p:spPr bwMode="auto">
          <a:xfrm>
            <a:off x="533400" y="3657600"/>
            <a:ext cx="228600" cy="685800"/>
          </a:xfrm>
          <a:prstGeom prst="upDownArrow">
            <a:avLst>
              <a:gd name="adj1" fmla="val 50000"/>
              <a:gd name="adj2" fmla="val 60000"/>
            </a:avLst>
          </a:prstGeom>
          <a:solidFill>
            <a:srgbClr val="00FF00"/>
          </a:solidFill>
          <a:ln w="9525">
            <a:solidFill>
              <a:schemeClr val="tx1"/>
            </a:solidFill>
            <a:miter lim="800000"/>
            <a:headEnd/>
            <a:tailEnd/>
          </a:ln>
        </p:spPr>
        <p:txBody>
          <a:bodyPr wrap="none" anchor="ctr"/>
          <a:lstStyle/>
          <a:p>
            <a:endParaRPr lang="en-IN"/>
          </a:p>
        </p:txBody>
      </p:sp>
      <p:sp>
        <p:nvSpPr>
          <p:cNvPr id="6346" name="AutoShape 202"/>
          <p:cNvSpPr>
            <a:spLocks noChangeArrowheads="1"/>
          </p:cNvSpPr>
          <p:nvPr/>
        </p:nvSpPr>
        <p:spPr bwMode="auto">
          <a:xfrm>
            <a:off x="3352800" y="3657600"/>
            <a:ext cx="228600" cy="685800"/>
          </a:xfrm>
          <a:prstGeom prst="upDownArrow">
            <a:avLst>
              <a:gd name="adj1" fmla="val 50000"/>
              <a:gd name="adj2" fmla="val 60000"/>
            </a:avLst>
          </a:prstGeom>
          <a:solidFill>
            <a:srgbClr val="00FF00"/>
          </a:solidFill>
          <a:ln w="9525">
            <a:solidFill>
              <a:schemeClr val="tx1"/>
            </a:solidFill>
            <a:miter lim="800000"/>
            <a:headEnd/>
            <a:tailEnd/>
          </a:ln>
        </p:spPr>
        <p:txBody>
          <a:bodyPr wrap="none" anchor="ctr"/>
          <a:lstStyle/>
          <a:p>
            <a:endParaRPr lang="en-IN"/>
          </a:p>
        </p:txBody>
      </p:sp>
      <p:sp>
        <p:nvSpPr>
          <p:cNvPr id="6347" name="AutoShape 203"/>
          <p:cNvSpPr>
            <a:spLocks noChangeArrowheads="1"/>
          </p:cNvSpPr>
          <p:nvPr/>
        </p:nvSpPr>
        <p:spPr bwMode="auto">
          <a:xfrm>
            <a:off x="8153400" y="3810000"/>
            <a:ext cx="228600" cy="685800"/>
          </a:xfrm>
          <a:prstGeom prst="upDownArrow">
            <a:avLst>
              <a:gd name="adj1" fmla="val 50000"/>
              <a:gd name="adj2" fmla="val 60000"/>
            </a:avLst>
          </a:prstGeom>
          <a:solidFill>
            <a:srgbClr val="00FF00"/>
          </a:solidFill>
          <a:ln w="9525">
            <a:solidFill>
              <a:schemeClr val="tx1"/>
            </a:solidFill>
            <a:miter lim="800000"/>
            <a:headEnd/>
            <a:tailEnd/>
          </a:ln>
        </p:spPr>
        <p:txBody>
          <a:bodyPr wrap="none" anchor="ctr"/>
          <a:lstStyle/>
          <a:p>
            <a:endParaRPr lang="en-IN"/>
          </a:p>
        </p:txBody>
      </p:sp>
      <p:grpSp>
        <p:nvGrpSpPr>
          <p:cNvPr id="6190" name="Group 204"/>
          <p:cNvGrpSpPr>
            <a:grpSpLocks/>
          </p:cNvGrpSpPr>
          <p:nvPr/>
        </p:nvGrpSpPr>
        <p:grpSpPr bwMode="auto">
          <a:xfrm>
            <a:off x="2514600" y="6324600"/>
            <a:ext cx="457200" cy="457200"/>
            <a:chOff x="1584" y="3120"/>
            <a:chExt cx="288" cy="288"/>
          </a:xfrm>
        </p:grpSpPr>
        <p:sp>
          <p:nvSpPr>
            <p:cNvPr id="1096" name="Oval 205"/>
            <p:cNvSpPr>
              <a:spLocks noChangeArrowheads="1"/>
            </p:cNvSpPr>
            <p:nvPr/>
          </p:nvSpPr>
          <p:spPr bwMode="auto">
            <a:xfrm>
              <a:off x="1584" y="3120"/>
              <a:ext cx="288" cy="288"/>
            </a:xfrm>
            <a:prstGeom prst="ellipse">
              <a:avLst/>
            </a:prstGeom>
            <a:solidFill>
              <a:srgbClr val="00FF00"/>
            </a:solidFill>
            <a:ln w="9525">
              <a:solidFill>
                <a:schemeClr val="tx1"/>
              </a:solidFill>
              <a:round/>
              <a:headEnd/>
              <a:tailEnd/>
            </a:ln>
          </p:spPr>
          <p:txBody>
            <a:bodyPr wrap="none" anchor="ctr"/>
            <a:lstStyle/>
            <a:p>
              <a:endParaRPr lang="en-IN"/>
            </a:p>
          </p:txBody>
        </p:sp>
        <p:sp>
          <p:nvSpPr>
            <p:cNvPr id="1097" name="Text Box 206"/>
            <p:cNvSpPr txBox="1">
              <a:spLocks noChangeArrowheads="1"/>
            </p:cNvSpPr>
            <p:nvPr/>
          </p:nvSpPr>
          <p:spPr bwMode="auto">
            <a:xfrm>
              <a:off x="1625" y="3158"/>
              <a:ext cx="208" cy="212"/>
            </a:xfrm>
            <a:prstGeom prst="rect">
              <a:avLst/>
            </a:prstGeom>
            <a:noFill/>
            <a:ln w="9525">
              <a:noFill/>
              <a:miter lim="800000"/>
              <a:headEnd/>
              <a:tailEnd/>
            </a:ln>
          </p:spPr>
          <p:txBody>
            <a:bodyPr wrap="none">
              <a:spAutoFit/>
            </a:bodyPr>
            <a:lstStyle/>
            <a:p>
              <a:pPr algn="ctr"/>
              <a:r>
                <a:rPr lang="en-US" sz="1600" b="1"/>
                <a:t>A</a:t>
              </a:r>
            </a:p>
          </p:txBody>
        </p:sp>
      </p:grpSp>
      <p:grpSp>
        <p:nvGrpSpPr>
          <p:cNvPr id="6191" name="Group 207"/>
          <p:cNvGrpSpPr>
            <a:grpSpLocks/>
          </p:cNvGrpSpPr>
          <p:nvPr/>
        </p:nvGrpSpPr>
        <p:grpSpPr bwMode="auto">
          <a:xfrm>
            <a:off x="5410200" y="6324600"/>
            <a:ext cx="457200" cy="457200"/>
            <a:chOff x="1584" y="3120"/>
            <a:chExt cx="288" cy="288"/>
          </a:xfrm>
        </p:grpSpPr>
        <p:sp>
          <p:nvSpPr>
            <p:cNvPr id="1094" name="Oval 208"/>
            <p:cNvSpPr>
              <a:spLocks noChangeArrowheads="1"/>
            </p:cNvSpPr>
            <p:nvPr/>
          </p:nvSpPr>
          <p:spPr bwMode="auto">
            <a:xfrm>
              <a:off x="1584" y="3120"/>
              <a:ext cx="288" cy="288"/>
            </a:xfrm>
            <a:prstGeom prst="ellipse">
              <a:avLst/>
            </a:prstGeom>
            <a:solidFill>
              <a:srgbClr val="00FF00"/>
            </a:solidFill>
            <a:ln w="9525">
              <a:solidFill>
                <a:schemeClr val="tx1"/>
              </a:solidFill>
              <a:round/>
              <a:headEnd/>
              <a:tailEnd/>
            </a:ln>
          </p:spPr>
          <p:txBody>
            <a:bodyPr wrap="none" anchor="ctr"/>
            <a:lstStyle/>
            <a:p>
              <a:endParaRPr lang="en-IN"/>
            </a:p>
          </p:txBody>
        </p:sp>
        <p:sp>
          <p:nvSpPr>
            <p:cNvPr id="1095" name="Text Box 209"/>
            <p:cNvSpPr txBox="1">
              <a:spLocks noChangeArrowheads="1"/>
            </p:cNvSpPr>
            <p:nvPr/>
          </p:nvSpPr>
          <p:spPr bwMode="auto">
            <a:xfrm>
              <a:off x="1625" y="3158"/>
              <a:ext cx="208" cy="212"/>
            </a:xfrm>
            <a:prstGeom prst="rect">
              <a:avLst/>
            </a:prstGeom>
            <a:noFill/>
            <a:ln w="9525">
              <a:noFill/>
              <a:miter lim="800000"/>
              <a:headEnd/>
              <a:tailEnd/>
            </a:ln>
          </p:spPr>
          <p:txBody>
            <a:bodyPr wrap="none">
              <a:spAutoFit/>
            </a:bodyPr>
            <a:lstStyle/>
            <a:p>
              <a:pPr algn="ctr"/>
              <a:r>
                <a:rPr lang="en-US" sz="1600" b="1"/>
                <a:t>B</a:t>
              </a:r>
            </a:p>
          </p:txBody>
        </p:sp>
      </p:grpSp>
      <p:grpSp>
        <p:nvGrpSpPr>
          <p:cNvPr id="6192" name="Group 210"/>
          <p:cNvGrpSpPr>
            <a:grpSpLocks/>
          </p:cNvGrpSpPr>
          <p:nvPr/>
        </p:nvGrpSpPr>
        <p:grpSpPr bwMode="auto">
          <a:xfrm>
            <a:off x="8305800" y="6248400"/>
            <a:ext cx="457200" cy="457200"/>
            <a:chOff x="1584" y="3120"/>
            <a:chExt cx="288" cy="288"/>
          </a:xfrm>
        </p:grpSpPr>
        <p:sp>
          <p:nvSpPr>
            <p:cNvPr id="1092" name="Oval 211"/>
            <p:cNvSpPr>
              <a:spLocks noChangeArrowheads="1"/>
            </p:cNvSpPr>
            <p:nvPr/>
          </p:nvSpPr>
          <p:spPr bwMode="auto">
            <a:xfrm>
              <a:off x="1584" y="3120"/>
              <a:ext cx="288" cy="288"/>
            </a:xfrm>
            <a:prstGeom prst="ellipse">
              <a:avLst/>
            </a:prstGeom>
            <a:solidFill>
              <a:srgbClr val="00FF00"/>
            </a:solidFill>
            <a:ln w="9525">
              <a:solidFill>
                <a:schemeClr val="tx1"/>
              </a:solidFill>
              <a:round/>
              <a:headEnd/>
              <a:tailEnd/>
            </a:ln>
          </p:spPr>
          <p:txBody>
            <a:bodyPr wrap="none" anchor="ctr"/>
            <a:lstStyle/>
            <a:p>
              <a:endParaRPr lang="en-IN"/>
            </a:p>
          </p:txBody>
        </p:sp>
        <p:sp>
          <p:nvSpPr>
            <p:cNvPr id="1093" name="Text Box 212"/>
            <p:cNvSpPr txBox="1">
              <a:spLocks noChangeArrowheads="1"/>
            </p:cNvSpPr>
            <p:nvPr/>
          </p:nvSpPr>
          <p:spPr bwMode="auto">
            <a:xfrm>
              <a:off x="1625" y="3158"/>
              <a:ext cx="208" cy="212"/>
            </a:xfrm>
            <a:prstGeom prst="rect">
              <a:avLst/>
            </a:prstGeom>
            <a:noFill/>
            <a:ln w="9525">
              <a:noFill/>
              <a:miter lim="800000"/>
              <a:headEnd/>
              <a:tailEnd/>
            </a:ln>
          </p:spPr>
          <p:txBody>
            <a:bodyPr wrap="none">
              <a:spAutoFit/>
            </a:bodyPr>
            <a:lstStyle/>
            <a:p>
              <a:pPr algn="ctr"/>
              <a:r>
                <a:rPr lang="en-US" sz="1600" b="1"/>
                <a:t>C</a:t>
              </a:r>
            </a:p>
          </p:txBody>
        </p:sp>
      </p:grpSp>
      <p:grpSp>
        <p:nvGrpSpPr>
          <p:cNvPr id="1085" name="Group 213"/>
          <p:cNvGrpSpPr>
            <a:grpSpLocks/>
          </p:cNvGrpSpPr>
          <p:nvPr/>
        </p:nvGrpSpPr>
        <p:grpSpPr bwMode="auto">
          <a:xfrm>
            <a:off x="8016875" y="46038"/>
            <a:ext cx="1096963" cy="182562"/>
            <a:chOff x="5050" y="29"/>
            <a:chExt cx="691" cy="115"/>
          </a:xfrm>
        </p:grpSpPr>
        <p:sp>
          <p:nvSpPr>
            <p:cNvPr id="1086" name="AutoShape 214">
              <a:hlinkClick r:id="rId11"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1087" name="AutoShape 215">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1088" name="AutoShape 216">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1089" name="AutoShape 217">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1090" name="AutoShape 218">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1091" name="AutoShape 219">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187"/>
                                        </p:tgtEl>
                                        <p:attrNameLst>
                                          <p:attrName>style.visibility</p:attrName>
                                        </p:attrNameLst>
                                      </p:cBhvr>
                                      <p:to>
                                        <p:strVal val="visible"/>
                                      </p:to>
                                    </p:set>
                                    <p:anim calcmode="lin" valueType="num">
                                      <p:cBhvr>
                                        <p:cTn id="7" dur="500" fill="hold"/>
                                        <p:tgtEl>
                                          <p:spTgt spid="6187"/>
                                        </p:tgtEl>
                                        <p:attrNameLst>
                                          <p:attrName>ppt_w</p:attrName>
                                        </p:attrNameLst>
                                      </p:cBhvr>
                                      <p:tavLst>
                                        <p:tav tm="0">
                                          <p:val>
                                            <p:fltVal val="0"/>
                                          </p:val>
                                        </p:tav>
                                        <p:tav tm="100000">
                                          <p:val>
                                            <p:strVal val="#ppt_w"/>
                                          </p:val>
                                        </p:tav>
                                      </p:tavLst>
                                    </p:anim>
                                    <p:anim calcmode="lin" valueType="num">
                                      <p:cBhvr>
                                        <p:cTn id="8" dur="500" fill="hold"/>
                                        <p:tgtEl>
                                          <p:spTgt spid="618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6339"/>
                                        </p:tgtEl>
                                        <p:attrNameLst>
                                          <p:attrName>style.visibility</p:attrName>
                                        </p:attrNameLst>
                                      </p:cBhvr>
                                      <p:to>
                                        <p:strVal val="visible"/>
                                      </p:to>
                                    </p:set>
                                    <p:anim calcmode="lin" valueType="num">
                                      <p:cBhvr>
                                        <p:cTn id="13" dur="500" fill="hold"/>
                                        <p:tgtEl>
                                          <p:spTgt spid="6339"/>
                                        </p:tgtEl>
                                        <p:attrNameLst>
                                          <p:attrName>ppt_x</p:attrName>
                                        </p:attrNameLst>
                                      </p:cBhvr>
                                      <p:tavLst>
                                        <p:tav tm="0">
                                          <p:val>
                                            <p:strVal val="#ppt_x-#ppt_w/2"/>
                                          </p:val>
                                        </p:tav>
                                        <p:tav tm="100000">
                                          <p:val>
                                            <p:strVal val="#ppt_x"/>
                                          </p:val>
                                        </p:tav>
                                      </p:tavLst>
                                    </p:anim>
                                    <p:anim calcmode="lin" valueType="num">
                                      <p:cBhvr>
                                        <p:cTn id="14" dur="500" fill="hold"/>
                                        <p:tgtEl>
                                          <p:spTgt spid="6339"/>
                                        </p:tgtEl>
                                        <p:attrNameLst>
                                          <p:attrName>ppt_y</p:attrName>
                                        </p:attrNameLst>
                                      </p:cBhvr>
                                      <p:tavLst>
                                        <p:tav tm="0">
                                          <p:val>
                                            <p:strVal val="#ppt_y"/>
                                          </p:val>
                                        </p:tav>
                                        <p:tav tm="100000">
                                          <p:val>
                                            <p:strVal val="#ppt_y"/>
                                          </p:val>
                                        </p:tav>
                                      </p:tavLst>
                                    </p:anim>
                                    <p:anim calcmode="lin" valueType="num">
                                      <p:cBhvr>
                                        <p:cTn id="15" dur="500" fill="hold"/>
                                        <p:tgtEl>
                                          <p:spTgt spid="6339"/>
                                        </p:tgtEl>
                                        <p:attrNameLst>
                                          <p:attrName>ppt_w</p:attrName>
                                        </p:attrNameLst>
                                      </p:cBhvr>
                                      <p:tavLst>
                                        <p:tav tm="0">
                                          <p:val>
                                            <p:fltVal val="0"/>
                                          </p:val>
                                        </p:tav>
                                        <p:tav tm="100000">
                                          <p:val>
                                            <p:strVal val="#ppt_w"/>
                                          </p:val>
                                        </p:tav>
                                      </p:tavLst>
                                    </p:anim>
                                    <p:anim calcmode="lin" valueType="num">
                                      <p:cBhvr>
                                        <p:cTn id="16" dur="500" fill="hold"/>
                                        <p:tgtEl>
                                          <p:spTgt spid="633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trips(downRigh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6340"/>
                                        </p:tgtEl>
                                        <p:attrNameLst>
                                          <p:attrName>style.visibility</p:attrName>
                                        </p:attrNameLst>
                                      </p:cBhvr>
                                      <p:to>
                                        <p:strVal val="visible"/>
                                      </p:to>
                                    </p:set>
                                    <p:anim calcmode="lin" valueType="num">
                                      <p:cBhvr>
                                        <p:cTn id="26" dur="500" fill="hold"/>
                                        <p:tgtEl>
                                          <p:spTgt spid="6340"/>
                                        </p:tgtEl>
                                        <p:attrNameLst>
                                          <p:attrName>ppt_w</p:attrName>
                                        </p:attrNameLst>
                                      </p:cBhvr>
                                      <p:tavLst>
                                        <p:tav tm="0">
                                          <p:val>
                                            <p:fltVal val="0"/>
                                          </p:val>
                                        </p:tav>
                                        <p:tav tm="100000">
                                          <p:val>
                                            <p:strVal val="#ppt_w"/>
                                          </p:val>
                                        </p:tav>
                                      </p:tavLst>
                                    </p:anim>
                                    <p:anim calcmode="lin" valueType="num">
                                      <p:cBhvr>
                                        <p:cTn id="27" dur="500" fill="hold"/>
                                        <p:tgtEl>
                                          <p:spTgt spid="6340"/>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trips(downRigh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2" fill="hold" grpId="0" nodeType="clickEffect">
                                  <p:stCondLst>
                                    <p:cond delay="0"/>
                                  </p:stCondLst>
                                  <p:childTnLst>
                                    <p:set>
                                      <p:cBhvr>
                                        <p:cTn id="36" dur="1" fill="hold">
                                          <p:stCondLst>
                                            <p:cond delay="0"/>
                                          </p:stCondLst>
                                        </p:cTn>
                                        <p:tgtEl>
                                          <p:spTgt spid="6341"/>
                                        </p:tgtEl>
                                        <p:attrNameLst>
                                          <p:attrName>style.visibility</p:attrName>
                                        </p:attrNameLst>
                                      </p:cBhvr>
                                      <p:to>
                                        <p:strVal val="visible"/>
                                      </p:to>
                                    </p:set>
                                    <p:anim calcmode="lin" valueType="num">
                                      <p:cBhvr>
                                        <p:cTn id="37" dur="500" fill="hold"/>
                                        <p:tgtEl>
                                          <p:spTgt spid="6341"/>
                                        </p:tgtEl>
                                        <p:attrNameLst>
                                          <p:attrName>ppt_x</p:attrName>
                                        </p:attrNameLst>
                                      </p:cBhvr>
                                      <p:tavLst>
                                        <p:tav tm="0">
                                          <p:val>
                                            <p:strVal val="#ppt_x+#ppt_w/2"/>
                                          </p:val>
                                        </p:tav>
                                        <p:tav tm="100000">
                                          <p:val>
                                            <p:strVal val="#ppt_x"/>
                                          </p:val>
                                        </p:tav>
                                      </p:tavLst>
                                    </p:anim>
                                    <p:anim calcmode="lin" valueType="num">
                                      <p:cBhvr>
                                        <p:cTn id="38" dur="500" fill="hold"/>
                                        <p:tgtEl>
                                          <p:spTgt spid="6341"/>
                                        </p:tgtEl>
                                        <p:attrNameLst>
                                          <p:attrName>ppt_y</p:attrName>
                                        </p:attrNameLst>
                                      </p:cBhvr>
                                      <p:tavLst>
                                        <p:tav tm="0">
                                          <p:val>
                                            <p:strVal val="#ppt_y"/>
                                          </p:val>
                                        </p:tav>
                                        <p:tav tm="100000">
                                          <p:val>
                                            <p:strVal val="#ppt_y"/>
                                          </p:val>
                                        </p:tav>
                                      </p:tavLst>
                                    </p:anim>
                                    <p:anim calcmode="lin" valueType="num">
                                      <p:cBhvr>
                                        <p:cTn id="39" dur="500" fill="hold"/>
                                        <p:tgtEl>
                                          <p:spTgt spid="6341"/>
                                        </p:tgtEl>
                                        <p:attrNameLst>
                                          <p:attrName>ppt_w</p:attrName>
                                        </p:attrNameLst>
                                      </p:cBhvr>
                                      <p:tavLst>
                                        <p:tav tm="0">
                                          <p:val>
                                            <p:fltVal val="0"/>
                                          </p:val>
                                        </p:tav>
                                        <p:tav tm="100000">
                                          <p:val>
                                            <p:strVal val="#ppt_w"/>
                                          </p:val>
                                        </p:tav>
                                      </p:tavLst>
                                    </p:anim>
                                    <p:anim calcmode="lin" valueType="num">
                                      <p:cBhvr>
                                        <p:cTn id="40" dur="500" fill="hold"/>
                                        <p:tgtEl>
                                          <p:spTgt spid="6341"/>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trips(downRigh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grpId="0" nodeType="clickEffect">
                                  <p:stCondLst>
                                    <p:cond delay="0"/>
                                  </p:stCondLst>
                                  <p:childTnLst>
                                    <p:set>
                                      <p:cBhvr>
                                        <p:cTn id="49" dur="1" fill="hold">
                                          <p:stCondLst>
                                            <p:cond delay="0"/>
                                          </p:stCondLst>
                                        </p:cTn>
                                        <p:tgtEl>
                                          <p:spTgt spid="6317"/>
                                        </p:tgtEl>
                                        <p:attrNameLst>
                                          <p:attrName>style.visibility</p:attrName>
                                        </p:attrNameLst>
                                      </p:cBhvr>
                                      <p:to>
                                        <p:strVal val="visible"/>
                                      </p:to>
                                    </p:set>
                                    <p:animEffect transition="in" filter="strips(upRight)">
                                      <p:cBhvr>
                                        <p:cTn id="50" dur="500"/>
                                        <p:tgtEl>
                                          <p:spTgt spid="6317"/>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6242"/>
                                        </p:tgtEl>
                                        <p:attrNameLst>
                                          <p:attrName>style.visibility</p:attrName>
                                        </p:attrNameLst>
                                      </p:cBhvr>
                                      <p:to>
                                        <p:strVal val="visible"/>
                                      </p:to>
                                    </p:set>
                                    <p:animEffect transition="in" filter="strips(downRight)">
                                      <p:cBhvr>
                                        <p:cTn id="55" dur="500"/>
                                        <p:tgtEl>
                                          <p:spTgt spid="6242"/>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3" fill="hold" grpId="0" nodeType="clickEffect">
                                  <p:stCondLst>
                                    <p:cond delay="0"/>
                                  </p:stCondLst>
                                  <p:childTnLst>
                                    <p:set>
                                      <p:cBhvr>
                                        <p:cTn id="59" dur="1" fill="hold">
                                          <p:stCondLst>
                                            <p:cond delay="0"/>
                                          </p:stCondLst>
                                        </p:cTn>
                                        <p:tgtEl>
                                          <p:spTgt spid="6241"/>
                                        </p:tgtEl>
                                        <p:attrNameLst>
                                          <p:attrName>style.visibility</p:attrName>
                                        </p:attrNameLst>
                                      </p:cBhvr>
                                      <p:to>
                                        <p:strVal val="visible"/>
                                      </p:to>
                                    </p:set>
                                    <p:animEffect transition="in" filter="strips(upRight)">
                                      <p:cBhvr>
                                        <p:cTn id="60" dur="500"/>
                                        <p:tgtEl>
                                          <p:spTgt spid="6241"/>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grpId="0" nodeType="clickEffect">
                                  <p:stCondLst>
                                    <p:cond delay="0"/>
                                  </p:stCondLst>
                                  <p:childTnLst>
                                    <p:set>
                                      <p:cBhvr>
                                        <p:cTn id="64" dur="1" fill="hold">
                                          <p:stCondLst>
                                            <p:cond delay="0"/>
                                          </p:stCondLst>
                                        </p:cTn>
                                        <p:tgtEl>
                                          <p:spTgt spid="6318"/>
                                        </p:tgtEl>
                                        <p:attrNameLst>
                                          <p:attrName>style.visibility</p:attrName>
                                        </p:attrNameLst>
                                      </p:cBhvr>
                                      <p:to>
                                        <p:strVal val="visible"/>
                                      </p:to>
                                    </p:set>
                                    <p:animEffect transition="in" filter="strips(upRight)">
                                      <p:cBhvr>
                                        <p:cTn id="65" dur="500"/>
                                        <p:tgtEl>
                                          <p:spTgt spid="6318"/>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6333"/>
                                        </p:tgtEl>
                                        <p:attrNameLst>
                                          <p:attrName>style.visibility</p:attrName>
                                        </p:attrNameLst>
                                      </p:cBhvr>
                                      <p:to>
                                        <p:strVal val="visible"/>
                                      </p:to>
                                    </p:set>
                                    <p:anim calcmode="lin" valueType="num">
                                      <p:cBhvr>
                                        <p:cTn id="70" dur="500" fill="hold"/>
                                        <p:tgtEl>
                                          <p:spTgt spid="6333"/>
                                        </p:tgtEl>
                                        <p:attrNameLst>
                                          <p:attrName>ppt_x</p:attrName>
                                        </p:attrNameLst>
                                      </p:cBhvr>
                                      <p:tavLst>
                                        <p:tav tm="0">
                                          <p:val>
                                            <p:strVal val="#ppt_x-#ppt_w/2"/>
                                          </p:val>
                                        </p:tav>
                                        <p:tav tm="100000">
                                          <p:val>
                                            <p:strVal val="#ppt_x"/>
                                          </p:val>
                                        </p:tav>
                                      </p:tavLst>
                                    </p:anim>
                                    <p:anim calcmode="lin" valueType="num">
                                      <p:cBhvr>
                                        <p:cTn id="71" dur="500" fill="hold"/>
                                        <p:tgtEl>
                                          <p:spTgt spid="6333"/>
                                        </p:tgtEl>
                                        <p:attrNameLst>
                                          <p:attrName>ppt_y</p:attrName>
                                        </p:attrNameLst>
                                      </p:cBhvr>
                                      <p:tavLst>
                                        <p:tav tm="0">
                                          <p:val>
                                            <p:strVal val="#ppt_y"/>
                                          </p:val>
                                        </p:tav>
                                        <p:tav tm="100000">
                                          <p:val>
                                            <p:strVal val="#ppt_y"/>
                                          </p:val>
                                        </p:tav>
                                      </p:tavLst>
                                    </p:anim>
                                    <p:anim calcmode="lin" valueType="num">
                                      <p:cBhvr>
                                        <p:cTn id="72" dur="500" fill="hold"/>
                                        <p:tgtEl>
                                          <p:spTgt spid="6333"/>
                                        </p:tgtEl>
                                        <p:attrNameLst>
                                          <p:attrName>ppt_w</p:attrName>
                                        </p:attrNameLst>
                                      </p:cBhvr>
                                      <p:tavLst>
                                        <p:tav tm="0">
                                          <p:val>
                                            <p:fltVal val="0"/>
                                          </p:val>
                                        </p:tav>
                                        <p:tav tm="100000">
                                          <p:val>
                                            <p:strVal val="#ppt_w"/>
                                          </p:val>
                                        </p:tav>
                                      </p:tavLst>
                                    </p:anim>
                                    <p:anim calcmode="lin" valueType="num">
                                      <p:cBhvr>
                                        <p:cTn id="73" dur="500" fill="hold"/>
                                        <p:tgtEl>
                                          <p:spTgt spid="6333"/>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6188"/>
                                        </p:tgtEl>
                                        <p:attrNameLst>
                                          <p:attrName>style.visibility</p:attrName>
                                        </p:attrNameLst>
                                      </p:cBhvr>
                                      <p:to>
                                        <p:strVal val="visible"/>
                                      </p:to>
                                    </p:set>
                                    <p:animEffect transition="in" filter="strips(upRight)">
                                      <p:cBhvr>
                                        <p:cTn id="78" dur="500"/>
                                        <p:tgtEl>
                                          <p:spTgt spid="6188"/>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9"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strips(upLeft)">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9" fill="hold"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strips(upLeft)">
                                      <p:cBhvr>
                                        <p:cTn id="88" dur="500"/>
                                        <p:tgtEl>
                                          <p:spTgt spid="27"/>
                                        </p:tgtEl>
                                      </p:cBhvr>
                                    </p:animEffect>
                                  </p:childTnLst>
                                </p:cTn>
                              </p:par>
                            </p:childTnLst>
                          </p:cTn>
                        </p:par>
                      </p:childTnLst>
                    </p:cTn>
                  </p:par>
                  <p:par>
                    <p:cTn id="89" fill="hold">
                      <p:stCondLst>
                        <p:cond delay="indefinite"/>
                      </p:stCondLst>
                      <p:childTnLst>
                        <p:par>
                          <p:cTn id="90" fill="hold">
                            <p:stCondLst>
                              <p:cond delay="0"/>
                            </p:stCondLst>
                            <p:childTnLst>
                              <p:par>
                                <p:cTn id="91" presetID="18" presetClass="entr" presetSubtype="12"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downLeft)">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17" presetClass="entr" presetSubtype="10" fill="hold" grpId="0" nodeType="clickEffect">
                                  <p:stCondLst>
                                    <p:cond delay="0"/>
                                  </p:stCondLst>
                                  <p:childTnLst>
                                    <p:set>
                                      <p:cBhvr>
                                        <p:cTn id="97" dur="1" fill="hold">
                                          <p:stCondLst>
                                            <p:cond delay="0"/>
                                          </p:stCondLst>
                                        </p:cTn>
                                        <p:tgtEl>
                                          <p:spTgt spid="6265"/>
                                        </p:tgtEl>
                                        <p:attrNameLst>
                                          <p:attrName>style.visibility</p:attrName>
                                        </p:attrNameLst>
                                      </p:cBhvr>
                                      <p:to>
                                        <p:strVal val="visible"/>
                                      </p:to>
                                    </p:set>
                                    <p:anim calcmode="lin" valueType="num">
                                      <p:cBhvr>
                                        <p:cTn id="98" dur="500" fill="hold"/>
                                        <p:tgtEl>
                                          <p:spTgt spid="6265"/>
                                        </p:tgtEl>
                                        <p:attrNameLst>
                                          <p:attrName>ppt_w</p:attrName>
                                        </p:attrNameLst>
                                      </p:cBhvr>
                                      <p:tavLst>
                                        <p:tav tm="0">
                                          <p:val>
                                            <p:fltVal val="0"/>
                                          </p:val>
                                        </p:tav>
                                        <p:tav tm="100000">
                                          <p:val>
                                            <p:strVal val="#ppt_w"/>
                                          </p:val>
                                        </p:tav>
                                      </p:tavLst>
                                    </p:anim>
                                    <p:anim calcmode="lin" valueType="num">
                                      <p:cBhvr>
                                        <p:cTn id="99" dur="500" fill="hold"/>
                                        <p:tgtEl>
                                          <p:spTgt spid="6265"/>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1" fill="hold" nodeType="clickEffect">
                                  <p:stCondLst>
                                    <p:cond delay="0"/>
                                  </p:stCondLst>
                                  <p:childTnLst>
                                    <p:set>
                                      <p:cBhvr>
                                        <p:cTn id="103" dur="1" fill="hold">
                                          <p:stCondLst>
                                            <p:cond delay="0"/>
                                          </p:stCondLst>
                                        </p:cTn>
                                        <p:tgtEl>
                                          <p:spTgt spid="30"/>
                                        </p:tgtEl>
                                        <p:attrNameLst>
                                          <p:attrName>style.visibility</p:attrName>
                                        </p:attrNameLst>
                                      </p:cBhvr>
                                      <p:to>
                                        <p:strVal val="visible"/>
                                      </p:to>
                                    </p:set>
                                    <p:anim calcmode="lin" valueType="num">
                                      <p:cBhvr additive="base">
                                        <p:cTn id="104" dur="500" fill="hold"/>
                                        <p:tgtEl>
                                          <p:spTgt spid="30"/>
                                        </p:tgtEl>
                                        <p:attrNameLst>
                                          <p:attrName>ppt_x</p:attrName>
                                        </p:attrNameLst>
                                      </p:cBhvr>
                                      <p:tavLst>
                                        <p:tav tm="0">
                                          <p:val>
                                            <p:strVal val="#ppt_x"/>
                                          </p:val>
                                        </p:tav>
                                        <p:tav tm="100000">
                                          <p:val>
                                            <p:strVal val="#ppt_x"/>
                                          </p:val>
                                        </p:tav>
                                      </p:tavLst>
                                    </p:anim>
                                    <p:anim calcmode="lin" valueType="num">
                                      <p:cBhvr additive="base">
                                        <p:cTn id="105"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7" presetClass="entr" presetSubtype="1" fill="hold" nodeType="clickEffect">
                                  <p:stCondLst>
                                    <p:cond delay="0"/>
                                  </p:stCondLst>
                                  <p:childTnLst>
                                    <p:set>
                                      <p:cBhvr>
                                        <p:cTn id="109" dur="1" fill="hold">
                                          <p:stCondLst>
                                            <p:cond delay="0"/>
                                          </p:stCondLst>
                                        </p:cTn>
                                        <p:tgtEl>
                                          <p:spTgt spid="6177"/>
                                        </p:tgtEl>
                                        <p:attrNameLst>
                                          <p:attrName>style.visibility</p:attrName>
                                        </p:attrNameLst>
                                      </p:cBhvr>
                                      <p:to>
                                        <p:strVal val="visible"/>
                                      </p:to>
                                    </p:set>
                                    <p:anim calcmode="lin" valueType="num">
                                      <p:cBhvr>
                                        <p:cTn id="110" dur="500" fill="hold"/>
                                        <p:tgtEl>
                                          <p:spTgt spid="6177"/>
                                        </p:tgtEl>
                                        <p:attrNameLst>
                                          <p:attrName>ppt_x</p:attrName>
                                        </p:attrNameLst>
                                      </p:cBhvr>
                                      <p:tavLst>
                                        <p:tav tm="0">
                                          <p:val>
                                            <p:strVal val="#ppt_x"/>
                                          </p:val>
                                        </p:tav>
                                        <p:tav tm="100000">
                                          <p:val>
                                            <p:strVal val="#ppt_x"/>
                                          </p:val>
                                        </p:tav>
                                      </p:tavLst>
                                    </p:anim>
                                    <p:anim calcmode="lin" valueType="num">
                                      <p:cBhvr>
                                        <p:cTn id="111" dur="500" fill="hold"/>
                                        <p:tgtEl>
                                          <p:spTgt spid="6177"/>
                                        </p:tgtEl>
                                        <p:attrNameLst>
                                          <p:attrName>ppt_y</p:attrName>
                                        </p:attrNameLst>
                                      </p:cBhvr>
                                      <p:tavLst>
                                        <p:tav tm="0">
                                          <p:val>
                                            <p:strVal val="#ppt_y-#ppt_h/2"/>
                                          </p:val>
                                        </p:tav>
                                        <p:tav tm="100000">
                                          <p:val>
                                            <p:strVal val="#ppt_y"/>
                                          </p:val>
                                        </p:tav>
                                      </p:tavLst>
                                    </p:anim>
                                    <p:anim calcmode="lin" valueType="num">
                                      <p:cBhvr>
                                        <p:cTn id="112" dur="500" fill="hold"/>
                                        <p:tgtEl>
                                          <p:spTgt spid="6177"/>
                                        </p:tgtEl>
                                        <p:attrNameLst>
                                          <p:attrName>ppt_w</p:attrName>
                                        </p:attrNameLst>
                                      </p:cBhvr>
                                      <p:tavLst>
                                        <p:tav tm="0">
                                          <p:val>
                                            <p:strVal val="#ppt_w"/>
                                          </p:val>
                                        </p:tav>
                                        <p:tav tm="100000">
                                          <p:val>
                                            <p:strVal val="#ppt_w"/>
                                          </p:val>
                                        </p:tav>
                                      </p:tavLst>
                                    </p:anim>
                                    <p:anim calcmode="lin" valueType="num">
                                      <p:cBhvr>
                                        <p:cTn id="113" dur="500" fill="hold"/>
                                        <p:tgtEl>
                                          <p:spTgt spid="6177"/>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23" presetClass="entr" presetSubtype="16" fill="hold" grpId="0" nodeType="clickEffect">
                                  <p:stCondLst>
                                    <p:cond delay="0"/>
                                  </p:stCondLst>
                                  <p:childTnLst>
                                    <p:set>
                                      <p:cBhvr>
                                        <p:cTn id="117" dur="1" fill="hold">
                                          <p:stCondLst>
                                            <p:cond delay="0"/>
                                          </p:stCondLst>
                                        </p:cTn>
                                        <p:tgtEl>
                                          <p:spTgt spid="6259"/>
                                        </p:tgtEl>
                                        <p:attrNameLst>
                                          <p:attrName>style.visibility</p:attrName>
                                        </p:attrNameLst>
                                      </p:cBhvr>
                                      <p:to>
                                        <p:strVal val="visible"/>
                                      </p:to>
                                    </p:set>
                                    <p:anim calcmode="lin" valueType="num">
                                      <p:cBhvr>
                                        <p:cTn id="118" dur="500" fill="hold"/>
                                        <p:tgtEl>
                                          <p:spTgt spid="6259"/>
                                        </p:tgtEl>
                                        <p:attrNameLst>
                                          <p:attrName>ppt_w</p:attrName>
                                        </p:attrNameLst>
                                      </p:cBhvr>
                                      <p:tavLst>
                                        <p:tav tm="0">
                                          <p:val>
                                            <p:fltVal val="0"/>
                                          </p:val>
                                        </p:tav>
                                        <p:tav tm="100000">
                                          <p:val>
                                            <p:strVal val="#ppt_w"/>
                                          </p:val>
                                        </p:tav>
                                      </p:tavLst>
                                    </p:anim>
                                    <p:anim calcmode="lin" valueType="num">
                                      <p:cBhvr>
                                        <p:cTn id="119" dur="500" fill="hold"/>
                                        <p:tgtEl>
                                          <p:spTgt spid="6259"/>
                                        </p:tgtEl>
                                        <p:attrNameLst>
                                          <p:attrName>ppt_h</p:attrName>
                                        </p:attrNameLst>
                                      </p:cBhvr>
                                      <p:tavLst>
                                        <p:tav tm="0">
                                          <p:val>
                                            <p:fltVal val="0"/>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8" fill="hold" grpId="0" nodeType="clickEffect">
                                  <p:stCondLst>
                                    <p:cond delay="0"/>
                                  </p:stCondLst>
                                  <p:childTnLst>
                                    <p:set>
                                      <p:cBhvr>
                                        <p:cTn id="123" dur="1" fill="hold">
                                          <p:stCondLst>
                                            <p:cond delay="0"/>
                                          </p:stCondLst>
                                        </p:cTn>
                                        <p:tgtEl>
                                          <p:spTgt spid="6266"/>
                                        </p:tgtEl>
                                        <p:attrNameLst>
                                          <p:attrName>style.visibility</p:attrName>
                                        </p:attrNameLst>
                                      </p:cBhvr>
                                      <p:to>
                                        <p:strVal val="visible"/>
                                      </p:to>
                                    </p:set>
                                    <p:anim calcmode="lin" valueType="num">
                                      <p:cBhvr additive="base">
                                        <p:cTn id="124" dur="500" fill="hold"/>
                                        <p:tgtEl>
                                          <p:spTgt spid="6266"/>
                                        </p:tgtEl>
                                        <p:attrNameLst>
                                          <p:attrName>ppt_x</p:attrName>
                                        </p:attrNameLst>
                                      </p:cBhvr>
                                      <p:tavLst>
                                        <p:tav tm="0">
                                          <p:val>
                                            <p:strVal val="0-#ppt_w/2"/>
                                          </p:val>
                                        </p:tav>
                                        <p:tav tm="100000">
                                          <p:val>
                                            <p:strVal val="#ppt_x"/>
                                          </p:val>
                                        </p:tav>
                                      </p:tavLst>
                                    </p:anim>
                                    <p:anim calcmode="lin" valueType="num">
                                      <p:cBhvr additive="base">
                                        <p:cTn id="125" dur="500" fill="hold"/>
                                        <p:tgtEl>
                                          <p:spTgt spid="6266"/>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8" presetClass="entr" presetSubtype="9" fill="hold" nodeType="clickEffect">
                                  <p:stCondLst>
                                    <p:cond delay="0"/>
                                  </p:stCondLst>
                                  <p:childTnLst>
                                    <p:set>
                                      <p:cBhvr>
                                        <p:cTn id="129" dur="1" fill="hold">
                                          <p:stCondLst>
                                            <p:cond delay="0"/>
                                          </p:stCondLst>
                                        </p:cTn>
                                        <p:tgtEl>
                                          <p:spTgt spid="23"/>
                                        </p:tgtEl>
                                        <p:attrNameLst>
                                          <p:attrName>style.visibility</p:attrName>
                                        </p:attrNameLst>
                                      </p:cBhvr>
                                      <p:to>
                                        <p:strVal val="visible"/>
                                      </p:to>
                                    </p:set>
                                    <p:animEffect transition="in" filter="strips(upLeft)">
                                      <p:cBhvr>
                                        <p:cTn id="130" dur="500"/>
                                        <p:tgtEl>
                                          <p:spTgt spid="23"/>
                                        </p:tgtEl>
                                      </p:cBhvr>
                                    </p:animEffect>
                                  </p:childTnLst>
                                </p:cTn>
                              </p:par>
                            </p:childTnLst>
                          </p:cTn>
                        </p:par>
                      </p:childTnLst>
                    </p:cTn>
                  </p:par>
                  <p:par>
                    <p:cTn id="131" fill="hold">
                      <p:stCondLst>
                        <p:cond delay="indefinite"/>
                      </p:stCondLst>
                      <p:childTnLst>
                        <p:par>
                          <p:cTn id="132" fill="hold">
                            <p:stCondLst>
                              <p:cond delay="0"/>
                            </p:stCondLst>
                            <p:childTnLst>
                              <p:par>
                                <p:cTn id="133" presetID="18" presetClass="entr" presetSubtype="9" fill="hold" nodeType="clickEffect">
                                  <p:stCondLst>
                                    <p:cond delay="0"/>
                                  </p:stCondLst>
                                  <p:childTnLst>
                                    <p:set>
                                      <p:cBhvr>
                                        <p:cTn id="134" dur="1" fill="hold">
                                          <p:stCondLst>
                                            <p:cond delay="0"/>
                                          </p:stCondLst>
                                        </p:cTn>
                                        <p:tgtEl>
                                          <p:spTgt spid="22"/>
                                        </p:tgtEl>
                                        <p:attrNameLst>
                                          <p:attrName>style.visibility</p:attrName>
                                        </p:attrNameLst>
                                      </p:cBhvr>
                                      <p:to>
                                        <p:strVal val="visible"/>
                                      </p:to>
                                    </p:set>
                                    <p:animEffect transition="in" filter="strips(upLeft)">
                                      <p:cBhvr>
                                        <p:cTn id="135" dur="500"/>
                                        <p:tgtEl>
                                          <p:spTgt spid="22"/>
                                        </p:tgtEl>
                                      </p:cBhvr>
                                    </p:animEffect>
                                  </p:childTnLst>
                                </p:cTn>
                              </p:par>
                            </p:childTnLst>
                          </p:cTn>
                        </p:par>
                      </p:childTnLst>
                    </p:cTn>
                  </p:par>
                  <p:par>
                    <p:cTn id="136" fill="hold">
                      <p:stCondLst>
                        <p:cond delay="indefinite"/>
                      </p:stCondLst>
                      <p:childTnLst>
                        <p:par>
                          <p:cTn id="137" fill="hold">
                            <p:stCondLst>
                              <p:cond delay="0"/>
                            </p:stCondLst>
                            <p:childTnLst>
                              <p:par>
                                <p:cTn id="138" presetID="18" presetClass="entr" presetSubtype="12" fill="hold" nodeType="click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strips(downLeft)">
                                      <p:cBhvr>
                                        <p:cTn id="140" dur="500"/>
                                        <p:tgtEl>
                                          <p:spTgt spid="25"/>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6334"/>
                                        </p:tgtEl>
                                        <p:attrNameLst>
                                          <p:attrName>style.visibility</p:attrName>
                                        </p:attrNameLst>
                                      </p:cBhvr>
                                      <p:to>
                                        <p:strVal val="visible"/>
                                      </p:to>
                                    </p:set>
                                    <p:anim calcmode="lin" valueType="num">
                                      <p:cBhvr additive="base">
                                        <p:cTn id="145" dur="500" fill="hold"/>
                                        <p:tgtEl>
                                          <p:spTgt spid="6334"/>
                                        </p:tgtEl>
                                        <p:attrNameLst>
                                          <p:attrName>ppt_x</p:attrName>
                                        </p:attrNameLst>
                                      </p:cBhvr>
                                      <p:tavLst>
                                        <p:tav tm="0">
                                          <p:val>
                                            <p:strVal val="0-#ppt_w/2"/>
                                          </p:val>
                                        </p:tav>
                                        <p:tav tm="100000">
                                          <p:val>
                                            <p:strVal val="#ppt_x"/>
                                          </p:val>
                                        </p:tav>
                                      </p:tavLst>
                                    </p:anim>
                                    <p:anim calcmode="lin" valueType="num">
                                      <p:cBhvr additive="base">
                                        <p:cTn id="146" dur="500" fill="hold"/>
                                        <p:tgtEl>
                                          <p:spTgt spid="6334"/>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1" fill="hold" nodeType="clickEffect">
                                  <p:stCondLst>
                                    <p:cond delay="0"/>
                                  </p:stCondLst>
                                  <p:childTnLst>
                                    <p:set>
                                      <p:cBhvr>
                                        <p:cTn id="150" dur="1" fill="hold">
                                          <p:stCondLst>
                                            <p:cond delay="0"/>
                                          </p:stCondLst>
                                        </p:cTn>
                                        <p:tgtEl>
                                          <p:spTgt spid="24"/>
                                        </p:tgtEl>
                                        <p:attrNameLst>
                                          <p:attrName>style.visibility</p:attrName>
                                        </p:attrNameLst>
                                      </p:cBhvr>
                                      <p:to>
                                        <p:strVal val="visible"/>
                                      </p:to>
                                    </p:set>
                                    <p:anim calcmode="lin" valueType="num">
                                      <p:cBhvr additive="base">
                                        <p:cTn id="151" dur="500" fill="hold"/>
                                        <p:tgtEl>
                                          <p:spTgt spid="24"/>
                                        </p:tgtEl>
                                        <p:attrNameLst>
                                          <p:attrName>ppt_x</p:attrName>
                                        </p:attrNameLst>
                                      </p:cBhvr>
                                      <p:tavLst>
                                        <p:tav tm="0">
                                          <p:val>
                                            <p:strVal val="#ppt_x"/>
                                          </p:val>
                                        </p:tav>
                                        <p:tav tm="100000">
                                          <p:val>
                                            <p:strVal val="#ppt_x"/>
                                          </p:val>
                                        </p:tav>
                                      </p:tavLst>
                                    </p:anim>
                                    <p:anim calcmode="lin" valueType="num">
                                      <p:cBhvr additive="base">
                                        <p:cTn id="15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17" presetClass="entr" presetSubtype="1" fill="hold" nodeType="clickEffect">
                                  <p:stCondLst>
                                    <p:cond delay="0"/>
                                  </p:stCondLst>
                                  <p:childTnLst>
                                    <p:set>
                                      <p:cBhvr>
                                        <p:cTn id="156" dur="1" fill="hold">
                                          <p:stCondLst>
                                            <p:cond delay="0"/>
                                          </p:stCondLst>
                                        </p:cTn>
                                        <p:tgtEl>
                                          <p:spTgt spid="17"/>
                                        </p:tgtEl>
                                        <p:attrNameLst>
                                          <p:attrName>style.visibility</p:attrName>
                                        </p:attrNameLst>
                                      </p:cBhvr>
                                      <p:to>
                                        <p:strVal val="visible"/>
                                      </p:to>
                                    </p:set>
                                    <p:anim calcmode="lin" valueType="num">
                                      <p:cBhvr>
                                        <p:cTn id="157" dur="500" fill="hold"/>
                                        <p:tgtEl>
                                          <p:spTgt spid="17"/>
                                        </p:tgtEl>
                                        <p:attrNameLst>
                                          <p:attrName>ppt_x</p:attrName>
                                        </p:attrNameLst>
                                      </p:cBhvr>
                                      <p:tavLst>
                                        <p:tav tm="0">
                                          <p:val>
                                            <p:strVal val="#ppt_x"/>
                                          </p:val>
                                        </p:tav>
                                        <p:tav tm="100000">
                                          <p:val>
                                            <p:strVal val="#ppt_x"/>
                                          </p:val>
                                        </p:tav>
                                      </p:tavLst>
                                    </p:anim>
                                    <p:anim calcmode="lin" valueType="num">
                                      <p:cBhvr>
                                        <p:cTn id="158" dur="500" fill="hold"/>
                                        <p:tgtEl>
                                          <p:spTgt spid="17"/>
                                        </p:tgtEl>
                                        <p:attrNameLst>
                                          <p:attrName>ppt_y</p:attrName>
                                        </p:attrNameLst>
                                      </p:cBhvr>
                                      <p:tavLst>
                                        <p:tav tm="0">
                                          <p:val>
                                            <p:strVal val="#ppt_y-#ppt_h/2"/>
                                          </p:val>
                                        </p:tav>
                                        <p:tav tm="100000">
                                          <p:val>
                                            <p:strVal val="#ppt_y"/>
                                          </p:val>
                                        </p:tav>
                                      </p:tavLst>
                                    </p:anim>
                                    <p:anim calcmode="lin" valueType="num">
                                      <p:cBhvr>
                                        <p:cTn id="159" dur="500" fill="hold"/>
                                        <p:tgtEl>
                                          <p:spTgt spid="17"/>
                                        </p:tgtEl>
                                        <p:attrNameLst>
                                          <p:attrName>ppt_w</p:attrName>
                                        </p:attrNameLst>
                                      </p:cBhvr>
                                      <p:tavLst>
                                        <p:tav tm="0">
                                          <p:val>
                                            <p:strVal val="#ppt_w"/>
                                          </p:val>
                                        </p:tav>
                                        <p:tav tm="100000">
                                          <p:val>
                                            <p:strVal val="#ppt_w"/>
                                          </p:val>
                                        </p:tav>
                                      </p:tavLst>
                                    </p:anim>
                                    <p:anim calcmode="lin" valueType="num">
                                      <p:cBhvr>
                                        <p:cTn id="160"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23" presetClass="entr" presetSubtype="16" fill="hold" grpId="0" nodeType="clickEffect">
                                  <p:stCondLst>
                                    <p:cond delay="0"/>
                                  </p:stCondLst>
                                  <p:childTnLst>
                                    <p:set>
                                      <p:cBhvr>
                                        <p:cTn id="164" dur="1" fill="hold">
                                          <p:stCondLst>
                                            <p:cond delay="0"/>
                                          </p:stCondLst>
                                        </p:cTn>
                                        <p:tgtEl>
                                          <p:spTgt spid="6222"/>
                                        </p:tgtEl>
                                        <p:attrNameLst>
                                          <p:attrName>style.visibility</p:attrName>
                                        </p:attrNameLst>
                                      </p:cBhvr>
                                      <p:to>
                                        <p:strVal val="visible"/>
                                      </p:to>
                                    </p:set>
                                    <p:anim calcmode="lin" valueType="num">
                                      <p:cBhvr>
                                        <p:cTn id="165" dur="500" fill="hold"/>
                                        <p:tgtEl>
                                          <p:spTgt spid="6222"/>
                                        </p:tgtEl>
                                        <p:attrNameLst>
                                          <p:attrName>ppt_w</p:attrName>
                                        </p:attrNameLst>
                                      </p:cBhvr>
                                      <p:tavLst>
                                        <p:tav tm="0">
                                          <p:val>
                                            <p:fltVal val="0"/>
                                          </p:val>
                                        </p:tav>
                                        <p:tav tm="100000">
                                          <p:val>
                                            <p:strVal val="#ppt_w"/>
                                          </p:val>
                                        </p:tav>
                                      </p:tavLst>
                                    </p:anim>
                                    <p:anim calcmode="lin" valueType="num">
                                      <p:cBhvr>
                                        <p:cTn id="166" dur="500" fill="hold"/>
                                        <p:tgtEl>
                                          <p:spTgt spid="6222"/>
                                        </p:tgtEl>
                                        <p:attrNameLst>
                                          <p:attrName>ppt_h</p:attrName>
                                        </p:attrNameLst>
                                      </p:cBhvr>
                                      <p:tavLst>
                                        <p:tav tm="0">
                                          <p:val>
                                            <p:fltVal val="0"/>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8" fill="hold" grpId="0" nodeType="clickEffect">
                                  <p:stCondLst>
                                    <p:cond delay="0"/>
                                  </p:stCondLst>
                                  <p:childTnLst>
                                    <p:set>
                                      <p:cBhvr>
                                        <p:cTn id="170" dur="1" fill="hold">
                                          <p:stCondLst>
                                            <p:cond delay="0"/>
                                          </p:stCondLst>
                                        </p:cTn>
                                        <p:tgtEl>
                                          <p:spTgt spid="6335"/>
                                        </p:tgtEl>
                                        <p:attrNameLst>
                                          <p:attrName>style.visibility</p:attrName>
                                        </p:attrNameLst>
                                      </p:cBhvr>
                                      <p:to>
                                        <p:strVal val="visible"/>
                                      </p:to>
                                    </p:set>
                                    <p:anim calcmode="lin" valueType="num">
                                      <p:cBhvr additive="base">
                                        <p:cTn id="171" dur="500" fill="hold"/>
                                        <p:tgtEl>
                                          <p:spTgt spid="6335"/>
                                        </p:tgtEl>
                                        <p:attrNameLst>
                                          <p:attrName>ppt_x</p:attrName>
                                        </p:attrNameLst>
                                      </p:cBhvr>
                                      <p:tavLst>
                                        <p:tav tm="0">
                                          <p:val>
                                            <p:strVal val="0-#ppt_w/2"/>
                                          </p:val>
                                        </p:tav>
                                        <p:tav tm="100000">
                                          <p:val>
                                            <p:strVal val="#ppt_x"/>
                                          </p:val>
                                        </p:tav>
                                      </p:tavLst>
                                    </p:anim>
                                    <p:anim calcmode="lin" valueType="num">
                                      <p:cBhvr additive="base">
                                        <p:cTn id="172" dur="500" fill="hold"/>
                                        <p:tgtEl>
                                          <p:spTgt spid="6335"/>
                                        </p:tgtEl>
                                        <p:attrNameLst>
                                          <p:attrName>ppt_y</p:attrName>
                                        </p:attrNameLst>
                                      </p:cBhvr>
                                      <p:tavLst>
                                        <p:tav tm="0">
                                          <p:val>
                                            <p:strVal val="#ppt_y"/>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18" presetClass="entr" presetSubtype="9" fill="hold" nodeType="clickEffect">
                                  <p:stCondLst>
                                    <p:cond delay="0"/>
                                  </p:stCondLst>
                                  <p:childTnLst>
                                    <p:set>
                                      <p:cBhvr>
                                        <p:cTn id="176" dur="1" fill="hold">
                                          <p:stCondLst>
                                            <p:cond delay="0"/>
                                          </p:stCondLst>
                                        </p:cTn>
                                        <p:tgtEl>
                                          <p:spTgt spid="6176"/>
                                        </p:tgtEl>
                                        <p:attrNameLst>
                                          <p:attrName>style.visibility</p:attrName>
                                        </p:attrNameLst>
                                      </p:cBhvr>
                                      <p:to>
                                        <p:strVal val="visible"/>
                                      </p:to>
                                    </p:set>
                                    <p:animEffect transition="in" filter="strips(upLeft)">
                                      <p:cBhvr>
                                        <p:cTn id="177" dur="500"/>
                                        <p:tgtEl>
                                          <p:spTgt spid="6176"/>
                                        </p:tgtEl>
                                      </p:cBhvr>
                                    </p:animEffect>
                                  </p:childTnLst>
                                </p:cTn>
                              </p:par>
                            </p:childTnLst>
                          </p:cTn>
                        </p:par>
                      </p:childTnLst>
                    </p:cTn>
                  </p:par>
                  <p:par>
                    <p:cTn id="178" fill="hold">
                      <p:stCondLst>
                        <p:cond delay="indefinite"/>
                      </p:stCondLst>
                      <p:childTnLst>
                        <p:par>
                          <p:cTn id="179" fill="hold">
                            <p:stCondLst>
                              <p:cond delay="0"/>
                            </p:stCondLst>
                            <p:childTnLst>
                              <p:par>
                                <p:cTn id="180" presetID="18" presetClass="entr" presetSubtype="9" fill="hold" nodeType="clickEffect">
                                  <p:stCondLst>
                                    <p:cond delay="0"/>
                                  </p:stCondLst>
                                  <p:childTnLst>
                                    <p:set>
                                      <p:cBhvr>
                                        <p:cTn id="181" dur="1" fill="hold">
                                          <p:stCondLst>
                                            <p:cond delay="0"/>
                                          </p:stCondLst>
                                        </p:cTn>
                                        <p:tgtEl>
                                          <p:spTgt spid="12"/>
                                        </p:tgtEl>
                                        <p:attrNameLst>
                                          <p:attrName>style.visibility</p:attrName>
                                        </p:attrNameLst>
                                      </p:cBhvr>
                                      <p:to>
                                        <p:strVal val="visible"/>
                                      </p:to>
                                    </p:set>
                                    <p:animEffect transition="in" filter="strips(upLeft)">
                                      <p:cBhvr>
                                        <p:cTn id="182" dur="500"/>
                                        <p:tgtEl>
                                          <p:spTgt spid="12"/>
                                        </p:tgtEl>
                                      </p:cBhvr>
                                    </p:animEffect>
                                  </p:childTnLst>
                                </p:cTn>
                              </p:par>
                            </p:childTnLst>
                          </p:cTn>
                        </p:par>
                      </p:childTnLst>
                    </p:cTn>
                  </p:par>
                  <p:par>
                    <p:cTn id="183" fill="hold">
                      <p:stCondLst>
                        <p:cond delay="indefinite"/>
                      </p:stCondLst>
                      <p:childTnLst>
                        <p:par>
                          <p:cTn id="184" fill="hold">
                            <p:stCondLst>
                              <p:cond delay="0"/>
                            </p:stCondLst>
                            <p:childTnLst>
                              <p:par>
                                <p:cTn id="185" presetID="23" presetClass="entr" presetSubtype="16" fill="hold" nodeType="clickEffect">
                                  <p:stCondLst>
                                    <p:cond delay="0"/>
                                  </p:stCondLst>
                                  <p:childTnLst>
                                    <p:set>
                                      <p:cBhvr>
                                        <p:cTn id="186" dur="1" fill="hold">
                                          <p:stCondLst>
                                            <p:cond delay="0"/>
                                          </p:stCondLst>
                                        </p:cTn>
                                        <p:tgtEl>
                                          <p:spTgt spid="13"/>
                                        </p:tgtEl>
                                        <p:attrNameLst>
                                          <p:attrName>style.visibility</p:attrName>
                                        </p:attrNameLst>
                                      </p:cBhvr>
                                      <p:to>
                                        <p:strVal val="visible"/>
                                      </p:to>
                                    </p:set>
                                    <p:anim calcmode="lin" valueType="num">
                                      <p:cBhvr>
                                        <p:cTn id="187" dur="500" fill="hold"/>
                                        <p:tgtEl>
                                          <p:spTgt spid="13"/>
                                        </p:tgtEl>
                                        <p:attrNameLst>
                                          <p:attrName>ppt_w</p:attrName>
                                        </p:attrNameLst>
                                      </p:cBhvr>
                                      <p:tavLst>
                                        <p:tav tm="0">
                                          <p:val>
                                            <p:fltVal val="0"/>
                                          </p:val>
                                        </p:tav>
                                        <p:tav tm="100000">
                                          <p:val>
                                            <p:strVal val="#ppt_w"/>
                                          </p:val>
                                        </p:tav>
                                      </p:tavLst>
                                    </p:anim>
                                    <p:anim calcmode="lin" valueType="num">
                                      <p:cBhvr>
                                        <p:cTn id="18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ID="23" presetClass="entr" presetSubtype="16" fill="hold" grpId="0" nodeType="clickEffect">
                                  <p:stCondLst>
                                    <p:cond delay="0"/>
                                  </p:stCondLst>
                                  <p:childTnLst>
                                    <p:set>
                                      <p:cBhvr>
                                        <p:cTn id="192" dur="1" fill="hold">
                                          <p:stCondLst>
                                            <p:cond delay="0"/>
                                          </p:stCondLst>
                                        </p:cTn>
                                        <p:tgtEl>
                                          <p:spTgt spid="6189"/>
                                        </p:tgtEl>
                                        <p:attrNameLst>
                                          <p:attrName>style.visibility</p:attrName>
                                        </p:attrNameLst>
                                      </p:cBhvr>
                                      <p:to>
                                        <p:strVal val="visible"/>
                                      </p:to>
                                    </p:set>
                                    <p:anim calcmode="lin" valueType="num">
                                      <p:cBhvr>
                                        <p:cTn id="193" dur="500" fill="hold"/>
                                        <p:tgtEl>
                                          <p:spTgt spid="6189"/>
                                        </p:tgtEl>
                                        <p:attrNameLst>
                                          <p:attrName>ppt_w</p:attrName>
                                        </p:attrNameLst>
                                      </p:cBhvr>
                                      <p:tavLst>
                                        <p:tav tm="0">
                                          <p:val>
                                            <p:fltVal val="0"/>
                                          </p:val>
                                        </p:tav>
                                        <p:tav tm="100000">
                                          <p:val>
                                            <p:strVal val="#ppt_w"/>
                                          </p:val>
                                        </p:tav>
                                      </p:tavLst>
                                    </p:anim>
                                    <p:anim calcmode="lin" valueType="num">
                                      <p:cBhvr>
                                        <p:cTn id="194" dur="500" fill="hold"/>
                                        <p:tgtEl>
                                          <p:spTgt spid="6189"/>
                                        </p:tgtEl>
                                        <p:attrNameLst>
                                          <p:attrName>ppt_h</p:attrName>
                                        </p:attrNameLst>
                                      </p:cBhvr>
                                      <p:tavLst>
                                        <p:tav tm="0">
                                          <p:val>
                                            <p:fltVal val="0"/>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1" fill="hold" nodeType="clickEffect">
                                  <p:stCondLst>
                                    <p:cond delay="0"/>
                                  </p:stCondLst>
                                  <p:childTnLst>
                                    <p:set>
                                      <p:cBhvr>
                                        <p:cTn id="198" dur="1" fill="hold">
                                          <p:stCondLst>
                                            <p:cond delay="0"/>
                                          </p:stCondLst>
                                        </p:cTn>
                                        <p:tgtEl>
                                          <p:spTgt spid="31"/>
                                        </p:tgtEl>
                                        <p:attrNameLst>
                                          <p:attrName>style.visibility</p:attrName>
                                        </p:attrNameLst>
                                      </p:cBhvr>
                                      <p:to>
                                        <p:strVal val="visible"/>
                                      </p:to>
                                    </p:set>
                                    <p:anim calcmode="lin" valueType="num">
                                      <p:cBhvr additive="base">
                                        <p:cTn id="199" dur="500" fill="hold"/>
                                        <p:tgtEl>
                                          <p:spTgt spid="31"/>
                                        </p:tgtEl>
                                        <p:attrNameLst>
                                          <p:attrName>ppt_x</p:attrName>
                                        </p:attrNameLst>
                                      </p:cBhvr>
                                      <p:tavLst>
                                        <p:tav tm="0">
                                          <p:val>
                                            <p:strVal val="#ppt_x"/>
                                          </p:val>
                                        </p:tav>
                                        <p:tav tm="100000">
                                          <p:val>
                                            <p:strVal val="#ppt_x"/>
                                          </p:val>
                                        </p:tav>
                                      </p:tavLst>
                                    </p:anim>
                                    <p:anim calcmode="lin" valueType="num">
                                      <p:cBhvr additive="base">
                                        <p:cTn id="200"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7" presetClass="entr" presetSubtype="1" fill="hold" nodeType="clickEffect">
                                  <p:stCondLst>
                                    <p:cond delay="0"/>
                                  </p:stCondLst>
                                  <p:childTnLst>
                                    <p:set>
                                      <p:cBhvr>
                                        <p:cTn id="204" dur="1" fill="hold">
                                          <p:stCondLst>
                                            <p:cond delay="0"/>
                                          </p:stCondLst>
                                        </p:cTn>
                                        <p:tgtEl>
                                          <p:spTgt spid="14"/>
                                        </p:tgtEl>
                                        <p:attrNameLst>
                                          <p:attrName>style.visibility</p:attrName>
                                        </p:attrNameLst>
                                      </p:cBhvr>
                                      <p:to>
                                        <p:strVal val="visible"/>
                                      </p:to>
                                    </p:set>
                                    <p:anim calcmode="lin" valueType="num">
                                      <p:cBhvr>
                                        <p:cTn id="205" dur="500" fill="hold"/>
                                        <p:tgtEl>
                                          <p:spTgt spid="14"/>
                                        </p:tgtEl>
                                        <p:attrNameLst>
                                          <p:attrName>ppt_x</p:attrName>
                                        </p:attrNameLst>
                                      </p:cBhvr>
                                      <p:tavLst>
                                        <p:tav tm="0">
                                          <p:val>
                                            <p:strVal val="#ppt_x"/>
                                          </p:val>
                                        </p:tav>
                                        <p:tav tm="100000">
                                          <p:val>
                                            <p:strVal val="#ppt_x"/>
                                          </p:val>
                                        </p:tav>
                                      </p:tavLst>
                                    </p:anim>
                                    <p:anim calcmode="lin" valueType="num">
                                      <p:cBhvr>
                                        <p:cTn id="206" dur="500" fill="hold"/>
                                        <p:tgtEl>
                                          <p:spTgt spid="14"/>
                                        </p:tgtEl>
                                        <p:attrNameLst>
                                          <p:attrName>ppt_y</p:attrName>
                                        </p:attrNameLst>
                                      </p:cBhvr>
                                      <p:tavLst>
                                        <p:tav tm="0">
                                          <p:val>
                                            <p:strVal val="#ppt_y-#ppt_h/2"/>
                                          </p:val>
                                        </p:tav>
                                        <p:tav tm="100000">
                                          <p:val>
                                            <p:strVal val="#ppt_y"/>
                                          </p:val>
                                        </p:tav>
                                      </p:tavLst>
                                    </p:anim>
                                    <p:anim calcmode="lin" valueType="num">
                                      <p:cBhvr>
                                        <p:cTn id="207" dur="500" fill="hold"/>
                                        <p:tgtEl>
                                          <p:spTgt spid="14"/>
                                        </p:tgtEl>
                                        <p:attrNameLst>
                                          <p:attrName>ppt_w</p:attrName>
                                        </p:attrNameLst>
                                      </p:cBhvr>
                                      <p:tavLst>
                                        <p:tav tm="0">
                                          <p:val>
                                            <p:strVal val="#ppt_w"/>
                                          </p:val>
                                        </p:tav>
                                        <p:tav tm="100000">
                                          <p:val>
                                            <p:strVal val="#ppt_w"/>
                                          </p:val>
                                        </p:tav>
                                      </p:tavLst>
                                    </p:anim>
                                    <p:anim calcmode="lin" valueType="num">
                                      <p:cBhvr>
                                        <p:cTn id="20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23" presetClass="entr" presetSubtype="16" fill="hold" grpId="0" nodeType="clickEffect">
                                  <p:stCondLst>
                                    <p:cond delay="0"/>
                                  </p:stCondLst>
                                  <p:childTnLst>
                                    <p:set>
                                      <p:cBhvr>
                                        <p:cTn id="212" dur="1" fill="hold">
                                          <p:stCondLst>
                                            <p:cond delay="0"/>
                                          </p:stCondLst>
                                        </p:cTn>
                                        <p:tgtEl>
                                          <p:spTgt spid="6205"/>
                                        </p:tgtEl>
                                        <p:attrNameLst>
                                          <p:attrName>style.visibility</p:attrName>
                                        </p:attrNameLst>
                                      </p:cBhvr>
                                      <p:to>
                                        <p:strVal val="visible"/>
                                      </p:to>
                                    </p:set>
                                    <p:anim calcmode="lin" valueType="num">
                                      <p:cBhvr>
                                        <p:cTn id="213" dur="500" fill="hold"/>
                                        <p:tgtEl>
                                          <p:spTgt spid="6205"/>
                                        </p:tgtEl>
                                        <p:attrNameLst>
                                          <p:attrName>ppt_w</p:attrName>
                                        </p:attrNameLst>
                                      </p:cBhvr>
                                      <p:tavLst>
                                        <p:tav tm="0">
                                          <p:val>
                                            <p:fltVal val="0"/>
                                          </p:val>
                                        </p:tav>
                                        <p:tav tm="100000">
                                          <p:val>
                                            <p:strVal val="#ppt_w"/>
                                          </p:val>
                                        </p:tav>
                                      </p:tavLst>
                                    </p:anim>
                                    <p:anim calcmode="lin" valueType="num">
                                      <p:cBhvr>
                                        <p:cTn id="214" dur="500" fill="hold"/>
                                        <p:tgtEl>
                                          <p:spTgt spid="6205"/>
                                        </p:tgtEl>
                                        <p:attrNameLst>
                                          <p:attrName>ppt_h</p:attrName>
                                        </p:attrNameLst>
                                      </p:cBhvr>
                                      <p:tavLst>
                                        <p:tav tm="0">
                                          <p:val>
                                            <p:fltVal val="0"/>
                                          </p:val>
                                        </p:tav>
                                        <p:tav tm="100000">
                                          <p:val>
                                            <p:strVal val="#ppt_h"/>
                                          </p:val>
                                        </p:tav>
                                      </p:tavLst>
                                    </p:anim>
                                  </p:childTnLst>
                                </p:cTn>
                              </p:par>
                            </p:childTnLst>
                          </p:cTn>
                        </p:par>
                      </p:childTnLst>
                    </p:cTn>
                  </p:par>
                  <p:par>
                    <p:cTn id="215" fill="hold">
                      <p:stCondLst>
                        <p:cond delay="indefinite"/>
                      </p:stCondLst>
                      <p:childTnLst>
                        <p:par>
                          <p:cTn id="216" fill="hold">
                            <p:stCondLst>
                              <p:cond delay="0"/>
                            </p:stCondLst>
                            <p:childTnLst>
                              <p:par>
                                <p:cTn id="217" presetID="23" presetClass="entr" presetSubtype="16" fill="hold" grpId="0" nodeType="clickEffect">
                                  <p:stCondLst>
                                    <p:cond delay="0"/>
                                  </p:stCondLst>
                                  <p:childTnLst>
                                    <p:set>
                                      <p:cBhvr>
                                        <p:cTn id="218" dur="1" fill="hold">
                                          <p:stCondLst>
                                            <p:cond delay="0"/>
                                          </p:stCondLst>
                                        </p:cTn>
                                        <p:tgtEl>
                                          <p:spTgt spid="6216"/>
                                        </p:tgtEl>
                                        <p:attrNameLst>
                                          <p:attrName>style.visibility</p:attrName>
                                        </p:attrNameLst>
                                      </p:cBhvr>
                                      <p:to>
                                        <p:strVal val="visible"/>
                                      </p:to>
                                    </p:set>
                                    <p:anim calcmode="lin" valueType="num">
                                      <p:cBhvr>
                                        <p:cTn id="219" dur="500" fill="hold"/>
                                        <p:tgtEl>
                                          <p:spTgt spid="6216"/>
                                        </p:tgtEl>
                                        <p:attrNameLst>
                                          <p:attrName>ppt_w</p:attrName>
                                        </p:attrNameLst>
                                      </p:cBhvr>
                                      <p:tavLst>
                                        <p:tav tm="0">
                                          <p:val>
                                            <p:fltVal val="0"/>
                                          </p:val>
                                        </p:tav>
                                        <p:tav tm="100000">
                                          <p:val>
                                            <p:strVal val="#ppt_w"/>
                                          </p:val>
                                        </p:tav>
                                      </p:tavLst>
                                    </p:anim>
                                    <p:anim calcmode="lin" valueType="num">
                                      <p:cBhvr>
                                        <p:cTn id="220" dur="500" fill="hold"/>
                                        <p:tgtEl>
                                          <p:spTgt spid="6216"/>
                                        </p:tgtEl>
                                        <p:attrNameLst>
                                          <p:attrName>ppt_h</p:attrName>
                                        </p:attrNameLst>
                                      </p:cBhvr>
                                      <p:tavLst>
                                        <p:tav tm="0">
                                          <p:val>
                                            <p:fltVal val="0"/>
                                          </p:val>
                                        </p:tav>
                                        <p:tav tm="100000">
                                          <p:val>
                                            <p:strVal val="#ppt_h"/>
                                          </p:val>
                                        </p:tav>
                                      </p:tavLst>
                                    </p:anim>
                                  </p:childTnLst>
                                </p:cTn>
                              </p:par>
                            </p:childTnLst>
                          </p:cTn>
                        </p:par>
                      </p:childTnLst>
                    </p:cTn>
                  </p:par>
                  <p:par>
                    <p:cTn id="221" fill="hold">
                      <p:stCondLst>
                        <p:cond delay="indefinite"/>
                      </p:stCondLst>
                      <p:childTnLst>
                        <p:par>
                          <p:cTn id="222" fill="hold">
                            <p:stCondLst>
                              <p:cond delay="0"/>
                            </p:stCondLst>
                            <p:childTnLst>
                              <p:par>
                                <p:cTn id="223" presetID="17" presetClass="entr" presetSubtype="10" fill="hold" grpId="0" nodeType="clickEffect">
                                  <p:stCondLst>
                                    <p:cond delay="0"/>
                                  </p:stCondLst>
                                  <p:childTnLst>
                                    <p:set>
                                      <p:cBhvr>
                                        <p:cTn id="224" dur="1" fill="hold">
                                          <p:stCondLst>
                                            <p:cond delay="0"/>
                                          </p:stCondLst>
                                        </p:cTn>
                                        <p:tgtEl>
                                          <p:spTgt spid="6345"/>
                                        </p:tgtEl>
                                        <p:attrNameLst>
                                          <p:attrName>style.visibility</p:attrName>
                                        </p:attrNameLst>
                                      </p:cBhvr>
                                      <p:to>
                                        <p:strVal val="visible"/>
                                      </p:to>
                                    </p:set>
                                    <p:anim calcmode="lin" valueType="num">
                                      <p:cBhvr>
                                        <p:cTn id="225" dur="500" fill="hold"/>
                                        <p:tgtEl>
                                          <p:spTgt spid="6345"/>
                                        </p:tgtEl>
                                        <p:attrNameLst>
                                          <p:attrName>ppt_w</p:attrName>
                                        </p:attrNameLst>
                                      </p:cBhvr>
                                      <p:tavLst>
                                        <p:tav tm="0">
                                          <p:val>
                                            <p:fltVal val="0"/>
                                          </p:val>
                                        </p:tav>
                                        <p:tav tm="100000">
                                          <p:val>
                                            <p:strVal val="#ppt_w"/>
                                          </p:val>
                                        </p:tav>
                                      </p:tavLst>
                                    </p:anim>
                                    <p:anim calcmode="lin" valueType="num">
                                      <p:cBhvr>
                                        <p:cTn id="226" dur="500" fill="hold"/>
                                        <p:tgtEl>
                                          <p:spTgt spid="6345"/>
                                        </p:tgtEl>
                                        <p:attrNameLst>
                                          <p:attrName>ppt_h</p:attrName>
                                        </p:attrNameLst>
                                      </p:cBhvr>
                                      <p:tavLst>
                                        <p:tav tm="0">
                                          <p:val>
                                            <p:strVal val="#ppt_h"/>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17" presetClass="entr" presetSubtype="10" fill="hold" grpId="0" nodeType="clickEffect">
                                  <p:stCondLst>
                                    <p:cond delay="0"/>
                                  </p:stCondLst>
                                  <p:childTnLst>
                                    <p:set>
                                      <p:cBhvr>
                                        <p:cTn id="230" dur="1" fill="hold">
                                          <p:stCondLst>
                                            <p:cond delay="0"/>
                                          </p:stCondLst>
                                        </p:cTn>
                                        <p:tgtEl>
                                          <p:spTgt spid="6342"/>
                                        </p:tgtEl>
                                        <p:attrNameLst>
                                          <p:attrName>style.visibility</p:attrName>
                                        </p:attrNameLst>
                                      </p:cBhvr>
                                      <p:to>
                                        <p:strVal val="visible"/>
                                      </p:to>
                                    </p:set>
                                    <p:anim calcmode="lin" valueType="num">
                                      <p:cBhvr>
                                        <p:cTn id="231" dur="500" fill="hold"/>
                                        <p:tgtEl>
                                          <p:spTgt spid="6342"/>
                                        </p:tgtEl>
                                        <p:attrNameLst>
                                          <p:attrName>ppt_w</p:attrName>
                                        </p:attrNameLst>
                                      </p:cBhvr>
                                      <p:tavLst>
                                        <p:tav tm="0">
                                          <p:val>
                                            <p:fltVal val="0"/>
                                          </p:val>
                                        </p:tav>
                                        <p:tav tm="100000">
                                          <p:val>
                                            <p:strVal val="#ppt_w"/>
                                          </p:val>
                                        </p:tav>
                                      </p:tavLst>
                                    </p:anim>
                                    <p:anim calcmode="lin" valueType="num">
                                      <p:cBhvr>
                                        <p:cTn id="232" dur="500" fill="hold"/>
                                        <p:tgtEl>
                                          <p:spTgt spid="6342"/>
                                        </p:tgtEl>
                                        <p:attrNameLst>
                                          <p:attrName>ppt_h</p:attrName>
                                        </p:attrNameLst>
                                      </p:cBhvr>
                                      <p:tavLst>
                                        <p:tav tm="0">
                                          <p:val>
                                            <p:strVal val="#ppt_h"/>
                                          </p:val>
                                        </p:tav>
                                        <p:tav tm="100000">
                                          <p:val>
                                            <p:strVal val="#ppt_h"/>
                                          </p:val>
                                        </p:tav>
                                      </p:tavLst>
                                    </p:anim>
                                  </p:childTnLst>
                                </p:cTn>
                              </p:par>
                            </p:childTnLst>
                          </p:cTn>
                        </p:par>
                      </p:childTnLst>
                    </p:cTn>
                  </p:par>
                  <p:par>
                    <p:cTn id="233" fill="hold">
                      <p:stCondLst>
                        <p:cond delay="indefinite"/>
                      </p:stCondLst>
                      <p:childTnLst>
                        <p:par>
                          <p:cTn id="234" fill="hold">
                            <p:stCondLst>
                              <p:cond delay="0"/>
                            </p:stCondLst>
                            <p:childTnLst>
                              <p:par>
                                <p:cTn id="235" presetID="23" presetClass="entr" presetSubtype="16" fill="hold" nodeType="clickEffect">
                                  <p:stCondLst>
                                    <p:cond delay="0"/>
                                  </p:stCondLst>
                                  <p:childTnLst>
                                    <p:set>
                                      <p:cBhvr>
                                        <p:cTn id="236" dur="1" fill="hold">
                                          <p:stCondLst>
                                            <p:cond delay="0"/>
                                          </p:stCondLst>
                                        </p:cTn>
                                        <p:tgtEl>
                                          <p:spTgt spid="8"/>
                                        </p:tgtEl>
                                        <p:attrNameLst>
                                          <p:attrName>style.visibility</p:attrName>
                                        </p:attrNameLst>
                                      </p:cBhvr>
                                      <p:to>
                                        <p:strVal val="visible"/>
                                      </p:to>
                                    </p:set>
                                    <p:anim calcmode="lin" valueType="num">
                                      <p:cBhvr>
                                        <p:cTn id="237" dur="500" fill="hold"/>
                                        <p:tgtEl>
                                          <p:spTgt spid="8"/>
                                        </p:tgtEl>
                                        <p:attrNameLst>
                                          <p:attrName>ppt_w</p:attrName>
                                        </p:attrNameLst>
                                      </p:cBhvr>
                                      <p:tavLst>
                                        <p:tav tm="0">
                                          <p:val>
                                            <p:fltVal val="0"/>
                                          </p:val>
                                        </p:tav>
                                        <p:tav tm="100000">
                                          <p:val>
                                            <p:strVal val="#ppt_w"/>
                                          </p:val>
                                        </p:tav>
                                      </p:tavLst>
                                    </p:anim>
                                    <p:anim calcmode="lin" valueType="num">
                                      <p:cBhvr>
                                        <p:cTn id="23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39" fill="hold">
                      <p:stCondLst>
                        <p:cond delay="indefinite"/>
                      </p:stCondLst>
                      <p:childTnLst>
                        <p:par>
                          <p:cTn id="240" fill="hold">
                            <p:stCondLst>
                              <p:cond delay="0"/>
                            </p:stCondLst>
                            <p:childTnLst>
                              <p:par>
                                <p:cTn id="241" presetID="17" presetClass="entr" presetSubtype="1" fill="hold" nodeType="clickEffect">
                                  <p:stCondLst>
                                    <p:cond delay="0"/>
                                  </p:stCondLst>
                                  <p:childTnLst>
                                    <p:set>
                                      <p:cBhvr>
                                        <p:cTn id="242" dur="1" fill="hold">
                                          <p:stCondLst>
                                            <p:cond delay="0"/>
                                          </p:stCondLst>
                                        </p:cTn>
                                        <p:tgtEl>
                                          <p:spTgt spid="6182"/>
                                        </p:tgtEl>
                                        <p:attrNameLst>
                                          <p:attrName>style.visibility</p:attrName>
                                        </p:attrNameLst>
                                      </p:cBhvr>
                                      <p:to>
                                        <p:strVal val="visible"/>
                                      </p:to>
                                    </p:set>
                                    <p:anim calcmode="lin" valueType="num">
                                      <p:cBhvr>
                                        <p:cTn id="243" dur="500" fill="hold"/>
                                        <p:tgtEl>
                                          <p:spTgt spid="6182"/>
                                        </p:tgtEl>
                                        <p:attrNameLst>
                                          <p:attrName>ppt_x</p:attrName>
                                        </p:attrNameLst>
                                      </p:cBhvr>
                                      <p:tavLst>
                                        <p:tav tm="0">
                                          <p:val>
                                            <p:strVal val="#ppt_x"/>
                                          </p:val>
                                        </p:tav>
                                        <p:tav tm="100000">
                                          <p:val>
                                            <p:strVal val="#ppt_x"/>
                                          </p:val>
                                        </p:tav>
                                      </p:tavLst>
                                    </p:anim>
                                    <p:anim calcmode="lin" valueType="num">
                                      <p:cBhvr>
                                        <p:cTn id="244" dur="500" fill="hold"/>
                                        <p:tgtEl>
                                          <p:spTgt spid="6182"/>
                                        </p:tgtEl>
                                        <p:attrNameLst>
                                          <p:attrName>ppt_y</p:attrName>
                                        </p:attrNameLst>
                                      </p:cBhvr>
                                      <p:tavLst>
                                        <p:tav tm="0">
                                          <p:val>
                                            <p:strVal val="#ppt_y-#ppt_h/2"/>
                                          </p:val>
                                        </p:tav>
                                        <p:tav tm="100000">
                                          <p:val>
                                            <p:strVal val="#ppt_y"/>
                                          </p:val>
                                        </p:tav>
                                      </p:tavLst>
                                    </p:anim>
                                    <p:anim calcmode="lin" valueType="num">
                                      <p:cBhvr>
                                        <p:cTn id="245" dur="500" fill="hold"/>
                                        <p:tgtEl>
                                          <p:spTgt spid="6182"/>
                                        </p:tgtEl>
                                        <p:attrNameLst>
                                          <p:attrName>ppt_w</p:attrName>
                                        </p:attrNameLst>
                                      </p:cBhvr>
                                      <p:tavLst>
                                        <p:tav tm="0">
                                          <p:val>
                                            <p:strVal val="#ppt_w"/>
                                          </p:val>
                                        </p:tav>
                                        <p:tav tm="100000">
                                          <p:val>
                                            <p:strVal val="#ppt_w"/>
                                          </p:val>
                                        </p:tav>
                                      </p:tavLst>
                                    </p:anim>
                                    <p:anim calcmode="lin" valueType="num">
                                      <p:cBhvr>
                                        <p:cTn id="246" dur="500" fill="hold"/>
                                        <p:tgtEl>
                                          <p:spTgt spid="6182"/>
                                        </p:tgtEl>
                                        <p:attrNameLst>
                                          <p:attrName>ppt_h</p:attrName>
                                        </p:attrNameLst>
                                      </p:cBhvr>
                                      <p:tavLst>
                                        <p:tav tm="0">
                                          <p:val>
                                            <p:fltVal val="0"/>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17" presetClass="entr" presetSubtype="10" fill="hold" grpId="0" nodeType="clickEffect">
                                  <p:stCondLst>
                                    <p:cond delay="0"/>
                                  </p:stCondLst>
                                  <p:childTnLst>
                                    <p:set>
                                      <p:cBhvr>
                                        <p:cTn id="250" dur="1" fill="hold">
                                          <p:stCondLst>
                                            <p:cond delay="0"/>
                                          </p:stCondLst>
                                        </p:cTn>
                                        <p:tgtEl>
                                          <p:spTgt spid="6346"/>
                                        </p:tgtEl>
                                        <p:attrNameLst>
                                          <p:attrName>style.visibility</p:attrName>
                                        </p:attrNameLst>
                                      </p:cBhvr>
                                      <p:to>
                                        <p:strVal val="visible"/>
                                      </p:to>
                                    </p:set>
                                    <p:anim calcmode="lin" valueType="num">
                                      <p:cBhvr>
                                        <p:cTn id="251" dur="500" fill="hold"/>
                                        <p:tgtEl>
                                          <p:spTgt spid="6346"/>
                                        </p:tgtEl>
                                        <p:attrNameLst>
                                          <p:attrName>ppt_w</p:attrName>
                                        </p:attrNameLst>
                                      </p:cBhvr>
                                      <p:tavLst>
                                        <p:tav tm="0">
                                          <p:val>
                                            <p:fltVal val="0"/>
                                          </p:val>
                                        </p:tav>
                                        <p:tav tm="100000">
                                          <p:val>
                                            <p:strVal val="#ppt_w"/>
                                          </p:val>
                                        </p:tav>
                                      </p:tavLst>
                                    </p:anim>
                                    <p:anim calcmode="lin" valueType="num">
                                      <p:cBhvr>
                                        <p:cTn id="252" dur="500" fill="hold"/>
                                        <p:tgtEl>
                                          <p:spTgt spid="6346"/>
                                        </p:tgtEl>
                                        <p:attrNameLst>
                                          <p:attrName>ppt_h</p:attrName>
                                        </p:attrNameLst>
                                      </p:cBhvr>
                                      <p:tavLst>
                                        <p:tav tm="0">
                                          <p:val>
                                            <p:strVal val="#ppt_h"/>
                                          </p:val>
                                        </p:tav>
                                        <p:tav tm="100000">
                                          <p:val>
                                            <p:strVal val="#ppt_h"/>
                                          </p:val>
                                        </p:tav>
                                      </p:tavLst>
                                    </p:anim>
                                  </p:childTnLst>
                                </p:cTn>
                              </p:par>
                            </p:childTnLst>
                          </p:cTn>
                        </p:par>
                      </p:childTnLst>
                    </p:cTn>
                  </p:par>
                  <p:par>
                    <p:cTn id="253" fill="hold">
                      <p:stCondLst>
                        <p:cond delay="indefinite"/>
                      </p:stCondLst>
                      <p:childTnLst>
                        <p:par>
                          <p:cTn id="254" fill="hold">
                            <p:stCondLst>
                              <p:cond delay="0"/>
                            </p:stCondLst>
                            <p:childTnLst>
                              <p:par>
                                <p:cTn id="255" presetID="17" presetClass="entr" presetSubtype="10" fill="hold" grpId="0" nodeType="clickEffect">
                                  <p:stCondLst>
                                    <p:cond delay="0"/>
                                  </p:stCondLst>
                                  <p:childTnLst>
                                    <p:set>
                                      <p:cBhvr>
                                        <p:cTn id="256" dur="1" fill="hold">
                                          <p:stCondLst>
                                            <p:cond delay="0"/>
                                          </p:stCondLst>
                                        </p:cTn>
                                        <p:tgtEl>
                                          <p:spTgt spid="6343"/>
                                        </p:tgtEl>
                                        <p:attrNameLst>
                                          <p:attrName>style.visibility</p:attrName>
                                        </p:attrNameLst>
                                      </p:cBhvr>
                                      <p:to>
                                        <p:strVal val="visible"/>
                                      </p:to>
                                    </p:set>
                                    <p:anim calcmode="lin" valueType="num">
                                      <p:cBhvr>
                                        <p:cTn id="257" dur="500" fill="hold"/>
                                        <p:tgtEl>
                                          <p:spTgt spid="6343"/>
                                        </p:tgtEl>
                                        <p:attrNameLst>
                                          <p:attrName>ppt_w</p:attrName>
                                        </p:attrNameLst>
                                      </p:cBhvr>
                                      <p:tavLst>
                                        <p:tav tm="0">
                                          <p:val>
                                            <p:fltVal val="0"/>
                                          </p:val>
                                        </p:tav>
                                        <p:tav tm="100000">
                                          <p:val>
                                            <p:strVal val="#ppt_w"/>
                                          </p:val>
                                        </p:tav>
                                      </p:tavLst>
                                    </p:anim>
                                    <p:anim calcmode="lin" valueType="num">
                                      <p:cBhvr>
                                        <p:cTn id="258" dur="500" fill="hold"/>
                                        <p:tgtEl>
                                          <p:spTgt spid="6343"/>
                                        </p:tgtEl>
                                        <p:attrNameLst>
                                          <p:attrName>ppt_h</p:attrName>
                                        </p:attrNameLst>
                                      </p:cBhvr>
                                      <p:tavLst>
                                        <p:tav tm="0">
                                          <p:val>
                                            <p:strVal val="#ppt_h"/>
                                          </p:val>
                                        </p:tav>
                                        <p:tav tm="100000">
                                          <p:val>
                                            <p:strVal val="#ppt_h"/>
                                          </p:val>
                                        </p:tav>
                                      </p:tavLst>
                                    </p:anim>
                                  </p:childTnLst>
                                </p:cTn>
                              </p:par>
                            </p:childTnLst>
                          </p:cTn>
                        </p:par>
                      </p:childTnLst>
                    </p:cTn>
                  </p:par>
                  <p:par>
                    <p:cTn id="259" fill="hold">
                      <p:stCondLst>
                        <p:cond delay="indefinite"/>
                      </p:stCondLst>
                      <p:childTnLst>
                        <p:par>
                          <p:cTn id="260" fill="hold">
                            <p:stCondLst>
                              <p:cond delay="0"/>
                            </p:stCondLst>
                            <p:childTnLst>
                              <p:par>
                                <p:cTn id="261" presetID="23" presetClass="entr" presetSubtype="16" fill="hold" nodeType="clickEffect">
                                  <p:stCondLst>
                                    <p:cond delay="0"/>
                                  </p:stCondLst>
                                  <p:childTnLst>
                                    <p:set>
                                      <p:cBhvr>
                                        <p:cTn id="262" dur="1" fill="hold">
                                          <p:stCondLst>
                                            <p:cond delay="0"/>
                                          </p:stCondLst>
                                        </p:cTn>
                                        <p:tgtEl>
                                          <p:spTgt spid="5"/>
                                        </p:tgtEl>
                                        <p:attrNameLst>
                                          <p:attrName>style.visibility</p:attrName>
                                        </p:attrNameLst>
                                      </p:cBhvr>
                                      <p:to>
                                        <p:strVal val="visible"/>
                                      </p:to>
                                    </p:set>
                                    <p:anim calcmode="lin" valueType="num">
                                      <p:cBhvr>
                                        <p:cTn id="263" dur="500" fill="hold"/>
                                        <p:tgtEl>
                                          <p:spTgt spid="5"/>
                                        </p:tgtEl>
                                        <p:attrNameLst>
                                          <p:attrName>ppt_w</p:attrName>
                                        </p:attrNameLst>
                                      </p:cBhvr>
                                      <p:tavLst>
                                        <p:tav tm="0">
                                          <p:val>
                                            <p:fltVal val="0"/>
                                          </p:val>
                                        </p:tav>
                                        <p:tav tm="100000">
                                          <p:val>
                                            <p:strVal val="#ppt_w"/>
                                          </p:val>
                                        </p:tav>
                                      </p:tavLst>
                                    </p:anim>
                                    <p:anim calcmode="lin" valueType="num">
                                      <p:cBhvr>
                                        <p:cTn id="26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65" fill="hold">
                      <p:stCondLst>
                        <p:cond delay="indefinite"/>
                      </p:stCondLst>
                      <p:childTnLst>
                        <p:par>
                          <p:cTn id="266" fill="hold">
                            <p:stCondLst>
                              <p:cond delay="0"/>
                            </p:stCondLst>
                            <p:childTnLst>
                              <p:par>
                                <p:cTn id="267" presetID="17" presetClass="entr" presetSubtype="8" fill="hold" nodeType="clickEffect">
                                  <p:stCondLst>
                                    <p:cond delay="0"/>
                                  </p:stCondLst>
                                  <p:childTnLst>
                                    <p:set>
                                      <p:cBhvr>
                                        <p:cTn id="268" dur="1" fill="hold">
                                          <p:stCondLst>
                                            <p:cond delay="0"/>
                                          </p:stCondLst>
                                        </p:cTn>
                                        <p:tgtEl>
                                          <p:spTgt spid="6184"/>
                                        </p:tgtEl>
                                        <p:attrNameLst>
                                          <p:attrName>style.visibility</p:attrName>
                                        </p:attrNameLst>
                                      </p:cBhvr>
                                      <p:to>
                                        <p:strVal val="visible"/>
                                      </p:to>
                                    </p:set>
                                    <p:anim calcmode="lin" valueType="num">
                                      <p:cBhvr>
                                        <p:cTn id="269" dur="500" fill="hold"/>
                                        <p:tgtEl>
                                          <p:spTgt spid="6184"/>
                                        </p:tgtEl>
                                        <p:attrNameLst>
                                          <p:attrName>ppt_x</p:attrName>
                                        </p:attrNameLst>
                                      </p:cBhvr>
                                      <p:tavLst>
                                        <p:tav tm="0">
                                          <p:val>
                                            <p:strVal val="#ppt_x-#ppt_w/2"/>
                                          </p:val>
                                        </p:tav>
                                        <p:tav tm="100000">
                                          <p:val>
                                            <p:strVal val="#ppt_x"/>
                                          </p:val>
                                        </p:tav>
                                      </p:tavLst>
                                    </p:anim>
                                    <p:anim calcmode="lin" valueType="num">
                                      <p:cBhvr>
                                        <p:cTn id="270" dur="500" fill="hold"/>
                                        <p:tgtEl>
                                          <p:spTgt spid="6184"/>
                                        </p:tgtEl>
                                        <p:attrNameLst>
                                          <p:attrName>ppt_y</p:attrName>
                                        </p:attrNameLst>
                                      </p:cBhvr>
                                      <p:tavLst>
                                        <p:tav tm="0">
                                          <p:val>
                                            <p:strVal val="#ppt_y"/>
                                          </p:val>
                                        </p:tav>
                                        <p:tav tm="100000">
                                          <p:val>
                                            <p:strVal val="#ppt_y"/>
                                          </p:val>
                                        </p:tav>
                                      </p:tavLst>
                                    </p:anim>
                                    <p:anim calcmode="lin" valueType="num">
                                      <p:cBhvr>
                                        <p:cTn id="271" dur="500" fill="hold"/>
                                        <p:tgtEl>
                                          <p:spTgt spid="6184"/>
                                        </p:tgtEl>
                                        <p:attrNameLst>
                                          <p:attrName>ppt_w</p:attrName>
                                        </p:attrNameLst>
                                      </p:cBhvr>
                                      <p:tavLst>
                                        <p:tav tm="0">
                                          <p:val>
                                            <p:fltVal val="0"/>
                                          </p:val>
                                        </p:tav>
                                        <p:tav tm="100000">
                                          <p:val>
                                            <p:strVal val="#ppt_w"/>
                                          </p:val>
                                        </p:tav>
                                      </p:tavLst>
                                    </p:anim>
                                    <p:anim calcmode="lin" valueType="num">
                                      <p:cBhvr>
                                        <p:cTn id="272" dur="500" fill="hold"/>
                                        <p:tgtEl>
                                          <p:spTgt spid="6184"/>
                                        </p:tgtEl>
                                        <p:attrNameLst>
                                          <p:attrName>ppt_h</p:attrName>
                                        </p:attrNameLst>
                                      </p:cBhvr>
                                      <p:tavLst>
                                        <p:tav tm="0">
                                          <p:val>
                                            <p:strVal val="#ppt_h"/>
                                          </p:val>
                                        </p:tav>
                                        <p:tav tm="100000">
                                          <p:val>
                                            <p:strVal val="#ppt_h"/>
                                          </p:val>
                                        </p:tav>
                                      </p:tavLst>
                                    </p:anim>
                                  </p:childTnLst>
                                </p:cTn>
                              </p:par>
                            </p:childTnLst>
                          </p:cTn>
                        </p:par>
                      </p:childTnLst>
                    </p:cTn>
                  </p:par>
                  <p:par>
                    <p:cTn id="273" fill="hold">
                      <p:stCondLst>
                        <p:cond delay="indefinite"/>
                      </p:stCondLst>
                      <p:childTnLst>
                        <p:par>
                          <p:cTn id="274" fill="hold">
                            <p:stCondLst>
                              <p:cond delay="0"/>
                            </p:stCondLst>
                            <p:childTnLst>
                              <p:par>
                                <p:cTn id="275" presetID="17" presetClass="entr" presetSubtype="10" fill="hold" grpId="0" nodeType="clickEffect">
                                  <p:stCondLst>
                                    <p:cond delay="0"/>
                                  </p:stCondLst>
                                  <p:childTnLst>
                                    <p:set>
                                      <p:cBhvr>
                                        <p:cTn id="276" dur="1" fill="hold">
                                          <p:stCondLst>
                                            <p:cond delay="0"/>
                                          </p:stCondLst>
                                        </p:cTn>
                                        <p:tgtEl>
                                          <p:spTgt spid="6347"/>
                                        </p:tgtEl>
                                        <p:attrNameLst>
                                          <p:attrName>style.visibility</p:attrName>
                                        </p:attrNameLst>
                                      </p:cBhvr>
                                      <p:to>
                                        <p:strVal val="visible"/>
                                      </p:to>
                                    </p:set>
                                    <p:anim calcmode="lin" valueType="num">
                                      <p:cBhvr>
                                        <p:cTn id="277" dur="500" fill="hold"/>
                                        <p:tgtEl>
                                          <p:spTgt spid="6347"/>
                                        </p:tgtEl>
                                        <p:attrNameLst>
                                          <p:attrName>ppt_w</p:attrName>
                                        </p:attrNameLst>
                                      </p:cBhvr>
                                      <p:tavLst>
                                        <p:tav tm="0">
                                          <p:val>
                                            <p:fltVal val="0"/>
                                          </p:val>
                                        </p:tav>
                                        <p:tav tm="100000">
                                          <p:val>
                                            <p:strVal val="#ppt_w"/>
                                          </p:val>
                                        </p:tav>
                                      </p:tavLst>
                                    </p:anim>
                                    <p:anim calcmode="lin" valueType="num">
                                      <p:cBhvr>
                                        <p:cTn id="278" dur="500" fill="hold"/>
                                        <p:tgtEl>
                                          <p:spTgt spid="6347"/>
                                        </p:tgtEl>
                                        <p:attrNameLst>
                                          <p:attrName>ppt_h</p:attrName>
                                        </p:attrNameLst>
                                      </p:cBhvr>
                                      <p:tavLst>
                                        <p:tav tm="0">
                                          <p:val>
                                            <p:strVal val="#ppt_h"/>
                                          </p:val>
                                        </p:tav>
                                        <p:tav tm="100000">
                                          <p:val>
                                            <p:strVal val="#ppt_h"/>
                                          </p:val>
                                        </p:tav>
                                      </p:tavLst>
                                    </p:anim>
                                  </p:childTnLst>
                                </p:cTn>
                              </p:par>
                            </p:childTnLst>
                          </p:cTn>
                        </p:par>
                      </p:childTnLst>
                    </p:cTn>
                  </p:par>
                  <p:par>
                    <p:cTn id="279" fill="hold">
                      <p:stCondLst>
                        <p:cond delay="indefinite"/>
                      </p:stCondLst>
                      <p:childTnLst>
                        <p:par>
                          <p:cTn id="280" fill="hold">
                            <p:stCondLst>
                              <p:cond delay="0"/>
                            </p:stCondLst>
                            <p:childTnLst>
                              <p:par>
                                <p:cTn id="281" presetID="17" presetClass="entr" presetSubtype="10" fill="hold" grpId="0" nodeType="clickEffect">
                                  <p:stCondLst>
                                    <p:cond delay="0"/>
                                  </p:stCondLst>
                                  <p:childTnLst>
                                    <p:set>
                                      <p:cBhvr>
                                        <p:cTn id="282" dur="1" fill="hold">
                                          <p:stCondLst>
                                            <p:cond delay="0"/>
                                          </p:stCondLst>
                                        </p:cTn>
                                        <p:tgtEl>
                                          <p:spTgt spid="6344"/>
                                        </p:tgtEl>
                                        <p:attrNameLst>
                                          <p:attrName>style.visibility</p:attrName>
                                        </p:attrNameLst>
                                      </p:cBhvr>
                                      <p:to>
                                        <p:strVal val="visible"/>
                                      </p:to>
                                    </p:set>
                                    <p:anim calcmode="lin" valueType="num">
                                      <p:cBhvr>
                                        <p:cTn id="283" dur="500" fill="hold"/>
                                        <p:tgtEl>
                                          <p:spTgt spid="6344"/>
                                        </p:tgtEl>
                                        <p:attrNameLst>
                                          <p:attrName>ppt_w</p:attrName>
                                        </p:attrNameLst>
                                      </p:cBhvr>
                                      <p:tavLst>
                                        <p:tav tm="0">
                                          <p:val>
                                            <p:fltVal val="0"/>
                                          </p:val>
                                        </p:tav>
                                        <p:tav tm="100000">
                                          <p:val>
                                            <p:strVal val="#ppt_w"/>
                                          </p:val>
                                        </p:tav>
                                      </p:tavLst>
                                    </p:anim>
                                    <p:anim calcmode="lin" valueType="num">
                                      <p:cBhvr>
                                        <p:cTn id="284" dur="500" fill="hold"/>
                                        <p:tgtEl>
                                          <p:spTgt spid="6344"/>
                                        </p:tgtEl>
                                        <p:attrNameLst>
                                          <p:attrName>ppt_h</p:attrName>
                                        </p:attrNameLst>
                                      </p:cBhvr>
                                      <p:tavLst>
                                        <p:tav tm="0">
                                          <p:val>
                                            <p:strVal val="#ppt_h"/>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23" presetClass="entr" presetSubtype="16" fill="hold" nodeType="clickEffect">
                                  <p:stCondLst>
                                    <p:cond delay="0"/>
                                  </p:stCondLst>
                                  <p:childTnLst>
                                    <p:set>
                                      <p:cBhvr>
                                        <p:cTn id="288" dur="1" fill="hold">
                                          <p:stCondLst>
                                            <p:cond delay="0"/>
                                          </p:stCondLst>
                                        </p:cTn>
                                        <p:tgtEl>
                                          <p:spTgt spid="2"/>
                                        </p:tgtEl>
                                        <p:attrNameLst>
                                          <p:attrName>style.visibility</p:attrName>
                                        </p:attrNameLst>
                                      </p:cBhvr>
                                      <p:to>
                                        <p:strVal val="visible"/>
                                      </p:to>
                                    </p:set>
                                    <p:anim calcmode="lin" valueType="num">
                                      <p:cBhvr>
                                        <p:cTn id="289" dur="500" fill="hold"/>
                                        <p:tgtEl>
                                          <p:spTgt spid="2"/>
                                        </p:tgtEl>
                                        <p:attrNameLst>
                                          <p:attrName>ppt_w</p:attrName>
                                        </p:attrNameLst>
                                      </p:cBhvr>
                                      <p:tavLst>
                                        <p:tav tm="0">
                                          <p:val>
                                            <p:fltVal val="0"/>
                                          </p:val>
                                        </p:tav>
                                        <p:tav tm="100000">
                                          <p:val>
                                            <p:strVal val="#ppt_w"/>
                                          </p:val>
                                        </p:tav>
                                      </p:tavLst>
                                    </p:anim>
                                    <p:anim calcmode="lin" valueType="num">
                                      <p:cBhvr>
                                        <p:cTn id="29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91" fill="hold">
                      <p:stCondLst>
                        <p:cond delay="indefinite"/>
                      </p:stCondLst>
                      <p:childTnLst>
                        <p:par>
                          <p:cTn id="292" fill="hold">
                            <p:stCondLst>
                              <p:cond delay="0"/>
                            </p:stCondLst>
                            <p:childTnLst>
                              <p:par>
                                <p:cTn id="293" presetID="17" presetClass="entr" presetSubtype="4" fill="hold" nodeType="clickEffect">
                                  <p:stCondLst>
                                    <p:cond delay="0"/>
                                  </p:stCondLst>
                                  <p:childTnLst>
                                    <p:set>
                                      <p:cBhvr>
                                        <p:cTn id="294" dur="1" fill="hold">
                                          <p:stCondLst>
                                            <p:cond delay="0"/>
                                          </p:stCondLst>
                                        </p:cTn>
                                        <p:tgtEl>
                                          <p:spTgt spid="4"/>
                                        </p:tgtEl>
                                        <p:attrNameLst>
                                          <p:attrName>style.visibility</p:attrName>
                                        </p:attrNameLst>
                                      </p:cBhvr>
                                      <p:to>
                                        <p:strVal val="visible"/>
                                      </p:to>
                                    </p:set>
                                    <p:anim calcmode="lin" valueType="num">
                                      <p:cBhvr>
                                        <p:cTn id="295" dur="500" fill="hold"/>
                                        <p:tgtEl>
                                          <p:spTgt spid="4"/>
                                        </p:tgtEl>
                                        <p:attrNameLst>
                                          <p:attrName>ppt_x</p:attrName>
                                        </p:attrNameLst>
                                      </p:cBhvr>
                                      <p:tavLst>
                                        <p:tav tm="0">
                                          <p:val>
                                            <p:strVal val="#ppt_x"/>
                                          </p:val>
                                        </p:tav>
                                        <p:tav tm="100000">
                                          <p:val>
                                            <p:strVal val="#ppt_x"/>
                                          </p:val>
                                        </p:tav>
                                      </p:tavLst>
                                    </p:anim>
                                    <p:anim calcmode="lin" valueType="num">
                                      <p:cBhvr>
                                        <p:cTn id="296" dur="500" fill="hold"/>
                                        <p:tgtEl>
                                          <p:spTgt spid="4"/>
                                        </p:tgtEl>
                                        <p:attrNameLst>
                                          <p:attrName>ppt_y</p:attrName>
                                        </p:attrNameLst>
                                      </p:cBhvr>
                                      <p:tavLst>
                                        <p:tav tm="0">
                                          <p:val>
                                            <p:strVal val="#ppt_y+#ppt_h/2"/>
                                          </p:val>
                                        </p:tav>
                                        <p:tav tm="100000">
                                          <p:val>
                                            <p:strVal val="#ppt_y"/>
                                          </p:val>
                                        </p:tav>
                                      </p:tavLst>
                                    </p:anim>
                                    <p:anim calcmode="lin" valueType="num">
                                      <p:cBhvr>
                                        <p:cTn id="297" dur="500" fill="hold"/>
                                        <p:tgtEl>
                                          <p:spTgt spid="4"/>
                                        </p:tgtEl>
                                        <p:attrNameLst>
                                          <p:attrName>ppt_w</p:attrName>
                                        </p:attrNameLst>
                                      </p:cBhvr>
                                      <p:tavLst>
                                        <p:tav tm="0">
                                          <p:val>
                                            <p:strVal val="#ppt_w"/>
                                          </p:val>
                                        </p:tav>
                                        <p:tav tm="100000">
                                          <p:val>
                                            <p:strVal val="#ppt_w"/>
                                          </p:val>
                                        </p:tav>
                                      </p:tavLst>
                                    </p:anim>
                                    <p:anim calcmode="lin" valueType="num">
                                      <p:cBhvr>
                                        <p:cTn id="29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99" fill="hold">
                      <p:stCondLst>
                        <p:cond delay="indefinite"/>
                      </p:stCondLst>
                      <p:childTnLst>
                        <p:par>
                          <p:cTn id="300" fill="hold">
                            <p:stCondLst>
                              <p:cond delay="0"/>
                            </p:stCondLst>
                            <p:childTnLst>
                              <p:par>
                                <p:cTn id="301" presetID="17" presetClass="entr" presetSubtype="8" fill="hold" nodeType="clickEffect">
                                  <p:stCondLst>
                                    <p:cond delay="0"/>
                                  </p:stCondLst>
                                  <p:childTnLst>
                                    <p:set>
                                      <p:cBhvr>
                                        <p:cTn id="302" dur="1" fill="hold">
                                          <p:stCondLst>
                                            <p:cond delay="0"/>
                                          </p:stCondLst>
                                        </p:cTn>
                                        <p:tgtEl>
                                          <p:spTgt spid="6183"/>
                                        </p:tgtEl>
                                        <p:attrNameLst>
                                          <p:attrName>style.visibility</p:attrName>
                                        </p:attrNameLst>
                                      </p:cBhvr>
                                      <p:to>
                                        <p:strVal val="visible"/>
                                      </p:to>
                                    </p:set>
                                    <p:anim calcmode="lin" valueType="num">
                                      <p:cBhvr>
                                        <p:cTn id="303" dur="500" fill="hold"/>
                                        <p:tgtEl>
                                          <p:spTgt spid="6183"/>
                                        </p:tgtEl>
                                        <p:attrNameLst>
                                          <p:attrName>ppt_x</p:attrName>
                                        </p:attrNameLst>
                                      </p:cBhvr>
                                      <p:tavLst>
                                        <p:tav tm="0">
                                          <p:val>
                                            <p:strVal val="#ppt_x-#ppt_w/2"/>
                                          </p:val>
                                        </p:tav>
                                        <p:tav tm="100000">
                                          <p:val>
                                            <p:strVal val="#ppt_x"/>
                                          </p:val>
                                        </p:tav>
                                      </p:tavLst>
                                    </p:anim>
                                    <p:anim calcmode="lin" valueType="num">
                                      <p:cBhvr>
                                        <p:cTn id="304" dur="500" fill="hold"/>
                                        <p:tgtEl>
                                          <p:spTgt spid="6183"/>
                                        </p:tgtEl>
                                        <p:attrNameLst>
                                          <p:attrName>ppt_y</p:attrName>
                                        </p:attrNameLst>
                                      </p:cBhvr>
                                      <p:tavLst>
                                        <p:tav tm="0">
                                          <p:val>
                                            <p:strVal val="#ppt_y"/>
                                          </p:val>
                                        </p:tav>
                                        <p:tav tm="100000">
                                          <p:val>
                                            <p:strVal val="#ppt_y"/>
                                          </p:val>
                                        </p:tav>
                                      </p:tavLst>
                                    </p:anim>
                                    <p:anim calcmode="lin" valueType="num">
                                      <p:cBhvr>
                                        <p:cTn id="305" dur="500" fill="hold"/>
                                        <p:tgtEl>
                                          <p:spTgt spid="6183"/>
                                        </p:tgtEl>
                                        <p:attrNameLst>
                                          <p:attrName>ppt_w</p:attrName>
                                        </p:attrNameLst>
                                      </p:cBhvr>
                                      <p:tavLst>
                                        <p:tav tm="0">
                                          <p:val>
                                            <p:fltVal val="0"/>
                                          </p:val>
                                        </p:tav>
                                        <p:tav tm="100000">
                                          <p:val>
                                            <p:strVal val="#ppt_w"/>
                                          </p:val>
                                        </p:tav>
                                      </p:tavLst>
                                    </p:anim>
                                    <p:anim calcmode="lin" valueType="num">
                                      <p:cBhvr>
                                        <p:cTn id="306" dur="500" fill="hold"/>
                                        <p:tgtEl>
                                          <p:spTgt spid="6183"/>
                                        </p:tgtEl>
                                        <p:attrNameLst>
                                          <p:attrName>ppt_h</p:attrName>
                                        </p:attrNameLst>
                                      </p:cBhvr>
                                      <p:tavLst>
                                        <p:tav tm="0">
                                          <p:val>
                                            <p:strVal val="#ppt_h"/>
                                          </p:val>
                                        </p:tav>
                                        <p:tav tm="100000">
                                          <p:val>
                                            <p:strVal val="#ppt_h"/>
                                          </p:val>
                                        </p:tav>
                                      </p:tavLst>
                                    </p:anim>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nodeType="clickEffect">
                                  <p:stCondLst>
                                    <p:cond delay="0"/>
                                  </p:stCondLst>
                                  <p:childTnLst>
                                    <p:set>
                                      <p:cBhvr>
                                        <p:cTn id="310" dur="1" fill="hold">
                                          <p:stCondLst>
                                            <p:cond delay="0"/>
                                          </p:stCondLst>
                                        </p:cTn>
                                        <p:tgtEl>
                                          <p:spTgt spid="6190"/>
                                        </p:tgtEl>
                                        <p:attrNameLst>
                                          <p:attrName>style.visibility</p:attrName>
                                        </p:attrNameLst>
                                      </p:cBhvr>
                                      <p:to>
                                        <p:strVal val="visible"/>
                                      </p:to>
                                    </p:set>
                                    <p:animEffect transition="in" filter="dissolve">
                                      <p:cBhvr>
                                        <p:cTn id="311" dur="500"/>
                                        <p:tgtEl>
                                          <p:spTgt spid="6190"/>
                                        </p:tgtEl>
                                      </p:cBhvr>
                                    </p:animEffect>
                                  </p:childTnLst>
                                </p:cTn>
                              </p:par>
                              <p:par>
                                <p:cTn id="312" presetID="9" presetClass="entr" presetSubtype="0" fill="hold" nodeType="withEffect">
                                  <p:stCondLst>
                                    <p:cond delay="0"/>
                                  </p:stCondLst>
                                  <p:childTnLst>
                                    <p:set>
                                      <p:cBhvr>
                                        <p:cTn id="313" dur="1" fill="hold">
                                          <p:stCondLst>
                                            <p:cond delay="0"/>
                                          </p:stCondLst>
                                        </p:cTn>
                                        <p:tgtEl>
                                          <p:spTgt spid="6191"/>
                                        </p:tgtEl>
                                        <p:attrNameLst>
                                          <p:attrName>style.visibility</p:attrName>
                                        </p:attrNameLst>
                                      </p:cBhvr>
                                      <p:to>
                                        <p:strVal val="visible"/>
                                      </p:to>
                                    </p:set>
                                    <p:animEffect transition="in" filter="dissolve">
                                      <p:cBhvr>
                                        <p:cTn id="314" dur="500"/>
                                        <p:tgtEl>
                                          <p:spTgt spid="6191"/>
                                        </p:tgtEl>
                                      </p:cBhvr>
                                    </p:animEffect>
                                  </p:childTnLst>
                                </p:cTn>
                              </p:par>
                              <p:par>
                                <p:cTn id="315" presetID="9" presetClass="entr" presetSubtype="0" fill="hold" nodeType="withEffect">
                                  <p:stCondLst>
                                    <p:cond delay="0"/>
                                  </p:stCondLst>
                                  <p:childTnLst>
                                    <p:set>
                                      <p:cBhvr>
                                        <p:cTn id="316" dur="1" fill="hold">
                                          <p:stCondLst>
                                            <p:cond delay="0"/>
                                          </p:stCondLst>
                                        </p:cTn>
                                        <p:tgtEl>
                                          <p:spTgt spid="6192"/>
                                        </p:tgtEl>
                                        <p:attrNameLst>
                                          <p:attrName>style.visibility</p:attrName>
                                        </p:attrNameLst>
                                      </p:cBhvr>
                                      <p:to>
                                        <p:strVal val="visible"/>
                                      </p:to>
                                    </p:set>
                                    <p:animEffect transition="in" filter="dissolve">
                                      <p:cBhvr>
                                        <p:cTn id="317" dur="500"/>
                                        <p:tgtEl>
                                          <p:spTgt spid="6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8" grpId="0" animBg="1"/>
      <p:bldP spid="6189" grpId="0" animBg="1"/>
      <p:bldP spid="6205" grpId="0" animBg="1"/>
      <p:bldP spid="6216" grpId="0" animBg="1"/>
      <p:bldP spid="6222" grpId="0" animBg="1"/>
      <p:bldP spid="6241" grpId="0" animBg="1"/>
      <p:bldP spid="6242" grpId="0" animBg="1"/>
      <p:bldP spid="6259" grpId="0" animBg="1"/>
      <p:bldP spid="6265" grpId="0" animBg="1"/>
      <p:bldP spid="6266" grpId="0" animBg="1"/>
      <p:bldP spid="6317" grpId="0" animBg="1"/>
      <p:bldP spid="6318" grpId="0" animBg="1"/>
      <p:bldP spid="6333" grpId="0" animBg="1"/>
      <p:bldP spid="6334" grpId="0" animBg="1"/>
      <p:bldP spid="6335" grpId="0" animBg="1"/>
      <p:bldP spid="6339" grpId="0" autoUpdateAnimBg="0"/>
      <p:bldP spid="6340" grpId="0" autoUpdateAnimBg="0"/>
      <p:bldP spid="6341" grpId="0" autoUpdateAnimBg="0"/>
      <p:bldP spid="6342" grpId="0" autoUpdateAnimBg="0"/>
      <p:bldP spid="6343" grpId="0" autoUpdateAnimBg="0"/>
      <p:bldP spid="6344" grpId="0" autoUpdateAnimBg="0"/>
      <p:bldP spid="6345" grpId="0" animBg="1"/>
      <p:bldP spid="6346" grpId="0" animBg="1"/>
      <p:bldP spid="634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rot="7797620">
            <a:off x="4491831" y="2996407"/>
            <a:ext cx="1033463" cy="1657350"/>
          </a:xfrm>
          <a:prstGeom prst="triangle">
            <a:avLst>
              <a:gd name="adj" fmla="val 50000"/>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28675" name="Line 3"/>
          <p:cNvSpPr>
            <a:spLocks noChangeShapeType="1"/>
          </p:cNvSpPr>
          <p:nvPr/>
        </p:nvSpPr>
        <p:spPr bwMode="auto">
          <a:xfrm rot="7797620">
            <a:off x="5008563" y="2995613"/>
            <a:ext cx="0" cy="1657350"/>
          </a:xfrm>
          <a:prstGeom prst="line">
            <a:avLst/>
          </a:prstGeom>
          <a:noFill/>
          <a:ln w="9525">
            <a:solidFill>
              <a:schemeClr val="tx1"/>
            </a:solidFill>
            <a:round/>
            <a:headEnd/>
            <a:tailEnd/>
          </a:ln>
        </p:spPr>
        <p:txBody>
          <a:bodyPr/>
          <a:lstStyle/>
          <a:p>
            <a:endParaRPr lang="en-IN"/>
          </a:p>
        </p:txBody>
      </p:sp>
      <p:sp>
        <p:nvSpPr>
          <p:cNvPr id="28676" name="Line 4"/>
          <p:cNvSpPr>
            <a:spLocks noChangeShapeType="1"/>
          </p:cNvSpPr>
          <p:nvPr/>
        </p:nvSpPr>
        <p:spPr bwMode="auto">
          <a:xfrm>
            <a:off x="4711700" y="2582863"/>
            <a:ext cx="0" cy="2587625"/>
          </a:xfrm>
          <a:prstGeom prst="line">
            <a:avLst/>
          </a:prstGeom>
          <a:noFill/>
          <a:ln w="3175">
            <a:solidFill>
              <a:schemeClr val="folHlink"/>
            </a:solidFill>
            <a:round/>
            <a:headEnd/>
            <a:tailEnd/>
          </a:ln>
        </p:spPr>
        <p:txBody>
          <a:bodyPr/>
          <a:lstStyle/>
          <a:p>
            <a:endParaRPr lang="en-IN"/>
          </a:p>
        </p:txBody>
      </p:sp>
      <p:sp>
        <p:nvSpPr>
          <p:cNvPr id="28677" name="Line 5"/>
          <p:cNvSpPr>
            <a:spLocks noChangeShapeType="1"/>
          </p:cNvSpPr>
          <p:nvPr/>
        </p:nvSpPr>
        <p:spPr bwMode="auto">
          <a:xfrm>
            <a:off x="4102100" y="2595563"/>
            <a:ext cx="1243013" cy="0"/>
          </a:xfrm>
          <a:prstGeom prst="line">
            <a:avLst/>
          </a:prstGeom>
          <a:noFill/>
          <a:ln w="9525">
            <a:solidFill>
              <a:schemeClr val="tx1"/>
            </a:solidFill>
            <a:round/>
            <a:headEnd/>
            <a:tailEnd/>
          </a:ln>
        </p:spPr>
        <p:txBody>
          <a:bodyPr/>
          <a:lstStyle/>
          <a:p>
            <a:endParaRPr lang="en-IN"/>
          </a:p>
        </p:txBody>
      </p:sp>
      <p:sp>
        <p:nvSpPr>
          <p:cNvPr id="28678" name="Line 6"/>
          <p:cNvSpPr>
            <a:spLocks noChangeShapeType="1"/>
          </p:cNvSpPr>
          <p:nvPr/>
        </p:nvSpPr>
        <p:spPr bwMode="auto">
          <a:xfrm>
            <a:off x="4044950" y="3592513"/>
            <a:ext cx="0" cy="1655762"/>
          </a:xfrm>
          <a:prstGeom prst="line">
            <a:avLst/>
          </a:prstGeom>
          <a:noFill/>
          <a:ln w="3175">
            <a:solidFill>
              <a:schemeClr val="folHlink"/>
            </a:solidFill>
            <a:round/>
            <a:headEnd/>
            <a:tailEnd/>
          </a:ln>
        </p:spPr>
        <p:txBody>
          <a:bodyPr/>
          <a:lstStyle/>
          <a:p>
            <a:endParaRPr lang="en-IN"/>
          </a:p>
        </p:txBody>
      </p:sp>
      <p:sp>
        <p:nvSpPr>
          <p:cNvPr id="28679" name="Line 7"/>
          <p:cNvSpPr>
            <a:spLocks noChangeShapeType="1"/>
          </p:cNvSpPr>
          <p:nvPr/>
        </p:nvSpPr>
        <p:spPr bwMode="auto">
          <a:xfrm>
            <a:off x="5641975" y="4135438"/>
            <a:ext cx="0" cy="1138237"/>
          </a:xfrm>
          <a:prstGeom prst="line">
            <a:avLst/>
          </a:prstGeom>
          <a:noFill/>
          <a:ln w="3175">
            <a:solidFill>
              <a:schemeClr val="folHlink"/>
            </a:solidFill>
            <a:round/>
            <a:headEnd/>
            <a:tailEnd/>
          </a:ln>
        </p:spPr>
        <p:txBody>
          <a:bodyPr/>
          <a:lstStyle/>
          <a:p>
            <a:endParaRPr lang="en-IN"/>
          </a:p>
        </p:txBody>
      </p:sp>
      <p:grpSp>
        <p:nvGrpSpPr>
          <p:cNvPr id="2" name="Group 8"/>
          <p:cNvGrpSpPr>
            <a:grpSpLocks/>
          </p:cNvGrpSpPr>
          <p:nvPr/>
        </p:nvGrpSpPr>
        <p:grpSpPr bwMode="auto">
          <a:xfrm rot="2587051">
            <a:off x="5868988" y="5202238"/>
            <a:ext cx="1701800" cy="111125"/>
            <a:chOff x="1833" y="3051"/>
            <a:chExt cx="789" cy="51"/>
          </a:xfrm>
        </p:grpSpPr>
        <p:sp>
          <p:nvSpPr>
            <p:cNvPr id="34899" name="Line 9"/>
            <p:cNvSpPr>
              <a:spLocks noChangeShapeType="1"/>
            </p:cNvSpPr>
            <p:nvPr/>
          </p:nvSpPr>
          <p:spPr bwMode="auto">
            <a:xfrm>
              <a:off x="1872" y="3078"/>
              <a:ext cx="720" cy="0"/>
            </a:xfrm>
            <a:prstGeom prst="line">
              <a:avLst/>
            </a:prstGeom>
            <a:noFill/>
            <a:ln w="28575">
              <a:solidFill>
                <a:schemeClr val="tx1"/>
              </a:solidFill>
              <a:round/>
              <a:headEnd/>
              <a:tailEnd/>
            </a:ln>
          </p:spPr>
          <p:txBody>
            <a:bodyPr/>
            <a:lstStyle/>
            <a:p>
              <a:endParaRPr lang="en-IN"/>
            </a:p>
          </p:txBody>
        </p:sp>
        <p:sp>
          <p:nvSpPr>
            <p:cNvPr id="34900" name="Oval 10"/>
            <p:cNvSpPr>
              <a:spLocks noChangeArrowheads="1"/>
            </p:cNvSpPr>
            <p:nvPr/>
          </p:nvSpPr>
          <p:spPr bwMode="auto">
            <a:xfrm>
              <a:off x="2574" y="3054"/>
              <a:ext cx="48" cy="4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901" name="Oval 11"/>
            <p:cNvSpPr>
              <a:spLocks noChangeArrowheads="1"/>
            </p:cNvSpPr>
            <p:nvPr/>
          </p:nvSpPr>
          <p:spPr bwMode="auto">
            <a:xfrm>
              <a:off x="2142" y="3054"/>
              <a:ext cx="48" cy="4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902" name="Oval 12"/>
            <p:cNvSpPr>
              <a:spLocks noChangeArrowheads="1"/>
            </p:cNvSpPr>
            <p:nvPr/>
          </p:nvSpPr>
          <p:spPr bwMode="auto">
            <a:xfrm>
              <a:off x="1833" y="3051"/>
              <a:ext cx="48" cy="48"/>
            </a:xfrm>
            <a:prstGeom prst="ellipse">
              <a:avLst/>
            </a:prstGeom>
            <a:solidFill>
              <a:schemeClr val="accent1"/>
            </a:solidFill>
            <a:ln w="9525">
              <a:solidFill>
                <a:schemeClr val="tx1"/>
              </a:solidFill>
              <a:round/>
              <a:headEnd/>
              <a:tailEnd/>
            </a:ln>
          </p:spPr>
          <p:txBody>
            <a:bodyPr wrap="none" anchor="ctr"/>
            <a:lstStyle/>
            <a:p>
              <a:endParaRPr lang="en-IN"/>
            </a:p>
          </p:txBody>
        </p:sp>
      </p:grpSp>
      <p:grpSp>
        <p:nvGrpSpPr>
          <p:cNvPr id="3" name="Group 13"/>
          <p:cNvGrpSpPr>
            <a:grpSpLocks/>
          </p:cNvGrpSpPr>
          <p:nvPr/>
        </p:nvGrpSpPr>
        <p:grpSpPr bwMode="auto">
          <a:xfrm>
            <a:off x="3986213" y="5138738"/>
            <a:ext cx="1701800" cy="109537"/>
            <a:chOff x="1833" y="3051"/>
            <a:chExt cx="789" cy="51"/>
          </a:xfrm>
        </p:grpSpPr>
        <p:sp>
          <p:nvSpPr>
            <p:cNvPr id="34895" name="Line 14"/>
            <p:cNvSpPr>
              <a:spLocks noChangeShapeType="1"/>
            </p:cNvSpPr>
            <p:nvPr/>
          </p:nvSpPr>
          <p:spPr bwMode="auto">
            <a:xfrm>
              <a:off x="1872" y="3078"/>
              <a:ext cx="720" cy="0"/>
            </a:xfrm>
            <a:prstGeom prst="line">
              <a:avLst/>
            </a:prstGeom>
            <a:noFill/>
            <a:ln w="28575">
              <a:solidFill>
                <a:schemeClr val="tx1"/>
              </a:solidFill>
              <a:round/>
              <a:headEnd/>
              <a:tailEnd/>
            </a:ln>
          </p:spPr>
          <p:txBody>
            <a:bodyPr/>
            <a:lstStyle/>
            <a:p>
              <a:endParaRPr lang="en-IN"/>
            </a:p>
          </p:txBody>
        </p:sp>
        <p:sp>
          <p:nvSpPr>
            <p:cNvPr id="34896" name="Oval 15"/>
            <p:cNvSpPr>
              <a:spLocks noChangeArrowheads="1"/>
            </p:cNvSpPr>
            <p:nvPr/>
          </p:nvSpPr>
          <p:spPr bwMode="auto">
            <a:xfrm>
              <a:off x="2574" y="3054"/>
              <a:ext cx="48" cy="4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897" name="Oval 16"/>
            <p:cNvSpPr>
              <a:spLocks noChangeArrowheads="1"/>
            </p:cNvSpPr>
            <p:nvPr/>
          </p:nvSpPr>
          <p:spPr bwMode="auto">
            <a:xfrm>
              <a:off x="2142" y="3054"/>
              <a:ext cx="48" cy="4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898" name="Oval 17"/>
            <p:cNvSpPr>
              <a:spLocks noChangeArrowheads="1"/>
            </p:cNvSpPr>
            <p:nvPr/>
          </p:nvSpPr>
          <p:spPr bwMode="auto">
            <a:xfrm>
              <a:off x="1833" y="3051"/>
              <a:ext cx="48" cy="48"/>
            </a:xfrm>
            <a:prstGeom prst="ellipse">
              <a:avLst/>
            </a:prstGeom>
            <a:solidFill>
              <a:schemeClr val="accent1"/>
            </a:solidFill>
            <a:ln w="9525">
              <a:solidFill>
                <a:schemeClr val="tx1"/>
              </a:solidFill>
              <a:round/>
              <a:headEnd/>
              <a:tailEnd/>
            </a:ln>
          </p:spPr>
          <p:txBody>
            <a:bodyPr wrap="none" anchor="ctr"/>
            <a:lstStyle/>
            <a:p>
              <a:endParaRPr lang="en-IN"/>
            </a:p>
          </p:txBody>
        </p:sp>
      </p:grpSp>
      <p:sp>
        <p:nvSpPr>
          <p:cNvPr id="28690" name="Line 18"/>
          <p:cNvSpPr>
            <a:spLocks noChangeShapeType="1"/>
          </p:cNvSpPr>
          <p:nvPr/>
        </p:nvSpPr>
        <p:spPr bwMode="auto">
          <a:xfrm>
            <a:off x="5953125" y="5195888"/>
            <a:ext cx="1862138" cy="0"/>
          </a:xfrm>
          <a:prstGeom prst="line">
            <a:avLst/>
          </a:prstGeom>
          <a:noFill/>
          <a:ln w="3175">
            <a:solidFill>
              <a:schemeClr val="folHlink"/>
            </a:solidFill>
            <a:round/>
            <a:headEnd/>
            <a:tailEnd/>
          </a:ln>
        </p:spPr>
        <p:txBody>
          <a:bodyPr/>
          <a:lstStyle/>
          <a:p>
            <a:endParaRPr lang="en-IN"/>
          </a:p>
        </p:txBody>
      </p:sp>
      <p:sp>
        <p:nvSpPr>
          <p:cNvPr id="28691" name="Line 19"/>
          <p:cNvSpPr>
            <a:spLocks noChangeShapeType="1"/>
          </p:cNvSpPr>
          <p:nvPr/>
        </p:nvSpPr>
        <p:spPr bwMode="auto">
          <a:xfrm flipV="1">
            <a:off x="6121400" y="3203575"/>
            <a:ext cx="0" cy="1655763"/>
          </a:xfrm>
          <a:prstGeom prst="line">
            <a:avLst/>
          </a:prstGeom>
          <a:noFill/>
          <a:ln w="3175">
            <a:solidFill>
              <a:schemeClr val="folHlink"/>
            </a:solidFill>
            <a:round/>
            <a:headEnd/>
            <a:tailEnd/>
          </a:ln>
        </p:spPr>
        <p:txBody>
          <a:bodyPr/>
          <a:lstStyle/>
          <a:p>
            <a:endParaRPr lang="en-IN"/>
          </a:p>
        </p:txBody>
      </p:sp>
      <p:sp>
        <p:nvSpPr>
          <p:cNvPr id="28692" name="Line 20"/>
          <p:cNvSpPr>
            <a:spLocks noChangeShapeType="1"/>
          </p:cNvSpPr>
          <p:nvPr/>
        </p:nvSpPr>
        <p:spPr bwMode="auto">
          <a:xfrm flipV="1">
            <a:off x="6619875" y="2790825"/>
            <a:ext cx="0" cy="2379663"/>
          </a:xfrm>
          <a:prstGeom prst="line">
            <a:avLst/>
          </a:prstGeom>
          <a:noFill/>
          <a:ln w="3175">
            <a:solidFill>
              <a:schemeClr val="folHlink"/>
            </a:solidFill>
            <a:round/>
            <a:headEnd/>
            <a:tailEnd/>
          </a:ln>
        </p:spPr>
        <p:txBody>
          <a:bodyPr/>
          <a:lstStyle/>
          <a:p>
            <a:endParaRPr lang="en-IN"/>
          </a:p>
        </p:txBody>
      </p:sp>
      <p:sp>
        <p:nvSpPr>
          <p:cNvPr id="28693" name="Line 21"/>
          <p:cNvSpPr>
            <a:spLocks noChangeShapeType="1"/>
          </p:cNvSpPr>
          <p:nvPr/>
        </p:nvSpPr>
        <p:spPr bwMode="auto">
          <a:xfrm flipV="1">
            <a:off x="7297738" y="4135438"/>
            <a:ext cx="0" cy="1655762"/>
          </a:xfrm>
          <a:prstGeom prst="line">
            <a:avLst/>
          </a:prstGeom>
          <a:noFill/>
          <a:ln w="3175">
            <a:solidFill>
              <a:schemeClr val="folHlink"/>
            </a:solidFill>
            <a:round/>
            <a:headEnd/>
            <a:tailEnd/>
          </a:ln>
        </p:spPr>
        <p:txBody>
          <a:bodyPr/>
          <a:lstStyle/>
          <a:p>
            <a:endParaRPr lang="en-IN"/>
          </a:p>
        </p:txBody>
      </p:sp>
      <p:sp>
        <p:nvSpPr>
          <p:cNvPr id="28694" name="Line 22"/>
          <p:cNvSpPr>
            <a:spLocks noChangeShapeType="1"/>
          </p:cNvSpPr>
          <p:nvPr/>
        </p:nvSpPr>
        <p:spPr bwMode="auto">
          <a:xfrm>
            <a:off x="4711700" y="2894013"/>
            <a:ext cx="2794000" cy="0"/>
          </a:xfrm>
          <a:prstGeom prst="line">
            <a:avLst/>
          </a:prstGeom>
          <a:noFill/>
          <a:ln w="3175">
            <a:solidFill>
              <a:schemeClr val="folHlink"/>
            </a:solidFill>
            <a:round/>
            <a:headEnd/>
            <a:tailEnd/>
          </a:ln>
        </p:spPr>
        <p:txBody>
          <a:bodyPr/>
          <a:lstStyle/>
          <a:p>
            <a:endParaRPr lang="en-IN"/>
          </a:p>
        </p:txBody>
      </p:sp>
      <p:sp>
        <p:nvSpPr>
          <p:cNvPr id="28695" name="Line 23"/>
          <p:cNvSpPr>
            <a:spLocks noChangeShapeType="1"/>
          </p:cNvSpPr>
          <p:nvPr/>
        </p:nvSpPr>
        <p:spPr bwMode="auto">
          <a:xfrm>
            <a:off x="4089400" y="3676650"/>
            <a:ext cx="3519488" cy="0"/>
          </a:xfrm>
          <a:prstGeom prst="line">
            <a:avLst/>
          </a:prstGeom>
          <a:noFill/>
          <a:ln w="3175">
            <a:solidFill>
              <a:schemeClr val="folHlink"/>
            </a:solidFill>
            <a:round/>
            <a:headEnd/>
            <a:tailEnd/>
          </a:ln>
        </p:spPr>
        <p:txBody>
          <a:bodyPr/>
          <a:lstStyle/>
          <a:p>
            <a:endParaRPr lang="en-IN"/>
          </a:p>
        </p:txBody>
      </p:sp>
      <p:sp>
        <p:nvSpPr>
          <p:cNvPr id="28696" name="Line 24"/>
          <p:cNvSpPr>
            <a:spLocks noChangeShapeType="1"/>
          </p:cNvSpPr>
          <p:nvPr/>
        </p:nvSpPr>
        <p:spPr bwMode="auto">
          <a:xfrm>
            <a:off x="5641975" y="4341813"/>
            <a:ext cx="1966913" cy="0"/>
          </a:xfrm>
          <a:prstGeom prst="line">
            <a:avLst/>
          </a:prstGeom>
          <a:noFill/>
          <a:ln w="3175">
            <a:solidFill>
              <a:schemeClr val="folHlink"/>
            </a:solidFill>
            <a:round/>
            <a:headEnd/>
            <a:tailEnd/>
          </a:ln>
        </p:spPr>
        <p:txBody>
          <a:bodyPr/>
          <a:lstStyle/>
          <a:p>
            <a:endParaRPr lang="en-IN"/>
          </a:p>
        </p:txBody>
      </p:sp>
      <p:sp>
        <p:nvSpPr>
          <p:cNvPr id="28697" name="Line 25"/>
          <p:cNvSpPr>
            <a:spLocks noChangeShapeType="1"/>
          </p:cNvSpPr>
          <p:nvPr/>
        </p:nvSpPr>
        <p:spPr bwMode="auto">
          <a:xfrm flipH="1">
            <a:off x="6056313" y="2894013"/>
            <a:ext cx="620712" cy="827087"/>
          </a:xfrm>
          <a:prstGeom prst="line">
            <a:avLst/>
          </a:prstGeom>
          <a:noFill/>
          <a:ln w="28575">
            <a:solidFill>
              <a:schemeClr val="tx1"/>
            </a:solidFill>
            <a:round/>
            <a:headEnd/>
            <a:tailEnd/>
          </a:ln>
        </p:spPr>
        <p:txBody>
          <a:bodyPr/>
          <a:lstStyle/>
          <a:p>
            <a:endParaRPr lang="en-IN"/>
          </a:p>
        </p:txBody>
      </p:sp>
      <p:sp>
        <p:nvSpPr>
          <p:cNvPr id="28698" name="Line 26"/>
          <p:cNvSpPr>
            <a:spLocks noChangeShapeType="1"/>
          </p:cNvSpPr>
          <p:nvPr/>
        </p:nvSpPr>
        <p:spPr bwMode="auto">
          <a:xfrm>
            <a:off x="6056313" y="3617913"/>
            <a:ext cx="1241425" cy="723900"/>
          </a:xfrm>
          <a:prstGeom prst="line">
            <a:avLst/>
          </a:prstGeom>
          <a:noFill/>
          <a:ln w="28575">
            <a:solidFill>
              <a:schemeClr val="tx1"/>
            </a:solidFill>
            <a:round/>
            <a:headEnd/>
            <a:tailEnd/>
          </a:ln>
        </p:spPr>
        <p:txBody>
          <a:bodyPr/>
          <a:lstStyle/>
          <a:p>
            <a:endParaRPr lang="en-IN"/>
          </a:p>
        </p:txBody>
      </p:sp>
      <p:sp>
        <p:nvSpPr>
          <p:cNvPr id="28699" name="Line 27"/>
          <p:cNvSpPr>
            <a:spLocks noChangeShapeType="1"/>
          </p:cNvSpPr>
          <p:nvPr/>
        </p:nvSpPr>
        <p:spPr bwMode="auto">
          <a:xfrm>
            <a:off x="6677025" y="2894013"/>
            <a:ext cx="620713" cy="1447800"/>
          </a:xfrm>
          <a:prstGeom prst="line">
            <a:avLst/>
          </a:prstGeom>
          <a:noFill/>
          <a:ln w="28575">
            <a:solidFill>
              <a:schemeClr val="tx1"/>
            </a:solidFill>
            <a:round/>
            <a:headEnd/>
            <a:tailEnd/>
          </a:ln>
        </p:spPr>
        <p:txBody>
          <a:bodyPr/>
          <a:lstStyle/>
          <a:p>
            <a:endParaRPr lang="en-IN"/>
          </a:p>
        </p:txBody>
      </p:sp>
      <p:sp>
        <p:nvSpPr>
          <p:cNvPr id="28700" name="AutoShape 28"/>
          <p:cNvSpPr>
            <a:spLocks noChangeArrowheads="1"/>
          </p:cNvSpPr>
          <p:nvPr/>
        </p:nvSpPr>
        <p:spPr bwMode="auto">
          <a:xfrm>
            <a:off x="2330450" y="3100388"/>
            <a:ext cx="1035050" cy="1655762"/>
          </a:xfrm>
          <a:prstGeom prst="triangle">
            <a:avLst>
              <a:gd name="adj" fmla="val 50000"/>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28701" name="Line 29"/>
          <p:cNvSpPr>
            <a:spLocks noChangeShapeType="1"/>
          </p:cNvSpPr>
          <p:nvPr/>
        </p:nvSpPr>
        <p:spPr bwMode="auto">
          <a:xfrm>
            <a:off x="2847975" y="2997200"/>
            <a:ext cx="0" cy="1758950"/>
          </a:xfrm>
          <a:prstGeom prst="line">
            <a:avLst/>
          </a:prstGeom>
          <a:noFill/>
          <a:ln w="9525">
            <a:solidFill>
              <a:schemeClr val="tx1"/>
            </a:solidFill>
            <a:round/>
            <a:headEnd/>
            <a:tailEnd/>
          </a:ln>
        </p:spPr>
        <p:txBody>
          <a:bodyPr/>
          <a:lstStyle/>
          <a:p>
            <a:endParaRPr lang="en-IN"/>
          </a:p>
        </p:txBody>
      </p:sp>
      <p:sp>
        <p:nvSpPr>
          <p:cNvPr id="28702" name="Line 30"/>
          <p:cNvSpPr>
            <a:spLocks noChangeShapeType="1"/>
          </p:cNvSpPr>
          <p:nvPr/>
        </p:nvSpPr>
        <p:spPr bwMode="auto">
          <a:xfrm flipV="1">
            <a:off x="2330450" y="4238625"/>
            <a:ext cx="517525" cy="517525"/>
          </a:xfrm>
          <a:prstGeom prst="line">
            <a:avLst/>
          </a:prstGeom>
          <a:noFill/>
          <a:ln w="9525">
            <a:solidFill>
              <a:schemeClr val="tx1"/>
            </a:solidFill>
            <a:round/>
            <a:headEnd/>
            <a:tailEnd/>
          </a:ln>
        </p:spPr>
        <p:txBody>
          <a:bodyPr/>
          <a:lstStyle/>
          <a:p>
            <a:endParaRPr lang="en-IN"/>
          </a:p>
        </p:txBody>
      </p:sp>
      <p:sp>
        <p:nvSpPr>
          <p:cNvPr id="28703" name="Line 31"/>
          <p:cNvSpPr>
            <a:spLocks noChangeShapeType="1"/>
          </p:cNvSpPr>
          <p:nvPr/>
        </p:nvSpPr>
        <p:spPr bwMode="auto">
          <a:xfrm>
            <a:off x="4711700" y="2894013"/>
            <a:ext cx="0" cy="723900"/>
          </a:xfrm>
          <a:prstGeom prst="line">
            <a:avLst/>
          </a:prstGeom>
          <a:noFill/>
          <a:ln w="12700">
            <a:solidFill>
              <a:schemeClr val="tx1"/>
            </a:solidFill>
            <a:round/>
            <a:headEnd/>
            <a:tailEnd/>
          </a:ln>
        </p:spPr>
        <p:txBody>
          <a:bodyPr/>
          <a:lstStyle/>
          <a:p>
            <a:endParaRPr lang="en-IN"/>
          </a:p>
        </p:txBody>
      </p:sp>
      <p:sp>
        <p:nvSpPr>
          <p:cNvPr id="28704" name="Line 32"/>
          <p:cNvSpPr>
            <a:spLocks noChangeShapeType="1"/>
          </p:cNvSpPr>
          <p:nvPr/>
        </p:nvSpPr>
        <p:spPr bwMode="auto">
          <a:xfrm>
            <a:off x="3779838" y="4522788"/>
            <a:ext cx="4140200" cy="0"/>
          </a:xfrm>
          <a:prstGeom prst="line">
            <a:avLst/>
          </a:prstGeom>
          <a:noFill/>
          <a:ln w="9525">
            <a:solidFill>
              <a:schemeClr val="tx1"/>
            </a:solidFill>
            <a:round/>
            <a:headEnd/>
            <a:tailEnd/>
          </a:ln>
        </p:spPr>
        <p:txBody>
          <a:bodyPr/>
          <a:lstStyle/>
          <a:p>
            <a:endParaRPr lang="en-IN"/>
          </a:p>
        </p:txBody>
      </p:sp>
      <p:sp>
        <p:nvSpPr>
          <p:cNvPr id="28705" name="Text Box 33"/>
          <p:cNvSpPr txBox="1">
            <a:spLocks noChangeArrowheads="1"/>
          </p:cNvSpPr>
          <p:nvPr/>
        </p:nvSpPr>
        <p:spPr bwMode="auto">
          <a:xfrm>
            <a:off x="2124075" y="4678363"/>
            <a:ext cx="303213" cy="304800"/>
          </a:xfrm>
          <a:prstGeom prst="rect">
            <a:avLst/>
          </a:prstGeom>
          <a:noFill/>
          <a:ln w="9525">
            <a:noFill/>
            <a:miter lim="800000"/>
            <a:headEnd/>
            <a:tailEnd/>
          </a:ln>
        </p:spPr>
        <p:txBody>
          <a:bodyPr wrap="none">
            <a:spAutoFit/>
          </a:bodyPr>
          <a:lstStyle/>
          <a:p>
            <a:r>
              <a:rPr lang="en-US" sz="1400"/>
              <a:t>A</a:t>
            </a:r>
          </a:p>
        </p:txBody>
      </p:sp>
      <p:sp>
        <p:nvSpPr>
          <p:cNvPr id="28706" name="Text Box 34"/>
          <p:cNvSpPr txBox="1">
            <a:spLocks noChangeArrowheads="1"/>
          </p:cNvSpPr>
          <p:nvPr/>
        </p:nvSpPr>
        <p:spPr bwMode="auto">
          <a:xfrm>
            <a:off x="3171825" y="4678363"/>
            <a:ext cx="303213" cy="304800"/>
          </a:xfrm>
          <a:prstGeom prst="rect">
            <a:avLst/>
          </a:prstGeom>
          <a:noFill/>
          <a:ln w="9525">
            <a:noFill/>
            <a:miter lim="800000"/>
            <a:headEnd/>
            <a:tailEnd/>
          </a:ln>
        </p:spPr>
        <p:txBody>
          <a:bodyPr wrap="none">
            <a:spAutoFit/>
          </a:bodyPr>
          <a:lstStyle/>
          <a:p>
            <a:r>
              <a:rPr lang="en-US" sz="1400"/>
              <a:t>B</a:t>
            </a:r>
          </a:p>
        </p:txBody>
      </p:sp>
      <p:sp>
        <p:nvSpPr>
          <p:cNvPr id="28707" name="Text Box 35"/>
          <p:cNvSpPr txBox="1">
            <a:spLocks noChangeArrowheads="1"/>
          </p:cNvSpPr>
          <p:nvPr/>
        </p:nvSpPr>
        <p:spPr bwMode="auto">
          <a:xfrm>
            <a:off x="2511425" y="2881313"/>
            <a:ext cx="312738" cy="304800"/>
          </a:xfrm>
          <a:prstGeom prst="rect">
            <a:avLst/>
          </a:prstGeom>
          <a:noFill/>
          <a:ln w="9525">
            <a:noFill/>
            <a:miter lim="800000"/>
            <a:headEnd/>
            <a:tailEnd/>
          </a:ln>
        </p:spPr>
        <p:txBody>
          <a:bodyPr wrap="none">
            <a:spAutoFit/>
          </a:bodyPr>
          <a:lstStyle/>
          <a:p>
            <a:r>
              <a:rPr lang="en-US" sz="1400"/>
              <a:t>C</a:t>
            </a:r>
          </a:p>
        </p:txBody>
      </p:sp>
      <p:sp>
        <p:nvSpPr>
          <p:cNvPr id="28708" name="Line 36"/>
          <p:cNvSpPr>
            <a:spLocks noChangeShapeType="1"/>
          </p:cNvSpPr>
          <p:nvPr/>
        </p:nvSpPr>
        <p:spPr bwMode="auto">
          <a:xfrm>
            <a:off x="1295400" y="4756150"/>
            <a:ext cx="931863" cy="0"/>
          </a:xfrm>
          <a:prstGeom prst="line">
            <a:avLst/>
          </a:prstGeom>
          <a:noFill/>
          <a:ln w="9525">
            <a:solidFill>
              <a:schemeClr val="tx1"/>
            </a:solidFill>
            <a:round/>
            <a:headEnd/>
            <a:tailEnd/>
          </a:ln>
        </p:spPr>
        <p:txBody>
          <a:bodyPr/>
          <a:lstStyle/>
          <a:p>
            <a:endParaRPr lang="en-IN"/>
          </a:p>
        </p:txBody>
      </p:sp>
      <p:sp>
        <p:nvSpPr>
          <p:cNvPr id="28709" name="Line 37"/>
          <p:cNvSpPr>
            <a:spLocks noChangeShapeType="1"/>
          </p:cNvSpPr>
          <p:nvPr/>
        </p:nvSpPr>
        <p:spPr bwMode="auto">
          <a:xfrm flipH="1">
            <a:off x="1295400" y="3100388"/>
            <a:ext cx="931863" cy="0"/>
          </a:xfrm>
          <a:prstGeom prst="line">
            <a:avLst/>
          </a:prstGeom>
          <a:noFill/>
          <a:ln w="9525">
            <a:solidFill>
              <a:schemeClr val="tx1"/>
            </a:solidFill>
            <a:round/>
            <a:headEnd/>
            <a:tailEnd/>
          </a:ln>
        </p:spPr>
        <p:txBody>
          <a:bodyPr/>
          <a:lstStyle/>
          <a:p>
            <a:endParaRPr lang="en-IN"/>
          </a:p>
        </p:txBody>
      </p:sp>
      <p:sp>
        <p:nvSpPr>
          <p:cNvPr id="28710" name="Line 38"/>
          <p:cNvSpPr>
            <a:spLocks noChangeShapeType="1"/>
          </p:cNvSpPr>
          <p:nvPr/>
        </p:nvSpPr>
        <p:spPr bwMode="auto">
          <a:xfrm>
            <a:off x="1501775" y="4135438"/>
            <a:ext cx="0" cy="620712"/>
          </a:xfrm>
          <a:prstGeom prst="line">
            <a:avLst/>
          </a:prstGeom>
          <a:noFill/>
          <a:ln w="9525">
            <a:solidFill>
              <a:schemeClr val="tx1"/>
            </a:solidFill>
            <a:round/>
            <a:headEnd/>
            <a:tailEnd type="triangle" w="med" len="med"/>
          </a:ln>
        </p:spPr>
        <p:txBody>
          <a:bodyPr/>
          <a:lstStyle/>
          <a:p>
            <a:endParaRPr lang="en-IN"/>
          </a:p>
        </p:txBody>
      </p:sp>
      <p:sp>
        <p:nvSpPr>
          <p:cNvPr id="28711" name="Line 39"/>
          <p:cNvSpPr>
            <a:spLocks noChangeShapeType="1"/>
          </p:cNvSpPr>
          <p:nvPr/>
        </p:nvSpPr>
        <p:spPr bwMode="auto">
          <a:xfrm flipV="1">
            <a:off x="1501775" y="3100388"/>
            <a:ext cx="0" cy="723900"/>
          </a:xfrm>
          <a:prstGeom prst="line">
            <a:avLst/>
          </a:prstGeom>
          <a:noFill/>
          <a:ln w="9525">
            <a:solidFill>
              <a:schemeClr val="tx1"/>
            </a:solidFill>
            <a:round/>
            <a:headEnd/>
            <a:tailEnd type="triangle" w="med" len="med"/>
          </a:ln>
        </p:spPr>
        <p:txBody>
          <a:bodyPr/>
          <a:lstStyle/>
          <a:p>
            <a:endParaRPr lang="en-IN"/>
          </a:p>
        </p:txBody>
      </p:sp>
      <p:sp>
        <p:nvSpPr>
          <p:cNvPr id="28712" name="Line 40"/>
          <p:cNvSpPr>
            <a:spLocks noChangeShapeType="1"/>
          </p:cNvSpPr>
          <p:nvPr/>
        </p:nvSpPr>
        <p:spPr bwMode="auto">
          <a:xfrm flipH="1">
            <a:off x="1709738" y="4238625"/>
            <a:ext cx="1138237" cy="0"/>
          </a:xfrm>
          <a:prstGeom prst="line">
            <a:avLst/>
          </a:prstGeom>
          <a:noFill/>
          <a:ln w="9525">
            <a:solidFill>
              <a:schemeClr val="tx1"/>
            </a:solidFill>
            <a:round/>
            <a:headEnd/>
            <a:tailEnd/>
          </a:ln>
        </p:spPr>
        <p:txBody>
          <a:bodyPr/>
          <a:lstStyle/>
          <a:p>
            <a:endParaRPr lang="en-IN"/>
          </a:p>
        </p:txBody>
      </p:sp>
      <p:sp>
        <p:nvSpPr>
          <p:cNvPr id="28713" name="Line 41"/>
          <p:cNvSpPr>
            <a:spLocks noChangeShapeType="1"/>
          </p:cNvSpPr>
          <p:nvPr/>
        </p:nvSpPr>
        <p:spPr bwMode="auto">
          <a:xfrm>
            <a:off x="1916113" y="3824288"/>
            <a:ext cx="0" cy="414337"/>
          </a:xfrm>
          <a:prstGeom prst="line">
            <a:avLst/>
          </a:prstGeom>
          <a:noFill/>
          <a:ln w="9525">
            <a:solidFill>
              <a:schemeClr val="tx1"/>
            </a:solidFill>
            <a:round/>
            <a:headEnd/>
            <a:tailEnd type="triangle" w="med" len="med"/>
          </a:ln>
        </p:spPr>
        <p:txBody>
          <a:bodyPr/>
          <a:lstStyle/>
          <a:p>
            <a:endParaRPr lang="en-IN"/>
          </a:p>
        </p:txBody>
      </p:sp>
      <p:sp>
        <p:nvSpPr>
          <p:cNvPr id="28714" name="Line 42"/>
          <p:cNvSpPr>
            <a:spLocks noChangeShapeType="1"/>
          </p:cNvSpPr>
          <p:nvPr/>
        </p:nvSpPr>
        <p:spPr bwMode="auto">
          <a:xfrm flipV="1">
            <a:off x="1916113" y="4756150"/>
            <a:ext cx="0" cy="414338"/>
          </a:xfrm>
          <a:prstGeom prst="line">
            <a:avLst/>
          </a:prstGeom>
          <a:noFill/>
          <a:ln w="9525">
            <a:solidFill>
              <a:schemeClr val="tx1"/>
            </a:solidFill>
            <a:round/>
            <a:headEnd/>
            <a:tailEnd type="triangle" w="med" len="med"/>
          </a:ln>
        </p:spPr>
        <p:txBody>
          <a:bodyPr/>
          <a:lstStyle/>
          <a:p>
            <a:endParaRPr lang="en-IN"/>
          </a:p>
        </p:txBody>
      </p:sp>
      <p:sp>
        <p:nvSpPr>
          <p:cNvPr id="28715" name="Text Box 43"/>
          <p:cNvSpPr txBox="1">
            <a:spLocks noChangeArrowheads="1"/>
          </p:cNvSpPr>
          <p:nvPr/>
        </p:nvSpPr>
        <p:spPr bwMode="auto">
          <a:xfrm>
            <a:off x="1308100" y="3798888"/>
            <a:ext cx="293688" cy="274637"/>
          </a:xfrm>
          <a:prstGeom prst="rect">
            <a:avLst/>
          </a:prstGeom>
          <a:noFill/>
          <a:ln w="9525">
            <a:noFill/>
            <a:miter lim="800000"/>
            <a:headEnd/>
            <a:tailEnd/>
          </a:ln>
        </p:spPr>
        <p:txBody>
          <a:bodyPr wrap="none">
            <a:spAutoFit/>
          </a:bodyPr>
          <a:lstStyle/>
          <a:p>
            <a:r>
              <a:rPr lang="en-US" sz="1200"/>
              <a:t>H</a:t>
            </a:r>
          </a:p>
        </p:txBody>
      </p:sp>
      <p:sp>
        <p:nvSpPr>
          <p:cNvPr id="28716" name="Text Box 44"/>
          <p:cNvSpPr txBox="1">
            <a:spLocks noChangeArrowheads="1"/>
          </p:cNvSpPr>
          <p:nvPr/>
        </p:nvSpPr>
        <p:spPr bwMode="auto">
          <a:xfrm>
            <a:off x="1657350" y="4341813"/>
            <a:ext cx="420688" cy="274637"/>
          </a:xfrm>
          <a:prstGeom prst="rect">
            <a:avLst/>
          </a:prstGeom>
          <a:noFill/>
          <a:ln w="9525">
            <a:noFill/>
            <a:miter lim="800000"/>
            <a:headEnd/>
            <a:tailEnd/>
          </a:ln>
        </p:spPr>
        <p:txBody>
          <a:bodyPr wrap="none">
            <a:spAutoFit/>
          </a:bodyPr>
          <a:lstStyle/>
          <a:p>
            <a:r>
              <a:rPr lang="en-US" sz="1200"/>
              <a:t>H/3</a:t>
            </a:r>
          </a:p>
        </p:txBody>
      </p:sp>
      <p:sp>
        <p:nvSpPr>
          <p:cNvPr id="28717" name="Text Box 45"/>
          <p:cNvSpPr txBox="1">
            <a:spLocks noChangeArrowheads="1"/>
          </p:cNvSpPr>
          <p:nvPr/>
        </p:nvSpPr>
        <p:spPr bwMode="auto">
          <a:xfrm>
            <a:off x="2825750" y="3975100"/>
            <a:ext cx="301625" cy="276225"/>
          </a:xfrm>
          <a:prstGeom prst="rect">
            <a:avLst/>
          </a:prstGeom>
          <a:noFill/>
          <a:ln w="9525">
            <a:noFill/>
            <a:miter lim="800000"/>
            <a:headEnd/>
            <a:tailEnd/>
          </a:ln>
        </p:spPr>
        <p:txBody>
          <a:bodyPr wrap="none">
            <a:spAutoFit/>
          </a:bodyPr>
          <a:lstStyle/>
          <a:p>
            <a:r>
              <a:rPr lang="en-US" sz="1200"/>
              <a:t>G</a:t>
            </a:r>
          </a:p>
        </p:txBody>
      </p:sp>
      <p:sp>
        <p:nvSpPr>
          <p:cNvPr id="28718" name="Oval 46"/>
          <p:cNvSpPr>
            <a:spLocks noChangeArrowheads="1"/>
          </p:cNvSpPr>
          <p:nvPr/>
        </p:nvSpPr>
        <p:spPr bwMode="auto">
          <a:xfrm>
            <a:off x="2795588" y="4173538"/>
            <a:ext cx="104775" cy="10477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8719" name="Text Box 47"/>
          <p:cNvSpPr txBox="1">
            <a:spLocks noChangeArrowheads="1"/>
          </p:cNvSpPr>
          <p:nvPr/>
        </p:nvSpPr>
        <p:spPr bwMode="auto">
          <a:xfrm>
            <a:off x="3521075" y="4238625"/>
            <a:ext cx="303213" cy="304800"/>
          </a:xfrm>
          <a:prstGeom prst="rect">
            <a:avLst/>
          </a:prstGeom>
          <a:noFill/>
          <a:ln w="9525">
            <a:noFill/>
            <a:miter lim="800000"/>
            <a:headEnd/>
            <a:tailEnd/>
          </a:ln>
        </p:spPr>
        <p:txBody>
          <a:bodyPr wrap="none">
            <a:spAutoFit/>
          </a:bodyPr>
          <a:lstStyle/>
          <a:p>
            <a:r>
              <a:rPr lang="en-US" sz="1400"/>
              <a:t>X</a:t>
            </a:r>
          </a:p>
        </p:txBody>
      </p:sp>
      <p:sp>
        <p:nvSpPr>
          <p:cNvPr id="28720" name="Text Box 48"/>
          <p:cNvSpPr txBox="1">
            <a:spLocks noChangeArrowheads="1"/>
          </p:cNvSpPr>
          <p:nvPr/>
        </p:nvSpPr>
        <p:spPr bwMode="auto">
          <a:xfrm>
            <a:off x="7815263" y="4238625"/>
            <a:ext cx="304800" cy="304800"/>
          </a:xfrm>
          <a:prstGeom prst="rect">
            <a:avLst/>
          </a:prstGeom>
          <a:noFill/>
          <a:ln w="9525">
            <a:noFill/>
            <a:miter lim="800000"/>
            <a:headEnd/>
            <a:tailEnd/>
          </a:ln>
        </p:spPr>
        <p:txBody>
          <a:bodyPr wrap="none">
            <a:spAutoFit/>
          </a:bodyPr>
          <a:lstStyle/>
          <a:p>
            <a:r>
              <a:rPr lang="en-US" sz="1400"/>
              <a:t>Y</a:t>
            </a:r>
          </a:p>
        </p:txBody>
      </p:sp>
      <p:sp>
        <p:nvSpPr>
          <p:cNvPr id="28721" name="Text Box 49"/>
          <p:cNvSpPr txBox="1">
            <a:spLocks noChangeArrowheads="1"/>
          </p:cNvSpPr>
          <p:nvPr/>
        </p:nvSpPr>
        <p:spPr bwMode="auto">
          <a:xfrm>
            <a:off x="4400550" y="2635250"/>
            <a:ext cx="320675" cy="306388"/>
          </a:xfrm>
          <a:prstGeom prst="rect">
            <a:avLst/>
          </a:prstGeom>
          <a:noFill/>
          <a:ln w="9525">
            <a:noFill/>
            <a:miter lim="800000"/>
            <a:headEnd/>
            <a:tailEnd/>
          </a:ln>
        </p:spPr>
        <p:txBody>
          <a:bodyPr wrap="none">
            <a:spAutoFit/>
          </a:bodyPr>
          <a:lstStyle/>
          <a:p>
            <a:r>
              <a:rPr lang="en-US" sz="1400"/>
              <a:t>a’</a:t>
            </a:r>
          </a:p>
        </p:txBody>
      </p:sp>
      <p:sp>
        <p:nvSpPr>
          <p:cNvPr id="28722" name="Text Box 50"/>
          <p:cNvSpPr txBox="1">
            <a:spLocks noChangeArrowheads="1"/>
          </p:cNvSpPr>
          <p:nvPr/>
        </p:nvSpPr>
        <p:spPr bwMode="auto">
          <a:xfrm>
            <a:off x="3752850" y="3424238"/>
            <a:ext cx="322263" cy="303212"/>
          </a:xfrm>
          <a:prstGeom prst="rect">
            <a:avLst/>
          </a:prstGeom>
          <a:noFill/>
          <a:ln w="9525">
            <a:noFill/>
            <a:miter lim="800000"/>
            <a:headEnd/>
            <a:tailEnd/>
          </a:ln>
        </p:spPr>
        <p:txBody>
          <a:bodyPr wrap="none">
            <a:spAutoFit/>
          </a:bodyPr>
          <a:lstStyle/>
          <a:p>
            <a:r>
              <a:rPr lang="en-US" sz="1400"/>
              <a:t>b’</a:t>
            </a:r>
          </a:p>
        </p:txBody>
      </p:sp>
      <p:sp>
        <p:nvSpPr>
          <p:cNvPr id="28723" name="Text Box 51"/>
          <p:cNvSpPr txBox="1">
            <a:spLocks noChangeArrowheads="1"/>
          </p:cNvSpPr>
          <p:nvPr/>
        </p:nvSpPr>
        <p:spPr bwMode="auto">
          <a:xfrm>
            <a:off x="5513388" y="4006850"/>
            <a:ext cx="312737" cy="304800"/>
          </a:xfrm>
          <a:prstGeom prst="rect">
            <a:avLst/>
          </a:prstGeom>
          <a:noFill/>
          <a:ln w="9525">
            <a:noFill/>
            <a:miter lim="800000"/>
            <a:headEnd/>
            <a:tailEnd/>
          </a:ln>
        </p:spPr>
        <p:txBody>
          <a:bodyPr wrap="none">
            <a:spAutoFit/>
          </a:bodyPr>
          <a:lstStyle/>
          <a:p>
            <a:r>
              <a:rPr lang="en-US" sz="1400"/>
              <a:t>c’</a:t>
            </a:r>
          </a:p>
        </p:txBody>
      </p:sp>
      <p:sp>
        <p:nvSpPr>
          <p:cNvPr id="28724" name="Oval 52"/>
          <p:cNvSpPr>
            <a:spLocks noChangeArrowheads="1"/>
          </p:cNvSpPr>
          <p:nvPr/>
        </p:nvSpPr>
        <p:spPr bwMode="auto">
          <a:xfrm>
            <a:off x="4672013" y="3514725"/>
            <a:ext cx="103187" cy="1031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8725" name="Text Box 53"/>
          <p:cNvSpPr txBox="1">
            <a:spLocks noChangeArrowheads="1"/>
          </p:cNvSpPr>
          <p:nvPr/>
        </p:nvSpPr>
        <p:spPr bwMode="auto">
          <a:xfrm>
            <a:off x="4348163" y="3436938"/>
            <a:ext cx="319087" cy="273050"/>
          </a:xfrm>
          <a:prstGeom prst="rect">
            <a:avLst/>
          </a:prstGeom>
          <a:noFill/>
          <a:ln w="9525">
            <a:noFill/>
            <a:miter lim="800000"/>
            <a:headEnd/>
            <a:tailEnd/>
          </a:ln>
        </p:spPr>
        <p:txBody>
          <a:bodyPr wrap="none">
            <a:spAutoFit/>
          </a:bodyPr>
          <a:lstStyle/>
          <a:p>
            <a:r>
              <a:rPr lang="en-US" sz="1200" b="1"/>
              <a:t>g’</a:t>
            </a:r>
          </a:p>
        </p:txBody>
      </p:sp>
      <p:sp>
        <p:nvSpPr>
          <p:cNvPr id="28726" name="Oval 54"/>
          <p:cNvSpPr>
            <a:spLocks noChangeArrowheads="1"/>
          </p:cNvSpPr>
          <p:nvPr/>
        </p:nvSpPr>
        <p:spPr bwMode="auto">
          <a:xfrm>
            <a:off x="4646613" y="2854325"/>
            <a:ext cx="103187" cy="1031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8727" name="Text Box 55"/>
          <p:cNvSpPr txBox="1">
            <a:spLocks noChangeArrowheads="1"/>
          </p:cNvSpPr>
          <p:nvPr/>
        </p:nvSpPr>
        <p:spPr bwMode="auto">
          <a:xfrm>
            <a:off x="3883025" y="5199063"/>
            <a:ext cx="1798638" cy="304800"/>
          </a:xfrm>
          <a:prstGeom prst="rect">
            <a:avLst/>
          </a:prstGeom>
          <a:noFill/>
          <a:ln w="9525">
            <a:noFill/>
            <a:miter lim="800000"/>
            <a:headEnd/>
            <a:tailEnd/>
          </a:ln>
        </p:spPr>
        <p:txBody>
          <a:bodyPr wrap="none">
            <a:spAutoFit/>
          </a:bodyPr>
          <a:lstStyle/>
          <a:p>
            <a:r>
              <a:rPr lang="en-US" sz="1400"/>
              <a:t>b             a,g           c</a:t>
            </a:r>
          </a:p>
        </p:txBody>
      </p:sp>
      <p:sp>
        <p:nvSpPr>
          <p:cNvPr id="28728" name="Text Box 56"/>
          <p:cNvSpPr txBox="1">
            <a:spLocks noChangeArrowheads="1"/>
          </p:cNvSpPr>
          <p:nvPr/>
        </p:nvSpPr>
        <p:spPr bwMode="auto">
          <a:xfrm rot="2558015">
            <a:off x="5781675" y="5230813"/>
            <a:ext cx="1749425" cy="304800"/>
          </a:xfrm>
          <a:prstGeom prst="rect">
            <a:avLst/>
          </a:prstGeom>
          <a:noFill/>
          <a:ln w="9525">
            <a:noFill/>
            <a:miter lim="800000"/>
            <a:headEnd/>
            <a:tailEnd/>
          </a:ln>
        </p:spPr>
        <p:txBody>
          <a:bodyPr wrap="none">
            <a:spAutoFit/>
          </a:bodyPr>
          <a:lstStyle/>
          <a:p>
            <a:r>
              <a:rPr lang="en-US" sz="1400"/>
              <a:t>b         a,g              c</a:t>
            </a:r>
          </a:p>
        </p:txBody>
      </p:sp>
      <p:sp>
        <p:nvSpPr>
          <p:cNvPr id="28729" name="Text Box 57"/>
          <p:cNvSpPr txBox="1">
            <a:spLocks noChangeArrowheads="1"/>
          </p:cNvSpPr>
          <p:nvPr/>
        </p:nvSpPr>
        <p:spPr bwMode="auto">
          <a:xfrm>
            <a:off x="6780213" y="5170488"/>
            <a:ext cx="411162" cy="273050"/>
          </a:xfrm>
          <a:prstGeom prst="rect">
            <a:avLst/>
          </a:prstGeom>
          <a:noFill/>
          <a:ln w="9525">
            <a:noFill/>
            <a:miter lim="800000"/>
            <a:headEnd/>
            <a:tailEnd/>
          </a:ln>
        </p:spPr>
        <p:txBody>
          <a:bodyPr wrap="none">
            <a:spAutoFit/>
          </a:bodyPr>
          <a:lstStyle/>
          <a:p>
            <a:r>
              <a:rPr lang="en-US" sz="1200"/>
              <a:t>45</a:t>
            </a:r>
            <a:r>
              <a:rPr lang="en-US" sz="1200" baseline="30000"/>
              <a:t>0</a:t>
            </a:r>
          </a:p>
        </p:txBody>
      </p:sp>
      <p:sp>
        <p:nvSpPr>
          <p:cNvPr id="28730" name="Text Box 58"/>
          <p:cNvSpPr txBox="1">
            <a:spLocks noChangeArrowheads="1"/>
          </p:cNvSpPr>
          <p:nvPr/>
        </p:nvSpPr>
        <p:spPr bwMode="auto">
          <a:xfrm>
            <a:off x="6573838" y="2479675"/>
            <a:ext cx="385762" cy="303213"/>
          </a:xfrm>
          <a:prstGeom prst="rect">
            <a:avLst/>
          </a:prstGeom>
          <a:noFill/>
          <a:ln w="9525">
            <a:noFill/>
            <a:miter lim="800000"/>
            <a:headEnd/>
            <a:tailEnd/>
          </a:ln>
        </p:spPr>
        <p:txBody>
          <a:bodyPr wrap="none">
            <a:spAutoFit/>
          </a:bodyPr>
          <a:lstStyle/>
          <a:p>
            <a:r>
              <a:rPr lang="en-US" sz="1400"/>
              <a:t>a’</a:t>
            </a:r>
            <a:r>
              <a:rPr lang="en-US" sz="1400" baseline="-25000"/>
              <a:t>1</a:t>
            </a:r>
          </a:p>
        </p:txBody>
      </p:sp>
      <p:sp>
        <p:nvSpPr>
          <p:cNvPr id="28731" name="Text Box 59"/>
          <p:cNvSpPr txBox="1">
            <a:spLocks noChangeArrowheads="1"/>
          </p:cNvSpPr>
          <p:nvPr/>
        </p:nvSpPr>
        <p:spPr bwMode="auto">
          <a:xfrm>
            <a:off x="7188200" y="3992563"/>
            <a:ext cx="376238" cy="304800"/>
          </a:xfrm>
          <a:prstGeom prst="rect">
            <a:avLst/>
          </a:prstGeom>
          <a:noFill/>
          <a:ln w="9525">
            <a:noFill/>
            <a:miter lim="800000"/>
            <a:headEnd/>
            <a:tailEnd/>
          </a:ln>
        </p:spPr>
        <p:txBody>
          <a:bodyPr wrap="none">
            <a:spAutoFit/>
          </a:bodyPr>
          <a:lstStyle/>
          <a:p>
            <a:r>
              <a:rPr lang="en-US" sz="1400"/>
              <a:t>c’</a:t>
            </a:r>
            <a:r>
              <a:rPr lang="en-US" sz="1400" baseline="-25000"/>
              <a:t>1</a:t>
            </a:r>
          </a:p>
        </p:txBody>
      </p:sp>
      <p:sp>
        <p:nvSpPr>
          <p:cNvPr id="28732" name="Text Box 60"/>
          <p:cNvSpPr txBox="1">
            <a:spLocks noChangeArrowheads="1"/>
          </p:cNvSpPr>
          <p:nvPr/>
        </p:nvSpPr>
        <p:spPr bwMode="auto">
          <a:xfrm>
            <a:off x="5641975" y="3308350"/>
            <a:ext cx="385763" cy="304800"/>
          </a:xfrm>
          <a:prstGeom prst="rect">
            <a:avLst/>
          </a:prstGeom>
          <a:noFill/>
          <a:ln w="9525">
            <a:noFill/>
            <a:miter lim="800000"/>
            <a:headEnd/>
            <a:tailEnd/>
          </a:ln>
        </p:spPr>
        <p:txBody>
          <a:bodyPr wrap="none">
            <a:spAutoFit/>
          </a:bodyPr>
          <a:lstStyle/>
          <a:p>
            <a:r>
              <a:rPr lang="en-US" sz="1400"/>
              <a:t>b’</a:t>
            </a:r>
            <a:r>
              <a:rPr lang="en-US" sz="1400" baseline="-25000"/>
              <a:t>1</a:t>
            </a:r>
          </a:p>
        </p:txBody>
      </p:sp>
      <p:sp>
        <p:nvSpPr>
          <p:cNvPr id="28733" name="Oval 61"/>
          <p:cNvSpPr>
            <a:spLocks noChangeArrowheads="1"/>
          </p:cNvSpPr>
          <p:nvPr/>
        </p:nvSpPr>
        <p:spPr bwMode="auto">
          <a:xfrm>
            <a:off x="6586538" y="2854325"/>
            <a:ext cx="103187" cy="1031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8734" name="Oval 62"/>
          <p:cNvSpPr>
            <a:spLocks noChangeArrowheads="1"/>
          </p:cNvSpPr>
          <p:nvPr/>
        </p:nvSpPr>
        <p:spPr bwMode="auto">
          <a:xfrm>
            <a:off x="6056313" y="3617913"/>
            <a:ext cx="103187" cy="103187"/>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8735" name="Oval 63"/>
          <p:cNvSpPr>
            <a:spLocks noChangeArrowheads="1"/>
          </p:cNvSpPr>
          <p:nvPr/>
        </p:nvSpPr>
        <p:spPr bwMode="auto">
          <a:xfrm>
            <a:off x="7221538" y="4264025"/>
            <a:ext cx="103187" cy="10477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8736" name="Line 64"/>
          <p:cNvSpPr>
            <a:spLocks noChangeShapeType="1"/>
          </p:cNvSpPr>
          <p:nvPr/>
        </p:nvSpPr>
        <p:spPr bwMode="auto">
          <a:xfrm>
            <a:off x="4711700" y="3552825"/>
            <a:ext cx="1965325" cy="0"/>
          </a:xfrm>
          <a:prstGeom prst="line">
            <a:avLst/>
          </a:prstGeom>
          <a:noFill/>
          <a:ln w="9525">
            <a:solidFill>
              <a:schemeClr val="bg2"/>
            </a:solidFill>
            <a:round/>
            <a:headEnd/>
            <a:tailEnd/>
          </a:ln>
        </p:spPr>
        <p:txBody>
          <a:bodyPr/>
          <a:lstStyle/>
          <a:p>
            <a:endParaRPr lang="en-IN"/>
          </a:p>
        </p:txBody>
      </p:sp>
      <p:sp>
        <p:nvSpPr>
          <p:cNvPr id="28737" name="Text Box 65"/>
          <p:cNvSpPr txBox="1">
            <a:spLocks noChangeArrowheads="1"/>
          </p:cNvSpPr>
          <p:nvPr/>
        </p:nvSpPr>
        <p:spPr bwMode="auto">
          <a:xfrm>
            <a:off x="6470650" y="3462338"/>
            <a:ext cx="385763" cy="304800"/>
          </a:xfrm>
          <a:prstGeom prst="rect">
            <a:avLst/>
          </a:prstGeom>
          <a:noFill/>
          <a:ln w="9525">
            <a:noFill/>
            <a:miter lim="800000"/>
            <a:headEnd/>
            <a:tailEnd/>
          </a:ln>
        </p:spPr>
        <p:txBody>
          <a:bodyPr wrap="none">
            <a:spAutoFit/>
          </a:bodyPr>
          <a:lstStyle/>
          <a:p>
            <a:r>
              <a:rPr lang="en-US" sz="1400"/>
              <a:t>g’</a:t>
            </a:r>
            <a:r>
              <a:rPr lang="en-US" sz="1400" baseline="-25000"/>
              <a:t>1</a:t>
            </a:r>
          </a:p>
        </p:txBody>
      </p:sp>
      <p:sp>
        <p:nvSpPr>
          <p:cNvPr id="28738" name="Oval 66"/>
          <p:cNvSpPr>
            <a:spLocks noChangeArrowheads="1"/>
          </p:cNvSpPr>
          <p:nvPr/>
        </p:nvSpPr>
        <p:spPr bwMode="auto">
          <a:xfrm>
            <a:off x="6548438" y="3489325"/>
            <a:ext cx="103187" cy="1031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8739" name="Text Box 67"/>
          <p:cNvSpPr txBox="1">
            <a:spLocks noChangeArrowheads="1"/>
          </p:cNvSpPr>
          <p:nvPr/>
        </p:nvSpPr>
        <p:spPr bwMode="auto">
          <a:xfrm>
            <a:off x="342900" y="190500"/>
            <a:ext cx="3741738" cy="396875"/>
          </a:xfrm>
          <a:prstGeom prst="rect">
            <a:avLst/>
          </a:prstGeom>
          <a:noFill/>
          <a:ln w="9525">
            <a:noFill/>
            <a:miter lim="800000"/>
            <a:headEnd/>
            <a:tailEnd/>
          </a:ln>
        </p:spPr>
        <p:txBody>
          <a:bodyPr wrap="none">
            <a:spAutoFit/>
          </a:bodyPr>
          <a:lstStyle/>
          <a:p>
            <a:pPr algn="ctr"/>
            <a:r>
              <a:rPr lang="en-US" sz="2000" b="1" u="sng">
                <a:solidFill>
                  <a:schemeClr val="accent2"/>
                </a:solidFill>
                <a:latin typeface="Tahoma" pitchFamily="34" charset="0"/>
              </a:rPr>
              <a:t>FREELY SUSPENDED CASES</a:t>
            </a:r>
            <a:r>
              <a:rPr lang="en-US" sz="2000" b="1" u="sng">
                <a:solidFill>
                  <a:schemeClr val="accent2"/>
                </a:solidFill>
                <a:latin typeface="Times New Roman" pitchFamily="18" charset="0"/>
              </a:rPr>
              <a:t>.</a:t>
            </a:r>
          </a:p>
        </p:txBody>
      </p:sp>
      <p:grpSp>
        <p:nvGrpSpPr>
          <p:cNvPr id="4" name="Group 68"/>
          <p:cNvGrpSpPr>
            <a:grpSpLocks/>
          </p:cNvGrpSpPr>
          <p:nvPr/>
        </p:nvGrpSpPr>
        <p:grpSpPr bwMode="auto">
          <a:xfrm>
            <a:off x="3429000" y="455613"/>
            <a:ext cx="5705475" cy="1906587"/>
            <a:chOff x="2160" y="287"/>
            <a:chExt cx="3594" cy="1201"/>
          </a:xfrm>
        </p:grpSpPr>
        <p:grpSp>
          <p:nvGrpSpPr>
            <p:cNvPr id="34891" name="Group 69"/>
            <p:cNvGrpSpPr>
              <a:grpSpLocks/>
            </p:cNvGrpSpPr>
            <p:nvPr/>
          </p:nvGrpSpPr>
          <p:grpSpPr bwMode="auto">
            <a:xfrm>
              <a:off x="2160" y="480"/>
              <a:ext cx="3594" cy="1008"/>
              <a:chOff x="2160" y="480"/>
              <a:chExt cx="3594" cy="1008"/>
            </a:xfrm>
          </p:grpSpPr>
          <p:sp>
            <p:nvSpPr>
              <p:cNvPr id="34893" name="AutoShape 70"/>
              <p:cNvSpPr>
                <a:spLocks noChangeArrowheads="1"/>
              </p:cNvSpPr>
              <p:nvPr/>
            </p:nvSpPr>
            <p:spPr bwMode="auto">
              <a:xfrm>
                <a:off x="2160" y="480"/>
                <a:ext cx="3528" cy="1008"/>
              </a:xfrm>
              <a:prstGeom prst="wedgeRoundRectCallout">
                <a:avLst>
                  <a:gd name="adj1" fmla="val -58644"/>
                  <a:gd name="adj2" fmla="val -49903"/>
                  <a:gd name="adj3" fmla="val 16667"/>
                </a:avLst>
              </a:prstGeom>
              <a:solidFill>
                <a:srgbClr val="FFFFCC"/>
              </a:solidFill>
              <a:ln w="9525">
                <a:solidFill>
                  <a:schemeClr val="tx1"/>
                </a:solidFill>
                <a:miter lim="800000"/>
                <a:headEnd/>
                <a:tailEnd/>
              </a:ln>
            </p:spPr>
            <p:txBody>
              <a:bodyPr anchor="ctr"/>
              <a:lstStyle/>
              <a:p>
                <a:pPr algn="ctr"/>
                <a:endParaRPr lang="en-US" sz="1400">
                  <a:latin typeface="Times New Roman" pitchFamily="18" charset="0"/>
                </a:endParaRPr>
              </a:p>
            </p:txBody>
          </p:sp>
          <p:sp>
            <p:nvSpPr>
              <p:cNvPr id="34894" name="Text Box 71"/>
              <p:cNvSpPr txBox="1">
                <a:spLocks noChangeArrowheads="1"/>
              </p:cNvSpPr>
              <p:nvPr/>
            </p:nvSpPr>
            <p:spPr bwMode="auto">
              <a:xfrm>
                <a:off x="2290" y="480"/>
                <a:ext cx="3464" cy="996"/>
              </a:xfrm>
              <a:prstGeom prst="rect">
                <a:avLst/>
              </a:prstGeom>
              <a:noFill/>
              <a:ln w="9525">
                <a:noFill/>
                <a:miter lim="800000"/>
                <a:headEnd/>
                <a:tailEnd/>
              </a:ln>
            </p:spPr>
            <p:txBody>
              <a:bodyPr wrap="none">
                <a:spAutoFit/>
              </a:bodyPr>
              <a:lstStyle/>
              <a:p>
                <a:r>
                  <a:rPr lang="en-US" sz="1400">
                    <a:latin typeface="Times New Roman" pitchFamily="18" charset="0"/>
                  </a:rPr>
                  <a:t>1.In this case the plane of the figure always remains </a:t>
                </a:r>
                <a:r>
                  <a:rPr lang="en-US" sz="1400" b="1" i="1">
                    <a:solidFill>
                      <a:schemeClr val="accent2"/>
                    </a:solidFill>
                    <a:latin typeface="Times New Roman" pitchFamily="18" charset="0"/>
                  </a:rPr>
                  <a:t>perpendicular to Hp</a:t>
                </a:r>
                <a:r>
                  <a:rPr lang="en-US" sz="1400" b="1" i="1">
                    <a:latin typeface="Times New Roman" pitchFamily="18" charset="0"/>
                  </a:rPr>
                  <a:t>.</a:t>
                </a:r>
              </a:p>
              <a:p>
                <a:r>
                  <a:rPr lang="en-US" sz="1400">
                    <a:latin typeface="Times New Roman" pitchFamily="18" charset="0"/>
                  </a:rPr>
                  <a:t>2.It may remain parallel or inclined to Vp.</a:t>
                </a:r>
              </a:p>
              <a:p>
                <a:r>
                  <a:rPr lang="en-US" sz="1400">
                    <a:latin typeface="Times New Roman" pitchFamily="18" charset="0"/>
                  </a:rPr>
                  <a:t>3.Hence </a:t>
                </a:r>
                <a:r>
                  <a:rPr lang="en-US" sz="1400" b="1" i="1">
                    <a:solidFill>
                      <a:srgbClr val="CC3300"/>
                    </a:solidFill>
                    <a:latin typeface="Times New Roman" pitchFamily="18" charset="0"/>
                  </a:rPr>
                  <a:t>TV</a:t>
                </a:r>
                <a:r>
                  <a:rPr lang="en-US" sz="1400">
                    <a:latin typeface="Times New Roman" pitchFamily="18" charset="0"/>
                  </a:rPr>
                  <a:t> in this case will be always a </a:t>
                </a:r>
                <a:r>
                  <a:rPr lang="en-US" sz="1400" b="1" i="1">
                    <a:solidFill>
                      <a:srgbClr val="CC3300"/>
                    </a:solidFill>
                    <a:latin typeface="Times New Roman" pitchFamily="18" charset="0"/>
                  </a:rPr>
                  <a:t>LINE view.</a:t>
                </a:r>
              </a:p>
              <a:p>
                <a:r>
                  <a:rPr lang="en-US" sz="1400">
                    <a:latin typeface="Times New Roman" pitchFamily="18" charset="0"/>
                  </a:rPr>
                  <a:t>4.Assuming surface // to Vp, draw true shape in suspended position as FV.</a:t>
                </a:r>
              </a:p>
              <a:p>
                <a:r>
                  <a:rPr lang="en-US" sz="1400">
                    <a:latin typeface="Times New Roman" pitchFamily="18" charset="0"/>
                  </a:rPr>
                  <a:t>  (Here keep </a:t>
                </a:r>
                <a:r>
                  <a:rPr lang="en-US" sz="1400" i="1">
                    <a:solidFill>
                      <a:srgbClr val="CC3300"/>
                    </a:solidFill>
                    <a:latin typeface="Tahoma" pitchFamily="34" charset="0"/>
                  </a:rPr>
                  <a:t>line joining</a:t>
                </a:r>
                <a:r>
                  <a:rPr lang="en-US" sz="1400">
                    <a:latin typeface="Times New Roman" pitchFamily="18" charset="0"/>
                  </a:rPr>
                  <a:t> </a:t>
                </a:r>
                <a:r>
                  <a:rPr lang="en-US" sz="1200" b="1" i="1">
                    <a:solidFill>
                      <a:schemeClr val="accent2"/>
                    </a:solidFill>
                    <a:latin typeface="Tahoma" pitchFamily="34" charset="0"/>
                  </a:rPr>
                  <a:t>point of contact &amp; centroid</a:t>
                </a:r>
                <a:r>
                  <a:rPr lang="en-US" sz="1200" b="1" i="1">
                    <a:solidFill>
                      <a:srgbClr val="CC3300"/>
                    </a:solidFill>
                    <a:latin typeface="Tahoma" pitchFamily="34" charset="0"/>
                  </a:rPr>
                  <a:t> of fig. vertical</a:t>
                </a:r>
                <a:r>
                  <a:rPr lang="en-US" sz="1400">
                    <a:latin typeface="Times New Roman" pitchFamily="18" charset="0"/>
                  </a:rPr>
                  <a:t> )  </a:t>
                </a:r>
              </a:p>
              <a:p>
                <a:r>
                  <a:rPr lang="en-US" sz="1400">
                    <a:latin typeface="Times New Roman" pitchFamily="18" charset="0"/>
                  </a:rPr>
                  <a:t>5.Always begin with FV as a True Shape but in a suspended position.</a:t>
                </a:r>
              </a:p>
              <a:p>
                <a:r>
                  <a:rPr lang="en-US" sz="1400">
                    <a:latin typeface="Times New Roman" pitchFamily="18" charset="0"/>
                  </a:rPr>
                  <a:t> AS shown in 1</a:t>
                </a:r>
                <a:r>
                  <a:rPr lang="en-US" sz="1400" baseline="30000">
                    <a:latin typeface="Times New Roman" pitchFamily="18" charset="0"/>
                  </a:rPr>
                  <a:t>st</a:t>
                </a:r>
                <a:r>
                  <a:rPr lang="en-US" sz="1400">
                    <a:latin typeface="Times New Roman" pitchFamily="18" charset="0"/>
                  </a:rPr>
                  <a:t> FV.</a:t>
                </a:r>
              </a:p>
            </p:txBody>
          </p:sp>
        </p:grpSp>
        <p:sp>
          <p:nvSpPr>
            <p:cNvPr id="34892" name="Text Box 72"/>
            <p:cNvSpPr txBox="1">
              <a:spLocks noChangeArrowheads="1"/>
            </p:cNvSpPr>
            <p:nvPr/>
          </p:nvSpPr>
          <p:spPr bwMode="auto">
            <a:xfrm>
              <a:off x="3167" y="287"/>
              <a:ext cx="1452" cy="212"/>
            </a:xfrm>
            <a:prstGeom prst="rect">
              <a:avLst/>
            </a:prstGeom>
            <a:noFill/>
            <a:ln w="9525">
              <a:noFill/>
              <a:miter lim="800000"/>
              <a:headEnd/>
              <a:tailEnd/>
            </a:ln>
          </p:spPr>
          <p:txBody>
            <a:bodyPr wrap="none">
              <a:spAutoFit/>
            </a:bodyPr>
            <a:lstStyle/>
            <a:p>
              <a:pPr algn="ctr"/>
              <a:r>
                <a:rPr lang="en-US" sz="1600" b="1">
                  <a:solidFill>
                    <a:srgbClr val="CC0066"/>
                  </a:solidFill>
                  <a:latin typeface="Tahoma" pitchFamily="34" charset="0"/>
                </a:rPr>
                <a:t>IMPORTANT POINTS</a:t>
              </a:r>
            </a:p>
          </p:txBody>
        </p:sp>
      </p:grpSp>
      <p:sp>
        <p:nvSpPr>
          <p:cNvPr id="28745" name="Text Box 73"/>
          <p:cNvSpPr txBox="1">
            <a:spLocks noChangeArrowheads="1"/>
          </p:cNvSpPr>
          <p:nvPr/>
        </p:nvSpPr>
        <p:spPr bwMode="auto">
          <a:xfrm>
            <a:off x="76200" y="892175"/>
            <a:ext cx="3267075" cy="1368425"/>
          </a:xfrm>
          <a:prstGeom prst="rect">
            <a:avLst/>
          </a:prstGeom>
          <a:noFill/>
          <a:ln w="9525">
            <a:noFill/>
            <a:miter lim="800000"/>
            <a:headEnd/>
            <a:tailEnd/>
          </a:ln>
        </p:spPr>
        <p:txBody>
          <a:bodyPr wrap="none">
            <a:spAutoFit/>
          </a:bodyPr>
          <a:lstStyle/>
          <a:p>
            <a:r>
              <a:rPr lang="en-US" sz="1400" b="1"/>
              <a:t>Problem 12:</a:t>
            </a:r>
          </a:p>
          <a:p>
            <a:r>
              <a:rPr lang="en-US" sz="1400" b="1"/>
              <a:t>An isosceles triangle of 40 mm long </a:t>
            </a:r>
          </a:p>
          <a:p>
            <a:r>
              <a:rPr lang="en-US" sz="1400" b="1"/>
              <a:t>base side, 60 mm long altitude Is</a:t>
            </a:r>
          </a:p>
          <a:p>
            <a:r>
              <a:rPr lang="en-US" sz="1400" b="1"/>
              <a:t>freely suspended from one corner of</a:t>
            </a:r>
          </a:p>
          <a:p>
            <a:r>
              <a:rPr lang="en-US" sz="1400" b="1"/>
              <a:t>Base side.It’s plane is 45</a:t>
            </a:r>
            <a:r>
              <a:rPr lang="en-US" sz="1400" b="1" baseline="30000"/>
              <a:t>0</a:t>
            </a:r>
            <a:r>
              <a:rPr lang="en-US" sz="1400" b="1"/>
              <a:t> inclined to</a:t>
            </a:r>
          </a:p>
          <a:p>
            <a:r>
              <a:rPr lang="en-US" sz="1400" b="1"/>
              <a:t> Vp. Draw it’s projections.</a:t>
            </a:r>
          </a:p>
        </p:txBody>
      </p:sp>
      <p:grpSp>
        <p:nvGrpSpPr>
          <p:cNvPr id="6" name="Group 74"/>
          <p:cNvGrpSpPr>
            <a:grpSpLocks/>
          </p:cNvGrpSpPr>
          <p:nvPr/>
        </p:nvGrpSpPr>
        <p:grpSpPr bwMode="auto">
          <a:xfrm>
            <a:off x="4343400" y="5715000"/>
            <a:ext cx="3124200" cy="914400"/>
            <a:chOff x="2112" y="3552"/>
            <a:chExt cx="1968" cy="576"/>
          </a:xfrm>
        </p:grpSpPr>
        <p:sp>
          <p:nvSpPr>
            <p:cNvPr id="34889" name="AutoShape 75"/>
            <p:cNvSpPr>
              <a:spLocks noChangeArrowheads="1"/>
            </p:cNvSpPr>
            <p:nvPr/>
          </p:nvSpPr>
          <p:spPr bwMode="auto">
            <a:xfrm>
              <a:off x="2112" y="3552"/>
              <a:ext cx="1968" cy="576"/>
            </a:xfrm>
            <a:prstGeom prst="wedgeEllipseCallout">
              <a:avLst>
                <a:gd name="adj1" fmla="val 75051"/>
                <a:gd name="adj2" fmla="val 11111"/>
              </a:avLst>
            </a:prstGeom>
            <a:solidFill>
              <a:srgbClr val="FFFF66"/>
            </a:solidFill>
            <a:ln w="9525">
              <a:solidFill>
                <a:schemeClr val="tx1"/>
              </a:solidFill>
              <a:miter lim="800000"/>
              <a:headEnd/>
              <a:tailEnd/>
            </a:ln>
          </p:spPr>
          <p:txBody>
            <a:bodyPr anchor="ctr"/>
            <a:lstStyle/>
            <a:p>
              <a:pPr algn="ctr"/>
              <a:endParaRPr lang="en-US" sz="1400"/>
            </a:p>
          </p:txBody>
        </p:sp>
        <p:sp>
          <p:nvSpPr>
            <p:cNvPr id="34890" name="Text Box 76"/>
            <p:cNvSpPr txBox="1">
              <a:spLocks noChangeArrowheads="1"/>
            </p:cNvSpPr>
            <p:nvPr/>
          </p:nvSpPr>
          <p:spPr bwMode="auto">
            <a:xfrm>
              <a:off x="2167" y="3676"/>
              <a:ext cx="1890" cy="366"/>
            </a:xfrm>
            <a:prstGeom prst="rect">
              <a:avLst/>
            </a:prstGeom>
            <a:noFill/>
            <a:ln w="9525">
              <a:noFill/>
              <a:miter lim="800000"/>
              <a:headEnd/>
              <a:tailEnd/>
            </a:ln>
          </p:spPr>
          <p:txBody>
            <a:bodyPr wrap="none">
              <a:spAutoFit/>
            </a:bodyPr>
            <a:lstStyle/>
            <a:p>
              <a:pPr algn="ctr"/>
              <a:r>
                <a:rPr lang="en-US" sz="1600" b="1">
                  <a:solidFill>
                    <a:srgbClr val="CC0066"/>
                  </a:solidFill>
                </a:rPr>
                <a:t>Similarly solve next problem </a:t>
              </a:r>
            </a:p>
            <a:p>
              <a:pPr algn="ctr"/>
              <a:r>
                <a:rPr lang="en-US" sz="1600" b="1">
                  <a:solidFill>
                    <a:srgbClr val="CC0066"/>
                  </a:solidFill>
                </a:rPr>
                <a:t>of Semi-circle</a:t>
              </a:r>
            </a:p>
          </p:txBody>
        </p:sp>
      </p:grpSp>
      <p:grpSp>
        <p:nvGrpSpPr>
          <p:cNvPr id="7" name="Group 77"/>
          <p:cNvGrpSpPr>
            <a:grpSpLocks/>
          </p:cNvGrpSpPr>
          <p:nvPr/>
        </p:nvGrpSpPr>
        <p:grpSpPr bwMode="auto">
          <a:xfrm>
            <a:off x="12700" y="5257800"/>
            <a:ext cx="2959100" cy="1295400"/>
            <a:chOff x="8" y="3312"/>
            <a:chExt cx="1864" cy="816"/>
          </a:xfrm>
        </p:grpSpPr>
        <p:sp>
          <p:nvSpPr>
            <p:cNvPr id="34887" name="AutoShape 78"/>
            <p:cNvSpPr>
              <a:spLocks noChangeArrowheads="1"/>
            </p:cNvSpPr>
            <p:nvPr/>
          </p:nvSpPr>
          <p:spPr bwMode="auto">
            <a:xfrm>
              <a:off x="18" y="3312"/>
              <a:ext cx="1854" cy="816"/>
            </a:xfrm>
            <a:prstGeom prst="wedgeRoundRectCallout">
              <a:avLst>
                <a:gd name="adj1" fmla="val 41963"/>
                <a:gd name="adj2" fmla="val -66301"/>
                <a:gd name="adj3" fmla="val 16667"/>
              </a:avLst>
            </a:prstGeom>
            <a:solidFill>
              <a:srgbClr val="00FFCC"/>
            </a:solidFill>
            <a:ln w="9525">
              <a:solidFill>
                <a:schemeClr val="tx1"/>
              </a:solidFill>
              <a:miter lim="800000"/>
              <a:headEnd/>
              <a:tailEnd/>
            </a:ln>
          </p:spPr>
          <p:txBody>
            <a:bodyPr anchor="ctr"/>
            <a:lstStyle/>
            <a:p>
              <a:pPr algn="ctr"/>
              <a:endParaRPr lang="en-US" sz="1400"/>
            </a:p>
          </p:txBody>
        </p:sp>
        <p:sp>
          <p:nvSpPr>
            <p:cNvPr id="34888" name="Text Box 79"/>
            <p:cNvSpPr txBox="1">
              <a:spLocks noChangeArrowheads="1"/>
            </p:cNvSpPr>
            <p:nvPr/>
          </p:nvSpPr>
          <p:spPr bwMode="auto">
            <a:xfrm>
              <a:off x="8" y="3360"/>
              <a:ext cx="1818" cy="728"/>
            </a:xfrm>
            <a:prstGeom prst="rect">
              <a:avLst/>
            </a:prstGeom>
            <a:noFill/>
            <a:ln w="9525">
              <a:noFill/>
              <a:miter lim="800000"/>
              <a:headEnd/>
              <a:tailEnd/>
            </a:ln>
          </p:spPr>
          <p:txBody>
            <a:bodyPr wrap="none">
              <a:spAutoFit/>
            </a:bodyPr>
            <a:lstStyle/>
            <a:p>
              <a:pPr algn="ctr"/>
              <a:r>
                <a:rPr lang="en-US" sz="1400"/>
                <a:t> </a:t>
              </a:r>
              <a:r>
                <a:rPr lang="en-US" sz="1400" b="1"/>
                <a:t>First draw a given triangle</a:t>
              </a:r>
            </a:p>
            <a:p>
              <a:pPr algn="ctr"/>
              <a:r>
                <a:rPr lang="en-US" sz="1400" b="1"/>
                <a:t>With given dimensions,</a:t>
              </a:r>
            </a:p>
            <a:p>
              <a:pPr algn="ctr"/>
              <a:r>
                <a:rPr lang="en-US" sz="1400" b="1"/>
                <a:t>Locate it’s centroid position</a:t>
              </a:r>
            </a:p>
            <a:p>
              <a:pPr algn="ctr"/>
              <a:r>
                <a:rPr lang="en-US" sz="1400" b="1"/>
                <a:t>And</a:t>
              </a:r>
            </a:p>
            <a:p>
              <a:pPr algn="ctr"/>
              <a:r>
                <a:rPr lang="en-US" sz="1400" b="1"/>
                <a:t> join it with point of suspension.</a:t>
              </a:r>
            </a:p>
          </p:txBody>
        </p:sp>
      </p:grpSp>
      <p:grpSp>
        <p:nvGrpSpPr>
          <p:cNvPr id="34880" name="Group 80"/>
          <p:cNvGrpSpPr>
            <a:grpSpLocks/>
          </p:cNvGrpSpPr>
          <p:nvPr/>
        </p:nvGrpSpPr>
        <p:grpSpPr bwMode="auto">
          <a:xfrm>
            <a:off x="8016875" y="46038"/>
            <a:ext cx="1096963" cy="182562"/>
            <a:chOff x="5050" y="29"/>
            <a:chExt cx="691" cy="115"/>
          </a:xfrm>
        </p:grpSpPr>
        <p:sp>
          <p:nvSpPr>
            <p:cNvPr id="34881" name="AutoShape 81">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34882" name="AutoShape 82">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34883" name="AutoShape 83">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34884" name="AutoShape 84">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34885" name="AutoShape 85">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34886" name="AutoShape 86">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39"/>
                                        </p:tgtEl>
                                        <p:attrNameLst>
                                          <p:attrName>style.visibility</p:attrName>
                                        </p:attrNameLst>
                                      </p:cBhvr>
                                      <p:to>
                                        <p:strVal val="visible"/>
                                      </p:to>
                                    </p:set>
                                    <p:anim calcmode="lin" valueType="num">
                                      <p:cBhvr additive="base">
                                        <p:cTn id="7" dur="500" fill="hold"/>
                                        <p:tgtEl>
                                          <p:spTgt spid="28739"/>
                                        </p:tgtEl>
                                        <p:attrNameLst>
                                          <p:attrName>ppt_x</p:attrName>
                                        </p:attrNameLst>
                                      </p:cBhvr>
                                      <p:tavLst>
                                        <p:tav tm="0">
                                          <p:val>
                                            <p:strVal val="0-#ppt_w/2"/>
                                          </p:val>
                                        </p:tav>
                                        <p:tav tm="100000">
                                          <p:val>
                                            <p:strVal val="#ppt_x"/>
                                          </p:val>
                                        </p:tav>
                                      </p:tavLst>
                                    </p:anim>
                                    <p:anim calcmode="lin" valueType="num">
                                      <p:cBhvr additive="base">
                                        <p:cTn id="8" dur="500" fill="hold"/>
                                        <p:tgtEl>
                                          <p:spTgt spid="287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8745"/>
                                        </p:tgtEl>
                                        <p:attrNameLst>
                                          <p:attrName>style.visibility</p:attrName>
                                        </p:attrNameLst>
                                      </p:cBhvr>
                                      <p:to>
                                        <p:strVal val="visible"/>
                                      </p:to>
                                    </p:set>
                                    <p:anim calcmode="lin" valueType="num">
                                      <p:cBhvr>
                                        <p:cTn id="13" dur="500" fill="hold"/>
                                        <p:tgtEl>
                                          <p:spTgt spid="28745"/>
                                        </p:tgtEl>
                                        <p:attrNameLst>
                                          <p:attrName>ppt_w</p:attrName>
                                        </p:attrNameLst>
                                      </p:cBhvr>
                                      <p:tavLst>
                                        <p:tav tm="0">
                                          <p:val>
                                            <p:fltVal val="0"/>
                                          </p:val>
                                        </p:tav>
                                        <p:tav tm="100000">
                                          <p:val>
                                            <p:strVal val="#ppt_w"/>
                                          </p:val>
                                        </p:tav>
                                      </p:tavLst>
                                    </p:anim>
                                    <p:anim calcmode="lin" valueType="num">
                                      <p:cBhvr>
                                        <p:cTn id="14" dur="500" fill="hold"/>
                                        <p:tgtEl>
                                          <p:spTgt spid="2874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28700"/>
                                        </p:tgtEl>
                                        <p:attrNameLst>
                                          <p:attrName>style.visibility</p:attrName>
                                        </p:attrNameLst>
                                      </p:cBhvr>
                                      <p:to>
                                        <p:strVal val="visible"/>
                                      </p:to>
                                    </p:set>
                                    <p:anim calcmode="lin" valueType="num">
                                      <p:cBhvr>
                                        <p:cTn id="31" dur="500" fill="hold"/>
                                        <p:tgtEl>
                                          <p:spTgt spid="28700"/>
                                        </p:tgtEl>
                                        <p:attrNameLst>
                                          <p:attrName>ppt_x</p:attrName>
                                        </p:attrNameLst>
                                      </p:cBhvr>
                                      <p:tavLst>
                                        <p:tav tm="0">
                                          <p:val>
                                            <p:strVal val="#ppt_x"/>
                                          </p:val>
                                        </p:tav>
                                        <p:tav tm="100000">
                                          <p:val>
                                            <p:strVal val="#ppt_x"/>
                                          </p:val>
                                        </p:tav>
                                      </p:tavLst>
                                    </p:anim>
                                    <p:anim calcmode="lin" valueType="num">
                                      <p:cBhvr>
                                        <p:cTn id="32" dur="500" fill="hold"/>
                                        <p:tgtEl>
                                          <p:spTgt spid="28700"/>
                                        </p:tgtEl>
                                        <p:attrNameLst>
                                          <p:attrName>ppt_y</p:attrName>
                                        </p:attrNameLst>
                                      </p:cBhvr>
                                      <p:tavLst>
                                        <p:tav tm="0">
                                          <p:val>
                                            <p:strVal val="#ppt_y+#ppt_h/2"/>
                                          </p:val>
                                        </p:tav>
                                        <p:tav tm="100000">
                                          <p:val>
                                            <p:strVal val="#ppt_y"/>
                                          </p:val>
                                        </p:tav>
                                      </p:tavLst>
                                    </p:anim>
                                    <p:anim calcmode="lin" valueType="num">
                                      <p:cBhvr>
                                        <p:cTn id="33" dur="500" fill="hold"/>
                                        <p:tgtEl>
                                          <p:spTgt spid="28700"/>
                                        </p:tgtEl>
                                        <p:attrNameLst>
                                          <p:attrName>ppt_w</p:attrName>
                                        </p:attrNameLst>
                                      </p:cBhvr>
                                      <p:tavLst>
                                        <p:tav tm="0">
                                          <p:val>
                                            <p:strVal val="#ppt_w"/>
                                          </p:val>
                                        </p:tav>
                                        <p:tav tm="100000">
                                          <p:val>
                                            <p:strVal val="#ppt_w"/>
                                          </p:val>
                                        </p:tav>
                                      </p:tavLst>
                                    </p:anim>
                                    <p:anim calcmode="lin" valueType="num">
                                      <p:cBhvr>
                                        <p:cTn id="34" dur="500" fill="hold"/>
                                        <p:tgtEl>
                                          <p:spTgt spid="28700"/>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8705"/>
                                        </p:tgtEl>
                                        <p:attrNameLst>
                                          <p:attrName>style.visibility</p:attrName>
                                        </p:attrNameLst>
                                      </p:cBhvr>
                                      <p:to>
                                        <p:strVal val="visible"/>
                                      </p:to>
                                    </p:set>
                                    <p:anim calcmode="lin" valueType="num">
                                      <p:cBhvr additive="base">
                                        <p:cTn id="39" dur="500" fill="hold"/>
                                        <p:tgtEl>
                                          <p:spTgt spid="28705"/>
                                        </p:tgtEl>
                                        <p:attrNameLst>
                                          <p:attrName>ppt_x</p:attrName>
                                        </p:attrNameLst>
                                      </p:cBhvr>
                                      <p:tavLst>
                                        <p:tav tm="0">
                                          <p:val>
                                            <p:strVal val="#ppt_x"/>
                                          </p:val>
                                        </p:tav>
                                        <p:tav tm="100000">
                                          <p:val>
                                            <p:strVal val="#ppt_x"/>
                                          </p:val>
                                        </p:tav>
                                      </p:tavLst>
                                    </p:anim>
                                    <p:anim calcmode="lin" valueType="num">
                                      <p:cBhvr additive="base">
                                        <p:cTn id="40" dur="500" fill="hold"/>
                                        <p:tgtEl>
                                          <p:spTgt spid="28705"/>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28706"/>
                                        </p:tgtEl>
                                        <p:attrNameLst>
                                          <p:attrName>style.visibility</p:attrName>
                                        </p:attrNameLst>
                                      </p:cBhvr>
                                      <p:to>
                                        <p:strVal val="visible"/>
                                      </p:to>
                                    </p:set>
                                    <p:anim calcmode="lin" valueType="num">
                                      <p:cBhvr additive="base">
                                        <p:cTn id="45" dur="500" fill="hold"/>
                                        <p:tgtEl>
                                          <p:spTgt spid="28706"/>
                                        </p:tgtEl>
                                        <p:attrNameLst>
                                          <p:attrName>ppt_x</p:attrName>
                                        </p:attrNameLst>
                                      </p:cBhvr>
                                      <p:tavLst>
                                        <p:tav tm="0">
                                          <p:val>
                                            <p:strVal val="#ppt_x"/>
                                          </p:val>
                                        </p:tav>
                                        <p:tav tm="100000">
                                          <p:val>
                                            <p:strVal val="#ppt_x"/>
                                          </p:val>
                                        </p:tav>
                                      </p:tavLst>
                                    </p:anim>
                                    <p:anim calcmode="lin" valueType="num">
                                      <p:cBhvr additive="base">
                                        <p:cTn id="46" dur="500" fill="hold"/>
                                        <p:tgtEl>
                                          <p:spTgt spid="28706"/>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28707"/>
                                        </p:tgtEl>
                                        <p:attrNameLst>
                                          <p:attrName>style.visibility</p:attrName>
                                        </p:attrNameLst>
                                      </p:cBhvr>
                                      <p:to>
                                        <p:strVal val="visible"/>
                                      </p:to>
                                    </p:set>
                                    <p:anim calcmode="lin" valueType="num">
                                      <p:cBhvr additive="base">
                                        <p:cTn id="51" dur="500" fill="hold"/>
                                        <p:tgtEl>
                                          <p:spTgt spid="28707"/>
                                        </p:tgtEl>
                                        <p:attrNameLst>
                                          <p:attrName>ppt_x</p:attrName>
                                        </p:attrNameLst>
                                      </p:cBhvr>
                                      <p:tavLst>
                                        <p:tav tm="0">
                                          <p:val>
                                            <p:strVal val="#ppt_x"/>
                                          </p:val>
                                        </p:tav>
                                        <p:tav tm="100000">
                                          <p:val>
                                            <p:strVal val="#ppt_x"/>
                                          </p:val>
                                        </p:tav>
                                      </p:tavLst>
                                    </p:anim>
                                    <p:anim calcmode="lin" valueType="num">
                                      <p:cBhvr additive="base">
                                        <p:cTn id="52" dur="500" fill="hold"/>
                                        <p:tgtEl>
                                          <p:spTgt spid="28707"/>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4" fill="hold" grpId="0" nodeType="clickEffect">
                                  <p:stCondLst>
                                    <p:cond delay="0"/>
                                  </p:stCondLst>
                                  <p:childTnLst>
                                    <p:set>
                                      <p:cBhvr>
                                        <p:cTn id="56" dur="1" fill="hold">
                                          <p:stCondLst>
                                            <p:cond delay="0"/>
                                          </p:stCondLst>
                                        </p:cTn>
                                        <p:tgtEl>
                                          <p:spTgt spid="28701"/>
                                        </p:tgtEl>
                                        <p:attrNameLst>
                                          <p:attrName>style.visibility</p:attrName>
                                        </p:attrNameLst>
                                      </p:cBhvr>
                                      <p:to>
                                        <p:strVal val="visible"/>
                                      </p:to>
                                    </p:set>
                                    <p:anim calcmode="lin" valueType="num">
                                      <p:cBhvr>
                                        <p:cTn id="57" dur="500" fill="hold"/>
                                        <p:tgtEl>
                                          <p:spTgt spid="28701"/>
                                        </p:tgtEl>
                                        <p:attrNameLst>
                                          <p:attrName>ppt_x</p:attrName>
                                        </p:attrNameLst>
                                      </p:cBhvr>
                                      <p:tavLst>
                                        <p:tav tm="0">
                                          <p:val>
                                            <p:strVal val="#ppt_x"/>
                                          </p:val>
                                        </p:tav>
                                        <p:tav tm="100000">
                                          <p:val>
                                            <p:strVal val="#ppt_x"/>
                                          </p:val>
                                        </p:tav>
                                      </p:tavLst>
                                    </p:anim>
                                    <p:anim calcmode="lin" valueType="num">
                                      <p:cBhvr>
                                        <p:cTn id="58" dur="500" fill="hold"/>
                                        <p:tgtEl>
                                          <p:spTgt spid="28701"/>
                                        </p:tgtEl>
                                        <p:attrNameLst>
                                          <p:attrName>ppt_y</p:attrName>
                                        </p:attrNameLst>
                                      </p:cBhvr>
                                      <p:tavLst>
                                        <p:tav tm="0">
                                          <p:val>
                                            <p:strVal val="#ppt_y+#ppt_h/2"/>
                                          </p:val>
                                        </p:tav>
                                        <p:tav tm="100000">
                                          <p:val>
                                            <p:strVal val="#ppt_y"/>
                                          </p:val>
                                        </p:tav>
                                      </p:tavLst>
                                    </p:anim>
                                    <p:anim calcmode="lin" valueType="num">
                                      <p:cBhvr>
                                        <p:cTn id="59" dur="500" fill="hold"/>
                                        <p:tgtEl>
                                          <p:spTgt spid="28701"/>
                                        </p:tgtEl>
                                        <p:attrNameLst>
                                          <p:attrName>ppt_w</p:attrName>
                                        </p:attrNameLst>
                                      </p:cBhvr>
                                      <p:tavLst>
                                        <p:tav tm="0">
                                          <p:val>
                                            <p:strVal val="#ppt_w"/>
                                          </p:val>
                                        </p:tav>
                                        <p:tav tm="100000">
                                          <p:val>
                                            <p:strVal val="#ppt_w"/>
                                          </p:val>
                                        </p:tav>
                                      </p:tavLst>
                                    </p:anim>
                                    <p:anim calcmode="lin" valueType="num">
                                      <p:cBhvr>
                                        <p:cTn id="60" dur="500" fill="hold"/>
                                        <p:tgtEl>
                                          <p:spTgt spid="28701"/>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8708"/>
                                        </p:tgtEl>
                                        <p:attrNameLst>
                                          <p:attrName>style.visibility</p:attrName>
                                        </p:attrNameLst>
                                      </p:cBhvr>
                                      <p:to>
                                        <p:strVal val="visible"/>
                                      </p:to>
                                    </p:set>
                                    <p:anim calcmode="lin" valueType="num">
                                      <p:cBhvr additive="base">
                                        <p:cTn id="65" dur="500" fill="hold"/>
                                        <p:tgtEl>
                                          <p:spTgt spid="28708"/>
                                        </p:tgtEl>
                                        <p:attrNameLst>
                                          <p:attrName>ppt_x</p:attrName>
                                        </p:attrNameLst>
                                      </p:cBhvr>
                                      <p:tavLst>
                                        <p:tav tm="0">
                                          <p:val>
                                            <p:strVal val="0-#ppt_w/2"/>
                                          </p:val>
                                        </p:tav>
                                        <p:tav tm="100000">
                                          <p:val>
                                            <p:strVal val="#ppt_x"/>
                                          </p:val>
                                        </p:tav>
                                      </p:tavLst>
                                    </p:anim>
                                    <p:anim calcmode="lin" valueType="num">
                                      <p:cBhvr additive="base">
                                        <p:cTn id="66" dur="500" fill="hold"/>
                                        <p:tgtEl>
                                          <p:spTgt spid="28708"/>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8709"/>
                                        </p:tgtEl>
                                        <p:attrNameLst>
                                          <p:attrName>style.visibility</p:attrName>
                                        </p:attrNameLst>
                                      </p:cBhvr>
                                      <p:to>
                                        <p:strVal val="visible"/>
                                      </p:to>
                                    </p:set>
                                    <p:anim calcmode="lin" valueType="num">
                                      <p:cBhvr additive="base">
                                        <p:cTn id="71" dur="500" fill="hold"/>
                                        <p:tgtEl>
                                          <p:spTgt spid="28709"/>
                                        </p:tgtEl>
                                        <p:attrNameLst>
                                          <p:attrName>ppt_x</p:attrName>
                                        </p:attrNameLst>
                                      </p:cBhvr>
                                      <p:tavLst>
                                        <p:tav tm="0">
                                          <p:val>
                                            <p:strVal val="0-#ppt_w/2"/>
                                          </p:val>
                                        </p:tav>
                                        <p:tav tm="100000">
                                          <p:val>
                                            <p:strVal val="#ppt_x"/>
                                          </p:val>
                                        </p:tav>
                                      </p:tavLst>
                                    </p:anim>
                                    <p:anim calcmode="lin" valueType="num">
                                      <p:cBhvr additive="base">
                                        <p:cTn id="72" dur="500" fill="hold"/>
                                        <p:tgtEl>
                                          <p:spTgt spid="28709"/>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28710"/>
                                        </p:tgtEl>
                                        <p:attrNameLst>
                                          <p:attrName>style.visibility</p:attrName>
                                        </p:attrNameLst>
                                      </p:cBhvr>
                                      <p:to>
                                        <p:strVal val="visible"/>
                                      </p:to>
                                    </p:set>
                                    <p:anim calcmode="lin" valueType="num">
                                      <p:cBhvr additive="base">
                                        <p:cTn id="77" dur="500" fill="hold"/>
                                        <p:tgtEl>
                                          <p:spTgt spid="28710"/>
                                        </p:tgtEl>
                                        <p:attrNameLst>
                                          <p:attrName>ppt_x</p:attrName>
                                        </p:attrNameLst>
                                      </p:cBhvr>
                                      <p:tavLst>
                                        <p:tav tm="0">
                                          <p:val>
                                            <p:strVal val="#ppt_x"/>
                                          </p:val>
                                        </p:tav>
                                        <p:tav tm="100000">
                                          <p:val>
                                            <p:strVal val="#ppt_x"/>
                                          </p:val>
                                        </p:tav>
                                      </p:tavLst>
                                    </p:anim>
                                    <p:anim calcmode="lin" valueType="num">
                                      <p:cBhvr additive="base">
                                        <p:cTn id="78" dur="500" fill="hold"/>
                                        <p:tgtEl>
                                          <p:spTgt spid="28710"/>
                                        </p:tgtEl>
                                        <p:attrNameLst>
                                          <p:attrName>ppt_y</p:attrName>
                                        </p:attrNameLst>
                                      </p:cBhvr>
                                      <p:tavLst>
                                        <p:tav tm="0">
                                          <p:val>
                                            <p:strVal val="0-#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8711"/>
                                        </p:tgtEl>
                                        <p:attrNameLst>
                                          <p:attrName>style.visibility</p:attrName>
                                        </p:attrNameLst>
                                      </p:cBhvr>
                                      <p:to>
                                        <p:strVal val="visible"/>
                                      </p:to>
                                    </p:set>
                                    <p:anim calcmode="lin" valueType="num">
                                      <p:cBhvr additive="base">
                                        <p:cTn id="83" dur="500" fill="hold"/>
                                        <p:tgtEl>
                                          <p:spTgt spid="28711"/>
                                        </p:tgtEl>
                                        <p:attrNameLst>
                                          <p:attrName>ppt_x</p:attrName>
                                        </p:attrNameLst>
                                      </p:cBhvr>
                                      <p:tavLst>
                                        <p:tav tm="0">
                                          <p:val>
                                            <p:strVal val="#ppt_x"/>
                                          </p:val>
                                        </p:tav>
                                        <p:tav tm="100000">
                                          <p:val>
                                            <p:strVal val="#ppt_x"/>
                                          </p:val>
                                        </p:tav>
                                      </p:tavLst>
                                    </p:anim>
                                    <p:anim calcmode="lin" valueType="num">
                                      <p:cBhvr additive="base">
                                        <p:cTn id="84" dur="500" fill="hold"/>
                                        <p:tgtEl>
                                          <p:spTgt spid="28711"/>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28715"/>
                                        </p:tgtEl>
                                        <p:attrNameLst>
                                          <p:attrName>style.visibility</p:attrName>
                                        </p:attrNameLst>
                                      </p:cBhvr>
                                      <p:to>
                                        <p:strVal val="visible"/>
                                      </p:to>
                                    </p:set>
                                    <p:anim calcmode="lin" valueType="num">
                                      <p:cBhvr>
                                        <p:cTn id="89" dur="500" fill="hold"/>
                                        <p:tgtEl>
                                          <p:spTgt spid="28715"/>
                                        </p:tgtEl>
                                        <p:attrNameLst>
                                          <p:attrName>ppt_w</p:attrName>
                                        </p:attrNameLst>
                                      </p:cBhvr>
                                      <p:tavLst>
                                        <p:tav tm="0">
                                          <p:val>
                                            <p:fltVal val="0"/>
                                          </p:val>
                                        </p:tav>
                                        <p:tav tm="100000">
                                          <p:val>
                                            <p:strVal val="#ppt_w"/>
                                          </p:val>
                                        </p:tav>
                                      </p:tavLst>
                                    </p:anim>
                                    <p:anim calcmode="lin" valueType="num">
                                      <p:cBhvr>
                                        <p:cTn id="90" dur="500" fill="hold"/>
                                        <p:tgtEl>
                                          <p:spTgt spid="28715"/>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28718"/>
                                        </p:tgtEl>
                                        <p:attrNameLst>
                                          <p:attrName>style.visibility</p:attrName>
                                        </p:attrNameLst>
                                      </p:cBhvr>
                                      <p:to>
                                        <p:strVal val="visible"/>
                                      </p:to>
                                    </p:set>
                                    <p:anim calcmode="lin" valueType="num">
                                      <p:cBhvr additive="base">
                                        <p:cTn id="95" dur="500" fill="hold"/>
                                        <p:tgtEl>
                                          <p:spTgt spid="28718"/>
                                        </p:tgtEl>
                                        <p:attrNameLst>
                                          <p:attrName>ppt_x</p:attrName>
                                        </p:attrNameLst>
                                      </p:cBhvr>
                                      <p:tavLst>
                                        <p:tav tm="0">
                                          <p:val>
                                            <p:strVal val="0-#ppt_w/2"/>
                                          </p:val>
                                        </p:tav>
                                        <p:tav tm="100000">
                                          <p:val>
                                            <p:strVal val="#ppt_x"/>
                                          </p:val>
                                        </p:tav>
                                      </p:tavLst>
                                    </p:anim>
                                    <p:anim calcmode="lin" valueType="num">
                                      <p:cBhvr additive="base">
                                        <p:cTn id="96" dur="500" fill="hold"/>
                                        <p:tgtEl>
                                          <p:spTgt spid="28718"/>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28717"/>
                                        </p:tgtEl>
                                        <p:attrNameLst>
                                          <p:attrName>style.visibility</p:attrName>
                                        </p:attrNameLst>
                                      </p:cBhvr>
                                      <p:to>
                                        <p:strVal val="visible"/>
                                      </p:to>
                                    </p:set>
                                    <p:anim calcmode="lin" valueType="num">
                                      <p:cBhvr additive="base">
                                        <p:cTn id="101" dur="500" fill="hold"/>
                                        <p:tgtEl>
                                          <p:spTgt spid="28717"/>
                                        </p:tgtEl>
                                        <p:attrNameLst>
                                          <p:attrName>ppt_x</p:attrName>
                                        </p:attrNameLst>
                                      </p:cBhvr>
                                      <p:tavLst>
                                        <p:tav tm="0">
                                          <p:val>
                                            <p:strVal val="0-#ppt_w/2"/>
                                          </p:val>
                                        </p:tav>
                                        <p:tav tm="100000">
                                          <p:val>
                                            <p:strVal val="#ppt_x"/>
                                          </p:val>
                                        </p:tav>
                                      </p:tavLst>
                                    </p:anim>
                                    <p:anim calcmode="lin" valueType="num">
                                      <p:cBhvr additive="base">
                                        <p:cTn id="102" dur="500" fill="hold"/>
                                        <p:tgtEl>
                                          <p:spTgt spid="28717"/>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28712"/>
                                        </p:tgtEl>
                                        <p:attrNameLst>
                                          <p:attrName>style.visibility</p:attrName>
                                        </p:attrNameLst>
                                      </p:cBhvr>
                                      <p:to>
                                        <p:strVal val="visible"/>
                                      </p:to>
                                    </p:set>
                                    <p:anim calcmode="lin" valueType="num">
                                      <p:cBhvr additive="base">
                                        <p:cTn id="107" dur="500" fill="hold"/>
                                        <p:tgtEl>
                                          <p:spTgt spid="28712"/>
                                        </p:tgtEl>
                                        <p:attrNameLst>
                                          <p:attrName>ppt_x</p:attrName>
                                        </p:attrNameLst>
                                      </p:cBhvr>
                                      <p:tavLst>
                                        <p:tav tm="0">
                                          <p:val>
                                            <p:strVal val="0-#ppt_w/2"/>
                                          </p:val>
                                        </p:tav>
                                        <p:tav tm="100000">
                                          <p:val>
                                            <p:strVal val="#ppt_x"/>
                                          </p:val>
                                        </p:tav>
                                      </p:tavLst>
                                    </p:anim>
                                    <p:anim calcmode="lin" valueType="num">
                                      <p:cBhvr additive="base">
                                        <p:cTn id="108" dur="500" fill="hold"/>
                                        <p:tgtEl>
                                          <p:spTgt spid="28712"/>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1" fill="hold" grpId="0" nodeType="clickEffect">
                                  <p:stCondLst>
                                    <p:cond delay="0"/>
                                  </p:stCondLst>
                                  <p:childTnLst>
                                    <p:set>
                                      <p:cBhvr>
                                        <p:cTn id="112" dur="1" fill="hold">
                                          <p:stCondLst>
                                            <p:cond delay="0"/>
                                          </p:stCondLst>
                                        </p:cTn>
                                        <p:tgtEl>
                                          <p:spTgt spid="28713"/>
                                        </p:tgtEl>
                                        <p:attrNameLst>
                                          <p:attrName>style.visibility</p:attrName>
                                        </p:attrNameLst>
                                      </p:cBhvr>
                                      <p:to>
                                        <p:strVal val="visible"/>
                                      </p:to>
                                    </p:set>
                                    <p:anim calcmode="lin" valueType="num">
                                      <p:cBhvr additive="base">
                                        <p:cTn id="113" dur="500" fill="hold"/>
                                        <p:tgtEl>
                                          <p:spTgt spid="28713"/>
                                        </p:tgtEl>
                                        <p:attrNameLst>
                                          <p:attrName>ppt_x</p:attrName>
                                        </p:attrNameLst>
                                      </p:cBhvr>
                                      <p:tavLst>
                                        <p:tav tm="0">
                                          <p:val>
                                            <p:strVal val="#ppt_x"/>
                                          </p:val>
                                        </p:tav>
                                        <p:tav tm="100000">
                                          <p:val>
                                            <p:strVal val="#ppt_x"/>
                                          </p:val>
                                        </p:tav>
                                      </p:tavLst>
                                    </p:anim>
                                    <p:anim calcmode="lin" valueType="num">
                                      <p:cBhvr additive="base">
                                        <p:cTn id="114" dur="500" fill="hold"/>
                                        <p:tgtEl>
                                          <p:spTgt spid="28713"/>
                                        </p:tgtEl>
                                        <p:attrNameLst>
                                          <p:attrName>ppt_y</p:attrName>
                                        </p:attrNameLst>
                                      </p:cBhvr>
                                      <p:tavLst>
                                        <p:tav tm="0">
                                          <p:val>
                                            <p:strVal val="0-#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28714"/>
                                        </p:tgtEl>
                                        <p:attrNameLst>
                                          <p:attrName>style.visibility</p:attrName>
                                        </p:attrNameLst>
                                      </p:cBhvr>
                                      <p:to>
                                        <p:strVal val="visible"/>
                                      </p:to>
                                    </p:set>
                                    <p:anim calcmode="lin" valueType="num">
                                      <p:cBhvr additive="base">
                                        <p:cTn id="119" dur="500" fill="hold"/>
                                        <p:tgtEl>
                                          <p:spTgt spid="28714"/>
                                        </p:tgtEl>
                                        <p:attrNameLst>
                                          <p:attrName>ppt_x</p:attrName>
                                        </p:attrNameLst>
                                      </p:cBhvr>
                                      <p:tavLst>
                                        <p:tav tm="0">
                                          <p:val>
                                            <p:strVal val="#ppt_x"/>
                                          </p:val>
                                        </p:tav>
                                        <p:tav tm="100000">
                                          <p:val>
                                            <p:strVal val="#ppt_x"/>
                                          </p:val>
                                        </p:tav>
                                      </p:tavLst>
                                    </p:anim>
                                    <p:anim calcmode="lin" valueType="num">
                                      <p:cBhvr additive="base">
                                        <p:cTn id="120" dur="500" fill="hold"/>
                                        <p:tgtEl>
                                          <p:spTgt spid="28714"/>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10" fill="hold" grpId="0" nodeType="clickEffect">
                                  <p:stCondLst>
                                    <p:cond delay="0"/>
                                  </p:stCondLst>
                                  <p:childTnLst>
                                    <p:set>
                                      <p:cBhvr>
                                        <p:cTn id="124" dur="1" fill="hold">
                                          <p:stCondLst>
                                            <p:cond delay="0"/>
                                          </p:stCondLst>
                                        </p:cTn>
                                        <p:tgtEl>
                                          <p:spTgt spid="28716"/>
                                        </p:tgtEl>
                                        <p:attrNameLst>
                                          <p:attrName>style.visibility</p:attrName>
                                        </p:attrNameLst>
                                      </p:cBhvr>
                                      <p:to>
                                        <p:strVal val="visible"/>
                                      </p:to>
                                    </p:set>
                                    <p:anim calcmode="lin" valueType="num">
                                      <p:cBhvr>
                                        <p:cTn id="125" dur="500" fill="hold"/>
                                        <p:tgtEl>
                                          <p:spTgt spid="28716"/>
                                        </p:tgtEl>
                                        <p:attrNameLst>
                                          <p:attrName>ppt_w</p:attrName>
                                        </p:attrNameLst>
                                      </p:cBhvr>
                                      <p:tavLst>
                                        <p:tav tm="0">
                                          <p:val>
                                            <p:fltVal val="0"/>
                                          </p:val>
                                        </p:tav>
                                        <p:tav tm="100000">
                                          <p:val>
                                            <p:strVal val="#ppt_w"/>
                                          </p:val>
                                        </p:tav>
                                      </p:tavLst>
                                    </p:anim>
                                    <p:anim calcmode="lin" valueType="num">
                                      <p:cBhvr>
                                        <p:cTn id="126" dur="500" fill="hold"/>
                                        <p:tgtEl>
                                          <p:spTgt spid="28716"/>
                                        </p:tgtEl>
                                        <p:attrNameLst>
                                          <p:attrName>ppt_h</p:attrName>
                                        </p:attrNameLst>
                                      </p:cBhvr>
                                      <p:tavLst>
                                        <p:tav tm="0">
                                          <p:val>
                                            <p:strVal val="#ppt_h"/>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8" presetClass="entr" presetSubtype="3" fill="hold" grpId="0" nodeType="clickEffect">
                                  <p:stCondLst>
                                    <p:cond delay="0"/>
                                  </p:stCondLst>
                                  <p:childTnLst>
                                    <p:set>
                                      <p:cBhvr>
                                        <p:cTn id="130" dur="1" fill="hold">
                                          <p:stCondLst>
                                            <p:cond delay="0"/>
                                          </p:stCondLst>
                                        </p:cTn>
                                        <p:tgtEl>
                                          <p:spTgt spid="28702"/>
                                        </p:tgtEl>
                                        <p:attrNameLst>
                                          <p:attrName>style.visibility</p:attrName>
                                        </p:attrNameLst>
                                      </p:cBhvr>
                                      <p:to>
                                        <p:strVal val="visible"/>
                                      </p:to>
                                    </p:set>
                                    <p:animEffect transition="in" filter="strips(upRight)">
                                      <p:cBhvr>
                                        <p:cTn id="131" dur="500"/>
                                        <p:tgtEl>
                                          <p:spTgt spid="28702"/>
                                        </p:tgtEl>
                                      </p:cBhvr>
                                    </p:animEffect>
                                  </p:childTnLst>
                                </p:cTn>
                              </p:par>
                            </p:childTnLst>
                          </p:cTn>
                        </p:par>
                      </p:childTnLst>
                    </p:cTn>
                  </p:par>
                  <p:par>
                    <p:cTn id="132" fill="hold">
                      <p:stCondLst>
                        <p:cond delay="indefinite"/>
                      </p:stCondLst>
                      <p:childTnLst>
                        <p:par>
                          <p:cTn id="133" fill="hold">
                            <p:stCondLst>
                              <p:cond delay="0"/>
                            </p:stCondLst>
                            <p:childTnLst>
                              <p:par>
                                <p:cTn id="134" presetID="17" presetClass="entr" presetSubtype="8" fill="hold" grpId="0" nodeType="clickEffect">
                                  <p:stCondLst>
                                    <p:cond delay="0"/>
                                  </p:stCondLst>
                                  <p:childTnLst>
                                    <p:set>
                                      <p:cBhvr>
                                        <p:cTn id="135" dur="1" fill="hold">
                                          <p:stCondLst>
                                            <p:cond delay="0"/>
                                          </p:stCondLst>
                                        </p:cTn>
                                        <p:tgtEl>
                                          <p:spTgt spid="28704"/>
                                        </p:tgtEl>
                                        <p:attrNameLst>
                                          <p:attrName>style.visibility</p:attrName>
                                        </p:attrNameLst>
                                      </p:cBhvr>
                                      <p:to>
                                        <p:strVal val="visible"/>
                                      </p:to>
                                    </p:set>
                                    <p:anim calcmode="lin" valueType="num">
                                      <p:cBhvr>
                                        <p:cTn id="136" dur="500" fill="hold"/>
                                        <p:tgtEl>
                                          <p:spTgt spid="28704"/>
                                        </p:tgtEl>
                                        <p:attrNameLst>
                                          <p:attrName>ppt_x</p:attrName>
                                        </p:attrNameLst>
                                      </p:cBhvr>
                                      <p:tavLst>
                                        <p:tav tm="0">
                                          <p:val>
                                            <p:strVal val="#ppt_x-#ppt_w/2"/>
                                          </p:val>
                                        </p:tav>
                                        <p:tav tm="100000">
                                          <p:val>
                                            <p:strVal val="#ppt_x"/>
                                          </p:val>
                                        </p:tav>
                                      </p:tavLst>
                                    </p:anim>
                                    <p:anim calcmode="lin" valueType="num">
                                      <p:cBhvr>
                                        <p:cTn id="137" dur="500" fill="hold"/>
                                        <p:tgtEl>
                                          <p:spTgt spid="28704"/>
                                        </p:tgtEl>
                                        <p:attrNameLst>
                                          <p:attrName>ppt_y</p:attrName>
                                        </p:attrNameLst>
                                      </p:cBhvr>
                                      <p:tavLst>
                                        <p:tav tm="0">
                                          <p:val>
                                            <p:strVal val="#ppt_y"/>
                                          </p:val>
                                        </p:tav>
                                        <p:tav tm="100000">
                                          <p:val>
                                            <p:strVal val="#ppt_y"/>
                                          </p:val>
                                        </p:tav>
                                      </p:tavLst>
                                    </p:anim>
                                    <p:anim calcmode="lin" valueType="num">
                                      <p:cBhvr>
                                        <p:cTn id="138" dur="500" fill="hold"/>
                                        <p:tgtEl>
                                          <p:spTgt spid="28704"/>
                                        </p:tgtEl>
                                        <p:attrNameLst>
                                          <p:attrName>ppt_w</p:attrName>
                                        </p:attrNameLst>
                                      </p:cBhvr>
                                      <p:tavLst>
                                        <p:tav tm="0">
                                          <p:val>
                                            <p:fltVal val="0"/>
                                          </p:val>
                                        </p:tav>
                                        <p:tav tm="100000">
                                          <p:val>
                                            <p:strVal val="#ppt_w"/>
                                          </p:val>
                                        </p:tav>
                                      </p:tavLst>
                                    </p:anim>
                                    <p:anim calcmode="lin" valueType="num">
                                      <p:cBhvr>
                                        <p:cTn id="139" dur="500" fill="hold"/>
                                        <p:tgtEl>
                                          <p:spTgt spid="28704"/>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8" fill="hold" grpId="0" nodeType="clickEffect">
                                  <p:stCondLst>
                                    <p:cond delay="0"/>
                                  </p:stCondLst>
                                  <p:childTnLst>
                                    <p:set>
                                      <p:cBhvr>
                                        <p:cTn id="143" dur="1" fill="hold">
                                          <p:stCondLst>
                                            <p:cond delay="0"/>
                                          </p:stCondLst>
                                        </p:cTn>
                                        <p:tgtEl>
                                          <p:spTgt spid="28719"/>
                                        </p:tgtEl>
                                        <p:attrNameLst>
                                          <p:attrName>style.visibility</p:attrName>
                                        </p:attrNameLst>
                                      </p:cBhvr>
                                      <p:to>
                                        <p:strVal val="visible"/>
                                      </p:to>
                                    </p:set>
                                    <p:anim calcmode="lin" valueType="num">
                                      <p:cBhvr>
                                        <p:cTn id="144" dur="500" fill="hold"/>
                                        <p:tgtEl>
                                          <p:spTgt spid="28719"/>
                                        </p:tgtEl>
                                        <p:attrNameLst>
                                          <p:attrName>ppt_x</p:attrName>
                                        </p:attrNameLst>
                                      </p:cBhvr>
                                      <p:tavLst>
                                        <p:tav tm="0">
                                          <p:val>
                                            <p:strVal val="#ppt_x-#ppt_w/2"/>
                                          </p:val>
                                        </p:tav>
                                        <p:tav tm="100000">
                                          <p:val>
                                            <p:strVal val="#ppt_x"/>
                                          </p:val>
                                        </p:tav>
                                      </p:tavLst>
                                    </p:anim>
                                    <p:anim calcmode="lin" valueType="num">
                                      <p:cBhvr>
                                        <p:cTn id="145" dur="500" fill="hold"/>
                                        <p:tgtEl>
                                          <p:spTgt spid="28719"/>
                                        </p:tgtEl>
                                        <p:attrNameLst>
                                          <p:attrName>ppt_y</p:attrName>
                                        </p:attrNameLst>
                                      </p:cBhvr>
                                      <p:tavLst>
                                        <p:tav tm="0">
                                          <p:val>
                                            <p:strVal val="#ppt_y"/>
                                          </p:val>
                                        </p:tav>
                                        <p:tav tm="100000">
                                          <p:val>
                                            <p:strVal val="#ppt_y"/>
                                          </p:val>
                                        </p:tav>
                                      </p:tavLst>
                                    </p:anim>
                                    <p:anim calcmode="lin" valueType="num">
                                      <p:cBhvr>
                                        <p:cTn id="146" dur="500" fill="hold"/>
                                        <p:tgtEl>
                                          <p:spTgt spid="28719"/>
                                        </p:tgtEl>
                                        <p:attrNameLst>
                                          <p:attrName>ppt_w</p:attrName>
                                        </p:attrNameLst>
                                      </p:cBhvr>
                                      <p:tavLst>
                                        <p:tav tm="0">
                                          <p:val>
                                            <p:fltVal val="0"/>
                                          </p:val>
                                        </p:tav>
                                        <p:tav tm="100000">
                                          <p:val>
                                            <p:strVal val="#ppt_w"/>
                                          </p:val>
                                        </p:tav>
                                      </p:tavLst>
                                    </p:anim>
                                    <p:anim calcmode="lin" valueType="num">
                                      <p:cBhvr>
                                        <p:cTn id="147" dur="500" fill="hold"/>
                                        <p:tgtEl>
                                          <p:spTgt spid="28719"/>
                                        </p:tgtEl>
                                        <p:attrNameLst>
                                          <p:attrName>ppt_h</p:attrName>
                                        </p:attrNameLst>
                                      </p:cBhvr>
                                      <p:tavLst>
                                        <p:tav tm="0">
                                          <p:val>
                                            <p:strVal val="#ppt_h"/>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17" presetClass="entr" presetSubtype="8" fill="hold" grpId="0" nodeType="clickEffect">
                                  <p:stCondLst>
                                    <p:cond delay="0"/>
                                  </p:stCondLst>
                                  <p:childTnLst>
                                    <p:set>
                                      <p:cBhvr>
                                        <p:cTn id="151" dur="1" fill="hold">
                                          <p:stCondLst>
                                            <p:cond delay="0"/>
                                          </p:stCondLst>
                                        </p:cTn>
                                        <p:tgtEl>
                                          <p:spTgt spid="28720"/>
                                        </p:tgtEl>
                                        <p:attrNameLst>
                                          <p:attrName>style.visibility</p:attrName>
                                        </p:attrNameLst>
                                      </p:cBhvr>
                                      <p:to>
                                        <p:strVal val="visible"/>
                                      </p:to>
                                    </p:set>
                                    <p:anim calcmode="lin" valueType="num">
                                      <p:cBhvr>
                                        <p:cTn id="152" dur="500" fill="hold"/>
                                        <p:tgtEl>
                                          <p:spTgt spid="28720"/>
                                        </p:tgtEl>
                                        <p:attrNameLst>
                                          <p:attrName>ppt_x</p:attrName>
                                        </p:attrNameLst>
                                      </p:cBhvr>
                                      <p:tavLst>
                                        <p:tav tm="0">
                                          <p:val>
                                            <p:strVal val="#ppt_x-#ppt_w/2"/>
                                          </p:val>
                                        </p:tav>
                                        <p:tav tm="100000">
                                          <p:val>
                                            <p:strVal val="#ppt_x"/>
                                          </p:val>
                                        </p:tav>
                                      </p:tavLst>
                                    </p:anim>
                                    <p:anim calcmode="lin" valueType="num">
                                      <p:cBhvr>
                                        <p:cTn id="153" dur="500" fill="hold"/>
                                        <p:tgtEl>
                                          <p:spTgt spid="28720"/>
                                        </p:tgtEl>
                                        <p:attrNameLst>
                                          <p:attrName>ppt_y</p:attrName>
                                        </p:attrNameLst>
                                      </p:cBhvr>
                                      <p:tavLst>
                                        <p:tav tm="0">
                                          <p:val>
                                            <p:strVal val="#ppt_y"/>
                                          </p:val>
                                        </p:tav>
                                        <p:tav tm="100000">
                                          <p:val>
                                            <p:strVal val="#ppt_y"/>
                                          </p:val>
                                        </p:tav>
                                      </p:tavLst>
                                    </p:anim>
                                    <p:anim calcmode="lin" valueType="num">
                                      <p:cBhvr>
                                        <p:cTn id="154" dur="500" fill="hold"/>
                                        <p:tgtEl>
                                          <p:spTgt spid="28720"/>
                                        </p:tgtEl>
                                        <p:attrNameLst>
                                          <p:attrName>ppt_w</p:attrName>
                                        </p:attrNameLst>
                                      </p:cBhvr>
                                      <p:tavLst>
                                        <p:tav tm="0">
                                          <p:val>
                                            <p:fltVal val="0"/>
                                          </p:val>
                                        </p:tav>
                                        <p:tav tm="100000">
                                          <p:val>
                                            <p:strVal val="#ppt_w"/>
                                          </p:val>
                                        </p:tav>
                                      </p:tavLst>
                                    </p:anim>
                                    <p:anim calcmode="lin" valueType="num">
                                      <p:cBhvr>
                                        <p:cTn id="155" dur="500" fill="hold"/>
                                        <p:tgtEl>
                                          <p:spTgt spid="28720"/>
                                        </p:tgtEl>
                                        <p:attrNameLst>
                                          <p:attrName>ppt_h</p:attrName>
                                        </p:attrNameLst>
                                      </p:cBhvr>
                                      <p:tavLst>
                                        <p:tav tm="0">
                                          <p:val>
                                            <p:strVal val="#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7" presetClass="entr" presetSubtype="8" fill="hold" grpId="0" nodeType="clickEffect">
                                  <p:stCondLst>
                                    <p:cond delay="0"/>
                                  </p:stCondLst>
                                  <p:childTnLst>
                                    <p:set>
                                      <p:cBhvr>
                                        <p:cTn id="159" dur="1" fill="hold">
                                          <p:stCondLst>
                                            <p:cond delay="0"/>
                                          </p:stCondLst>
                                        </p:cTn>
                                        <p:tgtEl>
                                          <p:spTgt spid="28677"/>
                                        </p:tgtEl>
                                        <p:attrNameLst>
                                          <p:attrName>style.visibility</p:attrName>
                                        </p:attrNameLst>
                                      </p:cBhvr>
                                      <p:to>
                                        <p:strVal val="visible"/>
                                      </p:to>
                                    </p:set>
                                    <p:anim calcmode="lin" valueType="num">
                                      <p:cBhvr>
                                        <p:cTn id="160" dur="500" fill="hold"/>
                                        <p:tgtEl>
                                          <p:spTgt spid="28677"/>
                                        </p:tgtEl>
                                        <p:attrNameLst>
                                          <p:attrName>ppt_x</p:attrName>
                                        </p:attrNameLst>
                                      </p:cBhvr>
                                      <p:tavLst>
                                        <p:tav tm="0">
                                          <p:val>
                                            <p:strVal val="#ppt_x-#ppt_w/2"/>
                                          </p:val>
                                        </p:tav>
                                        <p:tav tm="100000">
                                          <p:val>
                                            <p:strVal val="#ppt_x"/>
                                          </p:val>
                                        </p:tav>
                                      </p:tavLst>
                                    </p:anim>
                                    <p:anim calcmode="lin" valueType="num">
                                      <p:cBhvr>
                                        <p:cTn id="161" dur="500" fill="hold"/>
                                        <p:tgtEl>
                                          <p:spTgt spid="28677"/>
                                        </p:tgtEl>
                                        <p:attrNameLst>
                                          <p:attrName>ppt_y</p:attrName>
                                        </p:attrNameLst>
                                      </p:cBhvr>
                                      <p:tavLst>
                                        <p:tav tm="0">
                                          <p:val>
                                            <p:strVal val="#ppt_y"/>
                                          </p:val>
                                        </p:tav>
                                        <p:tav tm="100000">
                                          <p:val>
                                            <p:strVal val="#ppt_y"/>
                                          </p:val>
                                        </p:tav>
                                      </p:tavLst>
                                    </p:anim>
                                    <p:anim calcmode="lin" valueType="num">
                                      <p:cBhvr>
                                        <p:cTn id="162" dur="500" fill="hold"/>
                                        <p:tgtEl>
                                          <p:spTgt spid="28677"/>
                                        </p:tgtEl>
                                        <p:attrNameLst>
                                          <p:attrName>ppt_w</p:attrName>
                                        </p:attrNameLst>
                                      </p:cBhvr>
                                      <p:tavLst>
                                        <p:tav tm="0">
                                          <p:val>
                                            <p:fltVal val="0"/>
                                          </p:val>
                                        </p:tav>
                                        <p:tav tm="100000">
                                          <p:val>
                                            <p:strVal val="#ppt_w"/>
                                          </p:val>
                                        </p:tav>
                                      </p:tavLst>
                                    </p:anim>
                                    <p:anim calcmode="lin" valueType="num">
                                      <p:cBhvr>
                                        <p:cTn id="163" dur="500" fill="hold"/>
                                        <p:tgtEl>
                                          <p:spTgt spid="28677"/>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17" presetClass="entr" presetSubtype="1" fill="hold" grpId="0" nodeType="clickEffect">
                                  <p:stCondLst>
                                    <p:cond delay="0"/>
                                  </p:stCondLst>
                                  <p:childTnLst>
                                    <p:set>
                                      <p:cBhvr>
                                        <p:cTn id="167" dur="1" fill="hold">
                                          <p:stCondLst>
                                            <p:cond delay="0"/>
                                          </p:stCondLst>
                                        </p:cTn>
                                        <p:tgtEl>
                                          <p:spTgt spid="28676"/>
                                        </p:tgtEl>
                                        <p:attrNameLst>
                                          <p:attrName>style.visibility</p:attrName>
                                        </p:attrNameLst>
                                      </p:cBhvr>
                                      <p:to>
                                        <p:strVal val="visible"/>
                                      </p:to>
                                    </p:set>
                                    <p:anim calcmode="lin" valueType="num">
                                      <p:cBhvr>
                                        <p:cTn id="168" dur="500" fill="hold"/>
                                        <p:tgtEl>
                                          <p:spTgt spid="28676"/>
                                        </p:tgtEl>
                                        <p:attrNameLst>
                                          <p:attrName>ppt_x</p:attrName>
                                        </p:attrNameLst>
                                      </p:cBhvr>
                                      <p:tavLst>
                                        <p:tav tm="0">
                                          <p:val>
                                            <p:strVal val="#ppt_x"/>
                                          </p:val>
                                        </p:tav>
                                        <p:tav tm="100000">
                                          <p:val>
                                            <p:strVal val="#ppt_x"/>
                                          </p:val>
                                        </p:tav>
                                      </p:tavLst>
                                    </p:anim>
                                    <p:anim calcmode="lin" valueType="num">
                                      <p:cBhvr>
                                        <p:cTn id="169" dur="500" fill="hold"/>
                                        <p:tgtEl>
                                          <p:spTgt spid="28676"/>
                                        </p:tgtEl>
                                        <p:attrNameLst>
                                          <p:attrName>ppt_y</p:attrName>
                                        </p:attrNameLst>
                                      </p:cBhvr>
                                      <p:tavLst>
                                        <p:tav tm="0">
                                          <p:val>
                                            <p:strVal val="#ppt_y-#ppt_h/2"/>
                                          </p:val>
                                        </p:tav>
                                        <p:tav tm="100000">
                                          <p:val>
                                            <p:strVal val="#ppt_y"/>
                                          </p:val>
                                        </p:tav>
                                      </p:tavLst>
                                    </p:anim>
                                    <p:anim calcmode="lin" valueType="num">
                                      <p:cBhvr>
                                        <p:cTn id="170" dur="500" fill="hold"/>
                                        <p:tgtEl>
                                          <p:spTgt spid="28676"/>
                                        </p:tgtEl>
                                        <p:attrNameLst>
                                          <p:attrName>ppt_w</p:attrName>
                                        </p:attrNameLst>
                                      </p:cBhvr>
                                      <p:tavLst>
                                        <p:tav tm="0">
                                          <p:val>
                                            <p:strVal val="#ppt_w"/>
                                          </p:val>
                                        </p:tav>
                                        <p:tav tm="100000">
                                          <p:val>
                                            <p:strVal val="#ppt_w"/>
                                          </p:val>
                                        </p:tav>
                                      </p:tavLst>
                                    </p:anim>
                                    <p:anim calcmode="lin" valueType="num">
                                      <p:cBhvr>
                                        <p:cTn id="171" dur="500" fill="hold"/>
                                        <p:tgtEl>
                                          <p:spTgt spid="28676"/>
                                        </p:tgtEl>
                                        <p:attrNameLst>
                                          <p:attrName>ppt_h</p:attrName>
                                        </p:attrNameLst>
                                      </p:cBhvr>
                                      <p:tavLst>
                                        <p:tav tm="0">
                                          <p:val>
                                            <p:fltVal val="0"/>
                                          </p:val>
                                        </p:tav>
                                        <p:tav tm="100000">
                                          <p:val>
                                            <p:strVal val="#ppt_h"/>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1" fill="hold" grpId="0" nodeType="clickEffect">
                                  <p:stCondLst>
                                    <p:cond delay="0"/>
                                  </p:stCondLst>
                                  <p:childTnLst>
                                    <p:set>
                                      <p:cBhvr>
                                        <p:cTn id="175" dur="1" fill="hold">
                                          <p:stCondLst>
                                            <p:cond delay="0"/>
                                          </p:stCondLst>
                                        </p:cTn>
                                        <p:tgtEl>
                                          <p:spTgt spid="28726"/>
                                        </p:tgtEl>
                                        <p:attrNameLst>
                                          <p:attrName>style.visibility</p:attrName>
                                        </p:attrNameLst>
                                      </p:cBhvr>
                                      <p:to>
                                        <p:strVal val="visible"/>
                                      </p:to>
                                    </p:set>
                                    <p:anim calcmode="lin" valueType="num">
                                      <p:cBhvr additive="base">
                                        <p:cTn id="176" dur="500" fill="hold"/>
                                        <p:tgtEl>
                                          <p:spTgt spid="28726"/>
                                        </p:tgtEl>
                                        <p:attrNameLst>
                                          <p:attrName>ppt_x</p:attrName>
                                        </p:attrNameLst>
                                      </p:cBhvr>
                                      <p:tavLst>
                                        <p:tav tm="0">
                                          <p:val>
                                            <p:strVal val="#ppt_x"/>
                                          </p:val>
                                        </p:tav>
                                        <p:tav tm="100000">
                                          <p:val>
                                            <p:strVal val="#ppt_x"/>
                                          </p:val>
                                        </p:tav>
                                      </p:tavLst>
                                    </p:anim>
                                    <p:anim calcmode="lin" valueType="num">
                                      <p:cBhvr additive="base">
                                        <p:cTn id="177" dur="500" fill="hold"/>
                                        <p:tgtEl>
                                          <p:spTgt spid="28726"/>
                                        </p:tgtEl>
                                        <p:attrNameLst>
                                          <p:attrName>ppt_y</p:attrName>
                                        </p:attrNameLst>
                                      </p:cBhvr>
                                      <p:tavLst>
                                        <p:tav tm="0">
                                          <p:val>
                                            <p:strVal val="0-#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1" fill="hold" grpId="0" nodeType="clickEffect">
                                  <p:stCondLst>
                                    <p:cond delay="0"/>
                                  </p:stCondLst>
                                  <p:childTnLst>
                                    <p:set>
                                      <p:cBhvr>
                                        <p:cTn id="181" dur="1" fill="hold">
                                          <p:stCondLst>
                                            <p:cond delay="0"/>
                                          </p:stCondLst>
                                        </p:cTn>
                                        <p:tgtEl>
                                          <p:spTgt spid="28721"/>
                                        </p:tgtEl>
                                        <p:attrNameLst>
                                          <p:attrName>style.visibility</p:attrName>
                                        </p:attrNameLst>
                                      </p:cBhvr>
                                      <p:to>
                                        <p:strVal val="visible"/>
                                      </p:to>
                                    </p:set>
                                    <p:anim calcmode="lin" valueType="num">
                                      <p:cBhvr additive="base">
                                        <p:cTn id="182" dur="500" fill="hold"/>
                                        <p:tgtEl>
                                          <p:spTgt spid="28721"/>
                                        </p:tgtEl>
                                        <p:attrNameLst>
                                          <p:attrName>ppt_x</p:attrName>
                                        </p:attrNameLst>
                                      </p:cBhvr>
                                      <p:tavLst>
                                        <p:tav tm="0">
                                          <p:val>
                                            <p:strVal val="#ppt_x"/>
                                          </p:val>
                                        </p:tav>
                                        <p:tav tm="100000">
                                          <p:val>
                                            <p:strVal val="#ppt_x"/>
                                          </p:val>
                                        </p:tav>
                                      </p:tavLst>
                                    </p:anim>
                                    <p:anim calcmode="lin" valueType="num">
                                      <p:cBhvr additive="base">
                                        <p:cTn id="183" dur="500" fill="hold"/>
                                        <p:tgtEl>
                                          <p:spTgt spid="28721"/>
                                        </p:tgtEl>
                                        <p:attrNameLst>
                                          <p:attrName>ppt_y</p:attrName>
                                        </p:attrNameLst>
                                      </p:cBhvr>
                                      <p:tavLst>
                                        <p:tav tm="0">
                                          <p:val>
                                            <p:strVal val="0-#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17" presetClass="entr" presetSubtype="10" fill="hold" grpId="0" nodeType="clickEffect">
                                  <p:stCondLst>
                                    <p:cond delay="0"/>
                                  </p:stCondLst>
                                  <p:childTnLst>
                                    <p:set>
                                      <p:cBhvr>
                                        <p:cTn id="187" dur="1" fill="hold">
                                          <p:stCondLst>
                                            <p:cond delay="0"/>
                                          </p:stCondLst>
                                        </p:cTn>
                                        <p:tgtEl>
                                          <p:spTgt spid="28724"/>
                                        </p:tgtEl>
                                        <p:attrNameLst>
                                          <p:attrName>style.visibility</p:attrName>
                                        </p:attrNameLst>
                                      </p:cBhvr>
                                      <p:to>
                                        <p:strVal val="visible"/>
                                      </p:to>
                                    </p:set>
                                    <p:anim calcmode="lin" valueType="num">
                                      <p:cBhvr>
                                        <p:cTn id="188" dur="500" fill="hold"/>
                                        <p:tgtEl>
                                          <p:spTgt spid="28724"/>
                                        </p:tgtEl>
                                        <p:attrNameLst>
                                          <p:attrName>ppt_w</p:attrName>
                                        </p:attrNameLst>
                                      </p:cBhvr>
                                      <p:tavLst>
                                        <p:tav tm="0">
                                          <p:val>
                                            <p:fltVal val="0"/>
                                          </p:val>
                                        </p:tav>
                                        <p:tav tm="100000">
                                          <p:val>
                                            <p:strVal val="#ppt_w"/>
                                          </p:val>
                                        </p:tav>
                                      </p:tavLst>
                                    </p:anim>
                                    <p:anim calcmode="lin" valueType="num">
                                      <p:cBhvr>
                                        <p:cTn id="189" dur="500" fill="hold"/>
                                        <p:tgtEl>
                                          <p:spTgt spid="28724"/>
                                        </p:tgtEl>
                                        <p:attrNameLst>
                                          <p:attrName>ppt_h</p:attrName>
                                        </p:attrNameLst>
                                      </p:cBhvr>
                                      <p:tavLst>
                                        <p:tav tm="0">
                                          <p:val>
                                            <p:strVal val="#ppt_h"/>
                                          </p:val>
                                        </p:tav>
                                        <p:tav tm="100000">
                                          <p:val>
                                            <p:strVal val="#ppt_h"/>
                                          </p:val>
                                        </p:tav>
                                      </p:tavLst>
                                    </p:anim>
                                  </p:childTnLst>
                                </p:cTn>
                              </p:par>
                            </p:childTnLst>
                          </p:cTn>
                        </p:par>
                      </p:childTnLst>
                    </p:cTn>
                  </p:par>
                  <p:par>
                    <p:cTn id="190" fill="hold">
                      <p:stCondLst>
                        <p:cond delay="indefinite"/>
                      </p:stCondLst>
                      <p:childTnLst>
                        <p:par>
                          <p:cTn id="191" fill="hold">
                            <p:stCondLst>
                              <p:cond delay="0"/>
                            </p:stCondLst>
                            <p:childTnLst>
                              <p:par>
                                <p:cTn id="192" presetID="17" presetClass="entr" presetSubtype="10" fill="hold" grpId="0" nodeType="clickEffect">
                                  <p:stCondLst>
                                    <p:cond delay="0"/>
                                  </p:stCondLst>
                                  <p:childTnLst>
                                    <p:set>
                                      <p:cBhvr>
                                        <p:cTn id="193" dur="1" fill="hold">
                                          <p:stCondLst>
                                            <p:cond delay="0"/>
                                          </p:stCondLst>
                                        </p:cTn>
                                        <p:tgtEl>
                                          <p:spTgt spid="28725"/>
                                        </p:tgtEl>
                                        <p:attrNameLst>
                                          <p:attrName>style.visibility</p:attrName>
                                        </p:attrNameLst>
                                      </p:cBhvr>
                                      <p:to>
                                        <p:strVal val="visible"/>
                                      </p:to>
                                    </p:set>
                                    <p:anim calcmode="lin" valueType="num">
                                      <p:cBhvr>
                                        <p:cTn id="194" dur="500" fill="hold"/>
                                        <p:tgtEl>
                                          <p:spTgt spid="28725"/>
                                        </p:tgtEl>
                                        <p:attrNameLst>
                                          <p:attrName>ppt_w</p:attrName>
                                        </p:attrNameLst>
                                      </p:cBhvr>
                                      <p:tavLst>
                                        <p:tav tm="0">
                                          <p:val>
                                            <p:fltVal val="0"/>
                                          </p:val>
                                        </p:tav>
                                        <p:tav tm="100000">
                                          <p:val>
                                            <p:strVal val="#ppt_w"/>
                                          </p:val>
                                        </p:tav>
                                      </p:tavLst>
                                    </p:anim>
                                    <p:anim calcmode="lin" valueType="num">
                                      <p:cBhvr>
                                        <p:cTn id="195" dur="500" fill="hold"/>
                                        <p:tgtEl>
                                          <p:spTgt spid="28725"/>
                                        </p:tgtEl>
                                        <p:attrNameLst>
                                          <p:attrName>ppt_h</p:attrName>
                                        </p:attrNameLst>
                                      </p:cBhvr>
                                      <p:tavLst>
                                        <p:tav tm="0">
                                          <p:val>
                                            <p:strVal val="#ppt_h"/>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1" fill="hold" grpId="0" nodeType="clickEffect">
                                  <p:stCondLst>
                                    <p:cond delay="0"/>
                                  </p:stCondLst>
                                  <p:childTnLst>
                                    <p:set>
                                      <p:cBhvr>
                                        <p:cTn id="199" dur="1" fill="hold">
                                          <p:stCondLst>
                                            <p:cond delay="0"/>
                                          </p:stCondLst>
                                        </p:cTn>
                                        <p:tgtEl>
                                          <p:spTgt spid="28703"/>
                                        </p:tgtEl>
                                        <p:attrNameLst>
                                          <p:attrName>style.visibility</p:attrName>
                                        </p:attrNameLst>
                                      </p:cBhvr>
                                      <p:to>
                                        <p:strVal val="visible"/>
                                      </p:to>
                                    </p:set>
                                    <p:anim calcmode="lin" valueType="num">
                                      <p:cBhvr additive="base">
                                        <p:cTn id="200" dur="500" fill="hold"/>
                                        <p:tgtEl>
                                          <p:spTgt spid="28703"/>
                                        </p:tgtEl>
                                        <p:attrNameLst>
                                          <p:attrName>ppt_x</p:attrName>
                                        </p:attrNameLst>
                                      </p:cBhvr>
                                      <p:tavLst>
                                        <p:tav tm="0">
                                          <p:val>
                                            <p:strVal val="#ppt_x"/>
                                          </p:val>
                                        </p:tav>
                                        <p:tav tm="100000">
                                          <p:val>
                                            <p:strVal val="#ppt_x"/>
                                          </p:val>
                                        </p:tav>
                                      </p:tavLst>
                                    </p:anim>
                                    <p:anim calcmode="lin" valueType="num">
                                      <p:cBhvr additive="base">
                                        <p:cTn id="201" dur="500" fill="hold"/>
                                        <p:tgtEl>
                                          <p:spTgt spid="28703"/>
                                        </p:tgtEl>
                                        <p:attrNameLst>
                                          <p:attrName>ppt_y</p:attrName>
                                        </p:attrNameLst>
                                      </p:cBhvr>
                                      <p:tavLst>
                                        <p:tav tm="0">
                                          <p:val>
                                            <p:strVal val="0-#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18" presetClass="entr" presetSubtype="6" fill="hold" grpId="0" nodeType="clickEffect">
                                  <p:stCondLst>
                                    <p:cond delay="0"/>
                                  </p:stCondLst>
                                  <p:childTnLst>
                                    <p:set>
                                      <p:cBhvr>
                                        <p:cTn id="205" dur="1" fill="hold">
                                          <p:stCondLst>
                                            <p:cond delay="0"/>
                                          </p:stCondLst>
                                        </p:cTn>
                                        <p:tgtEl>
                                          <p:spTgt spid="28674"/>
                                        </p:tgtEl>
                                        <p:attrNameLst>
                                          <p:attrName>style.visibility</p:attrName>
                                        </p:attrNameLst>
                                      </p:cBhvr>
                                      <p:to>
                                        <p:strVal val="visible"/>
                                      </p:to>
                                    </p:set>
                                    <p:animEffect transition="in" filter="strips(downRight)">
                                      <p:cBhvr>
                                        <p:cTn id="206" dur="500"/>
                                        <p:tgtEl>
                                          <p:spTgt spid="28674"/>
                                        </p:tgtEl>
                                      </p:cBhvr>
                                    </p:animEffect>
                                  </p:childTnLst>
                                </p:cTn>
                              </p:par>
                            </p:childTnLst>
                          </p:cTn>
                        </p:par>
                      </p:childTnLst>
                    </p:cTn>
                  </p:par>
                  <p:par>
                    <p:cTn id="207" fill="hold">
                      <p:stCondLst>
                        <p:cond delay="indefinite"/>
                      </p:stCondLst>
                      <p:childTnLst>
                        <p:par>
                          <p:cTn id="208" fill="hold">
                            <p:stCondLst>
                              <p:cond delay="0"/>
                            </p:stCondLst>
                            <p:childTnLst>
                              <p:par>
                                <p:cTn id="209" presetID="18" presetClass="entr" presetSubtype="6" fill="hold" grpId="0" nodeType="clickEffect">
                                  <p:stCondLst>
                                    <p:cond delay="0"/>
                                  </p:stCondLst>
                                  <p:childTnLst>
                                    <p:set>
                                      <p:cBhvr>
                                        <p:cTn id="210" dur="1" fill="hold">
                                          <p:stCondLst>
                                            <p:cond delay="0"/>
                                          </p:stCondLst>
                                        </p:cTn>
                                        <p:tgtEl>
                                          <p:spTgt spid="28675"/>
                                        </p:tgtEl>
                                        <p:attrNameLst>
                                          <p:attrName>style.visibility</p:attrName>
                                        </p:attrNameLst>
                                      </p:cBhvr>
                                      <p:to>
                                        <p:strVal val="visible"/>
                                      </p:to>
                                    </p:set>
                                    <p:animEffect transition="in" filter="strips(downRight)">
                                      <p:cBhvr>
                                        <p:cTn id="211" dur="500"/>
                                        <p:tgtEl>
                                          <p:spTgt spid="28675"/>
                                        </p:tgtEl>
                                      </p:cBhvr>
                                    </p:animEffect>
                                  </p:childTnLst>
                                </p:cTn>
                              </p:par>
                            </p:childTnLst>
                          </p:cTn>
                        </p:par>
                      </p:childTnLst>
                    </p:cTn>
                  </p:par>
                  <p:par>
                    <p:cTn id="212" fill="hold">
                      <p:stCondLst>
                        <p:cond delay="indefinite"/>
                      </p:stCondLst>
                      <p:childTnLst>
                        <p:par>
                          <p:cTn id="213" fill="hold">
                            <p:stCondLst>
                              <p:cond delay="0"/>
                            </p:stCondLst>
                            <p:childTnLst>
                              <p:par>
                                <p:cTn id="214" presetID="2" presetClass="entr" presetSubtype="1" fill="hold" grpId="0" nodeType="clickEffect">
                                  <p:stCondLst>
                                    <p:cond delay="0"/>
                                  </p:stCondLst>
                                  <p:childTnLst>
                                    <p:set>
                                      <p:cBhvr>
                                        <p:cTn id="215" dur="1" fill="hold">
                                          <p:stCondLst>
                                            <p:cond delay="0"/>
                                          </p:stCondLst>
                                        </p:cTn>
                                        <p:tgtEl>
                                          <p:spTgt spid="28722"/>
                                        </p:tgtEl>
                                        <p:attrNameLst>
                                          <p:attrName>style.visibility</p:attrName>
                                        </p:attrNameLst>
                                      </p:cBhvr>
                                      <p:to>
                                        <p:strVal val="visible"/>
                                      </p:to>
                                    </p:set>
                                    <p:anim calcmode="lin" valueType="num">
                                      <p:cBhvr additive="base">
                                        <p:cTn id="216" dur="500" fill="hold"/>
                                        <p:tgtEl>
                                          <p:spTgt spid="28722"/>
                                        </p:tgtEl>
                                        <p:attrNameLst>
                                          <p:attrName>ppt_x</p:attrName>
                                        </p:attrNameLst>
                                      </p:cBhvr>
                                      <p:tavLst>
                                        <p:tav tm="0">
                                          <p:val>
                                            <p:strVal val="#ppt_x"/>
                                          </p:val>
                                        </p:tav>
                                        <p:tav tm="100000">
                                          <p:val>
                                            <p:strVal val="#ppt_x"/>
                                          </p:val>
                                        </p:tav>
                                      </p:tavLst>
                                    </p:anim>
                                    <p:anim calcmode="lin" valueType="num">
                                      <p:cBhvr additive="base">
                                        <p:cTn id="217" dur="500" fill="hold"/>
                                        <p:tgtEl>
                                          <p:spTgt spid="28722"/>
                                        </p:tgtEl>
                                        <p:attrNameLst>
                                          <p:attrName>ppt_y</p:attrName>
                                        </p:attrNameLst>
                                      </p:cBhvr>
                                      <p:tavLst>
                                        <p:tav tm="0">
                                          <p:val>
                                            <p:strVal val="0-#ppt_h/2"/>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ntr" presetSubtype="1" fill="hold" grpId="0" nodeType="clickEffect">
                                  <p:stCondLst>
                                    <p:cond delay="0"/>
                                  </p:stCondLst>
                                  <p:childTnLst>
                                    <p:set>
                                      <p:cBhvr>
                                        <p:cTn id="221" dur="1" fill="hold">
                                          <p:stCondLst>
                                            <p:cond delay="0"/>
                                          </p:stCondLst>
                                        </p:cTn>
                                        <p:tgtEl>
                                          <p:spTgt spid="28723"/>
                                        </p:tgtEl>
                                        <p:attrNameLst>
                                          <p:attrName>style.visibility</p:attrName>
                                        </p:attrNameLst>
                                      </p:cBhvr>
                                      <p:to>
                                        <p:strVal val="visible"/>
                                      </p:to>
                                    </p:set>
                                    <p:anim calcmode="lin" valueType="num">
                                      <p:cBhvr additive="base">
                                        <p:cTn id="222" dur="500" fill="hold"/>
                                        <p:tgtEl>
                                          <p:spTgt spid="28723"/>
                                        </p:tgtEl>
                                        <p:attrNameLst>
                                          <p:attrName>ppt_x</p:attrName>
                                        </p:attrNameLst>
                                      </p:cBhvr>
                                      <p:tavLst>
                                        <p:tav tm="0">
                                          <p:val>
                                            <p:strVal val="#ppt_x"/>
                                          </p:val>
                                        </p:tav>
                                        <p:tav tm="100000">
                                          <p:val>
                                            <p:strVal val="#ppt_x"/>
                                          </p:val>
                                        </p:tav>
                                      </p:tavLst>
                                    </p:anim>
                                    <p:anim calcmode="lin" valueType="num">
                                      <p:cBhvr additive="base">
                                        <p:cTn id="223" dur="500" fill="hold"/>
                                        <p:tgtEl>
                                          <p:spTgt spid="28723"/>
                                        </p:tgtEl>
                                        <p:attrNameLst>
                                          <p:attrName>ppt_y</p:attrName>
                                        </p:attrNameLst>
                                      </p:cBhvr>
                                      <p:tavLst>
                                        <p:tav tm="0">
                                          <p:val>
                                            <p:strVal val="0-#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17" presetClass="entr" presetSubtype="1" fill="hold" grpId="0" nodeType="clickEffect">
                                  <p:stCondLst>
                                    <p:cond delay="0"/>
                                  </p:stCondLst>
                                  <p:childTnLst>
                                    <p:set>
                                      <p:cBhvr>
                                        <p:cTn id="227" dur="1" fill="hold">
                                          <p:stCondLst>
                                            <p:cond delay="0"/>
                                          </p:stCondLst>
                                        </p:cTn>
                                        <p:tgtEl>
                                          <p:spTgt spid="28678"/>
                                        </p:tgtEl>
                                        <p:attrNameLst>
                                          <p:attrName>style.visibility</p:attrName>
                                        </p:attrNameLst>
                                      </p:cBhvr>
                                      <p:to>
                                        <p:strVal val="visible"/>
                                      </p:to>
                                    </p:set>
                                    <p:anim calcmode="lin" valueType="num">
                                      <p:cBhvr>
                                        <p:cTn id="228" dur="500" fill="hold"/>
                                        <p:tgtEl>
                                          <p:spTgt spid="28678"/>
                                        </p:tgtEl>
                                        <p:attrNameLst>
                                          <p:attrName>ppt_x</p:attrName>
                                        </p:attrNameLst>
                                      </p:cBhvr>
                                      <p:tavLst>
                                        <p:tav tm="0">
                                          <p:val>
                                            <p:strVal val="#ppt_x"/>
                                          </p:val>
                                        </p:tav>
                                        <p:tav tm="100000">
                                          <p:val>
                                            <p:strVal val="#ppt_x"/>
                                          </p:val>
                                        </p:tav>
                                      </p:tavLst>
                                    </p:anim>
                                    <p:anim calcmode="lin" valueType="num">
                                      <p:cBhvr>
                                        <p:cTn id="229" dur="500" fill="hold"/>
                                        <p:tgtEl>
                                          <p:spTgt spid="28678"/>
                                        </p:tgtEl>
                                        <p:attrNameLst>
                                          <p:attrName>ppt_y</p:attrName>
                                        </p:attrNameLst>
                                      </p:cBhvr>
                                      <p:tavLst>
                                        <p:tav tm="0">
                                          <p:val>
                                            <p:strVal val="#ppt_y-#ppt_h/2"/>
                                          </p:val>
                                        </p:tav>
                                        <p:tav tm="100000">
                                          <p:val>
                                            <p:strVal val="#ppt_y"/>
                                          </p:val>
                                        </p:tav>
                                      </p:tavLst>
                                    </p:anim>
                                    <p:anim calcmode="lin" valueType="num">
                                      <p:cBhvr>
                                        <p:cTn id="230" dur="500" fill="hold"/>
                                        <p:tgtEl>
                                          <p:spTgt spid="28678"/>
                                        </p:tgtEl>
                                        <p:attrNameLst>
                                          <p:attrName>ppt_w</p:attrName>
                                        </p:attrNameLst>
                                      </p:cBhvr>
                                      <p:tavLst>
                                        <p:tav tm="0">
                                          <p:val>
                                            <p:strVal val="#ppt_w"/>
                                          </p:val>
                                        </p:tav>
                                        <p:tav tm="100000">
                                          <p:val>
                                            <p:strVal val="#ppt_w"/>
                                          </p:val>
                                        </p:tav>
                                      </p:tavLst>
                                    </p:anim>
                                    <p:anim calcmode="lin" valueType="num">
                                      <p:cBhvr>
                                        <p:cTn id="231" dur="500" fill="hold"/>
                                        <p:tgtEl>
                                          <p:spTgt spid="28678"/>
                                        </p:tgtEl>
                                        <p:attrNameLst>
                                          <p:attrName>ppt_h</p:attrName>
                                        </p:attrNameLst>
                                      </p:cBhvr>
                                      <p:tavLst>
                                        <p:tav tm="0">
                                          <p:val>
                                            <p:fltVal val="0"/>
                                          </p:val>
                                        </p:tav>
                                        <p:tav tm="100000">
                                          <p:val>
                                            <p:strVal val="#ppt_h"/>
                                          </p:val>
                                        </p:tav>
                                      </p:tavLst>
                                    </p:anim>
                                  </p:childTnLst>
                                </p:cTn>
                              </p:par>
                            </p:childTnLst>
                          </p:cTn>
                        </p:par>
                      </p:childTnLst>
                    </p:cTn>
                  </p:par>
                  <p:par>
                    <p:cTn id="232" fill="hold">
                      <p:stCondLst>
                        <p:cond delay="indefinite"/>
                      </p:stCondLst>
                      <p:childTnLst>
                        <p:par>
                          <p:cTn id="233" fill="hold">
                            <p:stCondLst>
                              <p:cond delay="0"/>
                            </p:stCondLst>
                            <p:childTnLst>
                              <p:par>
                                <p:cTn id="234" presetID="17" presetClass="entr" presetSubtype="1" fill="hold" grpId="0" nodeType="clickEffect">
                                  <p:stCondLst>
                                    <p:cond delay="0"/>
                                  </p:stCondLst>
                                  <p:childTnLst>
                                    <p:set>
                                      <p:cBhvr>
                                        <p:cTn id="235" dur="1" fill="hold">
                                          <p:stCondLst>
                                            <p:cond delay="0"/>
                                          </p:stCondLst>
                                        </p:cTn>
                                        <p:tgtEl>
                                          <p:spTgt spid="28679"/>
                                        </p:tgtEl>
                                        <p:attrNameLst>
                                          <p:attrName>style.visibility</p:attrName>
                                        </p:attrNameLst>
                                      </p:cBhvr>
                                      <p:to>
                                        <p:strVal val="visible"/>
                                      </p:to>
                                    </p:set>
                                    <p:anim calcmode="lin" valueType="num">
                                      <p:cBhvr>
                                        <p:cTn id="236" dur="500" fill="hold"/>
                                        <p:tgtEl>
                                          <p:spTgt spid="28679"/>
                                        </p:tgtEl>
                                        <p:attrNameLst>
                                          <p:attrName>ppt_x</p:attrName>
                                        </p:attrNameLst>
                                      </p:cBhvr>
                                      <p:tavLst>
                                        <p:tav tm="0">
                                          <p:val>
                                            <p:strVal val="#ppt_x"/>
                                          </p:val>
                                        </p:tav>
                                        <p:tav tm="100000">
                                          <p:val>
                                            <p:strVal val="#ppt_x"/>
                                          </p:val>
                                        </p:tav>
                                      </p:tavLst>
                                    </p:anim>
                                    <p:anim calcmode="lin" valueType="num">
                                      <p:cBhvr>
                                        <p:cTn id="237" dur="500" fill="hold"/>
                                        <p:tgtEl>
                                          <p:spTgt spid="28679"/>
                                        </p:tgtEl>
                                        <p:attrNameLst>
                                          <p:attrName>ppt_y</p:attrName>
                                        </p:attrNameLst>
                                      </p:cBhvr>
                                      <p:tavLst>
                                        <p:tav tm="0">
                                          <p:val>
                                            <p:strVal val="#ppt_y-#ppt_h/2"/>
                                          </p:val>
                                        </p:tav>
                                        <p:tav tm="100000">
                                          <p:val>
                                            <p:strVal val="#ppt_y"/>
                                          </p:val>
                                        </p:tav>
                                      </p:tavLst>
                                    </p:anim>
                                    <p:anim calcmode="lin" valueType="num">
                                      <p:cBhvr>
                                        <p:cTn id="238" dur="500" fill="hold"/>
                                        <p:tgtEl>
                                          <p:spTgt spid="28679"/>
                                        </p:tgtEl>
                                        <p:attrNameLst>
                                          <p:attrName>ppt_w</p:attrName>
                                        </p:attrNameLst>
                                      </p:cBhvr>
                                      <p:tavLst>
                                        <p:tav tm="0">
                                          <p:val>
                                            <p:strVal val="#ppt_w"/>
                                          </p:val>
                                        </p:tav>
                                        <p:tav tm="100000">
                                          <p:val>
                                            <p:strVal val="#ppt_w"/>
                                          </p:val>
                                        </p:tav>
                                      </p:tavLst>
                                    </p:anim>
                                    <p:anim calcmode="lin" valueType="num">
                                      <p:cBhvr>
                                        <p:cTn id="239" dur="500" fill="hold"/>
                                        <p:tgtEl>
                                          <p:spTgt spid="28679"/>
                                        </p:tgtEl>
                                        <p:attrNameLst>
                                          <p:attrName>ppt_h</p:attrName>
                                        </p:attrNameLst>
                                      </p:cBhvr>
                                      <p:tavLst>
                                        <p:tav tm="0">
                                          <p:val>
                                            <p:fltVal val="0"/>
                                          </p:val>
                                        </p:tav>
                                        <p:tav tm="100000">
                                          <p:val>
                                            <p:strVal val="#ppt_h"/>
                                          </p:val>
                                        </p:tav>
                                      </p:tavLst>
                                    </p:anim>
                                  </p:childTnLst>
                                </p:cTn>
                              </p:par>
                            </p:childTnLst>
                          </p:cTn>
                        </p:par>
                      </p:childTnLst>
                    </p:cTn>
                  </p:par>
                  <p:par>
                    <p:cTn id="240" fill="hold">
                      <p:stCondLst>
                        <p:cond delay="indefinite"/>
                      </p:stCondLst>
                      <p:childTnLst>
                        <p:par>
                          <p:cTn id="241" fill="hold">
                            <p:stCondLst>
                              <p:cond delay="0"/>
                            </p:stCondLst>
                            <p:childTnLst>
                              <p:par>
                                <p:cTn id="242" presetID="2" presetClass="entr" presetSubtype="1" fill="hold" nodeType="clickEffect">
                                  <p:stCondLst>
                                    <p:cond delay="0"/>
                                  </p:stCondLst>
                                  <p:childTnLst>
                                    <p:set>
                                      <p:cBhvr>
                                        <p:cTn id="243" dur="1" fill="hold">
                                          <p:stCondLst>
                                            <p:cond delay="0"/>
                                          </p:stCondLst>
                                        </p:cTn>
                                        <p:tgtEl>
                                          <p:spTgt spid="3"/>
                                        </p:tgtEl>
                                        <p:attrNameLst>
                                          <p:attrName>style.visibility</p:attrName>
                                        </p:attrNameLst>
                                      </p:cBhvr>
                                      <p:to>
                                        <p:strVal val="visible"/>
                                      </p:to>
                                    </p:set>
                                    <p:anim calcmode="lin" valueType="num">
                                      <p:cBhvr additive="base">
                                        <p:cTn id="244" dur="500" fill="hold"/>
                                        <p:tgtEl>
                                          <p:spTgt spid="3"/>
                                        </p:tgtEl>
                                        <p:attrNameLst>
                                          <p:attrName>ppt_x</p:attrName>
                                        </p:attrNameLst>
                                      </p:cBhvr>
                                      <p:tavLst>
                                        <p:tav tm="0">
                                          <p:val>
                                            <p:strVal val="#ppt_x"/>
                                          </p:val>
                                        </p:tav>
                                        <p:tav tm="100000">
                                          <p:val>
                                            <p:strVal val="#ppt_x"/>
                                          </p:val>
                                        </p:tav>
                                      </p:tavLst>
                                    </p:anim>
                                    <p:anim calcmode="lin" valueType="num">
                                      <p:cBhvr additive="base">
                                        <p:cTn id="245"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presetID="2" presetClass="entr" presetSubtype="4" fill="hold" grpId="0" nodeType="clickEffect">
                                  <p:stCondLst>
                                    <p:cond delay="0"/>
                                  </p:stCondLst>
                                  <p:childTnLst>
                                    <p:set>
                                      <p:cBhvr>
                                        <p:cTn id="249" dur="1" fill="hold">
                                          <p:stCondLst>
                                            <p:cond delay="0"/>
                                          </p:stCondLst>
                                        </p:cTn>
                                        <p:tgtEl>
                                          <p:spTgt spid="28727"/>
                                        </p:tgtEl>
                                        <p:attrNameLst>
                                          <p:attrName>style.visibility</p:attrName>
                                        </p:attrNameLst>
                                      </p:cBhvr>
                                      <p:to>
                                        <p:strVal val="visible"/>
                                      </p:to>
                                    </p:set>
                                    <p:anim calcmode="lin" valueType="num">
                                      <p:cBhvr additive="base">
                                        <p:cTn id="250" dur="500" fill="hold"/>
                                        <p:tgtEl>
                                          <p:spTgt spid="28727"/>
                                        </p:tgtEl>
                                        <p:attrNameLst>
                                          <p:attrName>ppt_x</p:attrName>
                                        </p:attrNameLst>
                                      </p:cBhvr>
                                      <p:tavLst>
                                        <p:tav tm="0">
                                          <p:val>
                                            <p:strVal val="#ppt_x"/>
                                          </p:val>
                                        </p:tav>
                                        <p:tav tm="100000">
                                          <p:val>
                                            <p:strVal val="#ppt_x"/>
                                          </p:val>
                                        </p:tav>
                                      </p:tavLst>
                                    </p:anim>
                                    <p:anim calcmode="lin" valueType="num">
                                      <p:cBhvr additive="base">
                                        <p:cTn id="251" dur="500" fill="hold"/>
                                        <p:tgtEl>
                                          <p:spTgt spid="28727"/>
                                        </p:tgtEl>
                                        <p:attrNameLst>
                                          <p:attrName>ppt_y</p:attrName>
                                        </p:attrNameLst>
                                      </p:cBhvr>
                                      <p:tavLst>
                                        <p:tav tm="0">
                                          <p:val>
                                            <p:strVal val="1+#ppt_h/2"/>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17" presetClass="entr" presetSubtype="8" fill="hold" grpId="0" nodeType="clickEffect">
                                  <p:stCondLst>
                                    <p:cond delay="0"/>
                                  </p:stCondLst>
                                  <p:childTnLst>
                                    <p:set>
                                      <p:cBhvr>
                                        <p:cTn id="255" dur="1" fill="hold">
                                          <p:stCondLst>
                                            <p:cond delay="0"/>
                                          </p:stCondLst>
                                        </p:cTn>
                                        <p:tgtEl>
                                          <p:spTgt spid="28690"/>
                                        </p:tgtEl>
                                        <p:attrNameLst>
                                          <p:attrName>style.visibility</p:attrName>
                                        </p:attrNameLst>
                                      </p:cBhvr>
                                      <p:to>
                                        <p:strVal val="visible"/>
                                      </p:to>
                                    </p:set>
                                    <p:anim calcmode="lin" valueType="num">
                                      <p:cBhvr>
                                        <p:cTn id="256" dur="500" fill="hold"/>
                                        <p:tgtEl>
                                          <p:spTgt spid="28690"/>
                                        </p:tgtEl>
                                        <p:attrNameLst>
                                          <p:attrName>ppt_x</p:attrName>
                                        </p:attrNameLst>
                                      </p:cBhvr>
                                      <p:tavLst>
                                        <p:tav tm="0">
                                          <p:val>
                                            <p:strVal val="#ppt_x-#ppt_w/2"/>
                                          </p:val>
                                        </p:tav>
                                        <p:tav tm="100000">
                                          <p:val>
                                            <p:strVal val="#ppt_x"/>
                                          </p:val>
                                        </p:tav>
                                      </p:tavLst>
                                    </p:anim>
                                    <p:anim calcmode="lin" valueType="num">
                                      <p:cBhvr>
                                        <p:cTn id="257" dur="500" fill="hold"/>
                                        <p:tgtEl>
                                          <p:spTgt spid="28690"/>
                                        </p:tgtEl>
                                        <p:attrNameLst>
                                          <p:attrName>ppt_y</p:attrName>
                                        </p:attrNameLst>
                                      </p:cBhvr>
                                      <p:tavLst>
                                        <p:tav tm="0">
                                          <p:val>
                                            <p:strVal val="#ppt_y"/>
                                          </p:val>
                                        </p:tav>
                                        <p:tav tm="100000">
                                          <p:val>
                                            <p:strVal val="#ppt_y"/>
                                          </p:val>
                                        </p:tav>
                                      </p:tavLst>
                                    </p:anim>
                                    <p:anim calcmode="lin" valueType="num">
                                      <p:cBhvr>
                                        <p:cTn id="258" dur="500" fill="hold"/>
                                        <p:tgtEl>
                                          <p:spTgt spid="28690"/>
                                        </p:tgtEl>
                                        <p:attrNameLst>
                                          <p:attrName>ppt_w</p:attrName>
                                        </p:attrNameLst>
                                      </p:cBhvr>
                                      <p:tavLst>
                                        <p:tav tm="0">
                                          <p:val>
                                            <p:fltVal val="0"/>
                                          </p:val>
                                        </p:tav>
                                        <p:tav tm="100000">
                                          <p:val>
                                            <p:strVal val="#ppt_w"/>
                                          </p:val>
                                        </p:tav>
                                      </p:tavLst>
                                    </p:anim>
                                    <p:anim calcmode="lin" valueType="num">
                                      <p:cBhvr>
                                        <p:cTn id="259" dur="500" fill="hold"/>
                                        <p:tgtEl>
                                          <p:spTgt spid="28690"/>
                                        </p:tgtEl>
                                        <p:attrNameLst>
                                          <p:attrName>ppt_h</p:attrName>
                                        </p:attrNameLst>
                                      </p:cBhvr>
                                      <p:tavLst>
                                        <p:tav tm="0">
                                          <p:val>
                                            <p:strVal val="#ppt_h"/>
                                          </p:val>
                                        </p:tav>
                                        <p:tav tm="100000">
                                          <p:val>
                                            <p:strVal val="#ppt_h"/>
                                          </p:val>
                                        </p:tav>
                                      </p:tavLst>
                                    </p:anim>
                                  </p:childTnLst>
                                </p:cTn>
                              </p:par>
                            </p:childTnLst>
                          </p:cTn>
                        </p:par>
                      </p:childTnLst>
                    </p:cTn>
                  </p:par>
                  <p:par>
                    <p:cTn id="260" fill="hold">
                      <p:stCondLst>
                        <p:cond delay="indefinite"/>
                      </p:stCondLst>
                      <p:childTnLst>
                        <p:par>
                          <p:cTn id="261" fill="hold">
                            <p:stCondLst>
                              <p:cond delay="0"/>
                            </p:stCondLst>
                            <p:childTnLst>
                              <p:par>
                                <p:cTn id="262" presetID="18" presetClass="entr" presetSubtype="6" fill="hold" nodeType="clickEffect">
                                  <p:stCondLst>
                                    <p:cond delay="0"/>
                                  </p:stCondLst>
                                  <p:childTnLst>
                                    <p:set>
                                      <p:cBhvr>
                                        <p:cTn id="263" dur="1" fill="hold">
                                          <p:stCondLst>
                                            <p:cond delay="0"/>
                                          </p:stCondLst>
                                        </p:cTn>
                                        <p:tgtEl>
                                          <p:spTgt spid="2"/>
                                        </p:tgtEl>
                                        <p:attrNameLst>
                                          <p:attrName>style.visibility</p:attrName>
                                        </p:attrNameLst>
                                      </p:cBhvr>
                                      <p:to>
                                        <p:strVal val="visible"/>
                                      </p:to>
                                    </p:set>
                                    <p:animEffect transition="in" filter="strips(downRight)">
                                      <p:cBhvr>
                                        <p:cTn id="264" dur="500"/>
                                        <p:tgtEl>
                                          <p:spTgt spid="2"/>
                                        </p:tgtEl>
                                      </p:cBhvr>
                                    </p:animEffect>
                                  </p:childTnLst>
                                </p:cTn>
                              </p:par>
                            </p:childTnLst>
                          </p:cTn>
                        </p:par>
                      </p:childTnLst>
                    </p:cTn>
                  </p:par>
                  <p:par>
                    <p:cTn id="265" fill="hold">
                      <p:stCondLst>
                        <p:cond delay="indefinite"/>
                      </p:stCondLst>
                      <p:childTnLst>
                        <p:par>
                          <p:cTn id="266" fill="hold">
                            <p:stCondLst>
                              <p:cond delay="0"/>
                            </p:stCondLst>
                            <p:childTnLst>
                              <p:par>
                                <p:cTn id="267" presetID="2" presetClass="entr" presetSubtype="8" fill="hold" grpId="0" nodeType="clickEffect">
                                  <p:stCondLst>
                                    <p:cond delay="0"/>
                                  </p:stCondLst>
                                  <p:childTnLst>
                                    <p:set>
                                      <p:cBhvr>
                                        <p:cTn id="268" dur="1" fill="hold">
                                          <p:stCondLst>
                                            <p:cond delay="0"/>
                                          </p:stCondLst>
                                        </p:cTn>
                                        <p:tgtEl>
                                          <p:spTgt spid="28729"/>
                                        </p:tgtEl>
                                        <p:attrNameLst>
                                          <p:attrName>style.visibility</p:attrName>
                                        </p:attrNameLst>
                                      </p:cBhvr>
                                      <p:to>
                                        <p:strVal val="visible"/>
                                      </p:to>
                                    </p:set>
                                    <p:anim calcmode="lin" valueType="num">
                                      <p:cBhvr additive="base">
                                        <p:cTn id="269" dur="500" fill="hold"/>
                                        <p:tgtEl>
                                          <p:spTgt spid="28729"/>
                                        </p:tgtEl>
                                        <p:attrNameLst>
                                          <p:attrName>ppt_x</p:attrName>
                                        </p:attrNameLst>
                                      </p:cBhvr>
                                      <p:tavLst>
                                        <p:tav tm="0">
                                          <p:val>
                                            <p:strVal val="0-#ppt_w/2"/>
                                          </p:val>
                                        </p:tav>
                                        <p:tav tm="100000">
                                          <p:val>
                                            <p:strVal val="#ppt_x"/>
                                          </p:val>
                                        </p:tav>
                                      </p:tavLst>
                                    </p:anim>
                                    <p:anim calcmode="lin" valueType="num">
                                      <p:cBhvr additive="base">
                                        <p:cTn id="270" dur="500" fill="hold"/>
                                        <p:tgtEl>
                                          <p:spTgt spid="28729"/>
                                        </p:tgtEl>
                                        <p:attrNameLst>
                                          <p:attrName>ppt_y</p:attrName>
                                        </p:attrNameLst>
                                      </p:cBhvr>
                                      <p:tavLst>
                                        <p:tav tm="0">
                                          <p:val>
                                            <p:strVal val="#ppt_y"/>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8" fill="hold" grpId="0" nodeType="clickEffect">
                                  <p:stCondLst>
                                    <p:cond delay="0"/>
                                  </p:stCondLst>
                                  <p:childTnLst>
                                    <p:set>
                                      <p:cBhvr>
                                        <p:cTn id="274" dur="1" fill="hold">
                                          <p:stCondLst>
                                            <p:cond delay="0"/>
                                          </p:stCondLst>
                                        </p:cTn>
                                        <p:tgtEl>
                                          <p:spTgt spid="28728"/>
                                        </p:tgtEl>
                                        <p:attrNameLst>
                                          <p:attrName>style.visibility</p:attrName>
                                        </p:attrNameLst>
                                      </p:cBhvr>
                                      <p:to>
                                        <p:strVal val="visible"/>
                                      </p:to>
                                    </p:set>
                                    <p:anim calcmode="lin" valueType="num">
                                      <p:cBhvr additive="base">
                                        <p:cTn id="275" dur="500" fill="hold"/>
                                        <p:tgtEl>
                                          <p:spTgt spid="28728"/>
                                        </p:tgtEl>
                                        <p:attrNameLst>
                                          <p:attrName>ppt_x</p:attrName>
                                        </p:attrNameLst>
                                      </p:cBhvr>
                                      <p:tavLst>
                                        <p:tav tm="0">
                                          <p:val>
                                            <p:strVal val="0-#ppt_w/2"/>
                                          </p:val>
                                        </p:tav>
                                        <p:tav tm="100000">
                                          <p:val>
                                            <p:strVal val="#ppt_x"/>
                                          </p:val>
                                        </p:tav>
                                      </p:tavLst>
                                    </p:anim>
                                    <p:anim calcmode="lin" valueType="num">
                                      <p:cBhvr additive="base">
                                        <p:cTn id="276" dur="500" fill="hold"/>
                                        <p:tgtEl>
                                          <p:spTgt spid="28728"/>
                                        </p:tgtEl>
                                        <p:attrNameLst>
                                          <p:attrName>ppt_y</p:attrName>
                                        </p:attrNameLst>
                                      </p:cBhvr>
                                      <p:tavLst>
                                        <p:tav tm="0">
                                          <p:val>
                                            <p:strVal val="#ppt_y"/>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17" presetClass="entr" presetSubtype="4" fill="hold" grpId="0" nodeType="clickEffect">
                                  <p:stCondLst>
                                    <p:cond delay="0"/>
                                  </p:stCondLst>
                                  <p:childTnLst>
                                    <p:set>
                                      <p:cBhvr>
                                        <p:cTn id="280" dur="1" fill="hold">
                                          <p:stCondLst>
                                            <p:cond delay="0"/>
                                          </p:stCondLst>
                                        </p:cTn>
                                        <p:tgtEl>
                                          <p:spTgt spid="28691"/>
                                        </p:tgtEl>
                                        <p:attrNameLst>
                                          <p:attrName>style.visibility</p:attrName>
                                        </p:attrNameLst>
                                      </p:cBhvr>
                                      <p:to>
                                        <p:strVal val="visible"/>
                                      </p:to>
                                    </p:set>
                                    <p:anim calcmode="lin" valueType="num">
                                      <p:cBhvr>
                                        <p:cTn id="281" dur="500" fill="hold"/>
                                        <p:tgtEl>
                                          <p:spTgt spid="28691"/>
                                        </p:tgtEl>
                                        <p:attrNameLst>
                                          <p:attrName>ppt_x</p:attrName>
                                        </p:attrNameLst>
                                      </p:cBhvr>
                                      <p:tavLst>
                                        <p:tav tm="0">
                                          <p:val>
                                            <p:strVal val="#ppt_x"/>
                                          </p:val>
                                        </p:tav>
                                        <p:tav tm="100000">
                                          <p:val>
                                            <p:strVal val="#ppt_x"/>
                                          </p:val>
                                        </p:tav>
                                      </p:tavLst>
                                    </p:anim>
                                    <p:anim calcmode="lin" valueType="num">
                                      <p:cBhvr>
                                        <p:cTn id="282" dur="500" fill="hold"/>
                                        <p:tgtEl>
                                          <p:spTgt spid="28691"/>
                                        </p:tgtEl>
                                        <p:attrNameLst>
                                          <p:attrName>ppt_y</p:attrName>
                                        </p:attrNameLst>
                                      </p:cBhvr>
                                      <p:tavLst>
                                        <p:tav tm="0">
                                          <p:val>
                                            <p:strVal val="#ppt_y+#ppt_h/2"/>
                                          </p:val>
                                        </p:tav>
                                        <p:tav tm="100000">
                                          <p:val>
                                            <p:strVal val="#ppt_y"/>
                                          </p:val>
                                        </p:tav>
                                      </p:tavLst>
                                    </p:anim>
                                    <p:anim calcmode="lin" valueType="num">
                                      <p:cBhvr>
                                        <p:cTn id="283" dur="500" fill="hold"/>
                                        <p:tgtEl>
                                          <p:spTgt spid="28691"/>
                                        </p:tgtEl>
                                        <p:attrNameLst>
                                          <p:attrName>ppt_w</p:attrName>
                                        </p:attrNameLst>
                                      </p:cBhvr>
                                      <p:tavLst>
                                        <p:tav tm="0">
                                          <p:val>
                                            <p:strVal val="#ppt_w"/>
                                          </p:val>
                                        </p:tav>
                                        <p:tav tm="100000">
                                          <p:val>
                                            <p:strVal val="#ppt_w"/>
                                          </p:val>
                                        </p:tav>
                                      </p:tavLst>
                                    </p:anim>
                                    <p:anim calcmode="lin" valueType="num">
                                      <p:cBhvr>
                                        <p:cTn id="284" dur="500" fill="hold"/>
                                        <p:tgtEl>
                                          <p:spTgt spid="28691"/>
                                        </p:tgtEl>
                                        <p:attrNameLst>
                                          <p:attrName>ppt_h</p:attrName>
                                        </p:attrNameLst>
                                      </p:cBhvr>
                                      <p:tavLst>
                                        <p:tav tm="0">
                                          <p:val>
                                            <p:fltVal val="0"/>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17" presetClass="entr" presetSubtype="4" fill="hold" grpId="0" nodeType="clickEffect">
                                  <p:stCondLst>
                                    <p:cond delay="0"/>
                                  </p:stCondLst>
                                  <p:childTnLst>
                                    <p:set>
                                      <p:cBhvr>
                                        <p:cTn id="288" dur="1" fill="hold">
                                          <p:stCondLst>
                                            <p:cond delay="0"/>
                                          </p:stCondLst>
                                        </p:cTn>
                                        <p:tgtEl>
                                          <p:spTgt spid="28692"/>
                                        </p:tgtEl>
                                        <p:attrNameLst>
                                          <p:attrName>style.visibility</p:attrName>
                                        </p:attrNameLst>
                                      </p:cBhvr>
                                      <p:to>
                                        <p:strVal val="visible"/>
                                      </p:to>
                                    </p:set>
                                    <p:anim calcmode="lin" valueType="num">
                                      <p:cBhvr>
                                        <p:cTn id="289" dur="500" fill="hold"/>
                                        <p:tgtEl>
                                          <p:spTgt spid="28692"/>
                                        </p:tgtEl>
                                        <p:attrNameLst>
                                          <p:attrName>ppt_x</p:attrName>
                                        </p:attrNameLst>
                                      </p:cBhvr>
                                      <p:tavLst>
                                        <p:tav tm="0">
                                          <p:val>
                                            <p:strVal val="#ppt_x"/>
                                          </p:val>
                                        </p:tav>
                                        <p:tav tm="100000">
                                          <p:val>
                                            <p:strVal val="#ppt_x"/>
                                          </p:val>
                                        </p:tav>
                                      </p:tavLst>
                                    </p:anim>
                                    <p:anim calcmode="lin" valueType="num">
                                      <p:cBhvr>
                                        <p:cTn id="290" dur="500" fill="hold"/>
                                        <p:tgtEl>
                                          <p:spTgt spid="28692"/>
                                        </p:tgtEl>
                                        <p:attrNameLst>
                                          <p:attrName>ppt_y</p:attrName>
                                        </p:attrNameLst>
                                      </p:cBhvr>
                                      <p:tavLst>
                                        <p:tav tm="0">
                                          <p:val>
                                            <p:strVal val="#ppt_y+#ppt_h/2"/>
                                          </p:val>
                                        </p:tav>
                                        <p:tav tm="100000">
                                          <p:val>
                                            <p:strVal val="#ppt_y"/>
                                          </p:val>
                                        </p:tav>
                                      </p:tavLst>
                                    </p:anim>
                                    <p:anim calcmode="lin" valueType="num">
                                      <p:cBhvr>
                                        <p:cTn id="291" dur="500" fill="hold"/>
                                        <p:tgtEl>
                                          <p:spTgt spid="28692"/>
                                        </p:tgtEl>
                                        <p:attrNameLst>
                                          <p:attrName>ppt_w</p:attrName>
                                        </p:attrNameLst>
                                      </p:cBhvr>
                                      <p:tavLst>
                                        <p:tav tm="0">
                                          <p:val>
                                            <p:strVal val="#ppt_w"/>
                                          </p:val>
                                        </p:tav>
                                        <p:tav tm="100000">
                                          <p:val>
                                            <p:strVal val="#ppt_w"/>
                                          </p:val>
                                        </p:tav>
                                      </p:tavLst>
                                    </p:anim>
                                    <p:anim calcmode="lin" valueType="num">
                                      <p:cBhvr>
                                        <p:cTn id="292" dur="500" fill="hold"/>
                                        <p:tgtEl>
                                          <p:spTgt spid="28692"/>
                                        </p:tgtEl>
                                        <p:attrNameLst>
                                          <p:attrName>ppt_h</p:attrName>
                                        </p:attrNameLst>
                                      </p:cBhvr>
                                      <p:tavLst>
                                        <p:tav tm="0">
                                          <p:val>
                                            <p:fltVal val="0"/>
                                          </p:val>
                                        </p:tav>
                                        <p:tav tm="100000">
                                          <p:val>
                                            <p:strVal val="#ppt_h"/>
                                          </p:val>
                                        </p:tav>
                                      </p:tavLst>
                                    </p:anim>
                                  </p:childTnLst>
                                </p:cTn>
                              </p:par>
                            </p:childTnLst>
                          </p:cTn>
                        </p:par>
                      </p:childTnLst>
                    </p:cTn>
                  </p:par>
                  <p:par>
                    <p:cTn id="293" fill="hold">
                      <p:stCondLst>
                        <p:cond delay="indefinite"/>
                      </p:stCondLst>
                      <p:childTnLst>
                        <p:par>
                          <p:cTn id="294" fill="hold">
                            <p:stCondLst>
                              <p:cond delay="0"/>
                            </p:stCondLst>
                            <p:childTnLst>
                              <p:par>
                                <p:cTn id="295" presetID="17" presetClass="entr" presetSubtype="4" fill="hold" grpId="0" nodeType="clickEffect">
                                  <p:stCondLst>
                                    <p:cond delay="0"/>
                                  </p:stCondLst>
                                  <p:childTnLst>
                                    <p:set>
                                      <p:cBhvr>
                                        <p:cTn id="296" dur="1" fill="hold">
                                          <p:stCondLst>
                                            <p:cond delay="0"/>
                                          </p:stCondLst>
                                        </p:cTn>
                                        <p:tgtEl>
                                          <p:spTgt spid="28693"/>
                                        </p:tgtEl>
                                        <p:attrNameLst>
                                          <p:attrName>style.visibility</p:attrName>
                                        </p:attrNameLst>
                                      </p:cBhvr>
                                      <p:to>
                                        <p:strVal val="visible"/>
                                      </p:to>
                                    </p:set>
                                    <p:anim calcmode="lin" valueType="num">
                                      <p:cBhvr>
                                        <p:cTn id="297" dur="500" fill="hold"/>
                                        <p:tgtEl>
                                          <p:spTgt spid="28693"/>
                                        </p:tgtEl>
                                        <p:attrNameLst>
                                          <p:attrName>ppt_x</p:attrName>
                                        </p:attrNameLst>
                                      </p:cBhvr>
                                      <p:tavLst>
                                        <p:tav tm="0">
                                          <p:val>
                                            <p:strVal val="#ppt_x"/>
                                          </p:val>
                                        </p:tav>
                                        <p:tav tm="100000">
                                          <p:val>
                                            <p:strVal val="#ppt_x"/>
                                          </p:val>
                                        </p:tav>
                                      </p:tavLst>
                                    </p:anim>
                                    <p:anim calcmode="lin" valueType="num">
                                      <p:cBhvr>
                                        <p:cTn id="298" dur="500" fill="hold"/>
                                        <p:tgtEl>
                                          <p:spTgt spid="28693"/>
                                        </p:tgtEl>
                                        <p:attrNameLst>
                                          <p:attrName>ppt_y</p:attrName>
                                        </p:attrNameLst>
                                      </p:cBhvr>
                                      <p:tavLst>
                                        <p:tav tm="0">
                                          <p:val>
                                            <p:strVal val="#ppt_y+#ppt_h/2"/>
                                          </p:val>
                                        </p:tav>
                                        <p:tav tm="100000">
                                          <p:val>
                                            <p:strVal val="#ppt_y"/>
                                          </p:val>
                                        </p:tav>
                                      </p:tavLst>
                                    </p:anim>
                                    <p:anim calcmode="lin" valueType="num">
                                      <p:cBhvr>
                                        <p:cTn id="299" dur="500" fill="hold"/>
                                        <p:tgtEl>
                                          <p:spTgt spid="28693"/>
                                        </p:tgtEl>
                                        <p:attrNameLst>
                                          <p:attrName>ppt_w</p:attrName>
                                        </p:attrNameLst>
                                      </p:cBhvr>
                                      <p:tavLst>
                                        <p:tav tm="0">
                                          <p:val>
                                            <p:strVal val="#ppt_w"/>
                                          </p:val>
                                        </p:tav>
                                        <p:tav tm="100000">
                                          <p:val>
                                            <p:strVal val="#ppt_w"/>
                                          </p:val>
                                        </p:tav>
                                      </p:tavLst>
                                    </p:anim>
                                    <p:anim calcmode="lin" valueType="num">
                                      <p:cBhvr>
                                        <p:cTn id="300" dur="500" fill="hold"/>
                                        <p:tgtEl>
                                          <p:spTgt spid="28693"/>
                                        </p:tgtEl>
                                        <p:attrNameLst>
                                          <p:attrName>ppt_h</p:attrName>
                                        </p:attrNameLst>
                                      </p:cBhvr>
                                      <p:tavLst>
                                        <p:tav tm="0">
                                          <p:val>
                                            <p:fltVal val="0"/>
                                          </p:val>
                                        </p:tav>
                                        <p:tav tm="100000">
                                          <p:val>
                                            <p:strVal val="#ppt_h"/>
                                          </p:val>
                                        </p:tav>
                                      </p:tavLst>
                                    </p:anim>
                                  </p:childTnLst>
                                </p:cTn>
                              </p:par>
                            </p:childTnLst>
                          </p:cTn>
                        </p:par>
                      </p:childTnLst>
                    </p:cTn>
                  </p:par>
                  <p:par>
                    <p:cTn id="301" fill="hold">
                      <p:stCondLst>
                        <p:cond delay="indefinite"/>
                      </p:stCondLst>
                      <p:childTnLst>
                        <p:par>
                          <p:cTn id="302" fill="hold">
                            <p:stCondLst>
                              <p:cond delay="0"/>
                            </p:stCondLst>
                            <p:childTnLst>
                              <p:par>
                                <p:cTn id="303" presetID="17" presetClass="entr" presetSubtype="8" fill="hold" grpId="0" nodeType="clickEffect">
                                  <p:stCondLst>
                                    <p:cond delay="0"/>
                                  </p:stCondLst>
                                  <p:childTnLst>
                                    <p:set>
                                      <p:cBhvr>
                                        <p:cTn id="304" dur="1" fill="hold">
                                          <p:stCondLst>
                                            <p:cond delay="0"/>
                                          </p:stCondLst>
                                        </p:cTn>
                                        <p:tgtEl>
                                          <p:spTgt spid="28694"/>
                                        </p:tgtEl>
                                        <p:attrNameLst>
                                          <p:attrName>style.visibility</p:attrName>
                                        </p:attrNameLst>
                                      </p:cBhvr>
                                      <p:to>
                                        <p:strVal val="visible"/>
                                      </p:to>
                                    </p:set>
                                    <p:anim calcmode="lin" valueType="num">
                                      <p:cBhvr>
                                        <p:cTn id="305" dur="500" fill="hold"/>
                                        <p:tgtEl>
                                          <p:spTgt spid="28694"/>
                                        </p:tgtEl>
                                        <p:attrNameLst>
                                          <p:attrName>ppt_x</p:attrName>
                                        </p:attrNameLst>
                                      </p:cBhvr>
                                      <p:tavLst>
                                        <p:tav tm="0">
                                          <p:val>
                                            <p:strVal val="#ppt_x-#ppt_w/2"/>
                                          </p:val>
                                        </p:tav>
                                        <p:tav tm="100000">
                                          <p:val>
                                            <p:strVal val="#ppt_x"/>
                                          </p:val>
                                        </p:tav>
                                      </p:tavLst>
                                    </p:anim>
                                    <p:anim calcmode="lin" valueType="num">
                                      <p:cBhvr>
                                        <p:cTn id="306" dur="500" fill="hold"/>
                                        <p:tgtEl>
                                          <p:spTgt spid="28694"/>
                                        </p:tgtEl>
                                        <p:attrNameLst>
                                          <p:attrName>ppt_y</p:attrName>
                                        </p:attrNameLst>
                                      </p:cBhvr>
                                      <p:tavLst>
                                        <p:tav tm="0">
                                          <p:val>
                                            <p:strVal val="#ppt_y"/>
                                          </p:val>
                                        </p:tav>
                                        <p:tav tm="100000">
                                          <p:val>
                                            <p:strVal val="#ppt_y"/>
                                          </p:val>
                                        </p:tav>
                                      </p:tavLst>
                                    </p:anim>
                                    <p:anim calcmode="lin" valueType="num">
                                      <p:cBhvr>
                                        <p:cTn id="307" dur="500" fill="hold"/>
                                        <p:tgtEl>
                                          <p:spTgt spid="28694"/>
                                        </p:tgtEl>
                                        <p:attrNameLst>
                                          <p:attrName>ppt_w</p:attrName>
                                        </p:attrNameLst>
                                      </p:cBhvr>
                                      <p:tavLst>
                                        <p:tav tm="0">
                                          <p:val>
                                            <p:fltVal val="0"/>
                                          </p:val>
                                        </p:tav>
                                        <p:tav tm="100000">
                                          <p:val>
                                            <p:strVal val="#ppt_w"/>
                                          </p:val>
                                        </p:tav>
                                      </p:tavLst>
                                    </p:anim>
                                    <p:anim calcmode="lin" valueType="num">
                                      <p:cBhvr>
                                        <p:cTn id="308" dur="500" fill="hold"/>
                                        <p:tgtEl>
                                          <p:spTgt spid="28694"/>
                                        </p:tgtEl>
                                        <p:attrNameLst>
                                          <p:attrName>ppt_h</p:attrName>
                                        </p:attrNameLst>
                                      </p:cBhvr>
                                      <p:tavLst>
                                        <p:tav tm="0">
                                          <p:val>
                                            <p:strVal val="#ppt_h"/>
                                          </p:val>
                                        </p:tav>
                                        <p:tav tm="100000">
                                          <p:val>
                                            <p:strVal val="#ppt_h"/>
                                          </p:val>
                                        </p:tav>
                                      </p:tavLst>
                                    </p:anim>
                                  </p:childTnLst>
                                </p:cTn>
                              </p:par>
                            </p:childTnLst>
                          </p:cTn>
                        </p:par>
                      </p:childTnLst>
                    </p:cTn>
                  </p:par>
                  <p:par>
                    <p:cTn id="309" fill="hold">
                      <p:stCondLst>
                        <p:cond delay="indefinite"/>
                      </p:stCondLst>
                      <p:childTnLst>
                        <p:par>
                          <p:cTn id="310" fill="hold">
                            <p:stCondLst>
                              <p:cond delay="0"/>
                            </p:stCondLst>
                            <p:childTnLst>
                              <p:par>
                                <p:cTn id="311" presetID="17" presetClass="entr" presetSubtype="8" fill="hold" grpId="0" nodeType="clickEffect">
                                  <p:stCondLst>
                                    <p:cond delay="0"/>
                                  </p:stCondLst>
                                  <p:childTnLst>
                                    <p:set>
                                      <p:cBhvr>
                                        <p:cTn id="312" dur="1" fill="hold">
                                          <p:stCondLst>
                                            <p:cond delay="0"/>
                                          </p:stCondLst>
                                        </p:cTn>
                                        <p:tgtEl>
                                          <p:spTgt spid="28695"/>
                                        </p:tgtEl>
                                        <p:attrNameLst>
                                          <p:attrName>style.visibility</p:attrName>
                                        </p:attrNameLst>
                                      </p:cBhvr>
                                      <p:to>
                                        <p:strVal val="visible"/>
                                      </p:to>
                                    </p:set>
                                    <p:anim calcmode="lin" valueType="num">
                                      <p:cBhvr>
                                        <p:cTn id="313" dur="500" fill="hold"/>
                                        <p:tgtEl>
                                          <p:spTgt spid="28695"/>
                                        </p:tgtEl>
                                        <p:attrNameLst>
                                          <p:attrName>ppt_x</p:attrName>
                                        </p:attrNameLst>
                                      </p:cBhvr>
                                      <p:tavLst>
                                        <p:tav tm="0">
                                          <p:val>
                                            <p:strVal val="#ppt_x-#ppt_w/2"/>
                                          </p:val>
                                        </p:tav>
                                        <p:tav tm="100000">
                                          <p:val>
                                            <p:strVal val="#ppt_x"/>
                                          </p:val>
                                        </p:tav>
                                      </p:tavLst>
                                    </p:anim>
                                    <p:anim calcmode="lin" valueType="num">
                                      <p:cBhvr>
                                        <p:cTn id="314" dur="500" fill="hold"/>
                                        <p:tgtEl>
                                          <p:spTgt spid="28695"/>
                                        </p:tgtEl>
                                        <p:attrNameLst>
                                          <p:attrName>ppt_y</p:attrName>
                                        </p:attrNameLst>
                                      </p:cBhvr>
                                      <p:tavLst>
                                        <p:tav tm="0">
                                          <p:val>
                                            <p:strVal val="#ppt_y"/>
                                          </p:val>
                                        </p:tav>
                                        <p:tav tm="100000">
                                          <p:val>
                                            <p:strVal val="#ppt_y"/>
                                          </p:val>
                                        </p:tav>
                                      </p:tavLst>
                                    </p:anim>
                                    <p:anim calcmode="lin" valueType="num">
                                      <p:cBhvr>
                                        <p:cTn id="315" dur="500" fill="hold"/>
                                        <p:tgtEl>
                                          <p:spTgt spid="28695"/>
                                        </p:tgtEl>
                                        <p:attrNameLst>
                                          <p:attrName>ppt_w</p:attrName>
                                        </p:attrNameLst>
                                      </p:cBhvr>
                                      <p:tavLst>
                                        <p:tav tm="0">
                                          <p:val>
                                            <p:fltVal val="0"/>
                                          </p:val>
                                        </p:tav>
                                        <p:tav tm="100000">
                                          <p:val>
                                            <p:strVal val="#ppt_w"/>
                                          </p:val>
                                        </p:tav>
                                      </p:tavLst>
                                    </p:anim>
                                    <p:anim calcmode="lin" valueType="num">
                                      <p:cBhvr>
                                        <p:cTn id="316" dur="500" fill="hold"/>
                                        <p:tgtEl>
                                          <p:spTgt spid="28695"/>
                                        </p:tgtEl>
                                        <p:attrNameLst>
                                          <p:attrName>ppt_h</p:attrName>
                                        </p:attrNameLst>
                                      </p:cBhvr>
                                      <p:tavLst>
                                        <p:tav tm="0">
                                          <p:val>
                                            <p:strVal val="#ppt_h"/>
                                          </p:val>
                                        </p:tav>
                                        <p:tav tm="100000">
                                          <p:val>
                                            <p:strVal val="#ppt_h"/>
                                          </p:val>
                                        </p:tav>
                                      </p:tavLst>
                                    </p:anim>
                                  </p:childTnLst>
                                </p:cTn>
                              </p:par>
                            </p:childTnLst>
                          </p:cTn>
                        </p:par>
                      </p:childTnLst>
                    </p:cTn>
                  </p:par>
                  <p:par>
                    <p:cTn id="317" fill="hold">
                      <p:stCondLst>
                        <p:cond delay="indefinite"/>
                      </p:stCondLst>
                      <p:childTnLst>
                        <p:par>
                          <p:cTn id="318" fill="hold">
                            <p:stCondLst>
                              <p:cond delay="0"/>
                            </p:stCondLst>
                            <p:childTnLst>
                              <p:par>
                                <p:cTn id="319" presetID="17" presetClass="entr" presetSubtype="8" fill="hold" grpId="0" nodeType="clickEffect">
                                  <p:stCondLst>
                                    <p:cond delay="0"/>
                                  </p:stCondLst>
                                  <p:childTnLst>
                                    <p:set>
                                      <p:cBhvr>
                                        <p:cTn id="320" dur="1" fill="hold">
                                          <p:stCondLst>
                                            <p:cond delay="0"/>
                                          </p:stCondLst>
                                        </p:cTn>
                                        <p:tgtEl>
                                          <p:spTgt spid="28696"/>
                                        </p:tgtEl>
                                        <p:attrNameLst>
                                          <p:attrName>style.visibility</p:attrName>
                                        </p:attrNameLst>
                                      </p:cBhvr>
                                      <p:to>
                                        <p:strVal val="visible"/>
                                      </p:to>
                                    </p:set>
                                    <p:anim calcmode="lin" valueType="num">
                                      <p:cBhvr>
                                        <p:cTn id="321" dur="500" fill="hold"/>
                                        <p:tgtEl>
                                          <p:spTgt spid="28696"/>
                                        </p:tgtEl>
                                        <p:attrNameLst>
                                          <p:attrName>ppt_x</p:attrName>
                                        </p:attrNameLst>
                                      </p:cBhvr>
                                      <p:tavLst>
                                        <p:tav tm="0">
                                          <p:val>
                                            <p:strVal val="#ppt_x-#ppt_w/2"/>
                                          </p:val>
                                        </p:tav>
                                        <p:tav tm="100000">
                                          <p:val>
                                            <p:strVal val="#ppt_x"/>
                                          </p:val>
                                        </p:tav>
                                      </p:tavLst>
                                    </p:anim>
                                    <p:anim calcmode="lin" valueType="num">
                                      <p:cBhvr>
                                        <p:cTn id="322" dur="500" fill="hold"/>
                                        <p:tgtEl>
                                          <p:spTgt spid="28696"/>
                                        </p:tgtEl>
                                        <p:attrNameLst>
                                          <p:attrName>ppt_y</p:attrName>
                                        </p:attrNameLst>
                                      </p:cBhvr>
                                      <p:tavLst>
                                        <p:tav tm="0">
                                          <p:val>
                                            <p:strVal val="#ppt_y"/>
                                          </p:val>
                                        </p:tav>
                                        <p:tav tm="100000">
                                          <p:val>
                                            <p:strVal val="#ppt_y"/>
                                          </p:val>
                                        </p:tav>
                                      </p:tavLst>
                                    </p:anim>
                                    <p:anim calcmode="lin" valueType="num">
                                      <p:cBhvr>
                                        <p:cTn id="323" dur="500" fill="hold"/>
                                        <p:tgtEl>
                                          <p:spTgt spid="28696"/>
                                        </p:tgtEl>
                                        <p:attrNameLst>
                                          <p:attrName>ppt_w</p:attrName>
                                        </p:attrNameLst>
                                      </p:cBhvr>
                                      <p:tavLst>
                                        <p:tav tm="0">
                                          <p:val>
                                            <p:fltVal val="0"/>
                                          </p:val>
                                        </p:tav>
                                        <p:tav tm="100000">
                                          <p:val>
                                            <p:strVal val="#ppt_w"/>
                                          </p:val>
                                        </p:tav>
                                      </p:tavLst>
                                    </p:anim>
                                    <p:anim calcmode="lin" valueType="num">
                                      <p:cBhvr>
                                        <p:cTn id="324" dur="500" fill="hold"/>
                                        <p:tgtEl>
                                          <p:spTgt spid="28696"/>
                                        </p:tgtEl>
                                        <p:attrNameLst>
                                          <p:attrName>ppt_h</p:attrName>
                                        </p:attrNameLst>
                                      </p:cBhvr>
                                      <p:tavLst>
                                        <p:tav tm="0">
                                          <p:val>
                                            <p:strVal val="#ppt_h"/>
                                          </p:val>
                                        </p:tav>
                                        <p:tav tm="100000">
                                          <p:val>
                                            <p:strVal val="#ppt_h"/>
                                          </p:val>
                                        </p:tav>
                                      </p:tavLst>
                                    </p:anim>
                                  </p:childTnLst>
                                </p:cTn>
                              </p:par>
                            </p:childTnLst>
                          </p:cTn>
                        </p:par>
                      </p:childTnLst>
                    </p:cTn>
                  </p:par>
                  <p:par>
                    <p:cTn id="325" fill="hold">
                      <p:stCondLst>
                        <p:cond delay="indefinite"/>
                      </p:stCondLst>
                      <p:childTnLst>
                        <p:par>
                          <p:cTn id="326" fill="hold">
                            <p:stCondLst>
                              <p:cond delay="0"/>
                            </p:stCondLst>
                            <p:childTnLst>
                              <p:par>
                                <p:cTn id="327" presetID="2" presetClass="entr" presetSubtype="8" fill="hold" grpId="0" nodeType="clickEffect">
                                  <p:stCondLst>
                                    <p:cond delay="0"/>
                                  </p:stCondLst>
                                  <p:childTnLst>
                                    <p:set>
                                      <p:cBhvr>
                                        <p:cTn id="328" dur="1" fill="hold">
                                          <p:stCondLst>
                                            <p:cond delay="0"/>
                                          </p:stCondLst>
                                        </p:cTn>
                                        <p:tgtEl>
                                          <p:spTgt spid="28733"/>
                                        </p:tgtEl>
                                        <p:attrNameLst>
                                          <p:attrName>style.visibility</p:attrName>
                                        </p:attrNameLst>
                                      </p:cBhvr>
                                      <p:to>
                                        <p:strVal val="visible"/>
                                      </p:to>
                                    </p:set>
                                    <p:anim calcmode="lin" valueType="num">
                                      <p:cBhvr additive="base">
                                        <p:cTn id="329" dur="500" fill="hold"/>
                                        <p:tgtEl>
                                          <p:spTgt spid="28733"/>
                                        </p:tgtEl>
                                        <p:attrNameLst>
                                          <p:attrName>ppt_x</p:attrName>
                                        </p:attrNameLst>
                                      </p:cBhvr>
                                      <p:tavLst>
                                        <p:tav tm="0">
                                          <p:val>
                                            <p:strVal val="0-#ppt_w/2"/>
                                          </p:val>
                                        </p:tav>
                                        <p:tav tm="100000">
                                          <p:val>
                                            <p:strVal val="#ppt_x"/>
                                          </p:val>
                                        </p:tav>
                                      </p:tavLst>
                                    </p:anim>
                                    <p:anim calcmode="lin" valueType="num">
                                      <p:cBhvr additive="base">
                                        <p:cTn id="330" dur="500" fill="hold"/>
                                        <p:tgtEl>
                                          <p:spTgt spid="28733"/>
                                        </p:tgtEl>
                                        <p:attrNameLst>
                                          <p:attrName>ppt_y</p:attrName>
                                        </p:attrNameLst>
                                      </p:cBhvr>
                                      <p:tavLst>
                                        <p:tav tm="0">
                                          <p:val>
                                            <p:strVal val="#ppt_y"/>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2" presetClass="entr" presetSubtype="8" fill="hold" grpId="0" nodeType="clickEffect">
                                  <p:stCondLst>
                                    <p:cond delay="0"/>
                                  </p:stCondLst>
                                  <p:childTnLst>
                                    <p:set>
                                      <p:cBhvr>
                                        <p:cTn id="334" dur="1" fill="hold">
                                          <p:stCondLst>
                                            <p:cond delay="0"/>
                                          </p:stCondLst>
                                        </p:cTn>
                                        <p:tgtEl>
                                          <p:spTgt spid="28734"/>
                                        </p:tgtEl>
                                        <p:attrNameLst>
                                          <p:attrName>style.visibility</p:attrName>
                                        </p:attrNameLst>
                                      </p:cBhvr>
                                      <p:to>
                                        <p:strVal val="visible"/>
                                      </p:to>
                                    </p:set>
                                    <p:anim calcmode="lin" valueType="num">
                                      <p:cBhvr additive="base">
                                        <p:cTn id="335" dur="500" fill="hold"/>
                                        <p:tgtEl>
                                          <p:spTgt spid="28734"/>
                                        </p:tgtEl>
                                        <p:attrNameLst>
                                          <p:attrName>ppt_x</p:attrName>
                                        </p:attrNameLst>
                                      </p:cBhvr>
                                      <p:tavLst>
                                        <p:tav tm="0">
                                          <p:val>
                                            <p:strVal val="0-#ppt_w/2"/>
                                          </p:val>
                                        </p:tav>
                                        <p:tav tm="100000">
                                          <p:val>
                                            <p:strVal val="#ppt_x"/>
                                          </p:val>
                                        </p:tav>
                                      </p:tavLst>
                                    </p:anim>
                                    <p:anim calcmode="lin" valueType="num">
                                      <p:cBhvr additive="base">
                                        <p:cTn id="336" dur="500" fill="hold"/>
                                        <p:tgtEl>
                                          <p:spTgt spid="28734"/>
                                        </p:tgtEl>
                                        <p:attrNameLst>
                                          <p:attrName>ppt_y</p:attrName>
                                        </p:attrNameLst>
                                      </p:cBhvr>
                                      <p:tavLst>
                                        <p:tav tm="0">
                                          <p:val>
                                            <p:strVal val="#ppt_y"/>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presetID="2" presetClass="entr" presetSubtype="8" fill="hold" grpId="0" nodeType="clickEffect">
                                  <p:stCondLst>
                                    <p:cond delay="0"/>
                                  </p:stCondLst>
                                  <p:childTnLst>
                                    <p:set>
                                      <p:cBhvr>
                                        <p:cTn id="340" dur="1" fill="hold">
                                          <p:stCondLst>
                                            <p:cond delay="0"/>
                                          </p:stCondLst>
                                        </p:cTn>
                                        <p:tgtEl>
                                          <p:spTgt spid="28735"/>
                                        </p:tgtEl>
                                        <p:attrNameLst>
                                          <p:attrName>style.visibility</p:attrName>
                                        </p:attrNameLst>
                                      </p:cBhvr>
                                      <p:to>
                                        <p:strVal val="visible"/>
                                      </p:to>
                                    </p:set>
                                    <p:anim calcmode="lin" valueType="num">
                                      <p:cBhvr additive="base">
                                        <p:cTn id="341" dur="500" fill="hold"/>
                                        <p:tgtEl>
                                          <p:spTgt spid="28735"/>
                                        </p:tgtEl>
                                        <p:attrNameLst>
                                          <p:attrName>ppt_x</p:attrName>
                                        </p:attrNameLst>
                                      </p:cBhvr>
                                      <p:tavLst>
                                        <p:tav tm="0">
                                          <p:val>
                                            <p:strVal val="0-#ppt_w/2"/>
                                          </p:val>
                                        </p:tav>
                                        <p:tav tm="100000">
                                          <p:val>
                                            <p:strVal val="#ppt_x"/>
                                          </p:val>
                                        </p:tav>
                                      </p:tavLst>
                                    </p:anim>
                                    <p:anim calcmode="lin" valueType="num">
                                      <p:cBhvr additive="base">
                                        <p:cTn id="342" dur="500" fill="hold"/>
                                        <p:tgtEl>
                                          <p:spTgt spid="28735"/>
                                        </p:tgtEl>
                                        <p:attrNameLst>
                                          <p:attrName>ppt_y</p:attrName>
                                        </p:attrNameLst>
                                      </p:cBhvr>
                                      <p:tavLst>
                                        <p:tav tm="0">
                                          <p:val>
                                            <p:strVal val="#ppt_y"/>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2" presetClass="entr" presetSubtype="1" fill="hold" grpId="0" nodeType="clickEffect">
                                  <p:stCondLst>
                                    <p:cond delay="0"/>
                                  </p:stCondLst>
                                  <p:childTnLst>
                                    <p:set>
                                      <p:cBhvr>
                                        <p:cTn id="346" dur="1" fill="hold">
                                          <p:stCondLst>
                                            <p:cond delay="0"/>
                                          </p:stCondLst>
                                        </p:cTn>
                                        <p:tgtEl>
                                          <p:spTgt spid="28730"/>
                                        </p:tgtEl>
                                        <p:attrNameLst>
                                          <p:attrName>style.visibility</p:attrName>
                                        </p:attrNameLst>
                                      </p:cBhvr>
                                      <p:to>
                                        <p:strVal val="visible"/>
                                      </p:to>
                                    </p:set>
                                    <p:anim calcmode="lin" valueType="num">
                                      <p:cBhvr additive="base">
                                        <p:cTn id="347" dur="500" fill="hold"/>
                                        <p:tgtEl>
                                          <p:spTgt spid="28730"/>
                                        </p:tgtEl>
                                        <p:attrNameLst>
                                          <p:attrName>ppt_x</p:attrName>
                                        </p:attrNameLst>
                                      </p:cBhvr>
                                      <p:tavLst>
                                        <p:tav tm="0">
                                          <p:val>
                                            <p:strVal val="#ppt_x"/>
                                          </p:val>
                                        </p:tav>
                                        <p:tav tm="100000">
                                          <p:val>
                                            <p:strVal val="#ppt_x"/>
                                          </p:val>
                                        </p:tav>
                                      </p:tavLst>
                                    </p:anim>
                                    <p:anim calcmode="lin" valueType="num">
                                      <p:cBhvr additive="base">
                                        <p:cTn id="348" dur="500" fill="hold"/>
                                        <p:tgtEl>
                                          <p:spTgt spid="28730"/>
                                        </p:tgtEl>
                                        <p:attrNameLst>
                                          <p:attrName>ppt_y</p:attrName>
                                        </p:attrNameLst>
                                      </p:cBhvr>
                                      <p:tavLst>
                                        <p:tav tm="0">
                                          <p:val>
                                            <p:strVal val="0-#ppt_h/2"/>
                                          </p:val>
                                        </p:tav>
                                        <p:tav tm="100000">
                                          <p:val>
                                            <p:strVal val="#ppt_y"/>
                                          </p:val>
                                        </p:tav>
                                      </p:tavLst>
                                    </p:anim>
                                  </p:childTnLst>
                                </p:cTn>
                              </p:par>
                            </p:childTnLst>
                          </p:cTn>
                        </p:par>
                      </p:childTnLst>
                    </p:cTn>
                  </p:par>
                  <p:par>
                    <p:cTn id="349" fill="hold">
                      <p:stCondLst>
                        <p:cond delay="indefinite"/>
                      </p:stCondLst>
                      <p:childTnLst>
                        <p:par>
                          <p:cTn id="350" fill="hold">
                            <p:stCondLst>
                              <p:cond delay="0"/>
                            </p:stCondLst>
                            <p:childTnLst>
                              <p:par>
                                <p:cTn id="351" presetID="2" presetClass="entr" presetSubtype="1" fill="hold" grpId="0" nodeType="clickEffect">
                                  <p:stCondLst>
                                    <p:cond delay="0"/>
                                  </p:stCondLst>
                                  <p:childTnLst>
                                    <p:set>
                                      <p:cBhvr>
                                        <p:cTn id="352" dur="1" fill="hold">
                                          <p:stCondLst>
                                            <p:cond delay="0"/>
                                          </p:stCondLst>
                                        </p:cTn>
                                        <p:tgtEl>
                                          <p:spTgt spid="28732"/>
                                        </p:tgtEl>
                                        <p:attrNameLst>
                                          <p:attrName>style.visibility</p:attrName>
                                        </p:attrNameLst>
                                      </p:cBhvr>
                                      <p:to>
                                        <p:strVal val="visible"/>
                                      </p:to>
                                    </p:set>
                                    <p:anim calcmode="lin" valueType="num">
                                      <p:cBhvr additive="base">
                                        <p:cTn id="353" dur="500" fill="hold"/>
                                        <p:tgtEl>
                                          <p:spTgt spid="28732"/>
                                        </p:tgtEl>
                                        <p:attrNameLst>
                                          <p:attrName>ppt_x</p:attrName>
                                        </p:attrNameLst>
                                      </p:cBhvr>
                                      <p:tavLst>
                                        <p:tav tm="0">
                                          <p:val>
                                            <p:strVal val="#ppt_x"/>
                                          </p:val>
                                        </p:tav>
                                        <p:tav tm="100000">
                                          <p:val>
                                            <p:strVal val="#ppt_x"/>
                                          </p:val>
                                        </p:tav>
                                      </p:tavLst>
                                    </p:anim>
                                    <p:anim calcmode="lin" valueType="num">
                                      <p:cBhvr additive="base">
                                        <p:cTn id="354" dur="500" fill="hold"/>
                                        <p:tgtEl>
                                          <p:spTgt spid="28732"/>
                                        </p:tgtEl>
                                        <p:attrNameLst>
                                          <p:attrName>ppt_y</p:attrName>
                                        </p:attrNameLst>
                                      </p:cBhvr>
                                      <p:tavLst>
                                        <p:tav tm="0">
                                          <p:val>
                                            <p:strVal val="0-#ppt_h/2"/>
                                          </p:val>
                                        </p:tav>
                                        <p:tav tm="100000">
                                          <p:val>
                                            <p:strVal val="#ppt_y"/>
                                          </p:val>
                                        </p:tav>
                                      </p:tavLst>
                                    </p:anim>
                                  </p:childTnLst>
                                </p:cTn>
                              </p:par>
                            </p:childTnLst>
                          </p:cTn>
                        </p:par>
                      </p:childTnLst>
                    </p:cTn>
                  </p:par>
                  <p:par>
                    <p:cTn id="355" fill="hold">
                      <p:stCondLst>
                        <p:cond delay="indefinite"/>
                      </p:stCondLst>
                      <p:childTnLst>
                        <p:par>
                          <p:cTn id="356" fill="hold">
                            <p:stCondLst>
                              <p:cond delay="0"/>
                            </p:stCondLst>
                            <p:childTnLst>
                              <p:par>
                                <p:cTn id="357" presetID="2" presetClass="entr" presetSubtype="1" fill="hold" grpId="0" nodeType="clickEffect">
                                  <p:stCondLst>
                                    <p:cond delay="0"/>
                                  </p:stCondLst>
                                  <p:childTnLst>
                                    <p:set>
                                      <p:cBhvr>
                                        <p:cTn id="358" dur="1" fill="hold">
                                          <p:stCondLst>
                                            <p:cond delay="0"/>
                                          </p:stCondLst>
                                        </p:cTn>
                                        <p:tgtEl>
                                          <p:spTgt spid="28731"/>
                                        </p:tgtEl>
                                        <p:attrNameLst>
                                          <p:attrName>style.visibility</p:attrName>
                                        </p:attrNameLst>
                                      </p:cBhvr>
                                      <p:to>
                                        <p:strVal val="visible"/>
                                      </p:to>
                                    </p:set>
                                    <p:anim calcmode="lin" valueType="num">
                                      <p:cBhvr additive="base">
                                        <p:cTn id="359" dur="500" fill="hold"/>
                                        <p:tgtEl>
                                          <p:spTgt spid="28731"/>
                                        </p:tgtEl>
                                        <p:attrNameLst>
                                          <p:attrName>ppt_x</p:attrName>
                                        </p:attrNameLst>
                                      </p:cBhvr>
                                      <p:tavLst>
                                        <p:tav tm="0">
                                          <p:val>
                                            <p:strVal val="#ppt_x"/>
                                          </p:val>
                                        </p:tav>
                                        <p:tav tm="100000">
                                          <p:val>
                                            <p:strVal val="#ppt_x"/>
                                          </p:val>
                                        </p:tav>
                                      </p:tavLst>
                                    </p:anim>
                                    <p:anim calcmode="lin" valueType="num">
                                      <p:cBhvr additive="base">
                                        <p:cTn id="360" dur="500" fill="hold"/>
                                        <p:tgtEl>
                                          <p:spTgt spid="28731"/>
                                        </p:tgtEl>
                                        <p:attrNameLst>
                                          <p:attrName>ppt_y</p:attrName>
                                        </p:attrNameLst>
                                      </p:cBhvr>
                                      <p:tavLst>
                                        <p:tav tm="0">
                                          <p:val>
                                            <p:strVal val="0-#ppt_h/2"/>
                                          </p:val>
                                        </p:tav>
                                        <p:tav tm="100000">
                                          <p:val>
                                            <p:strVal val="#ppt_y"/>
                                          </p:val>
                                        </p:tav>
                                      </p:tavLst>
                                    </p:anim>
                                  </p:childTnLst>
                                </p:cTn>
                              </p:par>
                            </p:childTnLst>
                          </p:cTn>
                        </p:par>
                      </p:childTnLst>
                    </p:cTn>
                  </p:par>
                  <p:par>
                    <p:cTn id="361" fill="hold">
                      <p:stCondLst>
                        <p:cond delay="indefinite"/>
                      </p:stCondLst>
                      <p:childTnLst>
                        <p:par>
                          <p:cTn id="362" fill="hold">
                            <p:stCondLst>
                              <p:cond delay="0"/>
                            </p:stCondLst>
                            <p:childTnLst>
                              <p:par>
                                <p:cTn id="363" presetID="17" presetClass="entr" presetSubtype="8" fill="hold" grpId="0" nodeType="clickEffect">
                                  <p:stCondLst>
                                    <p:cond delay="0"/>
                                  </p:stCondLst>
                                  <p:childTnLst>
                                    <p:set>
                                      <p:cBhvr>
                                        <p:cTn id="364" dur="1" fill="hold">
                                          <p:stCondLst>
                                            <p:cond delay="0"/>
                                          </p:stCondLst>
                                        </p:cTn>
                                        <p:tgtEl>
                                          <p:spTgt spid="28736"/>
                                        </p:tgtEl>
                                        <p:attrNameLst>
                                          <p:attrName>style.visibility</p:attrName>
                                        </p:attrNameLst>
                                      </p:cBhvr>
                                      <p:to>
                                        <p:strVal val="visible"/>
                                      </p:to>
                                    </p:set>
                                    <p:anim calcmode="lin" valueType="num">
                                      <p:cBhvr>
                                        <p:cTn id="365" dur="500" fill="hold"/>
                                        <p:tgtEl>
                                          <p:spTgt spid="28736"/>
                                        </p:tgtEl>
                                        <p:attrNameLst>
                                          <p:attrName>ppt_x</p:attrName>
                                        </p:attrNameLst>
                                      </p:cBhvr>
                                      <p:tavLst>
                                        <p:tav tm="0">
                                          <p:val>
                                            <p:strVal val="#ppt_x-#ppt_w/2"/>
                                          </p:val>
                                        </p:tav>
                                        <p:tav tm="100000">
                                          <p:val>
                                            <p:strVal val="#ppt_x"/>
                                          </p:val>
                                        </p:tav>
                                      </p:tavLst>
                                    </p:anim>
                                    <p:anim calcmode="lin" valueType="num">
                                      <p:cBhvr>
                                        <p:cTn id="366" dur="500" fill="hold"/>
                                        <p:tgtEl>
                                          <p:spTgt spid="28736"/>
                                        </p:tgtEl>
                                        <p:attrNameLst>
                                          <p:attrName>ppt_y</p:attrName>
                                        </p:attrNameLst>
                                      </p:cBhvr>
                                      <p:tavLst>
                                        <p:tav tm="0">
                                          <p:val>
                                            <p:strVal val="#ppt_y"/>
                                          </p:val>
                                        </p:tav>
                                        <p:tav tm="100000">
                                          <p:val>
                                            <p:strVal val="#ppt_y"/>
                                          </p:val>
                                        </p:tav>
                                      </p:tavLst>
                                    </p:anim>
                                    <p:anim calcmode="lin" valueType="num">
                                      <p:cBhvr>
                                        <p:cTn id="367" dur="500" fill="hold"/>
                                        <p:tgtEl>
                                          <p:spTgt spid="28736"/>
                                        </p:tgtEl>
                                        <p:attrNameLst>
                                          <p:attrName>ppt_w</p:attrName>
                                        </p:attrNameLst>
                                      </p:cBhvr>
                                      <p:tavLst>
                                        <p:tav tm="0">
                                          <p:val>
                                            <p:fltVal val="0"/>
                                          </p:val>
                                        </p:tav>
                                        <p:tav tm="100000">
                                          <p:val>
                                            <p:strVal val="#ppt_w"/>
                                          </p:val>
                                        </p:tav>
                                      </p:tavLst>
                                    </p:anim>
                                    <p:anim calcmode="lin" valueType="num">
                                      <p:cBhvr>
                                        <p:cTn id="368" dur="500" fill="hold"/>
                                        <p:tgtEl>
                                          <p:spTgt spid="28736"/>
                                        </p:tgtEl>
                                        <p:attrNameLst>
                                          <p:attrName>ppt_h</p:attrName>
                                        </p:attrNameLst>
                                      </p:cBhvr>
                                      <p:tavLst>
                                        <p:tav tm="0">
                                          <p:val>
                                            <p:strVal val="#ppt_h"/>
                                          </p:val>
                                        </p:tav>
                                        <p:tav tm="100000">
                                          <p:val>
                                            <p:strVal val="#ppt_h"/>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1" fill="hold" grpId="0" nodeType="clickEffect">
                                  <p:stCondLst>
                                    <p:cond delay="0"/>
                                  </p:stCondLst>
                                  <p:childTnLst>
                                    <p:set>
                                      <p:cBhvr>
                                        <p:cTn id="372" dur="1" fill="hold">
                                          <p:stCondLst>
                                            <p:cond delay="0"/>
                                          </p:stCondLst>
                                        </p:cTn>
                                        <p:tgtEl>
                                          <p:spTgt spid="28738"/>
                                        </p:tgtEl>
                                        <p:attrNameLst>
                                          <p:attrName>style.visibility</p:attrName>
                                        </p:attrNameLst>
                                      </p:cBhvr>
                                      <p:to>
                                        <p:strVal val="visible"/>
                                      </p:to>
                                    </p:set>
                                    <p:anim calcmode="lin" valueType="num">
                                      <p:cBhvr additive="base">
                                        <p:cTn id="373" dur="500" fill="hold"/>
                                        <p:tgtEl>
                                          <p:spTgt spid="28738"/>
                                        </p:tgtEl>
                                        <p:attrNameLst>
                                          <p:attrName>ppt_x</p:attrName>
                                        </p:attrNameLst>
                                      </p:cBhvr>
                                      <p:tavLst>
                                        <p:tav tm="0">
                                          <p:val>
                                            <p:strVal val="#ppt_x"/>
                                          </p:val>
                                        </p:tav>
                                        <p:tav tm="100000">
                                          <p:val>
                                            <p:strVal val="#ppt_x"/>
                                          </p:val>
                                        </p:tav>
                                      </p:tavLst>
                                    </p:anim>
                                    <p:anim calcmode="lin" valueType="num">
                                      <p:cBhvr additive="base">
                                        <p:cTn id="374" dur="500" fill="hold"/>
                                        <p:tgtEl>
                                          <p:spTgt spid="28738"/>
                                        </p:tgtEl>
                                        <p:attrNameLst>
                                          <p:attrName>ppt_y</p:attrName>
                                        </p:attrNameLst>
                                      </p:cBhvr>
                                      <p:tavLst>
                                        <p:tav tm="0">
                                          <p:val>
                                            <p:strVal val="0-#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1" fill="hold" grpId="0" nodeType="clickEffect">
                                  <p:stCondLst>
                                    <p:cond delay="0"/>
                                  </p:stCondLst>
                                  <p:childTnLst>
                                    <p:set>
                                      <p:cBhvr>
                                        <p:cTn id="378" dur="1" fill="hold">
                                          <p:stCondLst>
                                            <p:cond delay="0"/>
                                          </p:stCondLst>
                                        </p:cTn>
                                        <p:tgtEl>
                                          <p:spTgt spid="28737"/>
                                        </p:tgtEl>
                                        <p:attrNameLst>
                                          <p:attrName>style.visibility</p:attrName>
                                        </p:attrNameLst>
                                      </p:cBhvr>
                                      <p:to>
                                        <p:strVal val="visible"/>
                                      </p:to>
                                    </p:set>
                                    <p:anim calcmode="lin" valueType="num">
                                      <p:cBhvr additive="base">
                                        <p:cTn id="379" dur="500" fill="hold"/>
                                        <p:tgtEl>
                                          <p:spTgt spid="28737"/>
                                        </p:tgtEl>
                                        <p:attrNameLst>
                                          <p:attrName>ppt_x</p:attrName>
                                        </p:attrNameLst>
                                      </p:cBhvr>
                                      <p:tavLst>
                                        <p:tav tm="0">
                                          <p:val>
                                            <p:strVal val="#ppt_x"/>
                                          </p:val>
                                        </p:tav>
                                        <p:tav tm="100000">
                                          <p:val>
                                            <p:strVal val="#ppt_x"/>
                                          </p:val>
                                        </p:tav>
                                      </p:tavLst>
                                    </p:anim>
                                    <p:anim calcmode="lin" valueType="num">
                                      <p:cBhvr additive="base">
                                        <p:cTn id="380" dur="500" fill="hold"/>
                                        <p:tgtEl>
                                          <p:spTgt spid="28737"/>
                                        </p:tgtEl>
                                        <p:attrNameLst>
                                          <p:attrName>ppt_y</p:attrName>
                                        </p:attrNameLst>
                                      </p:cBhvr>
                                      <p:tavLst>
                                        <p:tav tm="0">
                                          <p:val>
                                            <p:strVal val="0-#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18" presetClass="entr" presetSubtype="12" fill="hold" grpId="0" nodeType="clickEffect">
                                  <p:stCondLst>
                                    <p:cond delay="0"/>
                                  </p:stCondLst>
                                  <p:childTnLst>
                                    <p:set>
                                      <p:cBhvr>
                                        <p:cTn id="384" dur="1" fill="hold">
                                          <p:stCondLst>
                                            <p:cond delay="0"/>
                                          </p:stCondLst>
                                        </p:cTn>
                                        <p:tgtEl>
                                          <p:spTgt spid="28697"/>
                                        </p:tgtEl>
                                        <p:attrNameLst>
                                          <p:attrName>style.visibility</p:attrName>
                                        </p:attrNameLst>
                                      </p:cBhvr>
                                      <p:to>
                                        <p:strVal val="visible"/>
                                      </p:to>
                                    </p:set>
                                    <p:animEffect transition="in" filter="strips(downLeft)">
                                      <p:cBhvr>
                                        <p:cTn id="385" dur="500"/>
                                        <p:tgtEl>
                                          <p:spTgt spid="28697"/>
                                        </p:tgtEl>
                                      </p:cBhvr>
                                    </p:animEffect>
                                  </p:childTnLst>
                                </p:cTn>
                              </p:par>
                            </p:childTnLst>
                          </p:cTn>
                        </p:par>
                      </p:childTnLst>
                    </p:cTn>
                  </p:par>
                  <p:par>
                    <p:cTn id="386" fill="hold">
                      <p:stCondLst>
                        <p:cond delay="indefinite"/>
                      </p:stCondLst>
                      <p:childTnLst>
                        <p:par>
                          <p:cTn id="387" fill="hold">
                            <p:stCondLst>
                              <p:cond delay="0"/>
                            </p:stCondLst>
                            <p:childTnLst>
                              <p:par>
                                <p:cTn id="388" presetID="18" presetClass="entr" presetSubtype="6" fill="hold" grpId="0" nodeType="clickEffect">
                                  <p:stCondLst>
                                    <p:cond delay="0"/>
                                  </p:stCondLst>
                                  <p:childTnLst>
                                    <p:set>
                                      <p:cBhvr>
                                        <p:cTn id="389" dur="1" fill="hold">
                                          <p:stCondLst>
                                            <p:cond delay="0"/>
                                          </p:stCondLst>
                                        </p:cTn>
                                        <p:tgtEl>
                                          <p:spTgt spid="28698"/>
                                        </p:tgtEl>
                                        <p:attrNameLst>
                                          <p:attrName>style.visibility</p:attrName>
                                        </p:attrNameLst>
                                      </p:cBhvr>
                                      <p:to>
                                        <p:strVal val="visible"/>
                                      </p:to>
                                    </p:set>
                                    <p:animEffect transition="in" filter="strips(downRight)">
                                      <p:cBhvr>
                                        <p:cTn id="390" dur="500"/>
                                        <p:tgtEl>
                                          <p:spTgt spid="28698"/>
                                        </p:tgtEl>
                                      </p:cBhvr>
                                    </p:animEffect>
                                  </p:childTnLst>
                                </p:cTn>
                              </p:par>
                            </p:childTnLst>
                          </p:cTn>
                        </p:par>
                      </p:childTnLst>
                    </p:cTn>
                  </p:par>
                  <p:par>
                    <p:cTn id="391" fill="hold">
                      <p:stCondLst>
                        <p:cond delay="indefinite"/>
                      </p:stCondLst>
                      <p:childTnLst>
                        <p:par>
                          <p:cTn id="392" fill="hold">
                            <p:stCondLst>
                              <p:cond delay="0"/>
                            </p:stCondLst>
                            <p:childTnLst>
                              <p:par>
                                <p:cTn id="393" presetID="18" presetClass="entr" presetSubtype="9" fill="hold" grpId="0" nodeType="clickEffect">
                                  <p:stCondLst>
                                    <p:cond delay="0"/>
                                  </p:stCondLst>
                                  <p:childTnLst>
                                    <p:set>
                                      <p:cBhvr>
                                        <p:cTn id="394" dur="1" fill="hold">
                                          <p:stCondLst>
                                            <p:cond delay="0"/>
                                          </p:stCondLst>
                                        </p:cTn>
                                        <p:tgtEl>
                                          <p:spTgt spid="28699"/>
                                        </p:tgtEl>
                                        <p:attrNameLst>
                                          <p:attrName>style.visibility</p:attrName>
                                        </p:attrNameLst>
                                      </p:cBhvr>
                                      <p:to>
                                        <p:strVal val="visible"/>
                                      </p:to>
                                    </p:set>
                                    <p:animEffect transition="in" filter="strips(upLeft)">
                                      <p:cBhvr>
                                        <p:cTn id="395" dur="500"/>
                                        <p:tgtEl>
                                          <p:spTgt spid="28699"/>
                                        </p:tgtEl>
                                      </p:cBhvr>
                                    </p:animEffect>
                                  </p:childTnLst>
                                </p:cTn>
                              </p:par>
                            </p:childTnLst>
                          </p:cTn>
                        </p:par>
                      </p:childTnLst>
                    </p:cTn>
                  </p:par>
                  <p:par>
                    <p:cTn id="396" fill="hold">
                      <p:stCondLst>
                        <p:cond delay="indefinite"/>
                      </p:stCondLst>
                      <p:childTnLst>
                        <p:par>
                          <p:cTn id="397" fill="hold">
                            <p:stCondLst>
                              <p:cond delay="0"/>
                            </p:stCondLst>
                            <p:childTnLst>
                              <p:par>
                                <p:cTn id="398" presetID="23" presetClass="entr" presetSubtype="16" fill="hold" nodeType="clickEffect">
                                  <p:stCondLst>
                                    <p:cond delay="0"/>
                                  </p:stCondLst>
                                  <p:childTnLst>
                                    <p:set>
                                      <p:cBhvr>
                                        <p:cTn id="399" dur="1" fill="hold">
                                          <p:stCondLst>
                                            <p:cond delay="0"/>
                                          </p:stCondLst>
                                        </p:cTn>
                                        <p:tgtEl>
                                          <p:spTgt spid="6"/>
                                        </p:tgtEl>
                                        <p:attrNameLst>
                                          <p:attrName>style.visibility</p:attrName>
                                        </p:attrNameLst>
                                      </p:cBhvr>
                                      <p:to>
                                        <p:strVal val="visible"/>
                                      </p:to>
                                    </p:set>
                                    <p:anim calcmode="lin" valueType="num">
                                      <p:cBhvr>
                                        <p:cTn id="400" dur="500" fill="hold"/>
                                        <p:tgtEl>
                                          <p:spTgt spid="6"/>
                                        </p:tgtEl>
                                        <p:attrNameLst>
                                          <p:attrName>ppt_w</p:attrName>
                                        </p:attrNameLst>
                                      </p:cBhvr>
                                      <p:tavLst>
                                        <p:tav tm="0">
                                          <p:val>
                                            <p:fltVal val="0"/>
                                          </p:val>
                                        </p:tav>
                                        <p:tav tm="100000">
                                          <p:val>
                                            <p:strVal val="#ppt_w"/>
                                          </p:val>
                                        </p:tav>
                                      </p:tavLst>
                                    </p:anim>
                                    <p:anim calcmode="lin" valueType="num">
                                      <p:cBhvr>
                                        <p:cTn id="401"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animBg="1"/>
      <p:bldP spid="28679" grpId="0" animBg="1"/>
      <p:bldP spid="28690" grpId="0" animBg="1"/>
      <p:bldP spid="28691" grpId="0" animBg="1"/>
      <p:bldP spid="28692" grpId="0" animBg="1"/>
      <p:bldP spid="28693" grpId="0" animBg="1"/>
      <p:bldP spid="28694" grpId="0" animBg="1"/>
      <p:bldP spid="28695" grpId="0" animBg="1"/>
      <p:bldP spid="28696" grpId="0" animBg="1"/>
      <p:bldP spid="28697" grpId="0" animBg="1"/>
      <p:bldP spid="28698" grpId="0" animBg="1"/>
      <p:bldP spid="28699" grpId="0" animBg="1"/>
      <p:bldP spid="28700" grpId="0" animBg="1"/>
      <p:bldP spid="28701" grpId="0" animBg="1"/>
      <p:bldP spid="28702" grpId="0" animBg="1"/>
      <p:bldP spid="28703" grpId="0" animBg="1"/>
      <p:bldP spid="28704" grpId="0" animBg="1"/>
      <p:bldP spid="28705" grpId="0" autoUpdateAnimBg="0"/>
      <p:bldP spid="28706" grpId="0" autoUpdateAnimBg="0"/>
      <p:bldP spid="28707" grpId="0" autoUpdateAnimBg="0"/>
      <p:bldP spid="28708" grpId="0" animBg="1"/>
      <p:bldP spid="28709" grpId="0" animBg="1"/>
      <p:bldP spid="28710" grpId="0" animBg="1"/>
      <p:bldP spid="28711" grpId="0" animBg="1"/>
      <p:bldP spid="28712" grpId="0" animBg="1"/>
      <p:bldP spid="28713" grpId="0" animBg="1"/>
      <p:bldP spid="28714" grpId="0" animBg="1"/>
      <p:bldP spid="28715" grpId="0" autoUpdateAnimBg="0"/>
      <p:bldP spid="28716" grpId="0" autoUpdateAnimBg="0"/>
      <p:bldP spid="28717" grpId="0" autoUpdateAnimBg="0"/>
      <p:bldP spid="28718" grpId="0" animBg="1"/>
      <p:bldP spid="28719" grpId="0" autoUpdateAnimBg="0"/>
      <p:bldP spid="28720" grpId="0" autoUpdateAnimBg="0"/>
      <p:bldP spid="28721" grpId="0" autoUpdateAnimBg="0"/>
      <p:bldP spid="28722" grpId="0" autoUpdateAnimBg="0"/>
      <p:bldP spid="28723" grpId="0" autoUpdateAnimBg="0"/>
      <p:bldP spid="28724" grpId="0" animBg="1"/>
      <p:bldP spid="28725" grpId="0" autoUpdateAnimBg="0"/>
      <p:bldP spid="28726" grpId="0" animBg="1"/>
      <p:bldP spid="28727" grpId="0" autoUpdateAnimBg="0"/>
      <p:bldP spid="28728" grpId="0" autoUpdateAnimBg="0"/>
      <p:bldP spid="28729" grpId="0" autoUpdateAnimBg="0"/>
      <p:bldP spid="28730" grpId="0" autoUpdateAnimBg="0"/>
      <p:bldP spid="28731" grpId="0" autoUpdateAnimBg="0"/>
      <p:bldP spid="28732" grpId="0" autoUpdateAnimBg="0"/>
      <p:bldP spid="28733" grpId="0" animBg="1"/>
      <p:bldP spid="28734" grpId="0" animBg="1"/>
      <p:bldP spid="28735" grpId="0" animBg="1"/>
      <p:bldP spid="28736" grpId="0" animBg="1"/>
      <p:bldP spid="28737" grpId="0" autoUpdateAnimBg="0"/>
      <p:bldP spid="28738" grpId="0" animBg="1"/>
      <p:bldP spid="28739" grpId="0" autoUpdateAnimBg="0"/>
      <p:bldP spid="2874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1752600"/>
          </a:xfrm>
          <a:prstGeom prst="rect">
            <a:avLst/>
          </a:prstGeom>
          <a:solidFill>
            <a:srgbClr val="FFCCFF"/>
          </a:solidFill>
          <a:ln w="9525">
            <a:solidFill>
              <a:schemeClr val="tx1"/>
            </a:solidFill>
            <a:miter lim="800000"/>
            <a:headEnd/>
            <a:tailEnd/>
          </a:ln>
        </p:spPr>
        <p:txBody>
          <a:bodyPr wrap="none" anchor="ctr"/>
          <a:lstStyle/>
          <a:p>
            <a:endParaRPr lang="en-IN"/>
          </a:p>
        </p:txBody>
      </p:sp>
      <p:sp>
        <p:nvSpPr>
          <p:cNvPr id="6147" name="Rectangle 3"/>
          <p:cNvSpPr>
            <a:spLocks noChangeArrowheads="1"/>
          </p:cNvSpPr>
          <p:nvPr/>
        </p:nvSpPr>
        <p:spPr bwMode="auto">
          <a:xfrm>
            <a:off x="0" y="5486400"/>
            <a:ext cx="9144000" cy="685800"/>
          </a:xfrm>
          <a:prstGeom prst="rect">
            <a:avLst/>
          </a:prstGeom>
          <a:solidFill>
            <a:srgbClr val="FFCCFF"/>
          </a:solidFill>
          <a:ln w="9525">
            <a:solidFill>
              <a:schemeClr val="tx1"/>
            </a:solidFill>
            <a:miter lim="800000"/>
            <a:headEnd/>
            <a:tailEnd/>
          </a:ln>
        </p:spPr>
        <p:txBody>
          <a:bodyPr wrap="none" anchor="ctr"/>
          <a:lstStyle/>
          <a:p>
            <a:endParaRPr lang="en-IN"/>
          </a:p>
        </p:txBody>
      </p:sp>
      <p:sp>
        <p:nvSpPr>
          <p:cNvPr id="6148" name="Rectangle 4"/>
          <p:cNvSpPr>
            <a:spLocks noChangeArrowheads="1"/>
          </p:cNvSpPr>
          <p:nvPr/>
        </p:nvSpPr>
        <p:spPr bwMode="auto">
          <a:xfrm>
            <a:off x="0" y="4724400"/>
            <a:ext cx="9144000" cy="762000"/>
          </a:xfrm>
          <a:prstGeom prst="rect">
            <a:avLst/>
          </a:prstGeom>
          <a:solidFill>
            <a:srgbClr val="00FFFF"/>
          </a:solidFill>
          <a:ln w="9525">
            <a:solidFill>
              <a:schemeClr val="tx1"/>
            </a:solidFill>
            <a:miter lim="800000"/>
            <a:headEnd/>
            <a:tailEnd/>
          </a:ln>
        </p:spPr>
        <p:txBody>
          <a:bodyPr wrap="none" anchor="ctr"/>
          <a:lstStyle/>
          <a:p>
            <a:endParaRPr lang="en-IN"/>
          </a:p>
        </p:txBody>
      </p:sp>
      <p:sp>
        <p:nvSpPr>
          <p:cNvPr id="6149" name="Rectangle 5"/>
          <p:cNvSpPr>
            <a:spLocks noChangeArrowheads="1"/>
          </p:cNvSpPr>
          <p:nvPr/>
        </p:nvSpPr>
        <p:spPr bwMode="auto">
          <a:xfrm>
            <a:off x="0" y="1752600"/>
            <a:ext cx="9144000" cy="297180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6150" name="Text Box 6"/>
          <p:cNvSpPr txBox="1">
            <a:spLocks noChangeArrowheads="1"/>
          </p:cNvSpPr>
          <p:nvPr/>
        </p:nvSpPr>
        <p:spPr bwMode="auto">
          <a:xfrm>
            <a:off x="515938" y="152400"/>
            <a:ext cx="8628062" cy="4760913"/>
          </a:xfrm>
          <a:prstGeom prst="rect">
            <a:avLst/>
          </a:prstGeom>
          <a:noFill/>
          <a:ln w="9525">
            <a:noFill/>
            <a:miter lim="800000"/>
            <a:headEnd/>
            <a:tailEnd/>
          </a:ln>
        </p:spPr>
        <p:txBody>
          <a:bodyPr wrap="none">
            <a:spAutoFit/>
          </a:bodyPr>
          <a:lstStyle/>
          <a:p>
            <a:pPr marL="457200" indent="-457200"/>
            <a:r>
              <a:rPr lang="en-US" b="1" i="1">
                <a:solidFill>
                  <a:srgbClr val="CC0066"/>
                </a:solidFill>
              </a:rPr>
              <a:t>PROCEDURE OF SOLVING THE PROBLEM:</a:t>
            </a:r>
          </a:p>
          <a:p>
            <a:pPr marL="457200" indent="-457200"/>
            <a:r>
              <a:rPr lang="en-US" sz="1400" b="1"/>
              <a:t>IN THREE STEPS EACH PROBLEM CAN BE SOLVED</a:t>
            </a:r>
            <a:r>
              <a:rPr lang="en-US"/>
              <a:t>:</a:t>
            </a:r>
            <a:r>
              <a:rPr lang="en-US" b="1">
                <a:solidFill>
                  <a:srgbClr val="FF3300"/>
                </a:solidFill>
              </a:rPr>
              <a:t>( As Shown In Previous Illustration )</a:t>
            </a:r>
          </a:p>
          <a:p>
            <a:pPr marL="457200" indent="-457200"/>
            <a:r>
              <a:rPr lang="en-US">
                <a:solidFill>
                  <a:srgbClr val="CC0066"/>
                </a:solidFill>
              </a:rPr>
              <a:t>STEP 1.</a:t>
            </a:r>
            <a:r>
              <a:rPr lang="en-US"/>
              <a:t> </a:t>
            </a:r>
            <a:r>
              <a:rPr lang="en-US">
                <a:solidFill>
                  <a:schemeClr val="accent2"/>
                </a:solidFill>
              </a:rPr>
              <a:t>Assume suitable conditions &amp; draw Fv &amp; Tv of initial position. </a:t>
            </a:r>
          </a:p>
          <a:p>
            <a:pPr marL="457200" indent="-457200"/>
            <a:r>
              <a:rPr lang="en-US">
                <a:solidFill>
                  <a:srgbClr val="CC0066"/>
                </a:solidFill>
              </a:rPr>
              <a:t>STEP 2.</a:t>
            </a:r>
            <a:r>
              <a:rPr lang="en-US"/>
              <a:t> </a:t>
            </a:r>
            <a:r>
              <a:rPr lang="en-US">
                <a:solidFill>
                  <a:schemeClr val="accent2"/>
                </a:solidFill>
              </a:rPr>
              <a:t>Now consider surface inclination &amp; draw 2</a:t>
            </a:r>
            <a:r>
              <a:rPr lang="en-US" baseline="30000">
                <a:solidFill>
                  <a:schemeClr val="accent2"/>
                </a:solidFill>
              </a:rPr>
              <a:t>nd</a:t>
            </a:r>
            <a:r>
              <a:rPr lang="en-US">
                <a:solidFill>
                  <a:schemeClr val="accent2"/>
                </a:solidFill>
              </a:rPr>
              <a:t> Fv &amp; Tv.</a:t>
            </a:r>
          </a:p>
          <a:p>
            <a:pPr marL="457200" indent="-457200"/>
            <a:r>
              <a:rPr lang="en-US">
                <a:solidFill>
                  <a:srgbClr val="CC0066"/>
                </a:solidFill>
              </a:rPr>
              <a:t>STEP 3.</a:t>
            </a:r>
            <a:r>
              <a:rPr lang="en-US"/>
              <a:t> </a:t>
            </a:r>
            <a:r>
              <a:rPr lang="en-US">
                <a:solidFill>
                  <a:schemeClr val="accent2"/>
                </a:solidFill>
              </a:rPr>
              <a:t>After this,consider side/edge inclination and draw 3</a:t>
            </a:r>
            <a:r>
              <a:rPr lang="en-US" baseline="30000">
                <a:solidFill>
                  <a:schemeClr val="accent2"/>
                </a:solidFill>
              </a:rPr>
              <a:t>rd</a:t>
            </a:r>
            <a:r>
              <a:rPr lang="en-US">
                <a:solidFill>
                  <a:schemeClr val="accent2"/>
                </a:solidFill>
              </a:rPr>
              <a:t> ( final) Fv &amp; Tv.</a:t>
            </a:r>
          </a:p>
          <a:p>
            <a:pPr marL="457200" indent="-457200"/>
            <a:endParaRPr lang="en-US" b="1">
              <a:solidFill>
                <a:srgbClr val="339933"/>
              </a:solidFill>
            </a:endParaRPr>
          </a:p>
          <a:p>
            <a:pPr marL="457200" indent="-457200"/>
            <a:r>
              <a:rPr lang="en-US" b="1">
                <a:solidFill>
                  <a:srgbClr val="339933"/>
                </a:solidFill>
              </a:rPr>
              <a:t>ASSUMPTIONS FOR INITIAL POSITION:</a:t>
            </a:r>
          </a:p>
          <a:p>
            <a:pPr marL="457200" indent="-457200"/>
            <a:r>
              <a:rPr lang="en-US"/>
              <a:t>(Initial Position means assuming surface // to HP or VP)</a:t>
            </a:r>
          </a:p>
          <a:p>
            <a:pPr marL="457200" indent="-457200"/>
            <a:r>
              <a:rPr lang="en-US">
                <a:solidFill>
                  <a:srgbClr val="CC0066"/>
                </a:solidFill>
              </a:rPr>
              <a:t>1.If in problem surface is inclined to HP – assume it // HP</a:t>
            </a:r>
          </a:p>
          <a:p>
            <a:pPr marL="457200" indent="-457200"/>
            <a:r>
              <a:rPr lang="en-US">
                <a:solidFill>
                  <a:srgbClr val="CC0066"/>
                </a:solidFill>
              </a:rPr>
              <a:t>              Or   If surface is inclined to VP  – assume it // to VP </a:t>
            </a:r>
          </a:p>
          <a:p>
            <a:pPr marL="457200" indent="-457200"/>
            <a:r>
              <a:rPr lang="en-US">
                <a:solidFill>
                  <a:schemeClr val="accent2"/>
                </a:solidFill>
              </a:rPr>
              <a:t>2. Now if surface is assumed // to HP- It’s TV will show True Shape.</a:t>
            </a:r>
          </a:p>
          <a:p>
            <a:pPr marL="457200" indent="-457200"/>
            <a:r>
              <a:rPr lang="en-US">
                <a:solidFill>
                  <a:schemeClr val="accent2"/>
                </a:solidFill>
              </a:rPr>
              <a:t>    And  If surface is assumed // to VP – It’s FV will show True Shape. </a:t>
            </a:r>
          </a:p>
          <a:p>
            <a:pPr marL="457200" indent="-457200"/>
            <a:r>
              <a:rPr lang="en-US">
                <a:solidFill>
                  <a:srgbClr val="CC0066"/>
                </a:solidFill>
              </a:rPr>
              <a:t>3. Hence begin with drawing TV or FV as True Shape.</a:t>
            </a:r>
          </a:p>
          <a:p>
            <a:pPr marL="457200" indent="-457200"/>
            <a:r>
              <a:rPr lang="en-US">
                <a:solidFill>
                  <a:schemeClr val="accent2"/>
                </a:solidFill>
              </a:rPr>
              <a:t>4. While drawing this True Shape – </a:t>
            </a:r>
          </a:p>
          <a:p>
            <a:pPr marL="457200" indent="-457200"/>
            <a:r>
              <a:rPr lang="en-US">
                <a:solidFill>
                  <a:schemeClr val="accent2"/>
                </a:solidFill>
              </a:rPr>
              <a:t>    keep one side/edge ( which is making inclination) perpendicular to xy line</a:t>
            </a:r>
          </a:p>
          <a:p>
            <a:pPr marL="457200" indent="-457200"/>
            <a:r>
              <a:rPr lang="en-US">
                <a:solidFill>
                  <a:schemeClr val="accent2"/>
                </a:solidFill>
              </a:rPr>
              <a:t>    ( similar to pair no.         on previous page illustration ).</a:t>
            </a:r>
          </a:p>
          <a:p>
            <a:pPr marL="457200" indent="-457200"/>
            <a:r>
              <a:rPr lang="en-US"/>
              <a:t>      </a:t>
            </a:r>
          </a:p>
        </p:txBody>
      </p:sp>
      <p:grpSp>
        <p:nvGrpSpPr>
          <p:cNvPr id="6151" name="Group 7"/>
          <p:cNvGrpSpPr>
            <a:grpSpLocks/>
          </p:cNvGrpSpPr>
          <p:nvPr/>
        </p:nvGrpSpPr>
        <p:grpSpPr bwMode="auto">
          <a:xfrm>
            <a:off x="2838450" y="4343400"/>
            <a:ext cx="381000" cy="381000"/>
            <a:chOff x="1932" y="2904"/>
            <a:chExt cx="240" cy="240"/>
          </a:xfrm>
        </p:grpSpPr>
        <p:sp>
          <p:nvSpPr>
            <p:cNvPr id="6170" name="Oval 8"/>
            <p:cNvSpPr>
              <a:spLocks noChangeArrowheads="1"/>
            </p:cNvSpPr>
            <p:nvPr/>
          </p:nvSpPr>
          <p:spPr bwMode="auto">
            <a:xfrm>
              <a:off x="1932" y="2904"/>
              <a:ext cx="240" cy="240"/>
            </a:xfrm>
            <a:prstGeom prst="ellipse">
              <a:avLst/>
            </a:prstGeom>
            <a:solidFill>
              <a:srgbClr val="00FF00"/>
            </a:solidFill>
            <a:ln w="9525">
              <a:solidFill>
                <a:schemeClr val="tx1"/>
              </a:solidFill>
              <a:round/>
              <a:headEnd/>
              <a:tailEnd/>
            </a:ln>
          </p:spPr>
          <p:txBody>
            <a:bodyPr wrap="none" anchor="ctr"/>
            <a:lstStyle/>
            <a:p>
              <a:endParaRPr lang="en-IN"/>
            </a:p>
          </p:txBody>
        </p:sp>
        <p:sp>
          <p:nvSpPr>
            <p:cNvPr id="6171" name="Text Box 9"/>
            <p:cNvSpPr txBox="1">
              <a:spLocks noChangeArrowheads="1"/>
            </p:cNvSpPr>
            <p:nvPr/>
          </p:nvSpPr>
          <p:spPr bwMode="auto">
            <a:xfrm>
              <a:off x="1966" y="2935"/>
              <a:ext cx="197" cy="192"/>
            </a:xfrm>
            <a:prstGeom prst="rect">
              <a:avLst/>
            </a:prstGeom>
            <a:noFill/>
            <a:ln w="9525">
              <a:noFill/>
              <a:miter lim="800000"/>
              <a:headEnd/>
              <a:tailEnd/>
            </a:ln>
          </p:spPr>
          <p:txBody>
            <a:bodyPr wrap="none">
              <a:spAutoFit/>
            </a:bodyPr>
            <a:lstStyle/>
            <a:p>
              <a:pPr algn="ctr"/>
              <a:r>
                <a:rPr lang="en-US" sz="1400" b="1"/>
                <a:t>A</a:t>
              </a:r>
            </a:p>
          </p:txBody>
        </p:sp>
      </p:grpSp>
      <p:grpSp>
        <p:nvGrpSpPr>
          <p:cNvPr id="6152" name="Group 10"/>
          <p:cNvGrpSpPr>
            <a:grpSpLocks/>
          </p:cNvGrpSpPr>
          <p:nvPr/>
        </p:nvGrpSpPr>
        <p:grpSpPr bwMode="auto">
          <a:xfrm>
            <a:off x="25400" y="4800600"/>
            <a:ext cx="9193213" cy="636588"/>
            <a:chOff x="-7" y="3295"/>
            <a:chExt cx="5791" cy="401"/>
          </a:xfrm>
        </p:grpSpPr>
        <p:grpSp>
          <p:nvGrpSpPr>
            <p:cNvPr id="6166" name="Group 11"/>
            <p:cNvGrpSpPr>
              <a:grpSpLocks/>
            </p:cNvGrpSpPr>
            <p:nvPr/>
          </p:nvGrpSpPr>
          <p:grpSpPr bwMode="auto">
            <a:xfrm>
              <a:off x="2248" y="3456"/>
              <a:ext cx="240" cy="240"/>
              <a:chOff x="1932" y="2904"/>
              <a:chExt cx="240" cy="240"/>
            </a:xfrm>
          </p:grpSpPr>
          <p:sp>
            <p:nvSpPr>
              <p:cNvPr id="6168" name="Oval 12"/>
              <p:cNvSpPr>
                <a:spLocks noChangeArrowheads="1"/>
              </p:cNvSpPr>
              <p:nvPr/>
            </p:nvSpPr>
            <p:spPr bwMode="auto">
              <a:xfrm>
                <a:off x="1932" y="2904"/>
                <a:ext cx="240" cy="240"/>
              </a:xfrm>
              <a:prstGeom prst="ellipse">
                <a:avLst/>
              </a:prstGeom>
              <a:solidFill>
                <a:srgbClr val="00FF00"/>
              </a:solidFill>
              <a:ln w="9525">
                <a:solidFill>
                  <a:schemeClr val="tx1"/>
                </a:solidFill>
                <a:round/>
                <a:headEnd/>
                <a:tailEnd/>
              </a:ln>
            </p:spPr>
            <p:txBody>
              <a:bodyPr wrap="none" anchor="ctr"/>
              <a:lstStyle/>
              <a:p>
                <a:endParaRPr lang="en-IN"/>
              </a:p>
            </p:txBody>
          </p:sp>
          <p:sp>
            <p:nvSpPr>
              <p:cNvPr id="6169" name="Text Box 13"/>
              <p:cNvSpPr txBox="1">
                <a:spLocks noChangeArrowheads="1"/>
              </p:cNvSpPr>
              <p:nvPr/>
            </p:nvSpPr>
            <p:spPr bwMode="auto">
              <a:xfrm>
                <a:off x="1966" y="2935"/>
                <a:ext cx="197" cy="192"/>
              </a:xfrm>
              <a:prstGeom prst="rect">
                <a:avLst/>
              </a:prstGeom>
              <a:noFill/>
              <a:ln w="9525">
                <a:noFill/>
                <a:miter lim="800000"/>
                <a:headEnd/>
                <a:tailEnd/>
              </a:ln>
            </p:spPr>
            <p:txBody>
              <a:bodyPr wrap="none">
                <a:spAutoFit/>
              </a:bodyPr>
              <a:lstStyle/>
              <a:p>
                <a:pPr algn="ctr"/>
                <a:r>
                  <a:rPr lang="en-US" sz="1400" b="1"/>
                  <a:t>B</a:t>
                </a:r>
              </a:p>
            </p:txBody>
          </p:sp>
        </p:grpSp>
        <p:sp>
          <p:nvSpPr>
            <p:cNvPr id="6167" name="Text Box 14"/>
            <p:cNvSpPr txBox="1">
              <a:spLocks noChangeArrowheads="1"/>
            </p:cNvSpPr>
            <p:nvPr/>
          </p:nvSpPr>
          <p:spPr bwMode="auto">
            <a:xfrm>
              <a:off x="-7" y="3295"/>
              <a:ext cx="5791" cy="366"/>
            </a:xfrm>
            <a:prstGeom prst="rect">
              <a:avLst/>
            </a:prstGeom>
            <a:noFill/>
            <a:ln w="9525">
              <a:noFill/>
              <a:miter lim="800000"/>
              <a:headEnd/>
              <a:tailEnd/>
            </a:ln>
          </p:spPr>
          <p:txBody>
            <a:bodyPr wrap="none">
              <a:spAutoFit/>
            </a:bodyPr>
            <a:lstStyle/>
            <a:p>
              <a:pPr algn="ctr"/>
              <a:r>
                <a:rPr lang="en-US" sz="1600" b="1">
                  <a:solidFill>
                    <a:srgbClr val="FF3399"/>
                  </a:solidFill>
                </a:rPr>
                <a:t>Now Complete STEP 2. By making surface inclined to the resp plane &amp; project it’s other view.</a:t>
              </a:r>
            </a:p>
            <a:p>
              <a:pPr algn="ctr"/>
              <a:r>
                <a:rPr lang="en-US" sz="1600" b="1" i="1">
                  <a:solidFill>
                    <a:srgbClr val="FF3399"/>
                  </a:solidFill>
                </a:rPr>
                <a:t>(Ref. 2</a:t>
              </a:r>
              <a:r>
                <a:rPr lang="en-US" sz="1600" b="1" i="1" baseline="30000">
                  <a:solidFill>
                    <a:srgbClr val="FF3399"/>
                  </a:solidFill>
                </a:rPr>
                <a:t>nd</a:t>
              </a:r>
              <a:r>
                <a:rPr lang="en-US" sz="1600" b="1" i="1">
                  <a:solidFill>
                    <a:srgbClr val="FF3399"/>
                  </a:solidFill>
                </a:rPr>
                <a:t> pair            on previous page illustration</a:t>
              </a:r>
              <a:r>
                <a:rPr lang="en-US" sz="1400"/>
                <a:t> )</a:t>
              </a:r>
            </a:p>
          </p:txBody>
        </p:sp>
      </p:grpSp>
      <p:grpSp>
        <p:nvGrpSpPr>
          <p:cNvPr id="6153" name="Group 15"/>
          <p:cNvGrpSpPr>
            <a:grpSpLocks/>
          </p:cNvGrpSpPr>
          <p:nvPr/>
        </p:nvGrpSpPr>
        <p:grpSpPr bwMode="auto">
          <a:xfrm>
            <a:off x="122238" y="5486400"/>
            <a:ext cx="8934450" cy="647700"/>
            <a:chOff x="77" y="3744"/>
            <a:chExt cx="5628" cy="408"/>
          </a:xfrm>
        </p:grpSpPr>
        <p:grpSp>
          <p:nvGrpSpPr>
            <p:cNvPr id="6162" name="Group 16"/>
            <p:cNvGrpSpPr>
              <a:grpSpLocks/>
            </p:cNvGrpSpPr>
            <p:nvPr/>
          </p:nvGrpSpPr>
          <p:grpSpPr bwMode="auto">
            <a:xfrm>
              <a:off x="2256" y="3912"/>
              <a:ext cx="240" cy="240"/>
              <a:chOff x="1932" y="2904"/>
              <a:chExt cx="240" cy="240"/>
            </a:xfrm>
          </p:grpSpPr>
          <p:sp>
            <p:nvSpPr>
              <p:cNvPr id="6164" name="Oval 17"/>
              <p:cNvSpPr>
                <a:spLocks noChangeArrowheads="1"/>
              </p:cNvSpPr>
              <p:nvPr/>
            </p:nvSpPr>
            <p:spPr bwMode="auto">
              <a:xfrm>
                <a:off x="1932" y="2904"/>
                <a:ext cx="240" cy="240"/>
              </a:xfrm>
              <a:prstGeom prst="ellipse">
                <a:avLst/>
              </a:prstGeom>
              <a:solidFill>
                <a:srgbClr val="00FF00"/>
              </a:solidFill>
              <a:ln w="9525">
                <a:solidFill>
                  <a:schemeClr val="tx1"/>
                </a:solidFill>
                <a:round/>
                <a:headEnd/>
                <a:tailEnd/>
              </a:ln>
            </p:spPr>
            <p:txBody>
              <a:bodyPr wrap="none" anchor="ctr"/>
              <a:lstStyle/>
              <a:p>
                <a:endParaRPr lang="en-IN"/>
              </a:p>
            </p:txBody>
          </p:sp>
          <p:sp>
            <p:nvSpPr>
              <p:cNvPr id="6165" name="Text Box 18"/>
              <p:cNvSpPr txBox="1">
                <a:spLocks noChangeArrowheads="1"/>
              </p:cNvSpPr>
              <p:nvPr/>
            </p:nvSpPr>
            <p:spPr bwMode="auto">
              <a:xfrm>
                <a:off x="1966" y="2935"/>
                <a:ext cx="197" cy="192"/>
              </a:xfrm>
              <a:prstGeom prst="rect">
                <a:avLst/>
              </a:prstGeom>
              <a:noFill/>
              <a:ln w="9525">
                <a:noFill/>
                <a:miter lim="800000"/>
                <a:headEnd/>
                <a:tailEnd/>
              </a:ln>
            </p:spPr>
            <p:txBody>
              <a:bodyPr wrap="none">
                <a:spAutoFit/>
              </a:bodyPr>
              <a:lstStyle/>
              <a:p>
                <a:pPr algn="ctr"/>
                <a:r>
                  <a:rPr lang="en-US" sz="1400" b="1"/>
                  <a:t>C</a:t>
                </a:r>
              </a:p>
            </p:txBody>
          </p:sp>
        </p:grpSp>
        <p:sp>
          <p:nvSpPr>
            <p:cNvPr id="6163" name="Text Box 19"/>
            <p:cNvSpPr txBox="1">
              <a:spLocks noChangeArrowheads="1"/>
            </p:cNvSpPr>
            <p:nvPr/>
          </p:nvSpPr>
          <p:spPr bwMode="auto">
            <a:xfrm>
              <a:off x="77" y="3744"/>
              <a:ext cx="5628" cy="366"/>
            </a:xfrm>
            <a:prstGeom prst="rect">
              <a:avLst/>
            </a:prstGeom>
            <a:noFill/>
            <a:ln w="9525">
              <a:noFill/>
              <a:miter lim="800000"/>
              <a:headEnd/>
              <a:tailEnd/>
            </a:ln>
          </p:spPr>
          <p:txBody>
            <a:bodyPr wrap="none">
              <a:spAutoFit/>
            </a:bodyPr>
            <a:lstStyle/>
            <a:p>
              <a:pPr algn="ctr"/>
              <a:r>
                <a:rPr lang="en-US" sz="1600" b="1">
                  <a:solidFill>
                    <a:schemeClr val="accent2"/>
                  </a:solidFill>
                </a:rPr>
                <a:t>Now Complete STEP 3. By making side inclined to the resp plane  &amp; project it’s other view.</a:t>
              </a:r>
            </a:p>
            <a:p>
              <a:pPr algn="ctr"/>
              <a:r>
                <a:rPr lang="en-US" sz="1600" b="1" i="1">
                  <a:solidFill>
                    <a:schemeClr val="accent2"/>
                  </a:solidFill>
                </a:rPr>
                <a:t>(Ref. 3</a:t>
              </a:r>
              <a:r>
                <a:rPr lang="en-US" sz="1600" b="1" i="1" baseline="30000">
                  <a:solidFill>
                    <a:schemeClr val="accent2"/>
                  </a:solidFill>
                </a:rPr>
                <a:t>nd</a:t>
              </a:r>
              <a:r>
                <a:rPr lang="en-US" sz="1600" b="1" i="1">
                  <a:solidFill>
                    <a:schemeClr val="accent2"/>
                  </a:solidFill>
                </a:rPr>
                <a:t> pair            on previous page illustration</a:t>
              </a:r>
              <a:r>
                <a:rPr lang="en-US" sz="1400">
                  <a:solidFill>
                    <a:schemeClr val="accent2"/>
                  </a:solidFill>
                </a:rPr>
                <a:t> )</a:t>
              </a:r>
            </a:p>
          </p:txBody>
        </p:sp>
      </p:grpSp>
      <p:grpSp>
        <p:nvGrpSpPr>
          <p:cNvPr id="6155" name="Group 21"/>
          <p:cNvGrpSpPr>
            <a:grpSpLocks/>
          </p:cNvGrpSpPr>
          <p:nvPr/>
        </p:nvGrpSpPr>
        <p:grpSpPr bwMode="auto">
          <a:xfrm>
            <a:off x="8016875" y="46038"/>
            <a:ext cx="1096963" cy="182562"/>
            <a:chOff x="5050" y="29"/>
            <a:chExt cx="691" cy="115"/>
          </a:xfrm>
        </p:grpSpPr>
        <p:sp>
          <p:nvSpPr>
            <p:cNvPr id="6156" name="AutoShape 22">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6157" name="AutoShape 23">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6158" name="AutoShape 24">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6159" name="AutoShape 25">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6160" name="AutoShape 26">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6161" name="AutoShape 27">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533400" y="4237038"/>
            <a:ext cx="7772400" cy="0"/>
          </a:xfrm>
          <a:prstGeom prst="line">
            <a:avLst/>
          </a:prstGeom>
          <a:noFill/>
          <a:ln w="9525">
            <a:solidFill>
              <a:schemeClr val="tx1"/>
            </a:solidFill>
            <a:round/>
            <a:headEnd/>
            <a:tailEnd/>
          </a:ln>
        </p:spPr>
        <p:txBody>
          <a:bodyPr/>
          <a:lstStyle/>
          <a:p>
            <a:endParaRPr lang="en-IN"/>
          </a:p>
        </p:txBody>
      </p:sp>
      <p:sp>
        <p:nvSpPr>
          <p:cNvPr id="10243" name="Text Box 3"/>
          <p:cNvSpPr txBox="1">
            <a:spLocks noChangeArrowheads="1"/>
          </p:cNvSpPr>
          <p:nvPr/>
        </p:nvSpPr>
        <p:spPr bwMode="auto">
          <a:xfrm>
            <a:off x="228600" y="4008438"/>
            <a:ext cx="404813" cy="457200"/>
          </a:xfrm>
          <a:prstGeom prst="rect">
            <a:avLst/>
          </a:prstGeom>
          <a:noFill/>
          <a:ln w="9525">
            <a:noFill/>
            <a:miter lim="800000"/>
            <a:headEnd/>
            <a:tailEnd/>
          </a:ln>
        </p:spPr>
        <p:txBody>
          <a:bodyPr wrap="none">
            <a:spAutoFit/>
          </a:bodyPr>
          <a:lstStyle/>
          <a:p>
            <a:pPr algn="ctr"/>
            <a:r>
              <a:rPr lang="en-US" sz="2400" dirty="0">
                <a:latin typeface="Times New Roman" pitchFamily="18" charset="0"/>
              </a:rPr>
              <a:t>X</a:t>
            </a:r>
          </a:p>
        </p:txBody>
      </p:sp>
      <p:sp>
        <p:nvSpPr>
          <p:cNvPr id="10244" name="Text Box 4"/>
          <p:cNvSpPr txBox="1">
            <a:spLocks noChangeArrowheads="1"/>
          </p:cNvSpPr>
          <p:nvPr/>
        </p:nvSpPr>
        <p:spPr bwMode="auto">
          <a:xfrm>
            <a:off x="8077200" y="3932238"/>
            <a:ext cx="404813" cy="457200"/>
          </a:xfrm>
          <a:prstGeom prst="rect">
            <a:avLst/>
          </a:prstGeom>
          <a:noFill/>
          <a:ln w="9525">
            <a:noFill/>
            <a:miter lim="800000"/>
            <a:headEnd/>
            <a:tailEnd/>
          </a:ln>
        </p:spPr>
        <p:txBody>
          <a:bodyPr wrap="none">
            <a:spAutoFit/>
          </a:bodyPr>
          <a:lstStyle/>
          <a:p>
            <a:pPr algn="ctr"/>
            <a:r>
              <a:rPr lang="en-US" sz="2400">
                <a:latin typeface="Times New Roman" pitchFamily="18" charset="0"/>
              </a:rPr>
              <a:t>Y</a:t>
            </a:r>
          </a:p>
        </p:txBody>
      </p:sp>
      <p:sp>
        <p:nvSpPr>
          <p:cNvPr id="10245" name="Rectangle 5"/>
          <p:cNvSpPr>
            <a:spLocks noChangeArrowheads="1"/>
          </p:cNvSpPr>
          <p:nvPr/>
        </p:nvSpPr>
        <p:spPr bwMode="auto">
          <a:xfrm>
            <a:off x="1219200" y="4694238"/>
            <a:ext cx="2133600" cy="914400"/>
          </a:xfrm>
          <a:prstGeom prst="rect">
            <a:avLst/>
          </a:prstGeom>
          <a:solidFill>
            <a:schemeClr val="accent1"/>
          </a:solidFill>
          <a:ln w="28575">
            <a:solidFill>
              <a:schemeClr val="tx1"/>
            </a:solidFill>
            <a:miter lim="800000"/>
            <a:headEnd/>
            <a:tailEnd/>
          </a:ln>
        </p:spPr>
        <p:txBody>
          <a:bodyPr wrap="none" anchor="ctr"/>
          <a:lstStyle/>
          <a:p>
            <a:endParaRPr lang="en-IN"/>
          </a:p>
        </p:txBody>
      </p:sp>
      <p:sp>
        <p:nvSpPr>
          <p:cNvPr id="10246" name="Text Box 6"/>
          <p:cNvSpPr txBox="1">
            <a:spLocks noChangeArrowheads="1"/>
          </p:cNvSpPr>
          <p:nvPr/>
        </p:nvSpPr>
        <p:spPr bwMode="auto">
          <a:xfrm>
            <a:off x="838200" y="4465638"/>
            <a:ext cx="319088" cy="457200"/>
          </a:xfrm>
          <a:prstGeom prst="rect">
            <a:avLst/>
          </a:prstGeom>
          <a:noFill/>
          <a:ln w="9525">
            <a:noFill/>
            <a:miter lim="800000"/>
            <a:headEnd/>
            <a:tailEnd/>
          </a:ln>
        </p:spPr>
        <p:txBody>
          <a:bodyPr wrap="none">
            <a:spAutoFit/>
          </a:bodyPr>
          <a:lstStyle/>
          <a:p>
            <a:pPr algn="ctr"/>
            <a:r>
              <a:rPr lang="en-US" sz="2400">
                <a:latin typeface="Times New Roman" pitchFamily="18" charset="0"/>
              </a:rPr>
              <a:t>a</a:t>
            </a:r>
          </a:p>
        </p:txBody>
      </p:sp>
      <p:sp>
        <p:nvSpPr>
          <p:cNvPr id="10247" name="Text Box 7"/>
          <p:cNvSpPr txBox="1">
            <a:spLocks noChangeArrowheads="1"/>
          </p:cNvSpPr>
          <p:nvPr/>
        </p:nvSpPr>
        <p:spPr bwMode="auto">
          <a:xfrm>
            <a:off x="762000" y="5456238"/>
            <a:ext cx="6858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b</a:t>
            </a:r>
          </a:p>
        </p:txBody>
      </p:sp>
      <p:sp>
        <p:nvSpPr>
          <p:cNvPr id="10248" name="Text Box 8"/>
          <p:cNvSpPr txBox="1">
            <a:spLocks noChangeArrowheads="1"/>
          </p:cNvSpPr>
          <p:nvPr/>
        </p:nvSpPr>
        <p:spPr bwMode="auto">
          <a:xfrm>
            <a:off x="3276600" y="5380038"/>
            <a:ext cx="5334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c</a:t>
            </a:r>
          </a:p>
        </p:txBody>
      </p:sp>
      <p:sp>
        <p:nvSpPr>
          <p:cNvPr id="10249" name="Text Box 9"/>
          <p:cNvSpPr txBox="1">
            <a:spLocks noChangeArrowheads="1"/>
          </p:cNvSpPr>
          <p:nvPr/>
        </p:nvSpPr>
        <p:spPr bwMode="auto">
          <a:xfrm>
            <a:off x="3352800" y="45418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d</a:t>
            </a:r>
          </a:p>
        </p:txBody>
      </p:sp>
      <p:sp>
        <p:nvSpPr>
          <p:cNvPr id="10250" name="Line 10"/>
          <p:cNvSpPr>
            <a:spLocks noChangeShapeType="1"/>
          </p:cNvSpPr>
          <p:nvPr/>
        </p:nvSpPr>
        <p:spPr bwMode="auto">
          <a:xfrm flipV="1">
            <a:off x="1219200" y="3627438"/>
            <a:ext cx="0" cy="1066800"/>
          </a:xfrm>
          <a:prstGeom prst="line">
            <a:avLst/>
          </a:prstGeom>
          <a:noFill/>
          <a:ln w="3175">
            <a:solidFill>
              <a:schemeClr val="folHlink"/>
            </a:solidFill>
            <a:round/>
            <a:headEnd/>
            <a:tailEnd/>
          </a:ln>
        </p:spPr>
        <p:txBody>
          <a:bodyPr/>
          <a:lstStyle/>
          <a:p>
            <a:endParaRPr lang="en-IN"/>
          </a:p>
        </p:txBody>
      </p:sp>
      <p:sp>
        <p:nvSpPr>
          <p:cNvPr id="10251" name="Line 11"/>
          <p:cNvSpPr>
            <a:spLocks noChangeShapeType="1"/>
          </p:cNvSpPr>
          <p:nvPr/>
        </p:nvSpPr>
        <p:spPr bwMode="auto">
          <a:xfrm flipV="1">
            <a:off x="3352800" y="3627438"/>
            <a:ext cx="0" cy="1066800"/>
          </a:xfrm>
          <a:prstGeom prst="line">
            <a:avLst/>
          </a:prstGeom>
          <a:noFill/>
          <a:ln w="3175">
            <a:solidFill>
              <a:schemeClr val="folHlink"/>
            </a:solidFill>
            <a:round/>
            <a:headEnd/>
            <a:tailEnd/>
          </a:ln>
        </p:spPr>
        <p:txBody>
          <a:bodyPr/>
          <a:lstStyle/>
          <a:p>
            <a:endParaRPr lang="en-IN"/>
          </a:p>
        </p:txBody>
      </p:sp>
      <p:sp>
        <p:nvSpPr>
          <p:cNvPr id="10252" name="Line 12"/>
          <p:cNvSpPr>
            <a:spLocks noChangeShapeType="1"/>
          </p:cNvSpPr>
          <p:nvPr/>
        </p:nvSpPr>
        <p:spPr bwMode="auto">
          <a:xfrm>
            <a:off x="1219200" y="3733800"/>
            <a:ext cx="2133600" cy="0"/>
          </a:xfrm>
          <a:prstGeom prst="line">
            <a:avLst/>
          </a:prstGeom>
          <a:noFill/>
          <a:ln w="28575">
            <a:solidFill>
              <a:schemeClr val="tx1"/>
            </a:solidFill>
            <a:round/>
            <a:headEnd/>
            <a:tailEnd/>
          </a:ln>
        </p:spPr>
        <p:txBody>
          <a:bodyPr/>
          <a:lstStyle/>
          <a:p>
            <a:endParaRPr lang="en-IN"/>
          </a:p>
        </p:txBody>
      </p:sp>
      <p:sp>
        <p:nvSpPr>
          <p:cNvPr id="10253" name="Text Box 13"/>
          <p:cNvSpPr txBox="1">
            <a:spLocks noChangeArrowheads="1"/>
          </p:cNvSpPr>
          <p:nvPr/>
        </p:nvSpPr>
        <p:spPr bwMode="auto">
          <a:xfrm>
            <a:off x="3962400" y="3856038"/>
            <a:ext cx="420688" cy="457200"/>
          </a:xfrm>
          <a:prstGeom prst="rect">
            <a:avLst/>
          </a:prstGeom>
          <a:noFill/>
          <a:ln w="9525">
            <a:noFill/>
            <a:miter lim="800000"/>
            <a:headEnd/>
            <a:tailEnd/>
          </a:ln>
        </p:spPr>
        <p:txBody>
          <a:bodyPr wrap="none">
            <a:spAutoFit/>
          </a:bodyPr>
          <a:lstStyle/>
          <a:p>
            <a:pPr algn="ctr"/>
            <a:r>
              <a:rPr lang="en-US" sz="2400">
                <a:latin typeface="Times New Roman" pitchFamily="18" charset="0"/>
              </a:rPr>
              <a:t>a’</a:t>
            </a:r>
          </a:p>
        </p:txBody>
      </p:sp>
      <p:sp>
        <p:nvSpPr>
          <p:cNvPr id="10254" name="Text Box 14"/>
          <p:cNvSpPr txBox="1">
            <a:spLocks noChangeArrowheads="1"/>
          </p:cNvSpPr>
          <p:nvPr/>
        </p:nvSpPr>
        <p:spPr bwMode="auto">
          <a:xfrm>
            <a:off x="4210050" y="3703638"/>
            <a:ext cx="4381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b’</a:t>
            </a:r>
          </a:p>
        </p:txBody>
      </p:sp>
      <p:sp>
        <p:nvSpPr>
          <p:cNvPr id="10255" name="Text Box 15"/>
          <p:cNvSpPr txBox="1">
            <a:spLocks noChangeArrowheads="1"/>
          </p:cNvSpPr>
          <p:nvPr/>
        </p:nvSpPr>
        <p:spPr bwMode="auto">
          <a:xfrm>
            <a:off x="3276600" y="3246438"/>
            <a:ext cx="4572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c’</a:t>
            </a:r>
          </a:p>
        </p:txBody>
      </p:sp>
      <p:sp>
        <p:nvSpPr>
          <p:cNvPr id="10256" name="Text Box 16"/>
          <p:cNvSpPr txBox="1">
            <a:spLocks noChangeArrowheads="1"/>
          </p:cNvSpPr>
          <p:nvPr/>
        </p:nvSpPr>
        <p:spPr bwMode="auto">
          <a:xfrm>
            <a:off x="3429000" y="3246438"/>
            <a:ext cx="6858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d’</a:t>
            </a:r>
          </a:p>
        </p:txBody>
      </p:sp>
      <p:sp>
        <p:nvSpPr>
          <p:cNvPr id="10257" name="Line 17"/>
          <p:cNvSpPr>
            <a:spLocks noChangeShapeType="1"/>
          </p:cNvSpPr>
          <p:nvPr/>
        </p:nvSpPr>
        <p:spPr bwMode="auto">
          <a:xfrm flipV="1">
            <a:off x="4267200" y="3094038"/>
            <a:ext cx="1219200" cy="1143000"/>
          </a:xfrm>
          <a:prstGeom prst="line">
            <a:avLst/>
          </a:prstGeom>
          <a:noFill/>
          <a:ln w="28575">
            <a:solidFill>
              <a:schemeClr val="tx1"/>
            </a:solidFill>
            <a:round/>
            <a:headEnd/>
            <a:tailEnd/>
          </a:ln>
        </p:spPr>
        <p:txBody>
          <a:bodyPr/>
          <a:lstStyle/>
          <a:p>
            <a:endParaRPr lang="en-IN"/>
          </a:p>
        </p:txBody>
      </p:sp>
      <p:sp>
        <p:nvSpPr>
          <p:cNvPr id="10258" name="Line 18"/>
          <p:cNvSpPr>
            <a:spLocks noChangeShapeType="1"/>
          </p:cNvSpPr>
          <p:nvPr/>
        </p:nvSpPr>
        <p:spPr bwMode="auto">
          <a:xfrm>
            <a:off x="4267200" y="4084638"/>
            <a:ext cx="0" cy="1600200"/>
          </a:xfrm>
          <a:prstGeom prst="line">
            <a:avLst/>
          </a:prstGeom>
          <a:noFill/>
          <a:ln w="3175">
            <a:solidFill>
              <a:schemeClr val="folHlink"/>
            </a:solidFill>
            <a:round/>
            <a:headEnd/>
            <a:tailEnd/>
          </a:ln>
        </p:spPr>
        <p:txBody>
          <a:bodyPr/>
          <a:lstStyle/>
          <a:p>
            <a:endParaRPr lang="en-IN"/>
          </a:p>
        </p:txBody>
      </p:sp>
      <p:sp>
        <p:nvSpPr>
          <p:cNvPr id="10259" name="Line 19"/>
          <p:cNvSpPr>
            <a:spLocks noChangeShapeType="1"/>
          </p:cNvSpPr>
          <p:nvPr/>
        </p:nvSpPr>
        <p:spPr bwMode="auto">
          <a:xfrm>
            <a:off x="5486400" y="2865438"/>
            <a:ext cx="0" cy="2895600"/>
          </a:xfrm>
          <a:prstGeom prst="line">
            <a:avLst/>
          </a:prstGeom>
          <a:noFill/>
          <a:ln w="3175">
            <a:solidFill>
              <a:schemeClr val="folHlink"/>
            </a:solidFill>
            <a:round/>
            <a:headEnd/>
            <a:tailEnd/>
          </a:ln>
        </p:spPr>
        <p:txBody>
          <a:bodyPr/>
          <a:lstStyle/>
          <a:p>
            <a:endParaRPr lang="en-IN"/>
          </a:p>
        </p:txBody>
      </p:sp>
      <p:sp>
        <p:nvSpPr>
          <p:cNvPr id="10260" name="Line 20"/>
          <p:cNvSpPr>
            <a:spLocks noChangeShapeType="1"/>
          </p:cNvSpPr>
          <p:nvPr/>
        </p:nvSpPr>
        <p:spPr bwMode="auto">
          <a:xfrm>
            <a:off x="3352800" y="4694238"/>
            <a:ext cx="2362200" cy="0"/>
          </a:xfrm>
          <a:prstGeom prst="line">
            <a:avLst/>
          </a:prstGeom>
          <a:noFill/>
          <a:ln w="3175">
            <a:solidFill>
              <a:schemeClr val="folHlink"/>
            </a:solidFill>
            <a:round/>
            <a:headEnd/>
            <a:tailEnd/>
          </a:ln>
        </p:spPr>
        <p:txBody>
          <a:bodyPr/>
          <a:lstStyle/>
          <a:p>
            <a:endParaRPr lang="en-IN"/>
          </a:p>
        </p:txBody>
      </p:sp>
      <p:sp>
        <p:nvSpPr>
          <p:cNvPr id="10261" name="Line 21"/>
          <p:cNvSpPr>
            <a:spLocks noChangeShapeType="1"/>
          </p:cNvSpPr>
          <p:nvPr/>
        </p:nvSpPr>
        <p:spPr bwMode="auto">
          <a:xfrm>
            <a:off x="3352800" y="5608638"/>
            <a:ext cx="2362200" cy="0"/>
          </a:xfrm>
          <a:prstGeom prst="line">
            <a:avLst/>
          </a:prstGeom>
          <a:noFill/>
          <a:ln w="3175">
            <a:solidFill>
              <a:schemeClr val="folHlink"/>
            </a:solidFill>
            <a:round/>
            <a:headEnd/>
            <a:tailEnd/>
          </a:ln>
        </p:spPr>
        <p:txBody>
          <a:bodyPr/>
          <a:lstStyle/>
          <a:p>
            <a:endParaRPr lang="en-IN"/>
          </a:p>
        </p:txBody>
      </p:sp>
      <p:sp>
        <p:nvSpPr>
          <p:cNvPr id="10262" name="Text Box 22"/>
          <p:cNvSpPr txBox="1">
            <a:spLocks noChangeArrowheads="1"/>
          </p:cNvSpPr>
          <p:nvPr/>
        </p:nvSpPr>
        <p:spPr bwMode="auto">
          <a:xfrm>
            <a:off x="3810000" y="4465638"/>
            <a:ext cx="6858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a</a:t>
            </a:r>
            <a:r>
              <a:rPr lang="en-US" sz="2400" baseline="-25000">
                <a:latin typeface="Times New Roman" pitchFamily="18" charset="0"/>
              </a:rPr>
              <a:t>1</a:t>
            </a:r>
          </a:p>
        </p:txBody>
      </p:sp>
      <p:sp>
        <p:nvSpPr>
          <p:cNvPr id="10263" name="Text Box 23"/>
          <p:cNvSpPr txBox="1">
            <a:spLocks noChangeArrowheads="1"/>
          </p:cNvSpPr>
          <p:nvPr/>
        </p:nvSpPr>
        <p:spPr bwMode="auto">
          <a:xfrm>
            <a:off x="3987800" y="5456238"/>
            <a:ext cx="4381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b</a:t>
            </a:r>
            <a:r>
              <a:rPr lang="en-US" sz="2400" baseline="-25000">
                <a:latin typeface="Times New Roman" pitchFamily="18" charset="0"/>
              </a:rPr>
              <a:t>1</a:t>
            </a:r>
          </a:p>
        </p:txBody>
      </p:sp>
      <p:sp>
        <p:nvSpPr>
          <p:cNvPr id="10264" name="Text Box 24"/>
          <p:cNvSpPr txBox="1">
            <a:spLocks noChangeArrowheads="1"/>
          </p:cNvSpPr>
          <p:nvPr/>
        </p:nvSpPr>
        <p:spPr bwMode="auto">
          <a:xfrm>
            <a:off x="5334000" y="5456238"/>
            <a:ext cx="6096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c</a:t>
            </a:r>
            <a:r>
              <a:rPr lang="en-US" sz="2400" baseline="-25000">
                <a:latin typeface="Times New Roman" pitchFamily="18" charset="0"/>
              </a:rPr>
              <a:t>1</a:t>
            </a:r>
          </a:p>
        </p:txBody>
      </p:sp>
      <p:sp>
        <p:nvSpPr>
          <p:cNvPr id="10265" name="Text Box 25"/>
          <p:cNvSpPr txBox="1">
            <a:spLocks noChangeArrowheads="1"/>
          </p:cNvSpPr>
          <p:nvPr/>
        </p:nvSpPr>
        <p:spPr bwMode="auto">
          <a:xfrm>
            <a:off x="4724400" y="4465638"/>
            <a:ext cx="18288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d</a:t>
            </a:r>
            <a:r>
              <a:rPr lang="en-US" sz="2400" baseline="-25000">
                <a:latin typeface="Times New Roman" pitchFamily="18" charset="0"/>
              </a:rPr>
              <a:t>1</a:t>
            </a:r>
          </a:p>
        </p:txBody>
      </p:sp>
      <p:sp>
        <p:nvSpPr>
          <p:cNvPr id="10266" name="Rectangle 26"/>
          <p:cNvSpPr>
            <a:spLocks noChangeArrowheads="1"/>
          </p:cNvSpPr>
          <p:nvPr/>
        </p:nvSpPr>
        <p:spPr bwMode="auto">
          <a:xfrm>
            <a:off x="4267200" y="4694238"/>
            <a:ext cx="1219200" cy="914400"/>
          </a:xfrm>
          <a:prstGeom prst="rect">
            <a:avLst/>
          </a:prstGeom>
          <a:solidFill>
            <a:schemeClr val="accent1"/>
          </a:solidFill>
          <a:ln w="28575">
            <a:solidFill>
              <a:schemeClr val="tx1"/>
            </a:solidFill>
            <a:miter lim="800000"/>
            <a:headEnd/>
            <a:tailEnd/>
          </a:ln>
        </p:spPr>
        <p:txBody>
          <a:bodyPr wrap="none" anchor="ctr"/>
          <a:lstStyle/>
          <a:p>
            <a:endParaRPr lang="en-IN"/>
          </a:p>
        </p:txBody>
      </p:sp>
      <p:sp>
        <p:nvSpPr>
          <p:cNvPr id="10267" name="Text Box 27"/>
          <p:cNvSpPr txBox="1">
            <a:spLocks noChangeArrowheads="1"/>
          </p:cNvSpPr>
          <p:nvPr/>
        </p:nvSpPr>
        <p:spPr bwMode="auto">
          <a:xfrm rot="2853562">
            <a:off x="6578600" y="4364038"/>
            <a:ext cx="473075"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a</a:t>
            </a:r>
            <a:r>
              <a:rPr lang="en-US" sz="2400" baseline="-25000">
                <a:latin typeface="Times New Roman" pitchFamily="18" charset="0"/>
              </a:rPr>
              <a:t>1</a:t>
            </a:r>
          </a:p>
        </p:txBody>
      </p:sp>
      <p:sp>
        <p:nvSpPr>
          <p:cNvPr id="10268" name="Text Box 28"/>
          <p:cNvSpPr txBox="1">
            <a:spLocks noChangeArrowheads="1"/>
          </p:cNvSpPr>
          <p:nvPr/>
        </p:nvSpPr>
        <p:spPr bwMode="auto">
          <a:xfrm rot="2853562">
            <a:off x="5946775" y="5041900"/>
            <a:ext cx="438150" cy="457200"/>
          </a:xfrm>
          <a:prstGeom prst="rect">
            <a:avLst/>
          </a:prstGeom>
          <a:noFill/>
          <a:ln w="9525">
            <a:noFill/>
            <a:miter lim="800000"/>
            <a:headEnd/>
            <a:tailEnd/>
          </a:ln>
        </p:spPr>
        <p:txBody>
          <a:bodyPr>
            <a:spAutoFit/>
          </a:bodyPr>
          <a:lstStyle/>
          <a:p>
            <a:pPr algn="ctr"/>
            <a:r>
              <a:rPr lang="en-US" sz="2400">
                <a:latin typeface="Times New Roman" pitchFamily="18" charset="0"/>
              </a:rPr>
              <a:t>b</a:t>
            </a:r>
            <a:r>
              <a:rPr lang="en-US" sz="2400" baseline="-25000">
                <a:latin typeface="Times New Roman" pitchFamily="18" charset="0"/>
              </a:rPr>
              <a:t>1</a:t>
            </a:r>
          </a:p>
        </p:txBody>
      </p:sp>
      <p:sp>
        <p:nvSpPr>
          <p:cNvPr id="10269" name="Text Box 29"/>
          <p:cNvSpPr txBox="1">
            <a:spLocks noChangeArrowheads="1"/>
          </p:cNvSpPr>
          <p:nvPr/>
        </p:nvSpPr>
        <p:spPr bwMode="auto">
          <a:xfrm rot="2853562">
            <a:off x="6796088" y="6096000"/>
            <a:ext cx="6096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c</a:t>
            </a:r>
            <a:r>
              <a:rPr lang="en-US" sz="2400" baseline="-25000">
                <a:latin typeface="Times New Roman" pitchFamily="18" charset="0"/>
              </a:rPr>
              <a:t>1</a:t>
            </a:r>
          </a:p>
        </p:txBody>
      </p:sp>
      <p:sp>
        <p:nvSpPr>
          <p:cNvPr id="10270" name="Text Box 30"/>
          <p:cNvSpPr txBox="1">
            <a:spLocks noChangeArrowheads="1"/>
          </p:cNvSpPr>
          <p:nvPr/>
        </p:nvSpPr>
        <p:spPr bwMode="auto">
          <a:xfrm rot="2853562">
            <a:off x="7624762" y="5440363"/>
            <a:ext cx="504825"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d</a:t>
            </a:r>
            <a:r>
              <a:rPr lang="en-US" sz="2400" baseline="-25000">
                <a:latin typeface="Times New Roman" pitchFamily="18" charset="0"/>
              </a:rPr>
              <a:t>1</a:t>
            </a:r>
          </a:p>
        </p:txBody>
      </p:sp>
      <p:sp>
        <p:nvSpPr>
          <p:cNvPr id="10271" name="Rectangle 31"/>
          <p:cNvSpPr>
            <a:spLocks noChangeArrowheads="1"/>
          </p:cNvSpPr>
          <p:nvPr/>
        </p:nvSpPr>
        <p:spPr bwMode="auto">
          <a:xfrm rot="2853562">
            <a:off x="6372225" y="4945063"/>
            <a:ext cx="1219200" cy="914400"/>
          </a:xfrm>
          <a:prstGeom prst="rect">
            <a:avLst/>
          </a:prstGeom>
          <a:solidFill>
            <a:schemeClr val="accent1"/>
          </a:solidFill>
          <a:ln w="28575">
            <a:solidFill>
              <a:schemeClr val="tx1"/>
            </a:solidFill>
            <a:miter lim="800000"/>
            <a:headEnd/>
            <a:tailEnd/>
          </a:ln>
        </p:spPr>
        <p:txBody>
          <a:bodyPr wrap="none" anchor="ctr"/>
          <a:lstStyle/>
          <a:p>
            <a:endParaRPr lang="en-IN"/>
          </a:p>
        </p:txBody>
      </p:sp>
      <p:sp>
        <p:nvSpPr>
          <p:cNvPr id="10272" name="Line 32"/>
          <p:cNvSpPr>
            <a:spLocks noChangeShapeType="1"/>
          </p:cNvSpPr>
          <p:nvPr/>
        </p:nvSpPr>
        <p:spPr bwMode="auto">
          <a:xfrm flipV="1">
            <a:off x="6858000" y="4237038"/>
            <a:ext cx="457200" cy="457200"/>
          </a:xfrm>
          <a:prstGeom prst="line">
            <a:avLst/>
          </a:prstGeom>
          <a:noFill/>
          <a:ln w="3175">
            <a:solidFill>
              <a:schemeClr val="folHlink"/>
            </a:solidFill>
            <a:round/>
            <a:headEnd/>
            <a:tailEnd/>
          </a:ln>
        </p:spPr>
        <p:txBody>
          <a:bodyPr/>
          <a:lstStyle/>
          <a:p>
            <a:endParaRPr lang="en-IN"/>
          </a:p>
        </p:txBody>
      </p:sp>
      <p:sp>
        <p:nvSpPr>
          <p:cNvPr id="10273" name="Line 33"/>
          <p:cNvSpPr>
            <a:spLocks noChangeShapeType="1"/>
          </p:cNvSpPr>
          <p:nvPr/>
        </p:nvSpPr>
        <p:spPr bwMode="auto">
          <a:xfrm flipV="1">
            <a:off x="6248400" y="2865438"/>
            <a:ext cx="0" cy="2362200"/>
          </a:xfrm>
          <a:prstGeom prst="line">
            <a:avLst/>
          </a:prstGeom>
          <a:noFill/>
          <a:ln w="3175">
            <a:solidFill>
              <a:schemeClr val="folHlink"/>
            </a:solidFill>
            <a:round/>
            <a:headEnd/>
            <a:tailEnd/>
          </a:ln>
        </p:spPr>
        <p:txBody>
          <a:bodyPr/>
          <a:lstStyle/>
          <a:p>
            <a:endParaRPr lang="en-IN"/>
          </a:p>
        </p:txBody>
      </p:sp>
      <p:sp>
        <p:nvSpPr>
          <p:cNvPr id="10274" name="Line 34"/>
          <p:cNvSpPr>
            <a:spLocks noChangeShapeType="1"/>
          </p:cNvSpPr>
          <p:nvPr/>
        </p:nvSpPr>
        <p:spPr bwMode="auto">
          <a:xfrm flipV="1">
            <a:off x="7086600" y="3094038"/>
            <a:ext cx="0" cy="3048000"/>
          </a:xfrm>
          <a:prstGeom prst="line">
            <a:avLst/>
          </a:prstGeom>
          <a:noFill/>
          <a:ln w="3175">
            <a:solidFill>
              <a:schemeClr val="folHlink"/>
            </a:solidFill>
            <a:round/>
            <a:headEnd/>
            <a:tailEnd/>
          </a:ln>
        </p:spPr>
        <p:txBody>
          <a:bodyPr/>
          <a:lstStyle/>
          <a:p>
            <a:endParaRPr lang="en-IN"/>
          </a:p>
        </p:txBody>
      </p:sp>
      <p:sp>
        <p:nvSpPr>
          <p:cNvPr id="10275" name="Line 35"/>
          <p:cNvSpPr>
            <a:spLocks noChangeShapeType="1"/>
          </p:cNvSpPr>
          <p:nvPr/>
        </p:nvSpPr>
        <p:spPr bwMode="auto">
          <a:xfrm flipV="1">
            <a:off x="7713663" y="2789238"/>
            <a:ext cx="0" cy="2743200"/>
          </a:xfrm>
          <a:prstGeom prst="line">
            <a:avLst/>
          </a:prstGeom>
          <a:noFill/>
          <a:ln w="3175">
            <a:solidFill>
              <a:schemeClr val="folHlink"/>
            </a:solidFill>
            <a:round/>
            <a:headEnd/>
            <a:tailEnd/>
          </a:ln>
        </p:spPr>
        <p:txBody>
          <a:bodyPr/>
          <a:lstStyle/>
          <a:p>
            <a:endParaRPr lang="en-IN"/>
          </a:p>
        </p:txBody>
      </p:sp>
      <p:sp>
        <p:nvSpPr>
          <p:cNvPr id="10276" name="Line 36"/>
          <p:cNvSpPr>
            <a:spLocks noChangeShapeType="1"/>
          </p:cNvSpPr>
          <p:nvPr/>
        </p:nvSpPr>
        <p:spPr bwMode="auto">
          <a:xfrm>
            <a:off x="5486400" y="3094038"/>
            <a:ext cx="2590800" cy="0"/>
          </a:xfrm>
          <a:prstGeom prst="line">
            <a:avLst/>
          </a:prstGeom>
          <a:noFill/>
          <a:ln w="3175">
            <a:solidFill>
              <a:schemeClr val="folHlink"/>
            </a:solidFill>
            <a:round/>
            <a:headEnd/>
            <a:tailEnd/>
          </a:ln>
        </p:spPr>
        <p:txBody>
          <a:bodyPr/>
          <a:lstStyle/>
          <a:p>
            <a:endParaRPr lang="en-IN"/>
          </a:p>
        </p:txBody>
      </p:sp>
      <p:sp>
        <p:nvSpPr>
          <p:cNvPr id="10277" name="Oval 37"/>
          <p:cNvSpPr>
            <a:spLocks noChangeArrowheads="1"/>
          </p:cNvSpPr>
          <p:nvPr/>
        </p:nvSpPr>
        <p:spPr bwMode="auto">
          <a:xfrm>
            <a:off x="6213475" y="4219575"/>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278" name="Oval 38"/>
          <p:cNvSpPr>
            <a:spLocks noChangeArrowheads="1"/>
          </p:cNvSpPr>
          <p:nvPr/>
        </p:nvSpPr>
        <p:spPr bwMode="auto">
          <a:xfrm>
            <a:off x="6858000" y="419576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279" name="Oval 39"/>
          <p:cNvSpPr>
            <a:spLocks noChangeArrowheads="1"/>
          </p:cNvSpPr>
          <p:nvPr/>
        </p:nvSpPr>
        <p:spPr bwMode="auto">
          <a:xfrm>
            <a:off x="7051675" y="30591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280" name="Oval 40"/>
          <p:cNvSpPr>
            <a:spLocks noChangeArrowheads="1"/>
          </p:cNvSpPr>
          <p:nvPr/>
        </p:nvSpPr>
        <p:spPr bwMode="auto">
          <a:xfrm>
            <a:off x="7654925" y="30464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281" name="Line 41"/>
          <p:cNvSpPr>
            <a:spLocks noChangeShapeType="1"/>
          </p:cNvSpPr>
          <p:nvPr/>
        </p:nvSpPr>
        <p:spPr bwMode="auto">
          <a:xfrm flipH="1">
            <a:off x="6248400" y="3094038"/>
            <a:ext cx="838200" cy="1143000"/>
          </a:xfrm>
          <a:prstGeom prst="line">
            <a:avLst/>
          </a:prstGeom>
          <a:noFill/>
          <a:ln w="28575">
            <a:solidFill>
              <a:schemeClr val="tx1"/>
            </a:solidFill>
            <a:round/>
            <a:headEnd/>
            <a:tailEnd/>
          </a:ln>
        </p:spPr>
        <p:txBody>
          <a:bodyPr/>
          <a:lstStyle/>
          <a:p>
            <a:endParaRPr lang="en-IN"/>
          </a:p>
        </p:txBody>
      </p:sp>
      <p:sp>
        <p:nvSpPr>
          <p:cNvPr id="10282" name="Line 42"/>
          <p:cNvSpPr>
            <a:spLocks noChangeShapeType="1"/>
          </p:cNvSpPr>
          <p:nvPr/>
        </p:nvSpPr>
        <p:spPr bwMode="auto">
          <a:xfrm flipH="1">
            <a:off x="6934200" y="3094038"/>
            <a:ext cx="762000" cy="1143000"/>
          </a:xfrm>
          <a:prstGeom prst="line">
            <a:avLst/>
          </a:prstGeom>
          <a:noFill/>
          <a:ln w="28575">
            <a:solidFill>
              <a:schemeClr val="tx1"/>
            </a:solidFill>
            <a:round/>
            <a:headEnd/>
            <a:tailEnd/>
          </a:ln>
        </p:spPr>
        <p:txBody>
          <a:bodyPr/>
          <a:lstStyle/>
          <a:p>
            <a:endParaRPr lang="en-IN"/>
          </a:p>
        </p:txBody>
      </p:sp>
      <p:sp>
        <p:nvSpPr>
          <p:cNvPr id="10283" name="Line 43"/>
          <p:cNvSpPr>
            <a:spLocks noChangeShapeType="1"/>
          </p:cNvSpPr>
          <p:nvPr/>
        </p:nvSpPr>
        <p:spPr bwMode="auto">
          <a:xfrm>
            <a:off x="6248400" y="4237038"/>
            <a:ext cx="685800" cy="0"/>
          </a:xfrm>
          <a:prstGeom prst="line">
            <a:avLst/>
          </a:prstGeom>
          <a:noFill/>
          <a:ln w="28575">
            <a:solidFill>
              <a:schemeClr val="tx1"/>
            </a:solidFill>
            <a:round/>
            <a:headEnd/>
            <a:tailEnd/>
          </a:ln>
        </p:spPr>
        <p:txBody>
          <a:bodyPr/>
          <a:lstStyle/>
          <a:p>
            <a:endParaRPr lang="en-IN"/>
          </a:p>
        </p:txBody>
      </p:sp>
      <p:sp>
        <p:nvSpPr>
          <p:cNvPr id="10284" name="Line 44"/>
          <p:cNvSpPr>
            <a:spLocks noChangeShapeType="1"/>
          </p:cNvSpPr>
          <p:nvPr/>
        </p:nvSpPr>
        <p:spPr bwMode="auto">
          <a:xfrm>
            <a:off x="7086600" y="3094038"/>
            <a:ext cx="609600" cy="0"/>
          </a:xfrm>
          <a:prstGeom prst="line">
            <a:avLst/>
          </a:prstGeom>
          <a:noFill/>
          <a:ln w="28575">
            <a:solidFill>
              <a:schemeClr val="tx1"/>
            </a:solidFill>
            <a:round/>
            <a:headEnd/>
            <a:tailEnd/>
          </a:ln>
        </p:spPr>
        <p:txBody>
          <a:bodyPr/>
          <a:lstStyle/>
          <a:p>
            <a:endParaRPr lang="en-IN"/>
          </a:p>
        </p:txBody>
      </p:sp>
      <p:sp>
        <p:nvSpPr>
          <p:cNvPr id="10285" name="Text Box 45"/>
          <p:cNvSpPr txBox="1">
            <a:spLocks noChangeArrowheads="1"/>
          </p:cNvSpPr>
          <p:nvPr/>
        </p:nvSpPr>
        <p:spPr bwMode="auto">
          <a:xfrm>
            <a:off x="685800" y="3398838"/>
            <a:ext cx="420688" cy="457200"/>
          </a:xfrm>
          <a:prstGeom prst="rect">
            <a:avLst/>
          </a:prstGeom>
          <a:noFill/>
          <a:ln w="9525">
            <a:noFill/>
            <a:miter lim="800000"/>
            <a:headEnd/>
            <a:tailEnd/>
          </a:ln>
        </p:spPr>
        <p:txBody>
          <a:bodyPr>
            <a:spAutoFit/>
          </a:bodyPr>
          <a:lstStyle/>
          <a:p>
            <a:pPr algn="ctr"/>
            <a:r>
              <a:rPr lang="en-US" sz="2400">
                <a:latin typeface="Times New Roman" pitchFamily="18" charset="0"/>
              </a:rPr>
              <a:t>a’</a:t>
            </a:r>
          </a:p>
        </p:txBody>
      </p:sp>
      <p:sp>
        <p:nvSpPr>
          <p:cNvPr id="10286" name="Text Box 46"/>
          <p:cNvSpPr txBox="1">
            <a:spLocks noChangeArrowheads="1"/>
          </p:cNvSpPr>
          <p:nvPr/>
        </p:nvSpPr>
        <p:spPr bwMode="auto">
          <a:xfrm>
            <a:off x="933450" y="3398838"/>
            <a:ext cx="4381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b’</a:t>
            </a:r>
          </a:p>
        </p:txBody>
      </p:sp>
      <p:sp>
        <p:nvSpPr>
          <p:cNvPr id="10287" name="Text Box 47"/>
          <p:cNvSpPr txBox="1">
            <a:spLocks noChangeArrowheads="1"/>
          </p:cNvSpPr>
          <p:nvPr/>
        </p:nvSpPr>
        <p:spPr bwMode="auto">
          <a:xfrm>
            <a:off x="5029200" y="2789238"/>
            <a:ext cx="6858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d’</a:t>
            </a:r>
          </a:p>
        </p:txBody>
      </p:sp>
      <p:sp>
        <p:nvSpPr>
          <p:cNvPr id="10288" name="Text Box 48"/>
          <p:cNvSpPr txBox="1">
            <a:spLocks noChangeArrowheads="1"/>
          </p:cNvSpPr>
          <p:nvPr/>
        </p:nvSpPr>
        <p:spPr bwMode="auto">
          <a:xfrm>
            <a:off x="5410200" y="2789238"/>
            <a:ext cx="4572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c’</a:t>
            </a:r>
          </a:p>
        </p:txBody>
      </p:sp>
      <p:sp>
        <p:nvSpPr>
          <p:cNvPr id="10289" name="Text Box 49"/>
          <p:cNvSpPr txBox="1">
            <a:spLocks noChangeArrowheads="1"/>
          </p:cNvSpPr>
          <p:nvPr/>
        </p:nvSpPr>
        <p:spPr bwMode="auto">
          <a:xfrm>
            <a:off x="6858000" y="2667000"/>
            <a:ext cx="6096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c’</a:t>
            </a:r>
            <a:r>
              <a:rPr lang="en-US" sz="2400" baseline="-25000">
                <a:latin typeface="Times New Roman" pitchFamily="18" charset="0"/>
              </a:rPr>
              <a:t>1</a:t>
            </a:r>
          </a:p>
        </p:txBody>
      </p:sp>
      <p:sp>
        <p:nvSpPr>
          <p:cNvPr id="10290" name="Text Box 50"/>
          <p:cNvSpPr txBox="1">
            <a:spLocks noChangeArrowheads="1"/>
          </p:cNvSpPr>
          <p:nvPr/>
        </p:nvSpPr>
        <p:spPr bwMode="auto">
          <a:xfrm>
            <a:off x="7620000" y="2667000"/>
            <a:ext cx="6858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d’</a:t>
            </a:r>
            <a:r>
              <a:rPr lang="en-US" sz="2400" baseline="-25000">
                <a:latin typeface="Times New Roman" pitchFamily="18" charset="0"/>
              </a:rPr>
              <a:t>1</a:t>
            </a:r>
          </a:p>
        </p:txBody>
      </p:sp>
      <p:sp>
        <p:nvSpPr>
          <p:cNvPr id="10291" name="Text Box 51"/>
          <p:cNvSpPr txBox="1">
            <a:spLocks noChangeArrowheads="1"/>
          </p:cNvSpPr>
          <p:nvPr/>
        </p:nvSpPr>
        <p:spPr bwMode="auto">
          <a:xfrm>
            <a:off x="5867400" y="3856038"/>
            <a:ext cx="5397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b’</a:t>
            </a:r>
            <a:r>
              <a:rPr lang="en-US" sz="2400" baseline="-25000">
                <a:latin typeface="Times New Roman" pitchFamily="18" charset="0"/>
              </a:rPr>
              <a:t>1</a:t>
            </a:r>
          </a:p>
        </p:txBody>
      </p:sp>
      <p:sp>
        <p:nvSpPr>
          <p:cNvPr id="10292" name="Text Box 52"/>
          <p:cNvSpPr txBox="1">
            <a:spLocks noChangeArrowheads="1"/>
          </p:cNvSpPr>
          <p:nvPr/>
        </p:nvSpPr>
        <p:spPr bwMode="auto">
          <a:xfrm>
            <a:off x="7010400" y="3856038"/>
            <a:ext cx="685800" cy="457200"/>
          </a:xfrm>
          <a:prstGeom prst="rect">
            <a:avLst/>
          </a:prstGeom>
          <a:noFill/>
          <a:ln w="9525">
            <a:noFill/>
            <a:miter lim="800000"/>
            <a:headEnd/>
            <a:tailEnd/>
          </a:ln>
        </p:spPr>
        <p:txBody>
          <a:bodyPr>
            <a:spAutoFit/>
          </a:bodyPr>
          <a:lstStyle/>
          <a:p>
            <a:pPr algn="ctr"/>
            <a:r>
              <a:rPr lang="en-US" sz="2400">
                <a:latin typeface="Times New Roman" pitchFamily="18" charset="0"/>
              </a:rPr>
              <a:t>a’</a:t>
            </a:r>
            <a:r>
              <a:rPr lang="en-US" sz="2400" baseline="-25000">
                <a:latin typeface="Times New Roman" pitchFamily="18" charset="0"/>
              </a:rPr>
              <a:t>1</a:t>
            </a:r>
          </a:p>
        </p:txBody>
      </p:sp>
      <p:sp>
        <p:nvSpPr>
          <p:cNvPr id="10293" name="Text Box 53"/>
          <p:cNvSpPr txBox="1">
            <a:spLocks noChangeArrowheads="1"/>
          </p:cNvSpPr>
          <p:nvPr/>
        </p:nvSpPr>
        <p:spPr bwMode="auto">
          <a:xfrm>
            <a:off x="4478338" y="3908425"/>
            <a:ext cx="7620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45</a:t>
            </a:r>
            <a:r>
              <a:rPr lang="en-US" baseline="30000">
                <a:latin typeface="Times New Roman" pitchFamily="18" charset="0"/>
              </a:rPr>
              <a:t>0</a:t>
            </a:r>
          </a:p>
        </p:txBody>
      </p:sp>
      <p:sp>
        <p:nvSpPr>
          <p:cNvPr id="10294" name="Text Box 54"/>
          <p:cNvSpPr txBox="1">
            <a:spLocks noChangeArrowheads="1"/>
          </p:cNvSpPr>
          <p:nvPr/>
        </p:nvSpPr>
        <p:spPr bwMode="auto">
          <a:xfrm>
            <a:off x="6705600" y="4191000"/>
            <a:ext cx="6096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30</a:t>
            </a:r>
            <a:r>
              <a:rPr lang="en-US" baseline="30000">
                <a:latin typeface="Times New Roman" pitchFamily="18" charset="0"/>
              </a:rPr>
              <a:t>0</a:t>
            </a:r>
          </a:p>
        </p:txBody>
      </p:sp>
      <p:grpSp>
        <p:nvGrpSpPr>
          <p:cNvPr id="2" name="Group 55"/>
          <p:cNvGrpSpPr>
            <a:grpSpLocks/>
          </p:cNvGrpSpPr>
          <p:nvPr/>
        </p:nvGrpSpPr>
        <p:grpSpPr bwMode="auto">
          <a:xfrm>
            <a:off x="228600" y="228600"/>
            <a:ext cx="3429000" cy="2286000"/>
            <a:chOff x="144" y="144"/>
            <a:chExt cx="2160" cy="1440"/>
          </a:xfrm>
        </p:grpSpPr>
        <p:sp>
          <p:nvSpPr>
            <p:cNvPr id="22598" name="Rectangle 56"/>
            <p:cNvSpPr>
              <a:spLocks noChangeArrowheads="1"/>
            </p:cNvSpPr>
            <p:nvPr/>
          </p:nvSpPr>
          <p:spPr bwMode="auto">
            <a:xfrm>
              <a:off x="144" y="144"/>
              <a:ext cx="2160" cy="1440"/>
            </a:xfrm>
            <a:prstGeom prst="rect">
              <a:avLst/>
            </a:prstGeom>
            <a:solidFill>
              <a:srgbClr val="FFCCFF"/>
            </a:solidFill>
            <a:ln w="9525">
              <a:solidFill>
                <a:schemeClr val="tx1"/>
              </a:solidFill>
              <a:miter lim="800000"/>
              <a:headEnd/>
              <a:tailEnd/>
            </a:ln>
          </p:spPr>
          <p:txBody>
            <a:bodyPr wrap="none" anchor="ctr"/>
            <a:lstStyle/>
            <a:p>
              <a:endParaRPr lang="en-IN"/>
            </a:p>
          </p:txBody>
        </p:sp>
        <p:sp>
          <p:nvSpPr>
            <p:cNvPr id="22599" name="Text Box 57"/>
            <p:cNvSpPr txBox="1">
              <a:spLocks noChangeArrowheads="1"/>
            </p:cNvSpPr>
            <p:nvPr/>
          </p:nvSpPr>
          <p:spPr bwMode="auto">
            <a:xfrm>
              <a:off x="192" y="204"/>
              <a:ext cx="2016" cy="1269"/>
            </a:xfrm>
            <a:prstGeom prst="rect">
              <a:avLst/>
            </a:prstGeom>
            <a:noFill/>
            <a:ln w="9525">
              <a:noFill/>
              <a:miter lim="800000"/>
              <a:headEnd/>
              <a:tailEnd/>
            </a:ln>
          </p:spPr>
          <p:txBody>
            <a:bodyPr>
              <a:spAutoFit/>
            </a:bodyPr>
            <a:lstStyle/>
            <a:p>
              <a:pPr algn="just"/>
              <a:r>
                <a:rPr lang="en-US" b="1" dirty="0">
                  <a:solidFill>
                    <a:srgbClr val="CC0066"/>
                  </a:solidFill>
                  <a:latin typeface="Times New Roman" pitchFamily="18" charset="0"/>
                </a:rPr>
                <a:t>Problem 1:</a:t>
              </a:r>
            </a:p>
            <a:p>
              <a:pPr algn="just"/>
              <a:r>
                <a:rPr lang="en-US" dirty="0">
                  <a:latin typeface="Times New Roman" pitchFamily="18" charset="0"/>
                </a:rPr>
                <a:t>Rectangle 30mm and 50mm sides is </a:t>
              </a:r>
              <a:r>
                <a:rPr lang="en-US" b="1" dirty="0">
                  <a:latin typeface="Times New Roman" pitchFamily="18" charset="0"/>
                </a:rPr>
                <a:t>resting on HP </a:t>
              </a:r>
              <a:r>
                <a:rPr lang="en-US" dirty="0">
                  <a:latin typeface="Times New Roman" pitchFamily="18" charset="0"/>
                </a:rPr>
                <a:t>on one small side which is </a:t>
              </a:r>
              <a:r>
                <a:rPr lang="en-US" b="1" dirty="0">
                  <a:latin typeface="Times New Roman" pitchFamily="18" charset="0"/>
                </a:rPr>
                <a:t>30</a:t>
              </a:r>
              <a:r>
                <a:rPr lang="en-US" b="1" baseline="30000" dirty="0">
                  <a:latin typeface="Times New Roman" pitchFamily="18" charset="0"/>
                </a:rPr>
                <a:t>0 </a:t>
              </a:r>
              <a:r>
                <a:rPr lang="en-US" b="1" dirty="0">
                  <a:latin typeface="Times New Roman" pitchFamily="18" charset="0"/>
                </a:rPr>
                <a:t>inclined to VP</a:t>
              </a:r>
              <a:r>
                <a:rPr lang="en-US" dirty="0" smtClean="0">
                  <a:latin typeface="Times New Roman" pitchFamily="18" charset="0"/>
                </a:rPr>
                <a:t>, while </a:t>
              </a:r>
              <a:r>
                <a:rPr lang="en-US" dirty="0">
                  <a:latin typeface="Times New Roman" pitchFamily="18" charset="0"/>
                </a:rPr>
                <a:t>the surface of the plane makes </a:t>
              </a:r>
              <a:r>
                <a:rPr lang="en-US" b="1" dirty="0">
                  <a:latin typeface="Times New Roman" pitchFamily="18" charset="0"/>
                </a:rPr>
                <a:t>45</a:t>
              </a:r>
              <a:r>
                <a:rPr lang="en-US" b="1" baseline="30000" dirty="0">
                  <a:latin typeface="Times New Roman" pitchFamily="18" charset="0"/>
                </a:rPr>
                <a:t>0</a:t>
              </a:r>
              <a:r>
                <a:rPr lang="en-US" b="1" dirty="0">
                  <a:latin typeface="Times New Roman" pitchFamily="18" charset="0"/>
                </a:rPr>
                <a:t> inclination with HP</a:t>
              </a:r>
              <a:r>
                <a:rPr lang="en-US" dirty="0">
                  <a:latin typeface="Times New Roman" pitchFamily="18" charset="0"/>
                </a:rPr>
                <a:t>. Draw it’s projections.</a:t>
              </a:r>
            </a:p>
          </p:txBody>
        </p:sp>
      </p:grpSp>
      <p:grpSp>
        <p:nvGrpSpPr>
          <p:cNvPr id="3" name="Group 58"/>
          <p:cNvGrpSpPr>
            <a:grpSpLocks/>
          </p:cNvGrpSpPr>
          <p:nvPr/>
        </p:nvGrpSpPr>
        <p:grpSpPr bwMode="auto">
          <a:xfrm>
            <a:off x="3603625" y="228600"/>
            <a:ext cx="5207000" cy="2286000"/>
            <a:chOff x="2270" y="144"/>
            <a:chExt cx="3280" cy="1440"/>
          </a:xfrm>
        </p:grpSpPr>
        <p:sp>
          <p:nvSpPr>
            <p:cNvPr id="22596" name="Rectangle 59"/>
            <p:cNvSpPr>
              <a:spLocks noChangeArrowheads="1"/>
            </p:cNvSpPr>
            <p:nvPr/>
          </p:nvSpPr>
          <p:spPr bwMode="auto">
            <a:xfrm>
              <a:off x="2400" y="144"/>
              <a:ext cx="3120" cy="14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22597" name="Text Box 60"/>
            <p:cNvSpPr txBox="1">
              <a:spLocks noChangeArrowheads="1"/>
            </p:cNvSpPr>
            <p:nvPr/>
          </p:nvSpPr>
          <p:spPr bwMode="auto">
            <a:xfrm>
              <a:off x="2270" y="192"/>
              <a:ext cx="3280" cy="1269"/>
            </a:xfrm>
            <a:prstGeom prst="rect">
              <a:avLst/>
            </a:prstGeom>
            <a:noFill/>
            <a:ln w="9525">
              <a:noFill/>
              <a:miter lim="800000"/>
              <a:headEnd/>
              <a:tailEnd/>
            </a:ln>
          </p:spPr>
          <p:txBody>
            <a:bodyPr wrap="none">
              <a:spAutoFit/>
            </a:bodyPr>
            <a:lstStyle/>
            <a:p>
              <a:pPr algn="ctr"/>
              <a:r>
                <a:rPr lang="en-US" b="1">
                  <a:solidFill>
                    <a:schemeClr val="accent2"/>
                  </a:solidFill>
                  <a:latin typeface="Times New Roman" pitchFamily="18" charset="0"/>
                </a:rPr>
                <a:t>Read problem and answer following questions</a:t>
              </a:r>
            </a:p>
            <a:p>
              <a:pPr algn="ctr"/>
              <a:r>
                <a:rPr lang="en-US">
                  <a:latin typeface="Times New Roman" pitchFamily="18" charset="0"/>
                </a:rPr>
                <a:t>1. Surface inclined to which plane? -------      HP</a:t>
              </a:r>
            </a:p>
            <a:p>
              <a:pPr algn="ctr"/>
              <a:r>
                <a:rPr lang="en-US">
                  <a:latin typeface="Times New Roman" pitchFamily="18" charset="0"/>
                </a:rPr>
                <a:t>  2. Assumption for initial position?    ------// to HP</a:t>
              </a:r>
            </a:p>
            <a:p>
              <a:pPr algn="ctr"/>
              <a:r>
                <a:rPr lang="en-US">
                  <a:latin typeface="Times New Roman" pitchFamily="18" charset="0"/>
                </a:rPr>
                <a:t>  3. So which view will show True shape? ---    TV</a:t>
              </a:r>
            </a:p>
            <a:p>
              <a:pPr algn="ctr"/>
              <a:r>
                <a:rPr lang="en-US">
                  <a:latin typeface="Times New Roman" pitchFamily="18" charset="0"/>
                </a:rPr>
                <a:t>    4. Which side will be vertical?   ---One small side.</a:t>
              </a:r>
            </a:p>
            <a:p>
              <a:pPr algn="ctr"/>
              <a:r>
                <a:rPr lang="en-US" b="1">
                  <a:solidFill>
                    <a:srgbClr val="CC0066"/>
                  </a:solidFill>
                  <a:latin typeface="Times New Roman" pitchFamily="18" charset="0"/>
                </a:rPr>
                <a:t>    Hence begin with TV, draw rectangle below X-Y </a:t>
              </a:r>
            </a:p>
            <a:p>
              <a:pPr algn="ctr"/>
              <a:r>
                <a:rPr lang="en-US" b="1">
                  <a:solidFill>
                    <a:srgbClr val="CC0066"/>
                  </a:solidFill>
                  <a:latin typeface="Times New Roman" pitchFamily="18" charset="0"/>
                </a:rPr>
                <a:t>drawing one small side vertical.</a:t>
              </a:r>
            </a:p>
          </p:txBody>
        </p:sp>
      </p:grpSp>
      <p:sp>
        <p:nvSpPr>
          <p:cNvPr id="10301" name="Line 61"/>
          <p:cNvSpPr>
            <a:spLocks noChangeShapeType="1"/>
          </p:cNvSpPr>
          <p:nvPr/>
        </p:nvSpPr>
        <p:spPr bwMode="auto">
          <a:xfrm flipV="1">
            <a:off x="6915150" y="4114800"/>
            <a:ext cx="0" cy="609600"/>
          </a:xfrm>
          <a:prstGeom prst="line">
            <a:avLst/>
          </a:prstGeom>
          <a:noFill/>
          <a:ln w="3175">
            <a:solidFill>
              <a:schemeClr val="folHlink"/>
            </a:solidFill>
            <a:round/>
            <a:headEnd/>
            <a:tailEnd/>
          </a:ln>
        </p:spPr>
        <p:txBody>
          <a:bodyPr/>
          <a:lstStyle/>
          <a:p>
            <a:endParaRPr lang="en-IN"/>
          </a:p>
        </p:txBody>
      </p:sp>
      <p:sp>
        <p:nvSpPr>
          <p:cNvPr id="10302" name="Text Box 62"/>
          <p:cNvSpPr txBox="1">
            <a:spLocks noChangeArrowheads="1"/>
          </p:cNvSpPr>
          <p:nvPr/>
        </p:nvSpPr>
        <p:spPr bwMode="auto">
          <a:xfrm>
            <a:off x="1447800" y="2590800"/>
            <a:ext cx="1484313" cy="304800"/>
          </a:xfrm>
          <a:prstGeom prst="rect">
            <a:avLst/>
          </a:prstGeom>
          <a:noFill/>
          <a:ln w="9525">
            <a:noFill/>
            <a:miter lim="800000"/>
            <a:headEnd/>
            <a:tailEnd/>
          </a:ln>
        </p:spPr>
        <p:txBody>
          <a:bodyPr wrap="none">
            <a:spAutoFit/>
          </a:bodyPr>
          <a:lstStyle/>
          <a:p>
            <a:pPr algn="ctr"/>
            <a:r>
              <a:rPr lang="en-US" sz="1400" b="1">
                <a:solidFill>
                  <a:srgbClr val="FF3300"/>
                </a:solidFill>
              </a:rPr>
              <a:t>Surface // to Hp</a:t>
            </a:r>
          </a:p>
        </p:txBody>
      </p:sp>
      <p:sp>
        <p:nvSpPr>
          <p:cNvPr id="10303" name="Text Box 63"/>
          <p:cNvSpPr txBox="1">
            <a:spLocks noChangeArrowheads="1"/>
          </p:cNvSpPr>
          <p:nvPr/>
        </p:nvSpPr>
        <p:spPr bwMode="auto">
          <a:xfrm>
            <a:off x="3581400" y="2590800"/>
            <a:ext cx="2054225" cy="304800"/>
          </a:xfrm>
          <a:prstGeom prst="rect">
            <a:avLst/>
          </a:prstGeom>
          <a:noFill/>
          <a:ln w="9525">
            <a:noFill/>
            <a:miter lim="800000"/>
            <a:headEnd/>
            <a:tailEnd/>
          </a:ln>
        </p:spPr>
        <p:txBody>
          <a:bodyPr wrap="none">
            <a:spAutoFit/>
          </a:bodyPr>
          <a:lstStyle/>
          <a:p>
            <a:pPr algn="ctr"/>
            <a:r>
              <a:rPr lang="en-US" sz="1400" b="1">
                <a:solidFill>
                  <a:srgbClr val="FF3300"/>
                </a:solidFill>
              </a:rPr>
              <a:t>Surface inclined to Hp</a:t>
            </a:r>
          </a:p>
        </p:txBody>
      </p:sp>
      <p:sp>
        <p:nvSpPr>
          <p:cNvPr id="10304" name="Text Box 64"/>
          <p:cNvSpPr txBox="1">
            <a:spLocks noChangeArrowheads="1"/>
          </p:cNvSpPr>
          <p:nvPr/>
        </p:nvSpPr>
        <p:spPr bwMode="auto">
          <a:xfrm>
            <a:off x="7832725" y="4648200"/>
            <a:ext cx="852488" cy="730250"/>
          </a:xfrm>
          <a:prstGeom prst="rect">
            <a:avLst/>
          </a:prstGeom>
          <a:noFill/>
          <a:ln w="9525">
            <a:noFill/>
            <a:miter lim="800000"/>
            <a:headEnd/>
            <a:tailEnd/>
          </a:ln>
        </p:spPr>
        <p:txBody>
          <a:bodyPr wrap="none">
            <a:spAutoFit/>
          </a:bodyPr>
          <a:lstStyle/>
          <a:p>
            <a:pPr algn="ctr"/>
            <a:r>
              <a:rPr lang="en-US" sz="1400" b="1">
                <a:solidFill>
                  <a:srgbClr val="FF3300"/>
                </a:solidFill>
              </a:rPr>
              <a:t>Side </a:t>
            </a:r>
          </a:p>
          <a:p>
            <a:pPr algn="ctr"/>
            <a:r>
              <a:rPr lang="en-US" sz="1400" b="1">
                <a:solidFill>
                  <a:srgbClr val="FF3300"/>
                </a:solidFill>
              </a:rPr>
              <a:t>Inclined</a:t>
            </a:r>
          </a:p>
          <a:p>
            <a:pPr algn="ctr"/>
            <a:r>
              <a:rPr lang="en-US" sz="1400" b="1">
                <a:solidFill>
                  <a:srgbClr val="FF3300"/>
                </a:solidFill>
              </a:rPr>
              <a:t> to Vp</a:t>
            </a:r>
          </a:p>
        </p:txBody>
      </p:sp>
      <p:grpSp>
        <p:nvGrpSpPr>
          <p:cNvPr id="4" name="Group 65"/>
          <p:cNvGrpSpPr>
            <a:grpSpLocks/>
          </p:cNvGrpSpPr>
          <p:nvPr/>
        </p:nvGrpSpPr>
        <p:grpSpPr bwMode="auto">
          <a:xfrm>
            <a:off x="8016875" y="46038"/>
            <a:ext cx="1096963" cy="182562"/>
            <a:chOff x="5050" y="29"/>
            <a:chExt cx="691" cy="115"/>
          </a:xfrm>
        </p:grpSpPr>
        <p:sp>
          <p:nvSpPr>
            <p:cNvPr id="22590" name="AutoShape 66">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22591" name="AutoShape 67">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22592" name="AutoShape 68">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22593" name="AutoShape 69">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22594" name="AutoShape 70">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22595" name="AutoShape 71">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p:cTn id="19" dur="500" fill="hold"/>
                                        <p:tgtEl>
                                          <p:spTgt spid="10242"/>
                                        </p:tgtEl>
                                        <p:attrNameLst>
                                          <p:attrName>ppt_x</p:attrName>
                                        </p:attrNameLst>
                                      </p:cBhvr>
                                      <p:tavLst>
                                        <p:tav tm="0">
                                          <p:val>
                                            <p:strVal val="#ppt_x-#ppt_w/2"/>
                                          </p:val>
                                        </p:tav>
                                        <p:tav tm="100000">
                                          <p:val>
                                            <p:strVal val="#ppt_x"/>
                                          </p:val>
                                        </p:tav>
                                      </p:tavLst>
                                    </p:anim>
                                    <p:anim calcmode="lin" valueType="num">
                                      <p:cBhvr>
                                        <p:cTn id="20" dur="500" fill="hold"/>
                                        <p:tgtEl>
                                          <p:spTgt spid="10242"/>
                                        </p:tgtEl>
                                        <p:attrNameLst>
                                          <p:attrName>ppt_y</p:attrName>
                                        </p:attrNameLst>
                                      </p:cBhvr>
                                      <p:tavLst>
                                        <p:tav tm="0">
                                          <p:val>
                                            <p:strVal val="#ppt_y"/>
                                          </p:val>
                                        </p:tav>
                                        <p:tav tm="100000">
                                          <p:val>
                                            <p:strVal val="#ppt_y"/>
                                          </p:val>
                                        </p:tav>
                                      </p:tavLst>
                                    </p:anim>
                                    <p:anim calcmode="lin" valueType="num">
                                      <p:cBhvr>
                                        <p:cTn id="21" dur="500" fill="hold"/>
                                        <p:tgtEl>
                                          <p:spTgt spid="10242"/>
                                        </p:tgtEl>
                                        <p:attrNameLst>
                                          <p:attrName>ppt_w</p:attrName>
                                        </p:attrNameLst>
                                      </p:cBhvr>
                                      <p:tavLst>
                                        <p:tav tm="0">
                                          <p:val>
                                            <p:fltVal val="0"/>
                                          </p:val>
                                        </p:tav>
                                        <p:tav tm="100000">
                                          <p:val>
                                            <p:strVal val="#ppt_w"/>
                                          </p:val>
                                        </p:tav>
                                      </p:tavLst>
                                    </p:anim>
                                    <p:anim calcmode="lin" valueType="num">
                                      <p:cBhvr>
                                        <p:cTn id="22" dur="500" fill="hold"/>
                                        <p:tgtEl>
                                          <p:spTgt spid="1024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243"/>
                                        </p:tgtEl>
                                        <p:attrNameLst>
                                          <p:attrName>style.visibility</p:attrName>
                                        </p:attrNameLst>
                                      </p:cBhvr>
                                      <p:to>
                                        <p:strVal val="visible"/>
                                      </p:to>
                                    </p:set>
                                    <p:anim calcmode="lin" valueType="num">
                                      <p:cBhvr additive="base">
                                        <p:cTn id="27" dur="500" fill="hold"/>
                                        <p:tgtEl>
                                          <p:spTgt spid="10243"/>
                                        </p:tgtEl>
                                        <p:attrNameLst>
                                          <p:attrName>ppt_x</p:attrName>
                                        </p:attrNameLst>
                                      </p:cBhvr>
                                      <p:tavLst>
                                        <p:tav tm="0">
                                          <p:val>
                                            <p:strVal val="0-#ppt_w/2"/>
                                          </p:val>
                                        </p:tav>
                                        <p:tav tm="100000">
                                          <p:val>
                                            <p:strVal val="#ppt_x"/>
                                          </p:val>
                                        </p:tav>
                                      </p:tavLst>
                                    </p:anim>
                                    <p:anim calcmode="lin" valueType="num">
                                      <p:cBhvr additive="base">
                                        <p:cTn id="28"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244"/>
                                        </p:tgtEl>
                                        <p:attrNameLst>
                                          <p:attrName>style.visibility</p:attrName>
                                        </p:attrNameLst>
                                      </p:cBhvr>
                                      <p:to>
                                        <p:strVal val="visible"/>
                                      </p:to>
                                    </p:set>
                                    <p:anim calcmode="lin" valueType="num">
                                      <p:cBhvr additive="base">
                                        <p:cTn id="33" dur="500" fill="hold"/>
                                        <p:tgtEl>
                                          <p:spTgt spid="10244"/>
                                        </p:tgtEl>
                                        <p:attrNameLst>
                                          <p:attrName>ppt_x</p:attrName>
                                        </p:attrNameLst>
                                      </p:cBhvr>
                                      <p:tavLst>
                                        <p:tav tm="0">
                                          <p:val>
                                            <p:strVal val="0-#ppt_w/2"/>
                                          </p:val>
                                        </p:tav>
                                        <p:tav tm="100000">
                                          <p:val>
                                            <p:strVal val="#ppt_x"/>
                                          </p:val>
                                        </p:tav>
                                      </p:tavLst>
                                    </p:anim>
                                    <p:anim calcmode="lin" valueType="num">
                                      <p:cBhvr additive="base">
                                        <p:cTn id="34"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0245"/>
                                        </p:tgtEl>
                                        <p:attrNameLst>
                                          <p:attrName>style.visibility</p:attrName>
                                        </p:attrNameLst>
                                      </p:cBhvr>
                                      <p:to>
                                        <p:strVal val="visible"/>
                                      </p:to>
                                    </p:set>
                                    <p:anim calcmode="lin" valueType="num">
                                      <p:cBhvr>
                                        <p:cTn id="39" dur="500" fill="hold"/>
                                        <p:tgtEl>
                                          <p:spTgt spid="10245"/>
                                        </p:tgtEl>
                                        <p:attrNameLst>
                                          <p:attrName>ppt_x</p:attrName>
                                        </p:attrNameLst>
                                      </p:cBhvr>
                                      <p:tavLst>
                                        <p:tav tm="0">
                                          <p:val>
                                            <p:strVal val="#ppt_x-#ppt_w/2"/>
                                          </p:val>
                                        </p:tav>
                                        <p:tav tm="100000">
                                          <p:val>
                                            <p:strVal val="#ppt_x"/>
                                          </p:val>
                                        </p:tav>
                                      </p:tavLst>
                                    </p:anim>
                                    <p:anim calcmode="lin" valueType="num">
                                      <p:cBhvr>
                                        <p:cTn id="40" dur="500" fill="hold"/>
                                        <p:tgtEl>
                                          <p:spTgt spid="10245"/>
                                        </p:tgtEl>
                                        <p:attrNameLst>
                                          <p:attrName>ppt_y</p:attrName>
                                        </p:attrNameLst>
                                      </p:cBhvr>
                                      <p:tavLst>
                                        <p:tav tm="0">
                                          <p:val>
                                            <p:strVal val="#ppt_y"/>
                                          </p:val>
                                        </p:tav>
                                        <p:tav tm="100000">
                                          <p:val>
                                            <p:strVal val="#ppt_y"/>
                                          </p:val>
                                        </p:tav>
                                      </p:tavLst>
                                    </p:anim>
                                    <p:anim calcmode="lin" valueType="num">
                                      <p:cBhvr>
                                        <p:cTn id="41" dur="500" fill="hold"/>
                                        <p:tgtEl>
                                          <p:spTgt spid="10245"/>
                                        </p:tgtEl>
                                        <p:attrNameLst>
                                          <p:attrName>ppt_w</p:attrName>
                                        </p:attrNameLst>
                                      </p:cBhvr>
                                      <p:tavLst>
                                        <p:tav tm="0">
                                          <p:val>
                                            <p:fltVal val="0"/>
                                          </p:val>
                                        </p:tav>
                                        <p:tav tm="100000">
                                          <p:val>
                                            <p:strVal val="#ppt_w"/>
                                          </p:val>
                                        </p:tav>
                                      </p:tavLst>
                                    </p:anim>
                                    <p:anim calcmode="lin" valueType="num">
                                      <p:cBhvr>
                                        <p:cTn id="42" dur="500" fill="hold"/>
                                        <p:tgtEl>
                                          <p:spTgt spid="10245"/>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246"/>
                                        </p:tgtEl>
                                        <p:attrNameLst>
                                          <p:attrName>style.visibility</p:attrName>
                                        </p:attrNameLst>
                                      </p:cBhvr>
                                      <p:to>
                                        <p:strVal val="visible"/>
                                      </p:to>
                                    </p:set>
                                    <p:anim calcmode="lin" valueType="num">
                                      <p:cBhvr additive="base">
                                        <p:cTn id="47" dur="500" fill="hold"/>
                                        <p:tgtEl>
                                          <p:spTgt spid="10246"/>
                                        </p:tgtEl>
                                        <p:attrNameLst>
                                          <p:attrName>ppt_x</p:attrName>
                                        </p:attrNameLst>
                                      </p:cBhvr>
                                      <p:tavLst>
                                        <p:tav tm="0">
                                          <p:val>
                                            <p:strVal val="0-#ppt_w/2"/>
                                          </p:val>
                                        </p:tav>
                                        <p:tav tm="100000">
                                          <p:val>
                                            <p:strVal val="#ppt_x"/>
                                          </p:val>
                                        </p:tav>
                                      </p:tavLst>
                                    </p:anim>
                                    <p:anim calcmode="lin" valueType="num">
                                      <p:cBhvr additive="base">
                                        <p:cTn id="48"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0247"/>
                                        </p:tgtEl>
                                        <p:attrNameLst>
                                          <p:attrName>style.visibility</p:attrName>
                                        </p:attrNameLst>
                                      </p:cBhvr>
                                      <p:to>
                                        <p:strVal val="visible"/>
                                      </p:to>
                                    </p:set>
                                    <p:anim calcmode="lin" valueType="num">
                                      <p:cBhvr additive="base">
                                        <p:cTn id="53" dur="500" fill="hold"/>
                                        <p:tgtEl>
                                          <p:spTgt spid="10247"/>
                                        </p:tgtEl>
                                        <p:attrNameLst>
                                          <p:attrName>ppt_x</p:attrName>
                                        </p:attrNameLst>
                                      </p:cBhvr>
                                      <p:tavLst>
                                        <p:tav tm="0">
                                          <p:val>
                                            <p:strVal val="0-#ppt_w/2"/>
                                          </p:val>
                                        </p:tav>
                                        <p:tav tm="100000">
                                          <p:val>
                                            <p:strVal val="#ppt_x"/>
                                          </p:val>
                                        </p:tav>
                                      </p:tavLst>
                                    </p:anim>
                                    <p:anim calcmode="lin" valueType="num">
                                      <p:cBhvr additive="base">
                                        <p:cTn id="54"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248"/>
                                        </p:tgtEl>
                                        <p:attrNameLst>
                                          <p:attrName>style.visibility</p:attrName>
                                        </p:attrNameLst>
                                      </p:cBhvr>
                                      <p:to>
                                        <p:strVal val="visible"/>
                                      </p:to>
                                    </p:set>
                                    <p:anim calcmode="lin" valueType="num">
                                      <p:cBhvr additive="base">
                                        <p:cTn id="59" dur="500" fill="hold"/>
                                        <p:tgtEl>
                                          <p:spTgt spid="10248"/>
                                        </p:tgtEl>
                                        <p:attrNameLst>
                                          <p:attrName>ppt_x</p:attrName>
                                        </p:attrNameLst>
                                      </p:cBhvr>
                                      <p:tavLst>
                                        <p:tav tm="0">
                                          <p:val>
                                            <p:strVal val="0-#ppt_w/2"/>
                                          </p:val>
                                        </p:tav>
                                        <p:tav tm="100000">
                                          <p:val>
                                            <p:strVal val="#ppt_x"/>
                                          </p:val>
                                        </p:tav>
                                      </p:tavLst>
                                    </p:anim>
                                    <p:anim calcmode="lin" valueType="num">
                                      <p:cBhvr additive="base">
                                        <p:cTn id="60" dur="500" fill="hold"/>
                                        <p:tgtEl>
                                          <p:spTgt spid="1024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0249"/>
                                        </p:tgtEl>
                                        <p:attrNameLst>
                                          <p:attrName>style.visibility</p:attrName>
                                        </p:attrNameLst>
                                      </p:cBhvr>
                                      <p:to>
                                        <p:strVal val="visible"/>
                                      </p:to>
                                    </p:set>
                                    <p:anim calcmode="lin" valueType="num">
                                      <p:cBhvr additive="base">
                                        <p:cTn id="65" dur="500" fill="hold"/>
                                        <p:tgtEl>
                                          <p:spTgt spid="10249"/>
                                        </p:tgtEl>
                                        <p:attrNameLst>
                                          <p:attrName>ppt_x</p:attrName>
                                        </p:attrNameLst>
                                      </p:cBhvr>
                                      <p:tavLst>
                                        <p:tav tm="0">
                                          <p:val>
                                            <p:strVal val="0-#ppt_w/2"/>
                                          </p:val>
                                        </p:tav>
                                        <p:tav tm="100000">
                                          <p:val>
                                            <p:strVal val="#ppt_x"/>
                                          </p:val>
                                        </p:tav>
                                      </p:tavLst>
                                    </p:anim>
                                    <p:anim calcmode="lin" valueType="num">
                                      <p:cBhvr additive="base">
                                        <p:cTn id="66" dur="500" fill="hold"/>
                                        <p:tgtEl>
                                          <p:spTgt spid="10249"/>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10250"/>
                                        </p:tgtEl>
                                        <p:attrNameLst>
                                          <p:attrName>style.visibility</p:attrName>
                                        </p:attrNameLst>
                                      </p:cBhvr>
                                      <p:to>
                                        <p:strVal val="visible"/>
                                      </p:to>
                                    </p:set>
                                    <p:anim calcmode="lin" valueType="num">
                                      <p:cBhvr>
                                        <p:cTn id="71" dur="500" fill="hold"/>
                                        <p:tgtEl>
                                          <p:spTgt spid="10250"/>
                                        </p:tgtEl>
                                        <p:attrNameLst>
                                          <p:attrName>ppt_x</p:attrName>
                                        </p:attrNameLst>
                                      </p:cBhvr>
                                      <p:tavLst>
                                        <p:tav tm="0">
                                          <p:val>
                                            <p:strVal val="#ppt_x"/>
                                          </p:val>
                                        </p:tav>
                                        <p:tav tm="100000">
                                          <p:val>
                                            <p:strVal val="#ppt_x"/>
                                          </p:val>
                                        </p:tav>
                                      </p:tavLst>
                                    </p:anim>
                                    <p:anim calcmode="lin" valueType="num">
                                      <p:cBhvr>
                                        <p:cTn id="72" dur="500" fill="hold"/>
                                        <p:tgtEl>
                                          <p:spTgt spid="10250"/>
                                        </p:tgtEl>
                                        <p:attrNameLst>
                                          <p:attrName>ppt_y</p:attrName>
                                        </p:attrNameLst>
                                      </p:cBhvr>
                                      <p:tavLst>
                                        <p:tav tm="0">
                                          <p:val>
                                            <p:strVal val="#ppt_y+#ppt_h/2"/>
                                          </p:val>
                                        </p:tav>
                                        <p:tav tm="100000">
                                          <p:val>
                                            <p:strVal val="#ppt_y"/>
                                          </p:val>
                                        </p:tav>
                                      </p:tavLst>
                                    </p:anim>
                                    <p:anim calcmode="lin" valueType="num">
                                      <p:cBhvr>
                                        <p:cTn id="73" dur="500" fill="hold"/>
                                        <p:tgtEl>
                                          <p:spTgt spid="10250"/>
                                        </p:tgtEl>
                                        <p:attrNameLst>
                                          <p:attrName>ppt_w</p:attrName>
                                        </p:attrNameLst>
                                      </p:cBhvr>
                                      <p:tavLst>
                                        <p:tav tm="0">
                                          <p:val>
                                            <p:strVal val="#ppt_w"/>
                                          </p:val>
                                        </p:tav>
                                        <p:tav tm="100000">
                                          <p:val>
                                            <p:strVal val="#ppt_w"/>
                                          </p:val>
                                        </p:tav>
                                      </p:tavLst>
                                    </p:anim>
                                    <p:anim calcmode="lin" valueType="num">
                                      <p:cBhvr>
                                        <p:cTn id="74" dur="500" fill="hold"/>
                                        <p:tgtEl>
                                          <p:spTgt spid="10250"/>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grpId="0" nodeType="clickEffect">
                                  <p:stCondLst>
                                    <p:cond delay="0"/>
                                  </p:stCondLst>
                                  <p:childTnLst>
                                    <p:set>
                                      <p:cBhvr>
                                        <p:cTn id="78" dur="1" fill="hold">
                                          <p:stCondLst>
                                            <p:cond delay="0"/>
                                          </p:stCondLst>
                                        </p:cTn>
                                        <p:tgtEl>
                                          <p:spTgt spid="10251"/>
                                        </p:tgtEl>
                                        <p:attrNameLst>
                                          <p:attrName>style.visibility</p:attrName>
                                        </p:attrNameLst>
                                      </p:cBhvr>
                                      <p:to>
                                        <p:strVal val="visible"/>
                                      </p:to>
                                    </p:set>
                                    <p:anim calcmode="lin" valueType="num">
                                      <p:cBhvr>
                                        <p:cTn id="79" dur="500" fill="hold"/>
                                        <p:tgtEl>
                                          <p:spTgt spid="10251"/>
                                        </p:tgtEl>
                                        <p:attrNameLst>
                                          <p:attrName>ppt_x</p:attrName>
                                        </p:attrNameLst>
                                      </p:cBhvr>
                                      <p:tavLst>
                                        <p:tav tm="0">
                                          <p:val>
                                            <p:strVal val="#ppt_x-#ppt_w/2"/>
                                          </p:val>
                                        </p:tav>
                                        <p:tav tm="100000">
                                          <p:val>
                                            <p:strVal val="#ppt_x"/>
                                          </p:val>
                                        </p:tav>
                                      </p:tavLst>
                                    </p:anim>
                                    <p:anim calcmode="lin" valueType="num">
                                      <p:cBhvr>
                                        <p:cTn id="80" dur="500" fill="hold"/>
                                        <p:tgtEl>
                                          <p:spTgt spid="10251"/>
                                        </p:tgtEl>
                                        <p:attrNameLst>
                                          <p:attrName>ppt_y</p:attrName>
                                        </p:attrNameLst>
                                      </p:cBhvr>
                                      <p:tavLst>
                                        <p:tav tm="0">
                                          <p:val>
                                            <p:strVal val="#ppt_y"/>
                                          </p:val>
                                        </p:tav>
                                        <p:tav tm="100000">
                                          <p:val>
                                            <p:strVal val="#ppt_y"/>
                                          </p:val>
                                        </p:tav>
                                      </p:tavLst>
                                    </p:anim>
                                    <p:anim calcmode="lin" valueType="num">
                                      <p:cBhvr>
                                        <p:cTn id="81" dur="500" fill="hold"/>
                                        <p:tgtEl>
                                          <p:spTgt spid="10251"/>
                                        </p:tgtEl>
                                        <p:attrNameLst>
                                          <p:attrName>ppt_w</p:attrName>
                                        </p:attrNameLst>
                                      </p:cBhvr>
                                      <p:tavLst>
                                        <p:tav tm="0">
                                          <p:val>
                                            <p:fltVal val="0"/>
                                          </p:val>
                                        </p:tav>
                                        <p:tav tm="100000">
                                          <p:val>
                                            <p:strVal val="#ppt_w"/>
                                          </p:val>
                                        </p:tav>
                                      </p:tavLst>
                                    </p:anim>
                                    <p:anim calcmode="lin" valueType="num">
                                      <p:cBhvr>
                                        <p:cTn id="82" dur="500" fill="hold"/>
                                        <p:tgtEl>
                                          <p:spTgt spid="10251"/>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10252"/>
                                        </p:tgtEl>
                                        <p:attrNameLst>
                                          <p:attrName>style.visibility</p:attrName>
                                        </p:attrNameLst>
                                      </p:cBhvr>
                                      <p:to>
                                        <p:strVal val="visible"/>
                                      </p:to>
                                    </p:set>
                                    <p:anim calcmode="lin" valueType="num">
                                      <p:cBhvr>
                                        <p:cTn id="87" dur="500" fill="hold"/>
                                        <p:tgtEl>
                                          <p:spTgt spid="10252"/>
                                        </p:tgtEl>
                                        <p:attrNameLst>
                                          <p:attrName>ppt_x</p:attrName>
                                        </p:attrNameLst>
                                      </p:cBhvr>
                                      <p:tavLst>
                                        <p:tav tm="0">
                                          <p:val>
                                            <p:strVal val="#ppt_x-#ppt_w/2"/>
                                          </p:val>
                                        </p:tav>
                                        <p:tav tm="100000">
                                          <p:val>
                                            <p:strVal val="#ppt_x"/>
                                          </p:val>
                                        </p:tav>
                                      </p:tavLst>
                                    </p:anim>
                                    <p:anim calcmode="lin" valueType="num">
                                      <p:cBhvr>
                                        <p:cTn id="88" dur="500" fill="hold"/>
                                        <p:tgtEl>
                                          <p:spTgt spid="10252"/>
                                        </p:tgtEl>
                                        <p:attrNameLst>
                                          <p:attrName>ppt_y</p:attrName>
                                        </p:attrNameLst>
                                      </p:cBhvr>
                                      <p:tavLst>
                                        <p:tav tm="0">
                                          <p:val>
                                            <p:strVal val="#ppt_y"/>
                                          </p:val>
                                        </p:tav>
                                        <p:tav tm="100000">
                                          <p:val>
                                            <p:strVal val="#ppt_y"/>
                                          </p:val>
                                        </p:tav>
                                      </p:tavLst>
                                    </p:anim>
                                    <p:anim calcmode="lin" valueType="num">
                                      <p:cBhvr>
                                        <p:cTn id="89" dur="500" fill="hold"/>
                                        <p:tgtEl>
                                          <p:spTgt spid="10252"/>
                                        </p:tgtEl>
                                        <p:attrNameLst>
                                          <p:attrName>ppt_w</p:attrName>
                                        </p:attrNameLst>
                                      </p:cBhvr>
                                      <p:tavLst>
                                        <p:tav tm="0">
                                          <p:val>
                                            <p:fltVal val="0"/>
                                          </p:val>
                                        </p:tav>
                                        <p:tav tm="100000">
                                          <p:val>
                                            <p:strVal val="#ppt_w"/>
                                          </p:val>
                                        </p:tav>
                                      </p:tavLst>
                                    </p:anim>
                                    <p:anim calcmode="lin" valueType="num">
                                      <p:cBhvr>
                                        <p:cTn id="90" dur="500" fill="hold"/>
                                        <p:tgtEl>
                                          <p:spTgt spid="10252"/>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grpId="0" nodeType="clickEffect">
                                  <p:stCondLst>
                                    <p:cond delay="0"/>
                                  </p:stCondLst>
                                  <p:childTnLst>
                                    <p:set>
                                      <p:cBhvr>
                                        <p:cTn id="94" dur="1" fill="hold">
                                          <p:stCondLst>
                                            <p:cond delay="0"/>
                                          </p:stCondLst>
                                        </p:cTn>
                                        <p:tgtEl>
                                          <p:spTgt spid="10302"/>
                                        </p:tgtEl>
                                        <p:attrNameLst>
                                          <p:attrName>style.visibility</p:attrName>
                                        </p:attrNameLst>
                                      </p:cBhvr>
                                      <p:to>
                                        <p:strVal val="visible"/>
                                      </p:to>
                                    </p:set>
                                    <p:anim calcmode="lin" valueType="num">
                                      <p:cBhvr>
                                        <p:cTn id="95" dur="500" fill="hold"/>
                                        <p:tgtEl>
                                          <p:spTgt spid="10302"/>
                                        </p:tgtEl>
                                        <p:attrNameLst>
                                          <p:attrName>ppt_w</p:attrName>
                                        </p:attrNameLst>
                                      </p:cBhvr>
                                      <p:tavLst>
                                        <p:tav tm="0">
                                          <p:val>
                                            <p:fltVal val="0"/>
                                          </p:val>
                                        </p:tav>
                                        <p:tav tm="100000">
                                          <p:val>
                                            <p:strVal val="#ppt_w"/>
                                          </p:val>
                                        </p:tav>
                                      </p:tavLst>
                                    </p:anim>
                                    <p:anim calcmode="lin" valueType="num">
                                      <p:cBhvr>
                                        <p:cTn id="96" dur="500" fill="hold"/>
                                        <p:tgtEl>
                                          <p:spTgt spid="10302"/>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10285"/>
                                        </p:tgtEl>
                                        <p:attrNameLst>
                                          <p:attrName>style.visibility</p:attrName>
                                        </p:attrNameLst>
                                      </p:cBhvr>
                                      <p:to>
                                        <p:strVal val="visible"/>
                                      </p:to>
                                    </p:set>
                                    <p:anim calcmode="lin" valueType="num">
                                      <p:cBhvr additive="base">
                                        <p:cTn id="101" dur="500" fill="hold"/>
                                        <p:tgtEl>
                                          <p:spTgt spid="10285"/>
                                        </p:tgtEl>
                                        <p:attrNameLst>
                                          <p:attrName>ppt_x</p:attrName>
                                        </p:attrNameLst>
                                      </p:cBhvr>
                                      <p:tavLst>
                                        <p:tav tm="0">
                                          <p:val>
                                            <p:strVal val="#ppt_x"/>
                                          </p:val>
                                        </p:tav>
                                        <p:tav tm="100000">
                                          <p:val>
                                            <p:strVal val="#ppt_x"/>
                                          </p:val>
                                        </p:tav>
                                      </p:tavLst>
                                    </p:anim>
                                    <p:anim calcmode="lin" valueType="num">
                                      <p:cBhvr additive="base">
                                        <p:cTn id="102" dur="500" fill="hold"/>
                                        <p:tgtEl>
                                          <p:spTgt spid="10285"/>
                                        </p:tgtEl>
                                        <p:attrNameLst>
                                          <p:attrName>ppt_y</p:attrName>
                                        </p:attrNameLst>
                                      </p:cBhvr>
                                      <p:tavLst>
                                        <p:tav tm="0">
                                          <p:val>
                                            <p:strVal val="0-#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10286"/>
                                        </p:tgtEl>
                                        <p:attrNameLst>
                                          <p:attrName>style.visibility</p:attrName>
                                        </p:attrNameLst>
                                      </p:cBhvr>
                                      <p:to>
                                        <p:strVal val="visible"/>
                                      </p:to>
                                    </p:set>
                                    <p:anim calcmode="lin" valueType="num">
                                      <p:cBhvr additive="base">
                                        <p:cTn id="107" dur="500" fill="hold"/>
                                        <p:tgtEl>
                                          <p:spTgt spid="10286"/>
                                        </p:tgtEl>
                                        <p:attrNameLst>
                                          <p:attrName>ppt_x</p:attrName>
                                        </p:attrNameLst>
                                      </p:cBhvr>
                                      <p:tavLst>
                                        <p:tav tm="0">
                                          <p:val>
                                            <p:strVal val="#ppt_x"/>
                                          </p:val>
                                        </p:tav>
                                        <p:tav tm="100000">
                                          <p:val>
                                            <p:strVal val="#ppt_x"/>
                                          </p:val>
                                        </p:tav>
                                      </p:tavLst>
                                    </p:anim>
                                    <p:anim calcmode="lin" valueType="num">
                                      <p:cBhvr additive="base">
                                        <p:cTn id="108" dur="500" fill="hold"/>
                                        <p:tgtEl>
                                          <p:spTgt spid="10286"/>
                                        </p:tgtEl>
                                        <p:attrNameLst>
                                          <p:attrName>ppt_y</p:attrName>
                                        </p:attrNameLst>
                                      </p:cBhvr>
                                      <p:tavLst>
                                        <p:tav tm="0">
                                          <p:val>
                                            <p:strVal val="0-#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1" fill="hold" grpId="0" nodeType="clickEffect">
                                  <p:stCondLst>
                                    <p:cond delay="0"/>
                                  </p:stCondLst>
                                  <p:childTnLst>
                                    <p:set>
                                      <p:cBhvr>
                                        <p:cTn id="112" dur="1" fill="hold">
                                          <p:stCondLst>
                                            <p:cond delay="0"/>
                                          </p:stCondLst>
                                        </p:cTn>
                                        <p:tgtEl>
                                          <p:spTgt spid="10255"/>
                                        </p:tgtEl>
                                        <p:attrNameLst>
                                          <p:attrName>style.visibility</p:attrName>
                                        </p:attrNameLst>
                                      </p:cBhvr>
                                      <p:to>
                                        <p:strVal val="visible"/>
                                      </p:to>
                                    </p:set>
                                    <p:anim calcmode="lin" valueType="num">
                                      <p:cBhvr additive="base">
                                        <p:cTn id="113" dur="500" fill="hold"/>
                                        <p:tgtEl>
                                          <p:spTgt spid="10255"/>
                                        </p:tgtEl>
                                        <p:attrNameLst>
                                          <p:attrName>ppt_x</p:attrName>
                                        </p:attrNameLst>
                                      </p:cBhvr>
                                      <p:tavLst>
                                        <p:tav tm="0">
                                          <p:val>
                                            <p:strVal val="#ppt_x"/>
                                          </p:val>
                                        </p:tav>
                                        <p:tav tm="100000">
                                          <p:val>
                                            <p:strVal val="#ppt_x"/>
                                          </p:val>
                                        </p:tav>
                                      </p:tavLst>
                                    </p:anim>
                                    <p:anim calcmode="lin" valueType="num">
                                      <p:cBhvr additive="base">
                                        <p:cTn id="114" dur="500" fill="hold"/>
                                        <p:tgtEl>
                                          <p:spTgt spid="10255"/>
                                        </p:tgtEl>
                                        <p:attrNameLst>
                                          <p:attrName>ppt_y</p:attrName>
                                        </p:attrNameLst>
                                      </p:cBhvr>
                                      <p:tavLst>
                                        <p:tav tm="0">
                                          <p:val>
                                            <p:strVal val="0-#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1" fill="hold" grpId="0" nodeType="clickEffect">
                                  <p:stCondLst>
                                    <p:cond delay="0"/>
                                  </p:stCondLst>
                                  <p:childTnLst>
                                    <p:set>
                                      <p:cBhvr>
                                        <p:cTn id="118" dur="1" fill="hold">
                                          <p:stCondLst>
                                            <p:cond delay="0"/>
                                          </p:stCondLst>
                                        </p:cTn>
                                        <p:tgtEl>
                                          <p:spTgt spid="10256"/>
                                        </p:tgtEl>
                                        <p:attrNameLst>
                                          <p:attrName>style.visibility</p:attrName>
                                        </p:attrNameLst>
                                      </p:cBhvr>
                                      <p:to>
                                        <p:strVal val="visible"/>
                                      </p:to>
                                    </p:set>
                                    <p:anim calcmode="lin" valueType="num">
                                      <p:cBhvr additive="base">
                                        <p:cTn id="119" dur="500" fill="hold"/>
                                        <p:tgtEl>
                                          <p:spTgt spid="10256"/>
                                        </p:tgtEl>
                                        <p:attrNameLst>
                                          <p:attrName>ppt_x</p:attrName>
                                        </p:attrNameLst>
                                      </p:cBhvr>
                                      <p:tavLst>
                                        <p:tav tm="0">
                                          <p:val>
                                            <p:strVal val="#ppt_x"/>
                                          </p:val>
                                        </p:tav>
                                        <p:tav tm="100000">
                                          <p:val>
                                            <p:strVal val="#ppt_x"/>
                                          </p:val>
                                        </p:tav>
                                      </p:tavLst>
                                    </p:anim>
                                    <p:anim calcmode="lin" valueType="num">
                                      <p:cBhvr additive="base">
                                        <p:cTn id="120" dur="500" fill="hold"/>
                                        <p:tgtEl>
                                          <p:spTgt spid="10256"/>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4" fill="hold" grpId="0" nodeType="clickEffect">
                                  <p:stCondLst>
                                    <p:cond delay="0"/>
                                  </p:stCondLst>
                                  <p:childTnLst>
                                    <p:set>
                                      <p:cBhvr>
                                        <p:cTn id="124" dur="1" fill="hold">
                                          <p:stCondLst>
                                            <p:cond delay="0"/>
                                          </p:stCondLst>
                                        </p:cTn>
                                        <p:tgtEl>
                                          <p:spTgt spid="10257"/>
                                        </p:tgtEl>
                                        <p:attrNameLst>
                                          <p:attrName>style.visibility</p:attrName>
                                        </p:attrNameLst>
                                      </p:cBhvr>
                                      <p:to>
                                        <p:strVal val="visible"/>
                                      </p:to>
                                    </p:set>
                                    <p:anim calcmode="lin" valueType="num">
                                      <p:cBhvr>
                                        <p:cTn id="125" dur="500" fill="hold"/>
                                        <p:tgtEl>
                                          <p:spTgt spid="10257"/>
                                        </p:tgtEl>
                                        <p:attrNameLst>
                                          <p:attrName>ppt_x</p:attrName>
                                        </p:attrNameLst>
                                      </p:cBhvr>
                                      <p:tavLst>
                                        <p:tav tm="0">
                                          <p:val>
                                            <p:strVal val="#ppt_x"/>
                                          </p:val>
                                        </p:tav>
                                        <p:tav tm="100000">
                                          <p:val>
                                            <p:strVal val="#ppt_x"/>
                                          </p:val>
                                        </p:tav>
                                      </p:tavLst>
                                    </p:anim>
                                    <p:anim calcmode="lin" valueType="num">
                                      <p:cBhvr>
                                        <p:cTn id="126" dur="500" fill="hold"/>
                                        <p:tgtEl>
                                          <p:spTgt spid="10257"/>
                                        </p:tgtEl>
                                        <p:attrNameLst>
                                          <p:attrName>ppt_y</p:attrName>
                                        </p:attrNameLst>
                                      </p:cBhvr>
                                      <p:tavLst>
                                        <p:tav tm="0">
                                          <p:val>
                                            <p:strVal val="#ppt_y+#ppt_h/2"/>
                                          </p:val>
                                        </p:tav>
                                        <p:tav tm="100000">
                                          <p:val>
                                            <p:strVal val="#ppt_y"/>
                                          </p:val>
                                        </p:tav>
                                      </p:tavLst>
                                    </p:anim>
                                    <p:anim calcmode="lin" valueType="num">
                                      <p:cBhvr>
                                        <p:cTn id="127" dur="500" fill="hold"/>
                                        <p:tgtEl>
                                          <p:spTgt spid="10257"/>
                                        </p:tgtEl>
                                        <p:attrNameLst>
                                          <p:attrName>ppt_w</p:attrName>
                                        </p:attrNameLst>
                                      </p:cBhvr>
                                      <p:tavLst>
                                        <p:tav tm="0">
                                          <p:val>
                                            <p:strVal val="#ppt_w"/>
                                          </p:val>
                                        </p:tav>
                                        <p:tav tm="100000">
                                          <p:val>
                                            <p:strVal val="#ppt_w"/>
                                          </p:val>
                                        </p:tav>
                                      </p:tavLst>
                                    </p:anim>
                                    <p:anim calcmode="lin" valueType="num">
                                      <p:cBhvr>
                                        <p:cTn id="128" dur="500" fill="hold"/>
                                        <p:tgtEl>
                                          <p:spTgt spid="10257"/>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23" presetClass="entr" presetSubtype="16" fill="hold" grpId="0" nodeType="clickEffect">
                                  <p:stCondLst>
                                    <p:cond delay="0"/>
                                  </p:stCondLst>
                                  <p:childTnLst>
                                    <p:set>
                                      <p:cBhvr>
                                        <p:cTn id="132" dur="1" fill="hold">
                                          <p:stCondLst>
                                            <p:cond delay="0"/>
                                          </p:stCondLst>
                                        </p:cTn>
                                        <p:tgtEl>
                                          <p:spTgt spid="10303"/>
                                        </p:tgtEl>
                                        <p:attrNameLst>
                                          <p:attrName>style.visibility</p:attrName>
                                        </p:attrNameLst>
                                      </p:cBhvr>
                                      <p:to>
                                        <p:strVal val="visible"/>
                                      </p:to>
                                    </p:set>
                                    <p:anim calcmode="lin" valueType="num">
                                      <p:cBhvr>
                                        <p:cTn id="133" dur="500" fill="hold"/>
                                        <p:tgtEl>
                                          <p:spTgt spid="10303"/>
                                        </p:tgtEl>
                                        <p:attrNameLst>
                                          <p:attrName>ppt_w</p:attrName>
                                        </p:attrNameLst>
                                      </p:cBhvr>
                                      <p:tavLst>
                                        <p:tav tm="0">
                                          <p:val>
                                            <p:fltVal val="0"/>
                                          </p:val>
                                        </p:tav>
                                        <p:tav tm="100000">
                                          <p:val>
                                            <p:strVal val="#ppt_w"/>
                                          </p:val>
                                        </p:tav>
                                      </p:tavLst>
                                    </p:anim>
                                    <p:anim calcmode="lin" valueType="num">
                                      <p:cBhvr>
                                        <p:cTn id="134" dur="500" fill="hold"/>
                                        <p:tgtEl>
                                          <p:spTgt spid="10303"/>
                                        </p:tgtEl>
                                        <p:attrNameLst>
                                          <p:attrName>ppt_h</p:attrName>
                                        </p:attrNameLst>
                                      </p:cBhvr>
                                      <p:tavLst>
                                        <p:tav tm="0">
                                          <p:val>
                                            <p:fltVal val="0"/>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0293"/>
                                        </p:tgtEl>
                                        <p:attrNameLst>
                                          <p:attrName>style.visibility</p:attrName>
                                        </p:attrNameLst>
                                      </p:cBhvr>
                                      <p:to>
                                        <p:strVal val="visible"/>
                                      </p:to>
                                    </p:set>
                                    <p:anim calcmode="lin" valueType="num">
                                      <p:cBhvr additive="base">
                                        <p:cTn id="139" dur="500" fill="hold"/>
                                        <p:tgtEl>
                                          <p:spTgt spid="10293"/>
                                        </p:tgtEl>
                                        <p:attrNameLst>
                                          <p:attrName>ppt_x</p:attrName>
                                        </p:attrNameLst>
                                      </p:cBhvr>
                                      <p:tavLst>
                                        <p:tav tm="0">
                                          <p:val>
                                            <p:strVal val="0-#ppt_w/2"/>
                                          </p:val>
                                        </p:tav>
                                        <p:tav tm="100000">
                                          <p:val>
                                            <p:strVal val="#ppt_x"/>
                                          </p:val>
                                        </p:tav>
                                      </p:tavLst>
                                    </p:anim>
                                    <p:anim calcmode="lin" valueType="num">
                                      <p:cBhvr additive="base">
                                        <p:cTn id="140" dur="500" fill="hold"/>
                                        <p:tgtEl>
                                          <p:spTgt spid="10293"/>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1" fill="hold" grpId="0" nodeType="clickEffect">
                                  <p:stCondLst>
                                    <p:cond delay="0"/>
                                  </p:stCondLst>
                                  <p:childTnLst>
                                    <p:set>
                                      <p:cBhvr>
                                        <p:cTn id="144" dur="1" fill="hold">
                                          <p:stCondLst>
                                            <p:cond delay="0"/>
                                          </p:stCondLst>
                                        </p:cTn>
                                        <p:tgtEl>
                                          <p:spTgt spid="10253"/>
                                        </p:tgtEl>
                                        <p:attrNameLst>
                                          <p:attrName>style.visibility</p:attrName>
                                        </p:attrNameLst>
                                      </p:cBhvr>
                                      <p:to>
                                        <p:strVal val="visible"/>
                                      </p:to>
                                    </p:set>
                                    <p:anim calcmode="lin" valueType="num">
                                      <p:cBhvr additive="base">
                                        <p:cTn id="145" dur="500" fill="hold"/>
                                        <p:tgtEl>
                                          <p:spTgt spid="10253"/>
                                        </p:tgtEl>
                                        <p:attrNameLst>
                                          <p:attrName>ppt_x</p:attrName>
                                        </p:attrNameLst>
                                      </p:cBhvr>
                                      <p:tavLst>
                                        <p:tav tm="0">
                                          <p:val>
                                            <p:strVal val="#ppt_x"/>
                                          </p:val>
                                        </p:tav>
                                        <p:tav tm="100000">
                                          <p:val>
                                            <p:strVal val="#ppt_x"/>
                                          </p:val>
                                        </p:tav>
                                      </p:tavLst>
                                    </p:anim>
                                    <p:anim calcmode="lin" valueType="num">
                                      <p:cBhvr additive="base">
                                        <p:cTn id="146" dur="500" fill="hold"/>
                                        <p:tgtEl>
                                          <p:spTgt spid="10253"/>
                                        </p:tgtEl>
                                        <p:attrNameLst>
                                          <p:attrName>ppt_y</p:attrName>
                                        </p:attrNameLst>
                                      </p:cBhvr>
                                      <p:tavLst>
                                        <p:tav tm="0">
                                          <p:val>
                                            <p:strVal val="0-#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1" fill="hold" grpId="0" nodeType="clickEffect">
                                  <p:stCondLst>
                                    <p:cond delay="0"/>
                                  </p:stCondLst>
                                  <p:childTnLst>
                                    <p:set>
                                      <p:cBhvr>
                                        <p:cTn id="150" dur="1" fill="hold">
                                          <p:stCondLst>
                                            <p:cond delay="0"/>
                                          </p:stCondLst>
                                        </p:cTn>
                                        <p:tgtEl>
                                          <p:spTgt spid="10254"/>
                                        </p:tgtEl>
                                        <p:attrNameLst>
                                          <p:attrName>style.visibility</p:attrName>
                                        </p:attrNameLst>
                                      </p:cBhvr>
                                      <p:to>
                                        <p:strVal val="visible"/>
                                      </p:to>
                                    </p:set>
                                    <p:anim calcmode="lin" valueType="num">
                                      <p:cBhvr additive="base">
                                        <p:cTn id="151" dur="500" fill="hold"/>
                                        <p:tgtEl>
                                          <p:spTgt spid="10254"/>
                                        </p:tgtEl>
                                        <p:attrNameLst>
                                          <p:attrName>ppt_x</p:attrName>
                                        </p:attrNameLst>
                                      </p:cBhvr>
                                      <p:tavLst>
                                        <p:tav tm="0">
                                          <p:val>
                                            <p:strVal val="#ppt_x"/>
                                          </p:val>
                                        </p:tav>
                                        <p:tav tm="100000">
                                          <p:val>
                                            <p:strVal val="#ppt_x"/>
                                          </p:val>
                                        </p:tav>
                                      </p:tavLst>
                                    </p:anim>
                                    <p:anim calcmode="lin" valueType="num">
                                      <p:cBhvr additive="base">
                                        <p:cTn id="152" dur="500" fill="hold"/>
                                        <p:tgtEl>
                                          <p:spTgt spid="10254"/>
                                        </p:tgtEl>
                                        <p:attrNameLst>
                                          <p:attrName>ppt_y</p:attrName>
                                        </p:attrNameLst>
                                      </p:cBhvr>
                                      <p:tavLst>
                                        <p:tav tm="0">
                                          <p:val>
                                            <p:strVal val="0-#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1" fill="hold" grpId="0" nodeType="clickEffect">
                                  <p:stCondLst>
                                    <p:cond delay="0"/>
                                  </p:stCondLst>
                                  <p:childTnLst>
                                    <p:set>
                                      <p:cBhvr>
                                        <p:cTn id="156" dur="1" fill="hold">
                                          <p:stCondLst>
                                            <p:cond delay="0"/>
                                          </p:stCondLst>
                                        </p:cTn>
                                        <p:tgtEl>
                                          <p:spTgt spid="10288"/>
                                        </p:tgtEl>
                                        <p:attrNameLst>
                                          <p:attrName>style.visibility</p:attrName>
                                        </p:attrNameLst>
                                      </p:cBhvr>
                                      <p:to>
                                        <p:strVal val="visible"/>
                                      </p:to>
                                    </p:set>
                                    <p:anim calcmode="lin" valueType="num">
                                      <p:cBhvr additive="base">
                                        <p:cTn id="157" dur="500" fill="hold"/>
                                        <p:tgtEl>
                                          <p:spTgt spid="10288"/>
                                        </p:tgtEl>
                                        <p:attrNameLst>
                                          <p:attrName>ppt_x</p:attrName>
                                        </p:attrNameLst>
                                      </p:cBhvr>
                                      <p:tavLst>
                                        <p:tav tm="0">
                                          <p:val>
                                            <p:strVal val="#ppt_x"/>
                                          </p:val>
                                        </p:tav>
                                        <p:tav tm="100000">
                                          <p:val>
                                            <p:strVal val="#ppt_x"/>
                                          </p:val>
                                        </p:tav>
                                      </p:tavLst>
                                    </p:anim>
                                    <p:anim calcmode="lin" valueType="num">
                                      <p:cBhvr additive="base">
                                        <p:cTn id="158" dur="500" fill="hold"/>
                                        <p:tgtEl>
                                          <p:spTgt spid="10288"/>
                                        </p:tgtEl>
                                        <p:attrNameLst>
                                          <p:attrName>ppt_y</p:attrName>
                                        </p:attrNameLst>
                                      </p:cBhvr>
                                      <p:tavLst>
                                        <p:tav tm="0">
                                          <p:val>
                                            <p:strVal val="0-#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1" fill="hold" grpId="0" nodeType="clickEffect">
                                  <p:stCondLst>
                                    <p:cond delay="0"/>
                                  </p:stCondLst>
                                  <p:childTnLst>
                                    <p:set>
                                      <p:cBhvr>
                                        <p:cTn id="162" dur="1" fill="hold">
                                          <p:stCondLst>
                                            <p:cond delay="0"/>
                                          </p:stCondLst>
                                        </p:cTn>
                                        <p:tgtEl>
                                          <p:spTgt spid="10287"/>
                                        </p:tgtEl>
                                        <p:attrNameLst>
                                          <p:attrName>style.visibility</p:attrName>
                                        </p:attrNameLst>
                                      </p:cBhvr>
                                      <p:to>
                                        <p:strVal val="visible"/>
                                      </p:to>
                                    </p:set>
                                    <p:anim calcmode="lin" valueType="num">
                                      <p:cBhvr additive="base">
                                        <p:cTn id="163" dur="500" fill="hold"/>
                                        <p:tgtEl>
                                          <p:spTgt spid="10287"/>
                                        </p:tgtEl>
                                        <p:attrNameLst>
                                          <p:attrName>ppt_x</p:attrName>
                                        </p:attrNameLst>
                                      </p:cBhvr>
                                      <p:tavLst>
                                        <p:tav tm="0">
                                          <p:val>
                                            <p:strVal val="#ppt_x"/>
                                          </p:val>
                                        </p:tav>
                                        <p:tav tm="100000">
                                          <p:val>
                                            <p:strVal val="#ppt_x"/>
                                          </p:val>
                                        </p:tav>
                                      </p:tavLst>
                                    </p:anim>
                                    <p:anim calcmode="lin" valueType="num">
                                      <p:cBhvr additive="base">
                                        <p:cTn id="164" dur="500" fill="hold"/>
                                        <p:tgtEl>
                                          <p:spTgt spid="10287"/>
                                        </p:tgtEl>
                                        <p:attrNameLst>
                                          <p:attrName>ppt_y</p:attrName>
                                        </p:attrNameLst>
                                      </p:cBhvr>
                                      <p:tavLst>
                                        <p:tav tm="0">
                                          <p:val>
                                            <p:strVal val="0-#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17" presetClass="entr" presetSubtype="1" fill="hold" grpId="0" nodeType="clickEffect">
                                  <p:stCondLst>
                                    <p:cond delay="0"/>
                                  </p:stCondLst>
                                  <p:childTnLst>
                                    <p:set>
                                      <p:cBhvr>
                                        <p:cTn id="168" dur="1" fill="hold">
                                          <p:stCondLst>
                                            <p:cond delay="0"/>
                                          </p:stCondLst>
                                        </p:cTn>
                                        <p:tgtEl>
                                          <p:spTgt spid="10258"/>
                                        </p:tgtEl>
                                        <p:attrNameLst>
                                          <p:attrName>style.visibility</p:attrName>
                                        </p:attrNameLst>
                                      </p:cBhvr>
                                      <p:to>
                                        <p:strVal val="visible"/>
                                      </p:to>
                                    </p:set>
                                    <p:anim calcmode="lin" valueType="num">
                                      <p:cBhvr>
                                        <p:cTn id="169" dur="500" fill="hold"/>
                                        <p:tgtEl>
                                          <p:spTgt spid="10258"/>
                                        </p:tgtEl>
                                        <p:attrNameLst>
                                          <p:attrName>ppt_x</p:attrName>
                                        </p:attrNameLst>
                                      </p:cBhvr>
                                      <p:tavLst>
                                        <p:tav tm="0">
                                          <p:val>
                                            <p:strVal val="#ppt_x"/>
                                          </p:val>
                                        </p:tav>
                                        <p:tav tm="100000">
                                          <p:val>
                                            <p:strVal val="#ppt_x"/>
                                          </p:val>
                                        </p:tav>
                                      </p:tavLst>
                                    </p:anim>
                                    <p:anim calcmode="lin" valueType="num">
                                      <p:cBhvr>
                                        <p:cTn id="170" dur="500" fill="hold"/>
                                        <p:tgtEl>
                                          <p:spTgt spid="10258"/>
                                        </p:tgtEl>
                                        <p:attrNameLst>
                                          <p:attrName>ppt_y</p:attrName>
                                        </p:attrNameLst>
                                      </p:cBhvr>
                                      <p:tavLst>
                                        <p:tav tm="0">
                                          <p:val>
                                            <p:strVal val="#ppt_y-#ppt_h/2"/>
                                          </p:val>
                                        </p:tav>
                                        <p:tav tm="100000">
                                          <p:val>
                                            <p:strVal val="#ppt_y"/>
                                          </p:val>
                                        </p:tav>
                                      </p:tavLst>
                                    </p:anim>
                                    <p:anim calcmode="lin" valueType="num">
                                      <p:cBhvr>
                                        <p:cTn id="171" dur="500" fill="hold"/>
                                        <p:tgtEl>
                                          <p:spTgt spid="10258"/>
                                        </p:tgtEl>
                                        <p:attrNameLst>
                                          <p:attrName>ppt_w</p:attrName>
                                        </p:attrNameLst>
                                      </p:cBhvr>
                                      <p:tavLst>
                                        <p:tav tm="0">
                                          <p:val>
                                            <p:strVal val="#ppt_w"/>
                                          </p:val>
                                        </p:tav>
                                        <p:tav tm="100000">
                                          <p:val>
                                            <p:strVal val="#ppt_w"/>
                                          </p:val>
                                        </p:tav>
                                      </p:tavLst>
                                    </p:anim>
                                    <p:anim calcmode="lin" valueType="num">
                                      <p:cBhvr>
                                        <p:cTn id="172" dur="500" fill="hold"/>
                                        <p:tgtEl>
                                          <p:spTgt spid="10258"/>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7" presetClass="entr" presetSubtype="1" fill="hold" grpId="0" nodeType="clickEffect">
                                  <p:stCondLst>
                                    <p:cond delay="0"/>
                                  </p:stCondLst>
                                  <p:childTnLst>
                                    <p:set>
                                      <p:cBhvr>
                                        <p:cTn id="176" dur="1" fill="hold">
                                          <p:stCondLst>
                                            <p:cond delay="0"/>
                                          </p:stCondLst>
                                        </p:cTn>
                                        <p:tgtEl>
                                          <p:spTgt spid="10259"/>
                                        </p:tgtEl>
                                        <p:attrNameLst>
                                          <p:attrName>style.visibility</p:attrName>
                                        </p:attrNameLst>
                                      </p:cBhvr>
                                      <p:to>
                                        <p:strVal val="visible"/>
                                      </p:to>
                                    </p:set>
                                    <p:anim calcmode="lin" valueType="num">
                                      <p:cBhvr>
                                        <p:cTn id="177" dur="500" fill="hold"/>
                                        <p:tgtEl>
                                          <p:spTgt spid="10259"/>
                                        </p:tgtEl>
                                        <p:attrNameLst>
                                          <p:attrName>ppt_x</p:attrName>
                                        </p:attrNameLst>
                                      </p:cBhvr>
                                      <p:tavLst>
                                        <p:tav tm="0">
                                          <p:val>
                                            <p:strVal val="#ppt_x"/>
                                          </p:val>
                                        </p:tav>
                                        <p:tav tm="100000">
                                          <p:val>
                                            <p:strVal val="#ppt_x"/>
                                          </p:val>
                                        </p:tav>
                                      </p:tavLst>
                                    </p:anim>
                                    <p:anim calcmode="lin" valueType="num">
                                      <p:cBhvr>
                                        <p:cTn id="178" dur="500" fill="hold"/>
                                        <p:tgtEl>
                                          <p:spTgt spid="10259"/>
                                        </p:tgtEl>
                                        <p:attrNameLst>
                                          <p:attrName>ppt_y</p:attrName>
                                        </p:attrNameLst>
                                      </p:cBhvr>
                                      <p:tavLst>
                                        <p:tav tm="0">
                                          <p:val>
                                            <p:strVal val="#ppt_y-#ppt_h/2"/>
                                          </p:val>
                                        </p:tav>
                                        <p:tav tm="100000">
                                          <p:val>
                                            <p:strVal val="#ppt_y"/>
                                          </p:val>
                                        </p:tav>
                                      </p:tavLst>
                                    </p:anim>
                                    <p:anim calcmode="lin" valueType="num">
                                      <p:cBhvr>
                                        <p:cTn id="179" dur="500" fill="hold"/>
                                        <p:tgtEl>
                                          <p:spTgt spid="10259"/>
                                        </p:tgtEl>
                                        <p:attrNameLst>
                                          <p:attrName>ppt_w</p:attrName>
                                        </p:attrNameLst>
                                      </p:cBhvr>
                                      <p:tavLst>
                                        <p:tav tm="0">
                                          <p:val>
                                            <p:strVal val="#ppt_w"/>
                                          </p:val>
                                        </p:tav>
                                        <p:tav tm="100000">
                                          <p:val>
                                            <p:strVal val="#ppt_w"/>
                                          </p:val>
                                        </p:tav>
                                      </p:tavLst>
                                    </p:anim>
                                    <p:anim calcmode="lin" valueType="num">
                                      <p:cBhvr>
                                        <p:cTn id="180" dur="500" fill="hold"/>
                                        <p:tgtEl>
                                          <p:spTgt spid="10259"/>
                                        </p:tgtEl>
                                        <p:attrNameLst>
                                          <p:attrName>ppt_h</p:attrName>
                                        </p:attrNameLst>
                                      </p:cBhvr>
                                      <p:tavLst>
                                        <p:tav tm="0">
                                          <p:val>
                                            <p:fltVal val="0"/>
                                          </p:val>
                                        </p:tav>
                                        <p:tav tm="100000">
                                          <p:val>
                                            <p:strVal val="#ppt_h"/>
                                          </p:val>
                                        </p:tav>
                                      </p:tavLst>
                                    </p:anim>
                                  </p:childTnLst>
                                </p:cTn>
                              </p:par>
                            </p:childTnLst>
                          </p:cTn>
                        </p:par>
                      </p:childTnLst>
                    </p:cTn>
                  </p:par>
                  <p:par>
                    <p:cTn id="181" fill="hold">
                      <p:stCondLst>
                        <p:cond delay="indefinite"/>
                      </p:stCondLst>
                      <p:childTnLst>
                        <p:par>
                          <p:cTn id="182" fill="hold">
                            <p:stCondLst>
                              <p:cond delay="0"/>
                            </p:stCondLst>
                            <p:childTnLst>
                              <p:par>
                                <p:cTn id="183" presetID="17" presetClass="entr" presetSubtype="8" fill="hold" grpId="0" nodeType="clickEffect">
                                  <p:stCondLst>
                                    <p:cond delay="0"/>
                                  </p:stCondLst>
                                  <p:childTnLst>
                                    <p:set>
                                      <p:cBhvr>
                                        <p:cTn id="184" dur="1" fill="hold">
                                          <p:stCondLst>
                                            <p:cond delay="0"/>
                                          </p:stCondLst>
                                        </p:cTn>
                                        <p:tgtEl>
                                          <p:spTgt spid="10260"/>
                                        </p:tgtEl>
                                        <p:attrNameLst>
                                          <p:attrName>style.visibility</p:attrName>
                                        </p:attrNameLst>
                                      </p:cBhvr>
                                      <p:to>
                                        <p:strVal val="visible"/>
                                      </p:to>
                                    </p:set>
                                    <p:anim calcmode="lin" valueType="num">
                                      <p:cBhvr>
                                        <p:cTn id="185" dur="500" fill="hold"/>
                                        <p:tgtEl>
                                          <p:spTgt spid="10260"/>
                                        </p:tgtEl>
                                        <p:attrNameLst>
                                          <p:attrName>ppt_x</p:attrName>
                                        </p:attrNameLst>
                                      </p:cBhvr>
                                      <p:tavLst>
                                        <p:tav tm="0">
                                          <p:val>
                                            <p:strVal val="#ppt_x-#ppt_w/2"/>
                                          </p:val>
                                        </p:tav>
                                        <p:tav tm="100000">
                                          <p:val>
                                            <p:strVal val="#ppt_x"/>
                                          </p:val>
                                        </p:tav>
                                      </p:tavLst>
                                    </p:anim>
                                    <p:anim calcmode="lin" valueType="num">
                                      <p:cBhvr>
                                        <p:cTn id="186" dur="500" fill="hold"/>
                                        <p:tgtEl>
                                          <p:spTgt spid="10260"/>
                                        </p:tgtEl>
                                        <p:attrNameLst>
                                          <p:attrName>ppt_y</p:attrName>
                                        </p:attrNameLst>
                                      </p:cBhvr>
                                      <p:tavLst>
                                        <p:tav tm="0">
                                          <p:val>
                                            <p:strVal val="#ppt_y"/>
                                          </p:val>
                                        </p:tav>
                                        <p:tav tm="100000">
                                          <p:val>
                                            <p:strVal val="#ppt_y"/>
                                          </p:val>
                                        </p:tav>
                                      </p:tavLst>
                                    </p:anim>
                                    <p:anim calcmode="lin" valueType="num">
                                      <p:cBhvr>
                                        <p:cTn id="187" dur="500" fill="hold"/>
                                        <p:tgtEl>
                                          <p:spTgt spid="10260"/>
                                        </p:tgtEl>
                                        <p:attrNameLst>
                                          <p:attrName>ppt_w</p:attrName>
                                        </p:attrNameLst>
                                      </p:cBhvr>
                                      <p:tavLst>
                                        <p:tav tm="0">
                                          <p:val>
                                            <p:fltVal val="0"/>
                                          </p:val>
                                        </p:tav>
                                        <p:tav tm="100000">
                                          <p:val>
                                            <p:strVal val="#ppt_w"/>
                                          </p:val>
                                        </p:tav>
                                      </p:tavLst>
                                    </p:anim>
                                    <p:anim calcmode="lin" valueType="num">
                                      <p:cBhvr>
                                        <p:cTn id="188" dur="500" fill="hold"/>
                                        <p:tgtEl>
                                          <p:spTgt spid="10260"/>
                                        </p:tgtEl>
                                        <p:attrNameLst>
                                          <p:attrName>ppt_h</p:attrName>
                                        </p:attrNameLst>
                                      </p:cBhvr>
                                      <p:tavLst>
                                        <p:tav tm="0">
                                          <p:val>
                                            <p:strVal val="#ppt_h"/>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ID="17" presetClass="entr" presetSubtype="8" fill="hold" grpId="0" nodeType="clickEffect">
                                  <p:stCondLst>
                                    <p:cond delay="0"/>
                                  </p:stCondLst>
                                  <p:childTnLst>
                                    <p:set>
                                      <p:cBhvr>
                                        <p:cTn id="192" dur="1" fill="hold">
                                          <p:stCondLst>
                                            <p:cond delay="0"/>
                                          </p:stCondLst>
                                        </p:cTn>
                                        <p:tgtEl>
                                          <p:spTgt spid="10261"/>
                                        </p:tgtEl>
                                        <p:attrNameLst>
                                          <p:attrName>style.visibility</p:attrName>
                                        </p:attrNameLst>
                                      </p:cBhvr>
                                      <p:to>
                                        <p:strVal val="visible"/>
                                      </p:to>
                                    </p:set>
                                    <p:anim calcmode="lin" valueType="num">
                                      <p:cBhvr>
                                        <p:cTn id="193" dur="500" fill="hold"/>
                                        <p:tgtEl>
                                          <p:spTgt spid="10261"/>
                                        </p:tgtEl>
                                        <p:attrNameLst>
                                          <p:attrName>ppt_x</p:attrName>
                                        </p:attrNameLst>
                                      </p:cBhvr>
                                      <p:tavLst>
                                        <p:tav tm="0">
                                          <p:val>
                                            <p:strVal val="#ppt_x-#ppt_w/2"/>
                                          </p:val>
                                        </p:tav>
                                        <p:tav tm="100000">
                                          <p:val>
                                            <p:strVal val="#ppt_x"/>
                                          </p:val>
                                        </p:tav>
                                      </p:tavLst>
                                    </p:anim>
                                    <p:anim calcmode="lin" valueType="num">
                                      <p:cBhvr>
                                        <p:cTn id="194" dur="500" fill="hold"/>
                                        <p:tgtEl>
                                          <p:spTgt spid="10261"/>
                                        </p:tgtEl>
                                        <p:attrNameLst>
                                          <p:attrName>ppt_y</p:attrName>
                                        </p:attrNameLst>
                                      </p:cBhvr>
                                      <p:tavLst>
                                        <p:tav tm="0">
                                          <p:val>
                                            <p:strVal val="#ppt_y"/>
                                          </p:val>
                                        </p:tav>
                                        <p:tav tm="100000">
                                          <p:val>
                                            <p:strVal val="#ppt_y"/>
                                          </p:val>
                                        </p:tav>
                                      </p:tavLst>
                                    </p:anim>
                                    <p:anim calcmode="lin" valueType="num">
                                      <p:cBhvr>
                                        <p:cTn id="195" dur="500" fill="hold"/>
                                        <p:tgtEl>
                                          <p:spTgt spid="10261"/>
                                        </p:tgtEl>
                                        <p:attrNameLst>
                                          <p:attrName>ppt_w</p:attrName>
                                        </p:attrNameLst>
                                      </p:cBhvr>
                                      <p:tavLst>
                                        <p:tav tm="0">
                                          <p:val>
                                            <p:fltVal val="0"/>
                                          </p:val>
                                        </p:tav>
                                        <p:tav tm="100000">
                                          <p:val>
                                            <p:strVal val="#ppt_w"/>
                                          </p:val>
                                        </p:tav>
                                      </p:tavLst>
                                    </p:anim>
                                    <p:anim calcmode="lin" valueType="num">
                                      <p:cBhvr>
                                        <p:cTn id="196" dur="500" fill="hold"/>
                                        <p:tgtEl>
                                          <p:spTgt spid="10261"/>
                                        </p:tgtEl>
                                        <p:attrNameLst>
                                          <p:attrName>ppt_h</p:attrName>
                                        </p:attrNameLst>
                                      </p:cBhvr>
                                      <p:tavLst>
                                        <p:tav tm="0">
                                          <p:val>
                                            <p:strVal val="#ppt_h"/>
                                          </p:val>
                                        </p:tav>
                                        <p:tav tm="100000">
                                          <p:val>
                                            <p:strVal val="#ppt_h"/>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8" fill="hold" grpId="0" nodeType="clickEffect">
                                  <p:stCondLst>
                                    <p:cond delay="0"/>
                                  </p:stCondLst>
                                  <p:childTnLst>
                                    <p:set>
                                      <p:cBhvr>
                                        <p:cTn id="200" dur="1" fill="hold">
                                          <p:stCondLst>
                                            <p:cond delay="0"/>
                                          </p:stCondLst>
                                        </p:cTn>
                                        <p:tgtEl>
                                          <p:spTgt spid="10262"/>
                                        </p:tgtEl>
                                        <p:attrNameLst>
                                          <p:attrName>style.visibility</p:attrName>
                                        </p:attrNameLst>
                                      </p:cBhvr>
                                      <p:to>
                                        <p:strVal val="visible"/>
                                      </p:to>
                                    </p:set>
                                    <p:anim calcmode="lin" valueType="num">
                                      <p:cBhvr additive="base">
                                        <p:cTn id="201" dur="500" fill="hold"/>
                                        <p:tgtEl>
                                          <p:spTgt spid="10262"/>
                                        </p:tgtEl>
                                        <p:attrNameLst>
                                          <p:attrName>ppt_x</p:attrName>
                                        </p:attrNameLst>
                                      </p:cBhvr>
                                      <p:tavLst>
                                        <p:tav tm="0">
                                          <p:val>
                                            <p:strVal val="0-#ppt_w/2"/>
                                          </p:val>
                                        </p:tav>
                                        <p:tav tm="100000">
                                          <p:val>
                                            <p:strVal val="#ppt_x"/>
                                          </p:val>
                                        </p:tav>
                                      </p:tavLst>
                                    </p:anim>
                                    <p:anim calcmode="lin" valueType="num">
                                      <p:cBhvr additive="base">
                                        <p:cTn id="202" dur="500" fill="hold"/>
                                        <p:tgtEl>
                                          <p:spTgt spid="10262"/>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8" fill="hold" grpId="0" nodeType="clickEffect">
                                  <p:stCondLst>
                                    <p:cond delay="0"/>
                                  </p:stCondLst>
                                  <p:childTnLst>
                                    <p:set>
                                      <p:cBhvr>
                                        <p:cTn id="206" dur="1" fill="hold">
                                          <p:stCondLst>
                                            <p:cond delay="0"/>
                                          </p:stCondLst>
                                        </p:cTn>
                                        <p:tgtEl>
                                          <p:spTgt spid="10263"/>
                                        </p:tgtEl>
                                        <p:attrNameLst>
                                          <p:attrName>style.visibility</p:attrName>
                                        </p:attrNameLst>
                                      </p:cBhvr>
                                      <p:to>
                                        <p:strVal val="visible"/>
                                      </p:to>
                                    </p:set>
                                    <p:anim calcmode="lin" valueType="num">
                                      <p:cBhvr additive="base">
                                        <p:cTn id="207" dur="500" fill="hold"/>
                                        <p:tgtEl>
                                          <p:spTgt spid="10263"/>
                                        </p:tgtEl>
                                        <p:attrNameLst>
                                          <p:attrName>ppt_x</p:attrName>
                                        </p:attrNameLst>
                                      </p:cBhvr>
                                      <p:tavLst>
                                        <p:tav tm="0">
                                          <p:val>
                                            <p:strVal val="0-#ppt_w/2"/>
                                          </p:val>
                                        </p:tav>
                                        <p:tav tm="100000">
                                          <p:val>
                                            <p:strVal val="#ppt_x"/>
                                          </p:val>
                                        </p:tav>
                                      </p:tavLst>
                                    </p:anim>
                                    <p:anim calcmode="lin" valueType="num">
                                      <p:cBhvr additive="base">
                                        <p:cTn id="208" dur="500" fill="hold"/>
                                        <p:tgtEl>
                                          <p:spTgt spid="10263"/>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8" fill="hold" grpId="0" nodeType="clickEffect">
                                  <p:stCondLst>
                                    <p:cond delay="0"/>
                                  </p:stCondLst>
                                  <p:childTnLst>
                                    <p:set>
                                      <p:cBhvr>
                                        <p:cTn id="212" dur="1" fill="hold">
                                          <p:stCondLst>
                                            <p:cond delay="0"/>
                                          </p:stCondLst>
                                        </p:cTn>
                                        <p:tgtEl>
                                          <p:spTgt spid="10264"/>
                                        </p:tgtEl>
                                        <p:attrNameLst>
                                          <p:attrName>style.visibility</p:attrName>
                                        </p:attrNameLst>
                                      </p:cBhvr>
                                      <p:to>
                                        <p:strVal val="visible"/>
                                      </p:to>
                                    </p:set>
                                    <p:anim calcmode="lin" valueType="num">
                                      <p:cBhvr additive="base">
                                        <p:cTn id="213" dur="500" fill="hold"/>
                                        <p:tgtEl>
                                          <p:spTgt spid="10264"/>
                                        </p:tgtEl>
                                        <p:attrNameLst>
                                          <p:attrName>ppt_x</p:attrName>
                                        </p:attrNameLst>
                                      </p:cBhvr>
                                      <p:tavLst>
                                        <p:tav tm="0">
                                          <p:val>
                                            <p:strVal val="0-#ppt_w/2"/>
                                          </p:val>
                                        </p:tav>
                                        <p:tav tm="100000">
                                          <p:val>
                                            <p:strVal val="#ppt_x"/>
                                          </p:val>
                                        </p:tav>
                                      </p:tavLst>
                                    </p:anim>
                                    <p:anim calcmode="lin" valueType="num">
                                      <p:cBhvr additive="base">
                                        <p:cTn id="214" dur="500" fill="hold"/>
                                        <p:tgtEl>
                                          <p:spTgt spid="10264"/>
                                        </p:tgtEl>
                                        <p:attrNameLst>
                                          <p:attrName>ppt_y</p:attrName>
                                        </p:attrNameLst>
                                      </p:cBhvr>
                                      <p:tavLst>
                                        <p:tav tm="0">
                                          <p:val>
                                            <p:strVal val="#ppt_y"/>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8" fill="hold" grpId="0" nodeType="clickEffect">
                                  <p:stCondLst>
                                    <p:cond delay="0"/>
                                  </p:stCondLst>
                                  <p:childTnLst>
                                    <p:set>
                                      <p:cBhvr>
                                        <p:cTn id="218" dur="1" fill="hold">
                                          <p:stCondLst>
                                            <p:cond delay="0"/>
                                          </p:stCondLst>
                                        </p:cTn>
                                        <p:tgtEl>
                                          <p:spTgt spid="10265"/>
                                        </p:tgtEl>
                                        <p:attrNameLst>
                                          <p:attrName>style.visibility</p:attrName>
                                        </p:attrNameLst>
                                      </p:cBhvr>
                                      <p:to>
                                        <p:strVal val="visible"/>
                                      </p:to>
                                    </p:set>
                                    <p:anim calcmode="lin" valueType="num">
                                      <p:cBhvr additive="base">
                                        <p:cTn id="219" dur="500" fill="hold"/>
                                        <p:tgtEl>
                                          <p:spTgt spid="10265"/>
                                        </p:tgtEl>
                                        <p:attrNameLst>
                                          <p:attrName>ppt_x</p:attrName>
                                        </p:attrNameLst>
                                      </p:cBhvr>
                                      <p:tavLst>
                                        <p:tav tm="0">
                                          <p:val>
                                            <p:strVal val="0-#ppt_w/2"/>
                                          </p:val>
                                        </p:tav>
                                        <p:tav tm="100000">
                                          <p:val>
                                            <p:strVal val="#ppt_x"/>
                                          </p:val>
                                        </p:tav>
                                      </p:tavLst>
                                    </p:anim>
                                    <p:anim calcmode="lin" valueType="num">
                                      <p:cBhvr additive="base">
                                        <p:cTn id="220" dur="500" fill="hold"/>
                                        <p:tgtEl>
                                          <p:spTgt spid="10265"/>
                                        </p:tgtEl>
                                        <p:attrNameLst>
                                          <p:attrName>ppt_y</p:attrName>
                                        </p:attrNameLst>
                                      </p:cBhvr>
                                      <p:tavLst>
                                        <p:tav tm="0">
                                          <p:val>
                                            <p:strVal val="#ppt_y"/>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17" presetClass="entr" presetSubtype="10" fill="hold" grpId="0" nodeType="clickEffect">
                                  <p:stCondLst>
                                    <p:cond delay="0"/>
                                  </p:stCondLst>
                                  <p:childTnLst>
                                    <p:set>
                                      <p:cBhvr>
                                        <p:cTn id="224" dur="1" fill="hold">
                                          <p:stCondLst>
                                            <p:cond delay="0"/>
                                          </p:stCondLst>
                                        </p:cTn>
                                        <p:tgtEl>
                                          <p:spTgt spid="10266"/>
                                        </p:tgtEl>
                                        <p:attrNameLst>
                                          <p:attrName>style.visibility</p:attrName>
                                        </p:attrNameLst>
                                      </p:cBhvr>
                                      <p:to>
                                        <p:strVal val="visible"/>
                                      </p:to>
                                    </p:set>
                                    <p:anim calcmode="lin" valueType="num">
                                      <p:cBhvr>
                                        <p:cTn id="225" dur="500" fill="hold"/>
                                        <p:tgtEl>
                                          <p:spTgt spid="10266"/>
                                        </p:tgtEl>
                                        <p:attrNameLst>
                                          <p:attrName>ppt_w</p:attrName>
                                        </p:attrNameLst>
                                      </p:cBhvr>
                                      <p:tavLst>
                                        <p:tav tm="0">
                                          <p:val>
                                            <p:fltVal val="0"/>
                                          </p:val>
                                        </p:tav>
                                        <p:tav tm="100000">
                                          <p:val>
                                            <p:strVal val="#ppt_w"/>
                                          </p:val>
                                        </p:tav>
                                      </p:tavLst>
                                    </p:anim>
                                    <p:anim calcmode="lin" valueType="num">
                                      <p:cBhvr>
                                        <p:cTn id="226" dur="500" fill="hold"/>
                                        <p:tgtEl>
                                          <p:spTgt spid="10266"/>
                                        </p:tgtEl>
                                        <p:attrNameLst>
                                          <p:attrName>ppt_h</p:attrName>
                                        </p:attrNameLst>
                                      </p:cBhvr>
                                      <p:tavLst>
                                        <p:tav tm="0">
                                          <p:val>
                                            <p:strVal val="#ppt_h"/>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8" fill="hold" grpId="0" nodeType="clickEffect">
                                  <p:stCondLst>
                                    <p:cond delay="0"/>
                                  </p:stCondLst>
                                  <p:childTnLst>
                                    <p:set>
                                      <p:cBhvr>
                                        <p:cTn id="230" dur="1" fill="hold">
                                          <p:stCondLst>
                                            <p:cond delay="0"/>
                                          </p:stCondLst>
                                        </p:cTn>
                                        <p:tgtEl>
                                          <p:spTgt spid="10272"/>
                                        </p:tgtEl>
                                        <p:attrNameLst>
                                          <p:attrName>style.visibility</p:attrName>
                                        </p:attrNameLst>
                                      </p:cBhvr>
                                      <p:to>
                                        <p:strVal val="visible"/>
                                      </p:to>
                                    </p:set>
                                    <p:anim calcmode="lin" valueType="num">
                                      <p:cBhvr additive="base">
                                        <p:cTn id="231" dur="500" fill="hold"/>
                                        <p:tgtEl>
                                          <p:spTgt spid="10272"/>
                                        </p:tgtEl>
                                        <p:attrNameLst>
                                          <p:attrName>ppt_x</p:attrName>
                                        </p:attrNameLst>
                                      </p:cBhvr>
                                      <p:tavLst>
                                        <p:tav tm="0">
                                          <p:val>
                                            <p:strVal val="0-#ppt_w/2"/>
                                          </p:val>
                                        </p:tav>
                                        <p:tav tm="100000">
                                          <p:val>
                                            <p:strVal val="#ppt_x"/>
                                          </p:val>
                                        </p:tav>
                                      </p:tavLst>
                                    </p:anim>
                                    <p:anim calcmode="lin" valueType="num">
                                      <p:cBhvr additive="base">
                                        <p:cTn id="232" dur="500" fill="hold"/>
                                        <p:tgtEl>
                                          <p:spTgt spid="10272"/>
                                        </p:tgtEl>
                                        <p:attrNameLst>
                                          <p:attrName>ppt_y</p:attrName>
                                        </p:attrNameLst>
                                      </p:cBhvr>
                                      <p:tavLst>
                                        <p:tav tm="0">
                                          <p:val>
                                            <p:strVal val="#ppt_y"/>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18" presetClass="entr" presetSubtype="3" fill="hold" grpId="0" nodeType="clickEffect">
                                  <p:stCondLst>
                                    <p:cond delay="0"/>
                                  </p:stCondLst>
                                  <p:childTnLst>
                                    <p:set>
                                      <p:cBhvr>
                                        <p:cTn id="236" dur="1" fill="hold">
                                          <p:stCondLst>
                                            <p:cond delay="0"/>
                                          </p:stCondLst>
                                        </p:cTn>
                                        <p:tgtEl>
                                          <p:spTgt spid="10271"/>
                                        </p:tgtEl>
                                        <p:attrNameLst>
                                          <p:attrName>style.visibility</p:attrName>
                                        </p:attrNameLst>
                                      </p:cBhvr>
                                      <p:to>
                                        <p:strVal val="visible"/>
                                      </p:to>
                                    </p:set>
                                    <p:animEffect transition="in" filter="strips(upRight)">
                                      <p:cBhvr>
                                        <p:cTn id="237" dur="500"/>
                                        <p:tgtEl>
                                          <p:spTgt spid="10271"/>
                                        </p:tgtEl>
                                      </p:cBhvr>
                                    </p:animEffect>
                                  </p:childTnLst>
                                </p:cTn>
                              </p:par>
                            </p:childTnLst>
                          </p:cTn>
                        </p:par>
                      </p:childTnLst>
                    </p:cTn>
                  </p:par>
                  <p:par>
                    <p:cTn id="238" fill="hold">
                      <p:stCondLst>
                        <p:cond delay="indefinite"/>
                      </p:stCondLst>
                      <p:childTnLst>
                        <p:par>
                          <p:cTn id="239" fill="hold">
                            <p:stCondLst>
                              <p:cond delay="0"/>
                            </p:stCondLst>
                            <p:childTnLst>
                              <p:par>
                                <p:cTn id="240" presetID="23" presetClass="entr" presetSubtype="16" fill="hold" grpId="0" nodeType="clickEffect">
                                  <p:stCondLst>
                                    <p:cond delay="0"/>
                                  </p:stCondLst>
                                  <p:childTnLst>
                                    <p:set>
                                      <p:cBhvr>
                                        <p:cTn id="241" dur="1" fill="hold">
                                          <p:stCondLst>
                                            <p:cond delay="0"/>
                                          </p:stCondLst>
                                        </p:cTn>
                                        <p:tgtEl>
                                          <p:spTgt spid="10304"/>
                                        </p:tgtEl>
                                        <p:attrNameLst>
                                          <p:attrName>style.visibility</p:attrName>
                                        </p:attrNameLst>
                                      </p:cBhvr>
                                      <p:to>
                                        <p:strVal val="visible"/>
                                      </p:to>
                                    </p:set>
                                    <p:anim calcmode="lin" valueType="num">
                                      <p:cBhvr>
                                        <p:cTn id="242" dur="500" fill="hold"/>
                                        <p:tgtEl>
                                          <p:spTgt spid="10304"/>
                                        </p:tgtEl>
                                        <p:attrNameLst>
                                          <p:attrName>ppt_w</p:attrName>
                                        </p:attrNameLst>
                                      </p:cBhvr>
                                      <p:tavLst>
                                        <p:tav tm="0">
                                          <p:val>
                                            <p:fltVal val="0"/>
                                          </p:val>
                                        </p:tav>
                                        <p:tav tm="100000">
                                          <p:val>
                                            <p:strVal val="#ppt_w"/>
                                          </p:val>
                                        </p:tav>
                                      </p:tavLst>
                                    </p:anim>
                                    <p:anim calcmode="lin" valueType="num">
                                      <p:cBhvr>
                                        <p:cTn id="243" dur="500" fill="hold"/>
                                        <p:tgtEl>
                                          <p:spTgt spid="10304"/>
                                        </p:tgtEl>
                                        <p:attrNameLst>
                                          <p:attrName>ppt_h</p:attrName>
                                        </p:attrNameLst>
                                      </p:cBhvr>
                                      <p:tavLst>
                                        <p:tav tm="0">
                                          <p:val>
                                            <p:fltVal val="0"/>
                                          </p:val>
                                        </p:tav>
                                        <p:tav tm="100000">
                                          <p:val>
                                            <p:strVal val="#ppt_h"/>
                                          </p:val>
                                        </p:tav>
                                      </p:tavLst>
                                    </p:anim>
                                  </p:childTnLst>
                                </p:cTn>
                              </p:par>
                            </p:childTnLst>
                          </p:cTn>
                        </p:par>
                      </p:childTnLst>
                    </p:cTn>
                  </p:par>
                  <p:par>
                    <p:cTn id="244" fill="hold">
                      <p:stCondLst>
                        <p:cond delay="indefinite"/>
                      </p:stCondLst>
                      <p:childTnLst>
                        <p:par>
                          <p:cTn id="245" fill="hold">
                            <p:stCondLst>
                              <p:cond delay="0"/>
                            </p:stCondLst>
                            <p:childTnLst>
                              <p:par>
                                <p:cTn id="246" presetID="2" presetClass="entr" presetSubtype="8" fill="hold" grpId="0" nodeType="clickEffect">
                                  <p:stCondLst>
                                    <p:cond delay="0"/>
                                  </p:stCondLst>
                                  <p:childTnLst>
                                    <p:set>
                                      <p:cBhvr>
                                        <p:cTn id="247" dur="1" fill="hold">
                                          <p:stCondLst>
                                            <p:cond delay="0"/>
                                          </p:stCondLst>
                                        </p:cTn>
                                        <p:tgtEl>
                                          <p:spTgt spid="10294"/>
                                        </p:tgtEl>
                                        <p:attrNameLst>
                                          <p:attrName>style.visibility</p:attrName>
                                        </p:attrNameLst>
                                      </p:cBhvr>
                                      <p:to>
                                        <p:strVal val="visible"/>
                                      </p:to>
                                    </p:set>
                                    <p:anim calcmode="lin" valueType="num">
                                      <p:cBhvr additive="base">
                                        <p:cTn id="248" dur="500" fill="hold"/>
                                        <p:tgtEl>
                                          <p:spTgt spid="10294"/>
                                        </p:tgtEl>
                                        <p:attrNameLst>
                                          <p:attrName>ppt_x</p:attrName>
                                        </p:attrNameLst>
                                      </p:cBhvr>
                                      <p:tavLst>
                                        <p:tav tm="0">
                                          <p:val>
                                            <p:strVal val="0-#ppt_w/2"/>
                                          </p:val>
                                        </p:tav>
                                        <p:tav tm="100000">
                                          <p:val>
                                            <p:strVal val="#ppt_x"/>
                                          </p:val>
                                        </p:tav>
                                      </p:tavLst>
                                    </p:anim>
                                    <p:anim calcmode="lin" valueType="num">
                                      <p:cBhvr additive="base">
                                        <p:cTn id="249" dur="500" fill="hold"/>
                                        <p:tgtEl>
                                          <p:spTgt spid="10294"/>
                                        </p:tgtEl>
                                        <p:attrNameLst>
                                          <p:attrName>ppt_y</p:attrName>
                                        </p:attrNameLst>
                                      </p:cBhvr>
                                      <p:tavLst>
                                        <p:tav tm="0">
                                          <p:val>
                                            <p:strVal val="#ppt_y"/>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2" presetClass="entr" presetSubtype="8" fill="hold" grpId="0" nodeType="clickEffect">
                                  <p:stCondLst>
                                    <p:cond delay="0"/>
                                  </p:stCondLst>
                                  <p:childTnLst>
                                    <p:set>
                                      <p:cBhvr>
                                        <p:cTn id="253" dur="1" fill="hold">
                                          <p:stCondLst>
                                            <p:cond delay="0"/>
                                          </p:stCondLst>
                                        </p:cTn>
                                        <p:tgtEl>
                                          <p:spTgt spid="10267"/>
                                        </p:tgtEl>
                                        <p:attrNameLst>
                                          <p:attrName>style.visibility</p:attrName>
                                        </p:attrNameLst>
                                      </p:cBhvr>
                                      <p:to>
                                        <p:strVal val="visible"/>
                                      </p:to>
                                    </p:set>
                                    <p:anim calcmode="lin" valueType="num">
                                      <p:cBhvr additive="base">
                                        <p:cTn id="254" dur="500" fill="hold"/>
                                        <p:tgtEl>
                                          <p:spTgt spid="10267"/>
                                        </p:tgtEl>
                                        <p:attrNameLst>
                                          <p:attrName>ppt_x</p:attrName>
                                        </p:attrNameLst>
                                      </p:cBhvr>
                                      <p:tavLst>
                                        <p:tav tm="0">
                                          <p:val>
                                            <p:strVal val="0-#ppt_w/2"/>
                                          </p:val>
                                        </p:tav>
                                        <p:tav tm="100000">
                                          <p:val>
                                            <p:strVal val="#ppt_x"/>
                                          </p:val>
                                        </p:tav>
                                      </p:tavLst>
                                    </p:anim>
                                    <p:anim calcmode="lin" valueType="num">
                                      <p:cBhvr additive="base">
                                        <p:cTn id="255" dur="500" fill="hold"/>
                                        <p:tgtEl>
                                          <p:spTgt spid="10267"/>
                                        </p:tgtEl>
                                        <p:attrNameLst>
                                          <p:attrName>ppt_y</p:attrName>
                                        </p:attrNameLst>
                                      </p:cBhvr>
                                      <p:tavLst>
                                        <p:tav tm="0">
                                          <p:val>
                                            <p:strVal val="#ppt_y"/>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2" presetClass="entr" presetSubtype="8" fill="hold" grpId="0" nodeType="clickEffect">
                                  <p:stCondLst>
                                    <p:cond delay="0"/>
                                  </p:stCondLst>
                                  <p:childTnLst>
                                    <p:set>
                                      <p:cBhvr>
                                        <p:cTn id="259" dur="1" fill="hold">
                                          <p:stCondLst>
                                            <p:cond delay="0"/>
                                          </p:stCondLst>
                                        </p:cTn>
                                        <p:tgtEl>
                                          <p:spTgt spid="10268"/>
                                        </p:tgtEl>
                                        <p:attrNameLst>
                                          <p:attrName>style.visibility</p:attrName>
                                        </p:attrNameLst>
                                      </p:cBhvr>
                                      <p:to>
                                        <p:strVal val="visible"/>
                                      </p:to>
                                    </p:set>
                                    <p:anim calcmode="lin" valueType="num">
                                      <p:cBhvr additive="base">
                                        <p:cTn id="260" dur="500" fill="hold"/>
                                        <p:tgtEl>
                                          <p:spTgt spid="10268"/>
                                        </p:tgtEl>
                                        <p:attrNameLst>
                                          <p:attrName>ppt_x</p:attrName>
                                        </p:attrNameLst>
                                      </p:cBhvr>
                                      <p:tavLst>
                                        <p:tav tm="0">
                                          <p:val>
                                            <p:strVal val="0-#ppt_w/2"/>
                                          </p:val>
                                        </p:tav>
                                        <p:tav tm="100000">
                                          <p:val>
                                            <p:strVal val="#ppt_x"/>
                                          </p:val>
                                        </p:tav>
                                      </p:tavLst>
                                    </p:anim>
                                    <p:anim calcmode="lin" valueType="num">
                                      <p:cBhvr additive="base">
                                        <p:cTn id="261" dur="500" fill="hold"/>
                                        <p:tgtEl>
                                          <p:spTgt spid="10268"/>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2" presetClass="entr" presetSubtype="8" fill="hold" grpId="0" nodeType="clickEffect">
                                  <p:stCondLst>
                                    <p:cond delay="0"/>
                                  </p:stCondLst>
                                  <p:childTnLst>
                                    <p:set>
                                      <p:cBhvr>
                                        <p:cTn id="265" dur="1" fill="hold">
                                          <p:stCondLst>
                                            <p:cond delay="0"/>
                                          </p:stCondLst>
                                        </p:cTn>
                                        <p:tgtEl>
                                          <p:spTgt spid="10269"/>
                                        </p:tgtEl>
                                        <p:attrNameLst>
                                          <p:attrName>style.visibility</p:attrName>
                                        </p:attrNameLst>
                                      </p:cBhvr>
                                      <p:to>
                                        <p:strVal val="visible"/>
                                      </p:to>
                                    </p:set>
                                    <p:anim calcmode="lin" valueType="num">
                                      <p:cBhvr additive="base">
                                        <p:cTn id="266" dur="500" fill="hold"/>
                                        <p:tgtEl>
                                          <p:spTgt spid="10269"/>
                                        </p:tgtEl>
                                        <p:attrNameLst>
                                          <p:attrName>ppt_x</p:attrName>
                                        </p:attrNameLst>
                                      </p:cBhvr>
                                      <p:tavLst>
                                        <p:tav tm="0">
                                          <p:val>
                                            <p:strVal val="0-#ppt_w/2"/>
                                          </p:val>
                                        </p:tav>
                                        <p:tav tm="100000">
                                          <p:val>
                                            <p:strVal val="#ppt_x"/>
                                          </p:val>
                                        </p:tav>
                                      </p:tavLst>
                                    </p:anim>
                                    <p:anim calcmode="lin" valueType="num">
                                      <p:cBhvr additive="base">
                                        <p:cTn id="267" dur="500" fill="hold"/>
                                        <p:tgtEl>
                                          <p:spTgt spid="10269"/>
                                        </p:tgtEl>
                                        <p:attrNameLst>
                                          <p:attrName>ppt_y</p:attrName>
                                        </p:attrNameLst>
                                      </p:cBhvr>
                                      <p:tavLst>
                                        <p:tav tm="0">
                                          <p:val>
                                            <p:strVal val="#ppt_y"/>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2" presetClass="entr" presetSubtype="8" fill="hold" grpId="0" nodeType="clickEffect">
                                  <p:stCondLst>
                                    <p:cond delay="0"/>
                                  </p:stCondLst>
                                  <p:childTnLst>
                                    <p:set>
                                      <p:cBhvr>
                                        <p:cTn id="271" dur="1" fill="hold">
                                          <p:stCondLst>
                                            <p:cond delay="0"/>
                                          </p:stCondLst>
                                        </p:cTn>
                                        <p:tgtEl>
                                          <p:spTgt spid="10270"/>
                                        </p:tgtEl>
                                        <p:attrNameLst>
                                          <p:attrName>style.visibility</p:attrName>
                                        </p:attrNameLst>
                                      </p:cBhvr>
                                      <p:to>
                                        <p:strVal val="visible"/>
                                      </p:to>
                                    </p:set>
                                    <p:anim calcmode="lin" valueType="num">
                                      <p:cBhvr additive="base">
                                        <p:cTn id="272" dur="500" fill="hold"/>
                                        <p:tgtEl>
                                          <p:spTgt spid="10270"/>
                                        </p:tgtEl>
                                        <p:attrNameLst>
                                          <p:attrName>ppt_x</p:attrName>
                                        </p:attrNameLst>
                                      </p:cBhvr>
                                      <p:tavLst>
                                        <p:tav tm="0">
                                          <p:val>
                                            <p:strVal val="0-#ppt_w/2"/>
                                          </p:val>
                                        </p:tav>
                                        <p:tav tm="100000">
                                          <p:val>
                                            <p:strVal val="#ppt_x"/>
                                          </p:val>
                                        </p:tav>
                                      </p:tavLst>
                                    </p:anim>
                                    <p:anim calcmode="lin" valueType="num">
                                      <p:cBhvr additive="base">
                                        <p:cTn id="273" dur="500" fill="hold"/>
                                        <p:tgtEl>
                                          <p:spTgt spid="10270"/>
                                        </p:tgtEl>
                                        <p:attrNameLst>
                                          <p:attrName>ppt_y</p:attrName>
                                        </p:attrNameLst>
                                      </p:cBhvr>
                                      <p:tavLst>
                                        <p:tav tm="0">
                                          <p:val>
                                            <p:strVal val="#ppt_y"/>
                                          </p:val>
                                        </p:tav>
                                        <p:tav tm="100000">
                                          <p:val>
                                            <p:strVal val="#ppt_y"/>
                                          </p:val>
                                        </p:tav>
                                      </p:tavLst>
                                    </p:anim>
                                  </p:childTnLst>
                                </p:cTn>
                              </p:par>
                            </p:childTnLst>
                          </p:cTn>
                        </p:par>
                      </p:childTnLst>
                    </p:cTn>
                  </p:par>
                  <p:par>
                    <p:cTn id="274" fill="hold">
                      <p:stCondLst>
                        <p:cond delay="indefinite"/>
                      </p:stCondLst>
                      <p:childTnLst>
                        <p:par>
                          <p:cTn id="275" fill="hold">
                            <p:stCondLst>
                              <p:cond delay="0"/>
                            </p:stCondLst>
                            <p:childTnLst>
                              <p:par>
                                <p:cTn id="276" presetID="2" presetClass="entr" presetSubtype="4" fill="hold" grpId="0" nodeType="clickEffect">
                                  <p:stCondLst>
                                    <p:cond delay="0"/>
                                  </p:stCondLst>
                                  <p:childTnLst>
                                    <p:set>
                                      <p:cBhvr>
                                        <p:cTn id="277" dur="1" fill="hold">
                                          <p:stCondLst>
                                            <p:cond delay="0"/>
                                          </p:stCondLst>
                                        </p:cTn>
                                        <p:tgtEl>
                                          <p:spTgt spid="10273"/>
                                        </p:tgtEl>
                                        <p:attrNameLst>
                                          <p:attrName>style.visibility</p:attrName>
                                        </p:attrNameLst>
                                      </p:cBhvr>
                                      <p:to>
                                        <p:strVal val="visible"/>
                                      </p:to>
                                    </p:set>
                                    <p:anim calcmode="lin" valueType="num">
                                      <p:cBhvr additive="base">
                                        <p:cTn id="278" dur="500" fill="hold"/>
                                        <p:tgtEl>
                                          <p:spTgt spid="10273"/>
                                        </p:tgtEl>
                                        <p:attrNameLst>
                                          <p:attrName>ppt_x</p:attrName>
                                        </p:attrNameLst>
                                      </p:cBhvr>
                                      <p:tavLst>
                                        <p:tav tm="0">
                                          <p:val>
                                            <p:strVal val="#ppt_x"/>
                                          </p:val>
                                        </p:tav>
                                        <p:tav tm="100000">
                                          <p:val>
                                            <p:strVal val="#ppt_x"/>
                                          </p:val>
                                        </p:tav>
                                      </p:tavLst>
                                    </p:anim>
                                    <p:anim calcmode="lin" valueType="num">
                                      <p:cBhvr additive="base">
                                        <p:cTn id="279" dur="500" fill="hold"/>
                                        <p:tgtEl>
                                          <p:spTgt spid="10273"/>
                                        </p:tgtEl>
                                        <p:attrNameLst>
                                          <p:attrName>ppt_y</p:attrName>
                                        </p:attrNameLst>
                                      </p:cBhvr>
                                      <p:tavLst>
                                        <p:tav tm="0">
                                          <p:val>
                                            <p:strVal val="1+#ppt_h/2"/>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 presetClass="entr" presetSubtype="4" fill="hold" grpId="0" nodeType="clickEffect">
                                  <p:stCondLst>
                                    <p:cond delay="0"/>
                                  </p:stCondLst>
                                  <p:childTnLst>
                                    <p:set>
                                      <p:cBhvr>
                                        <p:cTn id="283" dur="1" fill="hold">
                                          <p:stCondLst>
                                            <p:cond delay="0"/>
                                          </p:stCondLst>
                                        </p:cTn>
                                        <p:tgtEl>
                                          <p:spTgt spid="10274"/>
                                        </p:tgtEl>
                                        <p:attrNameLst>
                                          <p:attrName>style.visibility</p:attrName>
                                        </p:attrNameLst>
                                      </p:cBhvr>
                                      <p:to>
                                        <p:strVal val="visible"/>
                                      </p:to>
                                    </p:set>
                                    <p:anim calcmode="lin" valueType="num">
                                      <p:cBhvr additive="base">
                                        <p:cTn id="284" dur="500" fill="hold"/>
                                        <p:tgtEl>
                                          <p:spTgt spid="10274"/>
                                        </p:tgtEl>
                                        <p:attrNameLst>
                                          <p:attrName>ppt_x</p:attrName>
                                        </p:attrNameLst>
                                      </p:cBhvr>
                                      <p:tavLst>
                                        <p:tav tm="0">
                                          <p:val>
                                            <p:strVal val="#ppt_x"/>
                                          </p:val>
                                        </p:tav>
                                        <p:tav tm="100000">
                                          <p:val>
                                            <p:strVal val="#ppt_x"/>
                                          </p:val>
                                        </p:tav>
                                      </p:tavLst>
                                    </p:anim>
                                    <p:anim calcmode="lin" valueType="num">
                                      <p:cBhvr additive="base">
                                        <p:cTn id="285" dur="500" fill="hold"/>
                                        <p:tgtEl>
                                          <p:spTgt spid="10274"/>
                                        </p:tgtEl>
                                        <p:attrNameLst>
                                          <p:attrName>ppt_y</p:attrName>
                                        </p:attrNameLst>
                                      </p:cBhvr>
                                      <p:tavLst>
                                        <p:tav tm="0">
                                          <p:val>
                                            <p:strVal val="1+#ppt_h/2"/>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 presetClass="entr" presetSubtype="8" fill="hold" grpId="0" nodeType="clickEffect">
                                  <p:stCondLst>
                                    <p:cond delay="0"/>
                                  </p:stCondLst>
                                  <p:childTnLst>
                                    <p:set>
                                      <p:cBhvr>
                                        <p:cTn id="289" dur="1" fill="hold">
                                          <p:stCondLst>
                                            <p:cond delay="0"/>
                                          </p:stCondLst>
                                        </p:cTn>
                                        <p:tgtEl>
                                          <p:spTgt spid="10301"/>
                                        </p:tgtEl>
                                        <p:attrNameLst>
                                          <p:attrName>style.visibility</p:attrName>
                                        </p:attrNameLst>
                                      </p:cBhvr>
                                      <p:to>
                                        <p:strVal val="visible"/>
                                      </p:to>
                                    </p:set>
                                    <p:anim calcmode="lin" valueType="num">
                                      <p:cBhvr additive="base">
                                        <p:cTn id="290" dur="500" fill="hold"/>
                                        <p:tgtEl>
                                          <p:spTgt spid="10301"/>
                                        </p:tgtEl>
                                        <p:attrNameLst>
                                          <p:attrName>ppt_x</p:attrName>
                                        </p:attrNameLst>
                                      </p:cBhvr>
                                      <p:tavLst>
                                        <p:tav tm="0">
                                          <p:val>
                                            <p:strVal val="0-#ppt_w/2"/>
                                          </p:val>
                                        </p:tav>
                                        <p:tav tm="100000">
                                          <p:val>
                                            <p:strVal val="#ppt_x"/>
                                          </p:val>
                                        </p:tav>
                                      </p:tavLst>
                                    </p:anim>
                                    <p:anim calcmode="lin" valueType="num">
                                      <p:cBhvr additive="base">
                                        <p:cTn id="291" dur="500" fill="hold"/>
                                        <p:tgtEl>
                                          <p:spTgt spid="10301"/>
                                        </p:tgtEl>
                                        <p:attrNameLst>
                                          <p:attrName>ppt_y</p:attrName>
                                        </p:attrNameLst>
                                      </p:cBhvr>
                                      <p:tavLst>
                                        <p:tav tm="0">
                                          <p:val>
                                            <p:strVal val="#ppt_y"/>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presetID="2" presetClass="entr" presetSubtype="4" fill="hold" grpId="0" nodeType="clickEffect">
                                  <p:stCondLst>
                                    <p:cond delay="0"/>
                                  </p:stCondLst>
                                  <p:childTnLst>
                                    <p:set>
                                      <p:cBhvr>
                                        <p:cTn id="295" dur="1" fill="hold">
                                          <p:stCondLst>
                                            <p:cond delay="0"/>
                                          </p:stCondLst>
                                        </p:cTn>
                                        <p:tgtEl>
                                          <p:spTgt spid="10275"/>
                                        </p:tgtEl>
                                        <p:attrNameLst>
                                          <p:attrName>style.visibility</p:attrName>
                                        </p:attrNameLst>
                                      </p:cBhvr>
                                      <p:to>
                                        <p:strVal val="visible"/>
                                      </p:to>
                                    </p:set>
                                    <p:anim calcmode="lin" valueType="num">
                                      <p:cBhvr additive="base">
                                        <p:cTn id="296" dur="500" fill="hold"/>
                                        <p:tgtEl>
                                          <p:spTgt spid="10275"/>
                                        </p:tgtEl>
                                        <p:attrNameLst>
                                          <p:attrName>ppt_x</p:attrName>
                                        </p:attrNameLst>
                                      </p:cBhvr>
                                      <p:tavLst>
                                        <p:tav tm="0">
                                          <p:val>
                                            <p:strVal val="#ppt_x"/>
                                          </p:val>
                                        </p:tav>
                                        <p:tav tm="100000">
                                          <p:val>
                                            <p:strVal val="#ppt_x"/>
                                          </p:val>
                                        </p:tav>
                                      </p:tavLst>
                                    </p:anim>
                                    <p:anim calcmode="lin" valueType="num">
                                      <p:cBhvr additive="base">
                                        <p:cTn id="297" dur="500" fill="hold"/>
                                        <p:tgtEl>
                                          <p:spTgt spid="10275"/>
                                        </p:tgtEl>
                                        <p:attrNameLst>
                                          <p:attrName>ppt_y</p:attrName>
                                        </p:attrNameLst>
                                      </p:cBhvr>
                                      <p:tavLst>
                                        <p:tav tm="0">
                                          <p:val>
                                            <p:strVal val="1+#ppt_h/2"/>
                                          </p:val>
                                        </p:tav>
                                        <p:tav tm="100000">
                                          <p:val>
                                            <p:strVal val="#ppt_y"/>
                                          </p:val>
                                        </p:tav>
                                      </p:tavLst>
                                    </p:anim>
                                  </p:childTnLst>
                                </p:cTn>
                              </p:par>
                            </p:childTnLst>
                          </p:cTn>
                        </p:par>
                      </p:childTnLst>
                    </p:cTn>
                  </p:par>
                  <p:par>
                    <p:cTn id="298" fill="hold">
                      <p:stCondLst>
                        <p:cond delay="indefinite"/>
                      </p:stCondLst>
                      <p:childTnLst>
                        <p:par>
                          <p:cTn id="299" fill="hold">
                            <p:stCondLst>
                              <p:cond delay="0"/>
                            </p:stCondLst>
                            <p:childTnLst>
                              <p:par>
                                <p:cTn id="300" presetID="2" presetClass="entr" presetSubtype="8" fill="hold" grpId="0" nodeType="clickEffect">
                                  <p:stCondLst>
                                    <p:cond delay="0"/>
                                  </p:stCondLst>
                                  <p:childTnLst>
                                    <p:set>
                                      <p:cBhvr>
                                        <p:cTn id="301" dur="1" fill="hold">
                                          <p:stCondLst>
                                            <p:cond delay="0"/>
                                          </p:stCondLst>
                                        </p:cTn>
                                        <p:tgtEl>
                                          <p:spTgt spid="10276"/>
                                        </p:tgtEl>
                                        <p:attrNameLst>
                                          <p:attrName>style.visibility</p:attrName>
                                        </p:attrNameLst>
                                      </p:cBhvr>
                                      <p:to>
                                        <p:strVal val="visible"/>
                                      </p:to>
                                    </p:set>
                                    <p:anim calcmode="lin" valueType="num">
                                      <p:cBhvr additive="base">
                                        <p:cTn id="302" dur="500" fill="hold"/>
                                        <p:tgtEl>
                                          <p:spTgt spid="10276"/>
                                        </p:tgtEl>
                                        <p:attrNameLst>
                                          <p:attrName>ppt_x</p:attrName>
                                        </p:attrNameLst>
                                      </p:cBhvr>
                                      <p:tavLst>
                                        <p:tav tm="0">
                                          <p:val>
                                            <p:strVal val="0-#ppt_w/2"/>
                                          </p:val>
                                        </p:tav>
                                        <p:tav tm="100000">
                                          <p:val>
                                            <p:strVal val="#ppt_x"/>
                                          </p:val>
                                        </p:tav>
                                      </p:tavLst>
                                    </p:anim>
                                    <p:anim calcmode="lin" valueType="num">
                                      <p:cBhvr additive="base">
                                        <p:cTn id="303" dur="500" fill="hold"/>
                                        <p:tgtEl>
                                          <p:spTgt spid="10276"/>
                                        </p:tgtEl>
                                        <p:attrNameLst>
                                          <p:attrName>ppt_y</p:attrName>
                                        </p:attrNameLst>
                                      </p:cBhvr>
                                      <p:tavLst>
                                        <p:tav tm="0">
                                          <p:val>
                                            <p:strVal val="#ppt_y"/>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2" presetClass="entr" presetSubtype="8" fill="hold" grpId="0" nodeType="clickEffect">
                                  <p:stCondLst>
                                    <p:cond delay="0"/>
                                  </p:stCondLst>
                                  <p:childTnLst>
                                    <p:set>
                                      <p:cBhvr>
                                        <p:cTn id="307" dur="1" fill="hold">
                                          <p:stCondLst>
                                            <p:cond delay="0"/>
                                          </p:stCondLst>
                                        </p:cTn>
                                        <p:tgtEl>
                                          <p:spTgt spid="10277"/>
                                        </p:tgtEl>
                                        <p:attrNameLst>
                                          <p:attrName>style.visibility</p:attrName>
                                        </p:attrNameLst>
                                      </p:cBhvr>
                                      <p:to>
                                        <p:strVal val="visible"/>
                                      </p:to>
                                    </p:set>
                                    <p:anim calcmode="lin" valueType="num">
                                      <p:cBhvr additive="base">
                                        <p:cTn id="308" dur="500" fill="hold"/>
                                        <p:tgtEl>
                                          <p:spTgt spid="10277"/>
                                        </p:tgtEl>
                                        <p:attrNameLst>
                                          <p:attrName>ppt_x</p:attrName>
                                        </p:attrNameLst>
                                      </p:cBhvr>
                                      <p:tavLst>
                                        <p:tav tm="0">
                                          <p:val>
                                            <p:strVal val="0-#ppt_w/2"/>
                                          </p:val>
                                        </p:tav>
                                        <p:tav tm="100000">
                                          <p:val>
                                            <p:strVal val="#ppt_x"/>
                                          </p:val>
                                        </p:tav>
                                      </p:tavLst>
                                    </p:anim>
                                    <p:anim calcmode="lin" valueType="num">
                                      <p:cBhvr additive="base">
                                        <p:cTn id="309" dur="500" fill="hold"/>
                                        <p:tgtEl>
                                          <p:spTgt spid="10277"/>
                                        </p:tgtEl>
                                        <p:attrNameLst>
                                          <p:attrName>ppt_y</p:attrName>
                                        </p:attrNameLst>
                                      </p:cBhvr>
                                      <p:tavLst>
                                        <p:tav tm="0">
                                          <p:val>
                                            <p:strVal val="#ppt_y"/>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2" presetClass="entr" presetSubtype="8" fill="hold" grpId="0" nodeType="clickEffect">
                                  <p:stCondLst>
                                    <p:cond delay="0"/>
                                  </p:stCondLst>
                                  <p:childTnLst>
                                    <p:set>
                                      <p:cBhvr>
                                        <p:cTn id="313" dur="1" fill="hold">
                                          <p:stCondLst>
                                            <p:cond delay="0"/>
                                          </p:stCondLst>
                                        </p:cTn>
                                        <p:tgtEl>
                                          <p:spTgt spid="10278"/>
                                        </p:tgtEl>
                                        <p:attrNameLst>
                                          <p:attrName>style.visibility</p:attrName>
                                        </p:attrNameLst>
                                      </p:cBhvr>
                                      <p:to>
                                        <p:strVal val="visible"/>
                                      </p:to>
                                    </p:set>
                                    <p:anim calcmode="lin" valueType="num">
                                      <p:cBhvr additive="base">
                                        <p:cTn id="314" dur="500" fill="hold"/>
                                        <p:tgtEl>
                                          <p:spTgt spid="10278"/>
                                        </p:tgtEl>
                                        <p:attrNameLst>
                                          <p:attrName>ppt_x</p:attrName>
                                        </p:attrNameLst>
                                      </p:cBhvr>
                                      <p:tavLst>
                                        <p:tav tm="0">
                                          <p:val>
                                            <p:strVal val="0-#ppt_w/2"/>
                                          </p:val>
                                        </p:tav>
                                        <p:tav tm="100000">
                                          <p:val>
                                            <p:strVal val="#ppt_x"/>
                                          </p:val>
                                        </p:tav>
                                      </p:tavLst>
                                    </p:anim>
                                    <p:anim calcmode="lin" valueType="num">
                                      <p:cBhvr additive="base">
                                        <p:cTn id="315" dur="500" fill="hold"/>
                                        <p:tgtEl>
                                          <p:spTgt spid="10278"/>
                                        </p:tgtEl>
                                        <p:attrNameLst>
                                          <p:attrName>ppt_y</p:attrName>
                                        </p:attrNameLst>
                                      </p:cBhvr>
                                      <p:tavLst>
                                        <p:tav tm="0">
                                          <p:val>
                                            <p:strVal val="#ppt_y"/>
                                          </p:val>
                                        </p:tav>
                                        <p:tav tm="100000">
                                          <p:val>
                                            <p:strVal val="#ppt_y"/>
                                          </p:val>
                                        </p:tav>
                                      </p:tavLst>
                                    </p:anim>
                                  </p:childTnLst>
                                </p:cTn>
                              </p:par>
                            </p:childTnLst>
                          </p:cTn>
                        </p:par>
                      </p:childTnLst>
                    </p:cTn>
                  </p:par>
                  <p:par>
                    <p:cTn id="316" fill="hold">
                      <p:stCondLst>
                        <p:cond delay="indefinite"/>
                      </p:stCondLst>
                      <p:childTnLst>
                        <p:par>
                          <p:cTn id="317" fill="hold">
                            <p:stCondLst>
                              <p:cond delay="0"/>
                            </p:stCondLst>
                            <p:childTnLst>
                              <p:par>
                                <p:cTn id="318" presetID="2" presetClass="entr" presetSubtype="8" fill="hold" grpId="0" nodeType="clickEffect">
                                  <p:stCondLst>
                                    <p:cond delay="0"/>
                                  </p:stCondLst>
                                  <p:childTnLst>
                                    <p:set>
                                      <p:cBhvr>
                                        <p:cTn id="319" dur="1" fill="hold">
                                          <p:stCondLst>
                                            <p:cond delay="0"/>
                                          </p:stCondLst>
                                        </p:cTn>
                                        <p:tgtEl>
                                          <p:spTgt spid="10279"/>
                                        </p:tgtEl>
                                        <p:attrNameLst>
                                          <p:attrName>style.visibility</p:attrName>
                                        </p:attrNameLst>
                                      </p:cBhvr>
                                      <p:to>
                                        <p:strVal val="visible"/>
                                      </p:to>
                                    </p:set>
                                    <p:anim calcmode="lin" valueType="num">
                                      <p:cBhvr additive="base">
                                        <p:cTn id="320" dur="500" fill="hold"/>
                                        <p:tgtEl>
                                          <p:spTgt spid="10279"/>
                                        </p:tgtEl>
                                        <p:attrNameLst>
                                          <p:attrName>ppt_x</p:attrName>
                                        </p:attrNameLst>
                                      </p:cBhvr>
                                      <p:tavLst>
                                        <p:tav tm="0">
                                          <p:val>
                                            <p:strVal val="0-#ppt_w/2"/>
                                          </p:val>
                                        </p:tav>
                                        <p:tav tm="100000">
                                          <p:val>
                                            <p:strVal val="#ppt_x"/>
                                          </p:val>
                                        </p:tav>
                                      </p:tavLst>
                                    </p:anim>
                                    <p:anim calcmode="lin" valueType="num">
                                      <p:cBhvr additive="base">
                                        <p:cTn id="321" dur="500" fill="hold"/>
                                        <p:tgtEl>
                                          <p:spTgt spid="10279"/>
                                        </p:tgtEl>
                                        <p:attrNameLst>
                                          <p:attrName>ppt_y</p:attrName>
                                        </p:attrNameLst>
                                      </p:cBhvr>
                                      <p:tavLst>
                                        <p:tav tm="0">
                                          <p:val>
                                            <p:strVal val="#ppt_y"/>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presetID="2" presetClass="entr" presetSubtype="8" fill="hold" grpId="0" nodeType="clickEffect">
                                  <p:stCondLst>
                                    <p:cond delay="0"/>
                                  </p:stCondLst>
                                  <p:childTnLst>
                                    <p:set>
                                      <p:cBhvr>
                                        <p:cTn id="325" dur="1" fill="hold">
                                          <p:stCondLst>
                                            <p:cond delay="0"/>
                                          </p:stCondLst>
                                        </p:cTn>
                                        <p:tgtEl>
                                          <p:spTgt spid="10280"/>
                                        </p:tgtEl>
                                        <p:attrNameLst>
                                          <p:attrName>style.visibility</p:attrName>
                                        </p:attrNameLst>
                                      </p:cBhvr>
                                      <p:to>
                                        <p:strVal val="visible"/>
                                      </p:to>
                                    </p:set>
                                    <p:anim calcmode="lin" valueType="num">
                                      <p:cBhvr additive="base">
                                        <p:cTn id="326" dur="500" fill="hold"/>
                                        <p:tgtEl>
                                          <p:spTgt spid="10280"/>
                                        </p:tgtEl>
                                        <p:attrNameLst>
                                          <p:attrName>ppt_x</p:attrName>
                                        </p:attrNameLst>
                                      </p:cBhvr>
                                      <p:tavLst>
                                        <p:tav tm="0">
                                          <p:val>
                                            <p:strVal val="0-#ppt_w/2"/>
                                          </p:val>
                                        </p:tav>
                                        <p:tav tm="100000">
                                          <p:val>
                                            <p:strVal val="#ppt_x"/>
                                          </p:val>
                                        </p:tav>
                                      </p:tavLst>
                                    </p:anim>
                                    <p:anim calcmode="lin" valueType="num">
                                      <p:cBhvr additive="base">
                                        <p:cTn id="327" dur="500" fill="hold"/>
                                        <p:tgtEl>
                                          <p:spTgt spid="10280"/>
                                        </p:tgtEl>
                                        <p:attrNameLst>
                                          <p:attrName>ppt_y</p:attrName>
                                        </p:attrNameLst>
                                      </p:cBhvr>
                                      <p:tavLst>
                                        <p:tav tm="0">
                                          <p:val>
                                            <p:strVal val="#ppt_y"/>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2" presetClass="entr" presetSubtype="1" fill="hold" grpId="0" nodeType="clickEffect">
                                  <p:stCondLst>
                                    <p:cond delay="0"/>
                                  </p:stCondLst>
                                  <p:childTnLst>
                                    <p:set>
                                      <p:cBhvr>
                                        <p:cTn id="331" dur="1" fill="hold">
                                          <p:stCondLst>
                                            <p:cond delay="0"/>
                                          </p:stCondLst>
                                        </p:cTn>
                                        <p:tgtEl>
                                          <p:spTgt spid="10292"/>
                                        </p:tgtEl>
                                        <p:attrNameLst>
                                          <p:attrName>style.visibility</p:attrName>
                                        </p:attrNameLst>
                                      </p:cBhvr>
                                      <p:to>
                                        <p:strVal val="visible"/>
                                      </p:to>
                                    </p:set>
                                    <p:anim calcmode="lin" valueType="num">
                                      <p:cBhvr additive="base">
                                        <p:cTn id="332" dur="500" fill="hold"/>
                                        <p:tgtEl>
                                          <p:spTgt spid="10292"/>
                                        </p:tgtEl>
                                        <p:attrNameLst>
                                          <p:attrName>ppt_x</p:attrName>
                                        </p:attrNameLst>
                                      </p:cBhvr>
                                      <p:tavLst>
                                        <p:tav tm="0">
                                          <p:val>
                                            <p:strVal val="#ppt_x"/>
                                          </p:val>
                                        </p:tav>
                                        <p:tav tm="100000">
                                          <p:val>
                                            <p:strVal val="#ppt_x"/>
                                          </p:val>
                                        </p:tav>
                                      </p:tavLst>
                                    </p:anim>
                                    <p:anim calcmode="lin" valueType="num">
                                      <p:cBhvr additive="base">
                                        <p:cTn id="333" dur="500" fill="hold"/>
                                        <p:tgtEl>
                                          <p:spTgt spid="10292"/>
                                        </p:tgtEl>
                                        <p:attrNameLst>
                                          <p:attrName>ppt_y</p:attrName>
                                        </p:attrNameLst>
                                      </p:cBhvr>
                                      <p:tavLst>
                                        <p:tav tm="0">
                                          <p:val>
                                            <p:strVal val="0-#ppt_h/2"/>
                                          </p:val>
                                        </p:tav>
                                        <p:tav tm="100000">
                                          <p:val>
                                            <p:strVal val="#ppt_y"/>
                                          </p:val>
                                        </p:tav>
                                      </p:tavLst>
                                    </p:anim>
                                  </p:childTnLst>
                                </p:cTn>
                              </p:par>
                            </p:childTnLst>
                          </p:cTn>
                        </p:par>
                      </p:childTnLst>
                    </p:cTn>
                  </p:par>
                  <p:par>
                    <p:cTn id="334" fill="hold">
                      <p:stCondLst>
                        <p:cond delay="indefinite"/>
                      </p:stCondLst>
                      <p:childTnLst>
                        <p:par>
                          <p:cTn id="335" fill="hold">
                            <p:stCondLst>
                              <p:cond delay="0"/>
                            </p:stCondLst>
                            <p:childTnLst>
                              <p:par>
                                <p:cTn id="336" presetID="2" presetClass="entr" presetSubtype="1" fill="hold" grpId="0" nodeType="clickEffect">
                                  <p:stCondLst>
                                    <p:cond delay="0"/>
                                  </p:stCondLst>
                                  <p:childTnLst>
                                    <p:set>
                                      <p:cBhvr>
                                        <p:cTn id="337" dur="1" fill="hold">
                                          <p:stCondLst>
                                            <p:cond delay="0"/>
                                          </p:stCondLst>
                                        </p:cTn>
                                        <p:tgtEl>
                                          <p:spTgt spid="10291"/>
                                        </p:tgtEl>
                                        <p:attrNameLst>
                                          <p:attrName>style.visibility</p:attrName>
                                        </p:attrNameLst>
                                      </p:cBhvr>
                                      <p:to>
                                        <p:strVal val="visible"/>
                                      </p:to>
                                    </p:set>
                                    <p:anim calcmode="lin" valueType="num">
                                      <p:cBhvr additive="base">
                                        <p:cTn id="338" dur="500" fill="hold"/>
                                        <p:tgtEl>
                                          <p:spTgt spid="10291"/>
                                        </p:tgtEl>
                                        <p:attrNameLst>
                                          <p:attrName>ppt_x</p:attrName>
                                        </p:attrNameLst>
                                      </p:cBhvr>
                                      <p:tavLst>
                                        <p:tav tm="0">
                                          <p:val>
                                            <p:strVal val="#ppt_x"/>
                                          </p:val>
                                        </p:tav>
                                        <p:tav tm="100000">
                                          <p:val>
                                            <p:strVal val="#ppt_x"/>
                                          </p:val>
                                        </p:tav>
                                      </p:tavLst>
                                    </p:anim>
                                    <p:anim calcmode="lin" valueType="num">
                                      <p:cBhvr additive="base">
                                        <p:cTn id="339" dur="500" fill="hold"/>
                                        <p:tgtEl>
                                          <p:spTgt spid="10291"/>
                                        </p:tgtEl>
                                        <p:attrNameLst>
                                          <p:attrName>ppt_y</p:attrName>
                                        </p:attrNameLst>
                                      </p:cBhvr>
                                      <p:tavLst>
                                        <p:tav tm="0">
                                          <p:val>
                                            <p:strVal val="0-#ppt_h/2"/>
                                          </p:val>
                                        </p:tav>
                                        <p:tav tm="100000">
                                          <p:val>
                                            <p:strVal val="#ppt_y"/>
                                          </p:val>
                                        </p:tav>
                                      </p:tavLst>
                                    </p:anim>
                                  </p:childTnLst>
                                </p:cTn>
                              </p:par>
                            </p:childTnLst>
                          </p:cTn>
                        </p:par>
                      </p:childTnLst>
                    </p:cTn>
                  </p:par>
                  <p:par>
                    <p:cTn id="340" fill="hold">
                      <p:stCondLst>
                        <p:cond delay="indefinite"/>
                      </p:stCondLst>
                      <p:childTnLst>
                        <p:par>
                          <p:cTn id="341" fill="hold">
                            <p:stCondLst>
                              <p:cond delay="0"/>
                            </p:stCondLst>
                            <p:childTnLst>
                              <p:par>
                                <p:cTn id="342" presetID="2" presetClass="entr" presetSubtype="1" fill="hold" grpId="0" nodeType="clickEffect">
                                  <p:stCondLst>
                                    <p:cond delay="0"/>
                                  </p:stCondLst>
                                  <p:childTnLst>
                                    <p:set>
                                      <p:cBhvr>
                                        <p:cTn id="343" dur="1" fill="hold">
                                          <p:stCondLst>
                                            <p:cond delay="0"/>
                                          </p:stCondLst>
                                        </p:cTn>
                                        <p:tgtEl>
                                          <p:spTgt spid="10289"/>
                                        </p:tgtEl>
                                        <p:attrNameLst>
                                          <p:attrName>style.visibility</p:attrName>
                                        </p:attrNameLst>
                                      </p:cBhvr>
                                      <p:to>
                                        <p:strVal val="visible"/>
                                      </p:to>
                                    </p:set>
                                    <p:anim calcmode="lin" valueType="num">
                                      <p:cBhvr additive="base">
                                        <p:cTn id="344" dur="500" fill="hold"/>
                                        <p:tgtEl>
                                          <p:spTgt spid="10289"/>
                                        </p:tgtEl>
                                        <p:attrNameLst>
                                          <p:attrName>ppt_x</p:attrName>
                                        </p:attrNameLst>
                                      </p:cBhvr>
                                      <p:tavLst>
                                        <p:tav tm="0">
                                          <p:val>
                                            <p:strVal val="#ppt_x"/>
                                          </p:val>
                                        </p:tav>
                                        <p:tav tm="100000">
                                          <p:val>
                                            <p:strVal val="#ppt_x"/>
                                          </p:val>
                                        </p:tav>
                                      </p:tavLst>
                                    </p:anim>
                                    <p:anim calcmode="lin" valueType="num">
                                      <p:cBhvr additive="base">
                                        <p:cTn id="345" dur="500" fill="hold"/>
                                        <p:tgtEl>
                                          <p:spTgt spid="10289"/>
                                        </p:tgtEl>
                                        <p:attrNameLst>
                                          <p:attrName>ppt_y</p:attrName>
                                        </p:attrNameLst>
                                      </p:cBhvr>
                                      <p:tavLst>
                                        <p:tav tm="0">
                                          <p:val>
                                            <p:strVal val="0-#ppt_h/2"/>
                                          </p:val>
                                        </p:tav>
                                        <p:tav tm="100000">
                                          <p:val>
                                            <p:strVal val="#ppt_y"/>
                                          </p:val>
                                        </p:tav>
                                      </p:tavLst>
                                    </p:anim>
                                  </p:childTnLst>
                                </p:cTn>
                              </p:par>
                            </p:childTnLst>
                          </p:cTn>
                        </p:par>
                      </p:childTnLst>
                    </p:cTn>
                  </p:par>
                  <p:par>
                    <p:cTn id="346" fill="hold">
                      <p:stCondLst>
                        <p:cond delay="indefinite"/>
                      </p:stCondLst>
                      <p:childTnLst>
                        <p:par>
                          <p:cTn id="347" fill="hold">
                            <p:stCondLst>
                              <p:cond delay="0"/>
                            </p:stCondLst>
                            <p:childTnLst>
                              <p:par>
                                <p:cTn id="348" presetID="2" presetClass="entr" presetSubtype="1" fill="hold" grpId="0" nodeType="clickEffect">
                                  <p:stCondLst>
                                    <p:cond delay="0"/>
                                  </p:stCondLst>
                                  <p:childTnLst>
                                    <p:set>
                                      <p:cBhvr>
                                        <p:cTn id="349" dur="1" fill="hold">
                                          <p:stCondLst>
                                            <p:cond delay="0"/>
                                          </p:stCondLst>
                                        </p:cTn>
                                        <p:tgtEl>
                                          <p:spTgt spid="10290"/>
                                        </p:tgtEl>
                                        <p:attrNameLst>
                                          <p:attrName>style.visibility</p:attrName>
                                        </p:attrNameLst>
                                      </p:cBhvr>
                                      <p:to>
                                        <p:strVal val="visible"/>
                                      </p:to>
                                    </p:set>
                                    <p:anim calcmode="lin" valueType="num">
                                      <p:cBhvr additive="base">
                                        <p:cTn id="350" dur="500" fill="hold"/>
                                        <p:tgtEl>
                                          <p:spTgt spid="10290"/>
                                        </p:tgtEl>
                                        <p:attrNameLst>
                                          <p:attrName>ppt_x</p:attrName>
                                        </p:attrNameLst>
                                      </p:cBhvr>
                                      <p:tavLst>
                                        <p:tav tm="0">
                                          <p:val>
                                            <p:strVal val="#ppt_x"/>
                                          </p:val>
                                        </p:tav>
                                        <p:tav tm="100000">
                                          <p:val>
                                            <p:strVal val="#ppt_x"/>
                                          </p:val>
                                        </p:tav>
                                      </p:tavLst>
                                    </p:anim>
                                    <p:anim calcmode="lin" valueType="num">
                                      <p:cBhvr additive="base">
                                        <p:cTn id="351" dur="500" fill="hold"/>
                                        <p:tgtEl>
                                          <p:spTgt spid="10290"/>
                                        </p:tgtEl>
                                        <p:attrNameLst>
                                          <p:attrName>ppt_y</p:attrName>
                                        </p:attrNameLst>
                                      </p:cBhvr>
                                      <p:tavLst>
                                        <p:tav tm="0">
                                          <p:val>
                                            <p:strVal val="0-#ppt_h/2"/>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2" presetClass="entr" presetSubtype="8" fill="hold" grpId="0" nodeType="clickEffect">
                                  <p:stCondLst>
                                    <p:cond delay="0"/>
                                  </p:stCondLst>
                                  <p:childTnLst>
                                    <p:set>
                                      <p:cBhvr>
                                        <p:cTn id="355" dur="1" fill="hold">
                                          <p:stCondLst>
                                            <p:cond delay="0"/>
                                          </p:stCondLst>
                                        </p:cTn>
                                        <p:tgtEl>
                                          <p:spTgt spid="10281"/>
                                        </p:tgtEl>
                                        <p:attrNameLst>
                                          <p:attrName>style.visibility</p:attrName>
                                        </p:attrNameLst>
                                      </p:cBhvr>
                                      <p:to>
                                        <p:strVal val="visible"/>
                                      </p:to>
                                    </p:set>
                                    <p:anim calcmode="lin" valueType="num">
                                      <p:cBhvr additive="base">
                                        <p:cTn id="356" dur="500" fill="hold"/>
                                        <p:tgtEl>
                                          <p:spTgt spid="10281"/>
                                        </p:tgtEl>
                                        <p:attrNameLst>
                                          <p:attrName>ppt_x</p:attrName>
                                        </p:attrNameLst>
                                      </p:cBhvr>
                                      <p:tavLst>
                                        <p:tav tm="0">
                                          <p:val>
                                            <p:strVal val="0-#ppt_w/2"/>
                                          </p:val>
                                        </p:tav>
                                        <p:tav tm="100000">
                                          <p:val>
                                            <p:strVal val="#ppt_x"/>
                                          </p:val>
                                        </p:tav>
                                      </p:tavLst>
                                    </p:anim>
                                    <p:anim calcmode="lin" valueType="num">
                                      <p:cBhvr additive="base">
                                        <p:cTn id="357" dur="500" fill="hold"/>
                                        <p:tgtEl>
                                          <p:spTgt spid="10281"/>
                                        </p:tgtEl>
                                        <p:attrNameLst>
                                          <p:attrName>ppt_y</p:attrName>
                                        </p:attrNameLst>
                                      </p:cBhvr>
                                      <p:tavLst>
                                        <p:tav tm="0">
                                          <p:val>
                                            <p:strVal val="#ppt_y"/>
                                          </p:val>
                                        </p:tav>
                                        <p:tav tm="100000">
                                          <p:val>
                                            <p:strVal val="#ppt_y"/>
                                          </p:val>
                                        </p:tav>
                                      </p:tavLst>
                                    </p:anim>
                                  </p:childTnLst>
                                </p:cTn>
                              </p:par>
                            </p:childTnLst>
                          </p:cTn>
                        </p:par>
                      </p:childTnLst>
                    </p:cTn>
                  </p:par>
                  <p:par>
                    <p:cTn id="358" fill="hold">
                      <p:stCondLst>
                        <p:cond delay="indefinite"/>
                      </p:stCondLst>
                      <p:childTnLst>
                        <p:par>
                          <p:cTn id="359" fill="hold">
                            <p:stCondLst>
                              <p:cond delay="0"/>
                            </p:stCondLst>
                            <p:childTnLst>
                              <p:par>
                                <p:cTn id="360" presetID="2" presetClass="entr" presetSubtype="2" fill="hold" grpId="0" nodeType="clickEffect">
                                  <p:stCondLst>
                                    <p:cond delay="0"/>
                                  </p:stCondLst>
                                  <p:childTnLst>
                                    <p:set>
                                      <p:cBhvr>
                                        <p:cTn id="361" dur="1" fill="hold">
                                          <p:stCondLst>
                                            <p:cond delay="0"/>
                                          </p:stCondLst>
                                        </p:cTn>
                                        <p:tgtEl>
                                          <p:spTgt spid="10282"/>
                                        </p:tgtEl>
                                        <p:attrNameLst>
                                          <p:attrName>style.visibility</p:attrName>
                                        </p:attrNameLst>
                                      </p:cBhvr>
                                      <p:to>
                                        <p:strVal val="visible"/>
                                      </p:to>
                                    </p:set>
                                    <p:anim calcmode="lin" valueType="num">
                                      <p:cBhvr additive="base">
                                        <p:cTn id="362" dur="500" fill="hold"/>
                                        <p:tgtEl>
                                          <p:spTgt spid="10282"/>
                                        </p:tgtEl>
                                        <p:attrNameLst>
                                          <p:attrName>ppt_x</p:attrName>
                                        </p:attrNameLst>
                                      </p:cBhvr>
                                      <p:tavLst>
                                        <p:tav tm="0">
                                          <p:val>
                                            <p:strVal val="1+#ppt_w/2"/>
                                          </p:val>
                                        </p:tav>
                                        <p:tav tm="100000">
                                          <p:val>
                                            <p:strVal val="#ppt_x"/>
                                          </p:val>
                                        </p:tav>
                                      </p:tavLst>
                                    </p:anim>
                                    <p:anim calcmode="lin" valueType="num">
                                      <p:cBhvr additive="base">
                                        <p:cTn id="363" dur="500" fill="hold"/>
                                        <p:tgtEl>
                                          <p:spTgt spid="10282"/>
                                        </p:tgtEl>
                                        <p:attrNameLst>
                                          <p:attrName>ppt_y</p:attrName>
                                        </p:attrNameLst>
                                      </p:cBhvr>
                                      <p:tavLst>
                                        <p:tav tm="0">
                                          <p:val>
                                            <p:strVal val="#ppt_y"/>
                                          </p:val>
                                        </p:tav>
                                        <p:tav tm="100000">
                                          <p:val>
                                            <p:strVal val="#ppt_y"/>
                                          </p:val>
                                        </p:tav>
                                      </p:tavLst>
                                    </p:anim>
                                  </p:childTnLst>
                                </p:cTn>
                              </p:par>
                            </p:childTnLst>
                          </p:cTn>
                        </p:par>
                      </p:childTnLst>
                    </p:cTn>
                  </p:par>
                  <p:par>
                    <p:cTn id="364" fill="hold">
                      <p:stCondLst>
                        <p:cond delay="indefinite"/>
                      </p:stCondLst>
                      <p:childTnLst>
                        <p:par>
                          <p:cTn id="365" fill="hold">
                            <p:stCondLst>
                              <p:cond delay="0"/>
                            </p:stCondLst>
                            <p:childTnLst>
                              <p:par>
                                <p:cTn id="366" presetID="2" presetClass="entr" presetSubtype="4" fill="hold" grpId="0" nodeType="clickEffect">
                                  <p:stCondLst>
                                    <p:cond delay="0"/>
                                  </p:stCondLst>
                                  <p:childTnLst>
                                    <p:set>
                                      <p:cBhvr>
                                        <p:cTn id="367" dur="1" fill="hold">
                                          <p:stCondLst>
                                            <p:cond delay="0"/>
                                          </p:stCondLst>
                                        </p:cTn>
                                        <p:tgtEl>
                                          <p:spTgt spid="10283"/>
                                        </p:tgtEl>
                                        <p:attrNameLst>
                                          <p:attrName>style.visibility</p:attrName>
                                        </p:attrNameLst>
                                      </p:cBhvr>
                                      <p:to>
                                        <p:strVal val="visible"/>
                                      </p:to>
                                    </p:set>
                                    <p:anim calcmode="lin" valueType="num">
                                      <p:cBhvr additive="base">
                                        <p:cTn id="368" dur="500" fill="hold"/>
                                        <p:tgtEl>
                                          <p:spTgt spid="10283"/>
                                        </p:tgtEl>
                                        <p:attrNameLst>
                                          <p:attrName>ppt_x</p:attrName>
                                        </p:attrNameLst>
                                      </p:cBhvr>
                                      <p:tavLst>
                                        <p:tav tm="0">
                                          <p:val>
                                            <p:strVal val="#ppt_x"/>
                                          </p:val>
                                        </p:tav>
                                        <p:tav tm="100000">
                                          <p:val>
                                            <p:strVal val="#ppt_x"/>
                                          </p:val>
                                        </p:tav>
                                      </p:tavLst>
                                    </p:anim>
                                    <p:anim calcmode="lin" valueType="num">
                                      <p:cBhvr additive="base">
                                        <p:cTn id="369" dur="500" fill="hold"/>
                                        <p:tgtEl>
                                          <p:spTgt spid="10283"/>
                                        </p:tgtEl>
                                        <p:attrNameLst>
                                          <p:attrName>ppt_y</p:attrName>
                                        </p:attrNameLst>
                                      </p:cBhvr>
                                      <p:tavLst>
                                        <p:tav tm="0">
                                          <p:val>
                                            <p:strVal val="1+#ppt_h/2"/>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2" presetClass="entr" presetSubtype="1" fill="hold" grpId="0" nodeType="clickEffect">
                                  <p:stCondLst>
                                    <p:cond delay="0"/>
                                  </p:stCondLst>
                                  <p:childTnLst>
                                    <p:set>
                                      <p:cBhvr>
                                        <p:cTn id="373" dur="1" fill="hold">
                                          <p:stCondLst>
                                            <p:cond delay="0"/>
                                          </p:stCondLst>
                                        </p:cTn>
                                        <p:tgtEl>
                                          <p:spTgt spid="10284"/>
                                        </p:tgtEl>
                                        <p:attrNameLst>
                                          <p:attrName>style.visibility</p:attrName>
                                        </p:attrNameLst>
                                      </p:cBhvr>
                                      <p:to>
                                        <p:strVal val="visible"/>
                                      </p:to>
                                    </p:set>
                                    <p:anim calcmode="lin" valueType="num">
                                      <p:cBhvr additive="base">
                                        <p:cTn id="374" dur="500" fill="hold"/>
                                        <p:tgtEl>
                                          <p:spTgt spid="10284"/>
                                        </p:tgtEl>
                                        <p:attrNameLst>
                                          <p:attrName>ppt_x</p:attrName>
                                        </p:attrNameLst>
                                      </p:cBhvr>
                                      <p:tavLst>
                                        <p:tav tm="0">
                                          <p:val>
                                            <p:strVal val="#ppt_x"/>
                                          </p:val>
                                        </p:tav>
                                        <p:tav tm="100000">
                                          <p:val>
                                            <p:strVal val="#ppt_x"/>
                                          </p:val>
                                        </p:tav>
                                      </p:tavLst>
                                    </p:anim>
                                    <p:anim calcmode="lin" valueType="num">
                                      <p:cBhvr additive="base">
                                        <p:cTn id="375" dur="500" fill="hold"/>
                                        <p:tgtEl>
                                          <p:spTgt spid="102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autoUpdateAnimBg="0"/>
      <p:bldP spid="10244" grpId="0" autoUpdateAnimBg="0"/>
      <p:bldP spid="10245" grpId="0" animBg="1"/>
      <p:bldP spid="10246" grpId="0" autoUpdateAnimBg="0"/>
      <p:bldP spid="10247" grpId="0" autoUpdateAnimBg="0"/>
      <p:bldP spid="10248" grpId="0" autoUpdateAnimBg="0"/>
      <p:bldP spid="10249" grpId="0" autoUpdateAnimBg="0"/>
      <p:bldP spid="10250" grpId="0" animBg="1"/>
      <p:bldP spid="10251" grpId="0" animBg="1"/>
      <p:bldP spid="10252" grpId="0" animBg="1"/>
      <p:bldP spid="10253" grpId="0" autoUpdateAnimBg="0"/>
      <p:bldP spid="10254" grpId="0" autoUpdateAnimBg="0"/>
      <p:bldP spid="10255" grpId="0" autoUpdateAnimBg="0"/>
      <p:bldP spid="10256" grpId="0" autoUpdateAnimBg="0"/>
      <p:bldP spid="10257" grpId="0" animBg="1"/>
      <p:bldP spid="10258" grpId="0" animBg="1"/>
      <p:bldP spid="10259" grpId="0" animBg="1"/>
      <p:bldP spid="10260" grpId="0" animBg="1"/>
      <p:bldP spid="10261" grpId="0" animBg="1"/>
      <p:bldP spid="10262" grpId="0" autoUpdateAnimBg="0"/>
      <p:bldP spid="10263" grpId="0" autoUpdateAnimBg="0"/>
      <p:bldP spid="10264" grpId="0" autoUpdateAnimBg="0"/>
      <p:bldP spid="10265" grpId="0" autoUpdateAnimBg="0"/>
      <p:bldP spid="10266" grpId="0" animBg="1"/>
      <p:bldP spid="10267" grpId="0" autoUpdateAnimBg="0"/>
      <p:bldP spid="10268" grpId="0" autoUpdateAnimBg="0"/>
      <p:bldP spid="10269" grpId="0" autoUpdateAnimBg="0"/>
      <p:bldP spid="10270" grpId="0" autoUpdateAnimBg="0"/>
      <p:bldP spid="10271" grpId="0" animBg="1"/>
      <p:bldP spid="10272" grpId="0" animBg="1"/>
      <p:bldP spid="10273" grpId="0" animBg="1"/>
      <p:bldP spid="10274" grpId="0" animBg="1"/>
      <p:bldP spid="10275" grpId="0" animBg="1"/>
      <p:bldP spid="10276" grpId="0" animBg="1"/>
      <p:bldP spid="10277" grpId="0" animBg="1"/>
      <p:bldP spid="10278" grpId="0" animBg="1"/>
      <p:bldP spid="10279" grpId="0" animBg="1"/>
      <p:bldP spid="10280" grpId="0" animBg="1"/>
      <p:bldP spid="10281" grpId="0" animBg="1"/>
      <p:bldP spid="10282" grpId="0" animBg="1"/>
      <p:bldP spid="10283" grpId="0" animBg="1"/>
      <p:bldP spid="10284" grpId="0" animBg="1"/>
      <p:bldP spid="10285" grpId="0" autoUpdateAnimBg="0"/>
      <p:bldP spid="10286" grpId="0" autoUpdateAnimBg="0"/>
      <p:bldP spid="10287" grpId="0" autoUpdateAnimBg="0"/>
      <p:bldP spid="10288" grpId="0" autoUpdateAnimBg="0"/>
      <p:bldP spid="10289" grpId="0" autoUpdateAnimBg="0"/>
      <p:bldP spid="10290" grpId="0" autoUpdateAnimBg="0"/>
      <p:bldP spid="10291" grpId="0" autoUpdateAnimBg="0"/>
      <p:bldP spid="10292" grpId="0" autoUpdateAnimBg="0"/>
      <p:bldP spid="10293" grpId="0" autoUpdateAnimBg="0"/>
      <p:bldP spid="10294" grpId="0" autoUpdateAnimBg="0"/>
      <p:bldP spid="10301" grpId="0" animBg="1"/>
      <p:bldP spid="10302" grpId="0" autoUpdateAnimBg="0"/>
      <p:bldP spid="10303" grpId="0" autoUpdateAnimBg="0"/>
      <p:bldP spid="1030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368300" y="266700"/>
            <a:ext cx="8534400" cy="336550"/>
          </a:xfrm>
          <a:prstGeom prst="rect">
            <a:avLst/>
          </a:prstGeom>
          <a:noFill/>
          <a:ln w="9525">
            <a:noFill/>
            <a:miter lim="800000"/>
            <a:headEnd/>
            <a:tailEnd/>
          </a:ln>
        </p:spPr>
        <p:txBody>
          <a:bodyPr>
            <a:spAutoFit/>
          </a:bodyPr>
          <a:lstStyle/>
          <a:p>
            <a:pPr>
              <a:spcBef>
                <a:spcPct val="50000"/>
              </a:spcBef>
            </a:pPr>
            <a:endParaRPr lang="en-US" sz="1600" b="1"/>
          </a:p>
        </p:txBody>
      </p:sp>
      <p:sp>
        <p:nvSpPr>
          <p:cNvPr id="12291" name="Text Box 5"/>
          <p:cNvSpPr txBox="1">
            <a:spLocks noChangeArrowheads="1"/>
          </p:cNvSpPr>
          <p:nvPr/>
        </p:nvSpPr>
        <p:spPr bwMode="auto">
          <a:xfrm>
            <a:off x="368300" y="266700"/>
            <a:ext cx="8331200" cy="825500"/>
          </a:xfrm>
          <a:prstGeom prst="rect">
            <a:avLst/>
          </a:prstGeom>
          <a:noFill/>
          <a:ln w="9525">
            <a:noFill/>
            <a:miter lim="800000"/>
            <a:headEnd/>
            <a:tailEnd/>
          </a:ln>
        </p:spPr>
        <p:txBody>
          <a:bodyPr>
            <a:spAutoFit/>
          </a:bodyPr>
          <a:lstStyle/>
          <a:p>
            <a:pPr>
              <a:spcBef>
                <a:spcPct val="50000"/>
              </a:spcBef>
            </a:pPr>
            <a:r>
              <a:rPr lang="en-US" sz="1600" b="1"/>
              <a:t>Q12.7: Draw the projections of a regular hexagon of 25mm sides, having one of its side in the H.P. and inclined at 60 to the V.P. and its surface making an angle of 45</a:t>
            </a:r>
            <a:r>
              <a:rPr lang="en-US" sz="1600" b="1">
                <a:cs typeface="Arial" charset="0"/>
              </a:rPr>
              <a:t>º with the H.P.</a:t>
            </a:r>
          </a:p>
        </p:txBody>
      </p:sp>
      <p:sp>
        <p:nvSpPr>
          <p:cNvPr id="48134" name="AutoShape 6"/>
          <p:cNvSpPr>
            <a:spLocks noChangeArrowheads="1"/>
          </p:cNvSpPr>
          <p:nvPr/>
        </p:nvSpPr>
        <p:spPr bwMode="auto">
          <a:xfrm rot="5400000">
            <a:off x="2013744" y="4187031"/>
            <a:ext cx="1066800" cy="922338"/>
          </a:xfrm>
          <a:prstGeom prst="hexagon">
            <a:avLst>
              <a:gd name="adj" fmla="val 28916"/>
              <a:gd name="vf" fmla="val 115470"/>
            </a:avLst>
          </a:prstGeom>
          <a:solidFill>
            <a:schemeClr val="accent1">
              <a:alpha val="0"/>
            </a:schemeClr>
          </a:solidFill>
          <a:ln w="28575">
            <a:solidFill>
              <a:schemeClr val="tx1"/>
            </a:solidFill>
            <a:miter lim="800000"/>
            <a:headEnd/>
            <a:tailEnd/>
          </a:ln>
        </p:spPr>
        <p:txBody>
          <a:bodyPr rot="10800000" vert="eaVert" wrap="none" anchor="ctr"/>
          <a:lstStyle/>
          <a:p>
            <a:pPr algn="ctr"/>
            <a:endParaRPr lang="en-US" sz="1400"/>
          </a:p>
        </p:txBody>
      </p:sp>
      <p:sp>
        <p:nvSpPr>
          <p:cNvPr id="48135" name="Line 7"/>
          <p:cNvSpPr>
            <a:spLocks noChangeShapeType="1"/>
          </p:cNvSpPr>
          <p:nvPr/>
        </p:nvSpPr>
        <p:spPr bwMode="auto">
          <a:xfrm flipV="1">
            <a:off x="1120775" y="3962400"/>
            <a:ext cx="7108825" cy="11113"/>
          </a:xfrm>
          <a:prstGeom prst="line">
            <a:avLst/>
          </a:prstGeom>
          <a:noFill/>
          <a:ln w="9525">
            <a:solidFill>
              <a:schemeClr val="tx1"/>
            </a:solidFill>
            <a:round/>
            <a:headEnd/>
            <a:tailEnd/>
          </a:ln>
        </p:spPr>
        <p:txBody>
          <a:bodyPr/>
          <a:lstStyle/>
          <a:p>
            <a:endParaRPr lang="en-IN"/>
          </a:p>
        </p:txBody>
      </p:sp>
      <p:sp>
        <p:nvSpPr>
          <p:cNvPr id="48136" name="Line 8"/>
          <p:cNvSpPr>
            <a:spLocks noChangeShapeType="1"/>
          </p:cNvSpPr>
          <p:nvPr/>
        </p:nvSpPr>
        <p:spPr bwMode="auto">
          <a:xfrm flipV="1">
            <a:off x="2085975" y="3810000"/>
            <a:ext cx="0" cy="609600"/>
          </a:xfrm>
          <a:prstGeom prst="line">
            <a:avLst/>
          </a:prstGeom>
          <a:noFill/>
          <a:ln w="9525">
            <a:solidFill>
              <a:schemeClr val="folHlink"/>
            </a:solidFill>
            <a:round/>
            <a:headEnd/>
            <a:tailEnd/>
          </a:ln>
        </p:spPr>
        <p:txBody>
          <a:bodyPr/>
          <a:lstStyle/>
          <a:p>
            <a:endParaRPr lang="en-IN"/>
          </a:p>
        </p:txBody>
      </p:sp>
      <p:sp>
        <p:nvSpPr>
          <p:cNvPr id="48137" name="Line 9"/>
          <p:cNvSpPr>
            <a:spLocks noChangeShapeType="1"/>
          </p:cNvSpPr>
          <p:nvPr/>
        </p:nvSpPr>
        <p:spPr bwMode="auto">
          <a:xfrm flipV="1">
            <a:off x="3000375" y="3810000"/>
            <a:ext cx="0" cy="685800"/>
          </a:xfrm>
          <a:prstGeom prst="line">
            <a:avLst/>
          </a:prstGeom>
          <a:noFill/>
          <a:ln w="9525">
            <a:solidFill>
              <a:schemeClr val="folHlink"/>
            </a:solidFill>
            <a:round/>
            <a:headEnd/>
            <a:tailEnd/>
          </a:ln>
        </p:spPr>
        <p:txBody>
          <a:bodyPr/>
          <a:lstStyle/>
          <a:p>
            <a:endParaRPr lang="en-IN"/>
          </a:p>
        </p:txBody>
      </p:sp>
      <p:sp>
        <p:nvSpPr>
          <p:cNvPr id="48138" name="Line 10"/>
          <p:cNvSpPr>
            <a:spLocks noChangeShapeType="1"/>
          </p:cNvSpPr>
          <p:nvPr/>
        </p:nvSpPr>
        <p:spPr bwMode="auto">
          <a:xfrm flipV="1">
            <a:off x="2543175" y="3810000"/>
            <a:ext cx="0" cy="381000"/>
          </a:xfrm>
          <a:prstGeom prst="line">
            <a:avLst/>
          </a:prstGeom>
          <a:noFill/>
          <a:ln w="9525">
            <a:solidFill>
              <a:schemeClr val="folHlink"/>
            </a:solidFill>
            <a:round/>
            <a:headEnd/>
            <a:tailEnd/>
          </a:ln>
        </p:spPr>
        <p:txBody>
          <a:bodyPr/>
          <a:lstStyle/>
          <a:p>
            <a:endParaRPr lang="en-IN"/>
          </a:p>
        </p:txBody>
      </p:sp>
      <p:sp>
        <p:nvSpPr>
          <p:cNvPr id="48139" name="Line 11"/>
          <p:cNvSpPr>
            <a:spLocks noChangeShapeType="1"/>
          </p:cNvSpPr>
          <p:nvPr/>
        </p:nvSpPr>
        <p:spPr bwMode="auto">
          <a:xfrm>
            <a:off x="2085975" y="3962400"/>
            <a:ext cx="914400" cy="0"/>
          </a:xfrm>
          <a:prstGeom prst="line">
            <a:avLst/>
          </a:prstGeom>
          <a:noFill/>
          <a:ln w="28575">
            <a:solidFill>
              <a:schemeClr val="tx1"/>
            </a:solidFill>
            <a:round/>
            <a:headEnd/>
            <a:tailEnd/>
          </a:ln>
        </p:spPr>
        <p:txBody>
          <a:bodyPr/>
          <a:lstStyle/>
          <a:p>
            <a:endParaRPr lang="en-IN"/>
          </a:p>
        </p:txBody>
      </p:sp>
      <p:sp>
        <p:nvSpPr>
          <p:cNvPr id="48140" name="Line 12"/>
          <p:cNvSpPr>
            <a:spLocks noChangeShapeType="1"/>
          </p:cNvSpPr>
          <p:nvPr/>
        </p:nvSpPr>
        <p:spPr bwMode="auto">
          <a:xfrm rot="-2700000">
            <a:off x="4298950" y="3648075"/>
            <a:ext cx="914400" cy="1588"/>
          </a:xfrm>
          <a:prstGeom prst="line">
            <a:avLst/>
          </a:prstGeom>
          <a:noFill/>
          <a:ln w="28575">
            <a:solidFill>
              <a:schemeClr val="tx1"/>
            </a:solidFill>
            <a:round/>
            <a:headEnd/>
            <a:tailEnd/>
          </a:ln>
        </p:spPr>
        <p:txBody>
          <a:bodyPr/>
          <a:lstStyle/>
          <a:p>
            <a:endParaRPr lang="en-IN"/>
          </a:p>
        </p:txBody>
      </p:sp>
      <p:sp>
        <p:nvSpPr>
          <p:cNvPr id="48141" name="Line 13"/>
          <p:cNvSpPr>
            <a:spLocks noChangeShapeType="1"/>
          </p:cNvSpPr>
          <p:nvPr/>
        </p:nvSpPr>
        <p:spPr bwMode="auto">
          <a:xfrm>
            <a:off x="5070475" y="3276600"/>
            <a:ext cx="0" cy="1905000"/>
          </a:xfrm>
          <a:prstGeom prst="line">
            <a:avLst/>
          </a:prstGeom>
          <a:noFill/>
          <a:ln w="9525">
            <a:solidFill>
              <a:schemeClr val="folHlink"/>
            </a:solidFill>
            <a:round/>
            <a:headEnd/>
            <a:tailEnd/>
          </a:ln>
        </p:spPr>
        <p:txBody>
          <a:bodyPr/>
          <a:lstStyle/>
          <a:p>
            <a:endParaRPr lang="en-IN"/>
          </a:p>
        </p:txBody>
      </p:sp>
      <p:sp>
        <p:nvSpPr>
          <p:cNvPr id="48142" name="Line 14"/>
          <p:cNvSpPr>
            <a:spLocks noChangeShapeType="1"/>
          </p:cNvSpPr>
          <p:nvPr/>
        </p:nvSpPr>
        <p:spPr bwMode="auto">
          <a:xfrm>
            <a:off x="4765675" y="3581400"/>
            <a:ext cx="0" cy="1600200"/>
          </a:xfrm>
          <a:prstGeom prst="line">
            <a:avLst/>
          </a:prstGeom>
          <a:noFill/>
          <a:ln w="9525">
            <a:solidFill>
              <a:schemeClr val="folHlink"/>
            </a:solidFill>
            <a:round/>
            <a:headEnd/>
            <a:tailEnd/>
          </a:ln>
        </p:spPr>
        <p:txBody>
          <a:bodyPr/>
          <a:lstStyle/>
          <a:p>
            <a:endParaRPr lang="en-IN"/>
          </a:p>
        </p:txBody>
      </p:sp>
      <p:sp>
        <p:nvSpPr>
          <p:cNvPr id="48143" name="Line 15"/>
          <p:cNvSpPr>
            <a:spLocks noChangeShapeType="1"/>
          </p:cNvSpPr>
          <p:nvPr/>
        </p:nvSpPr>
        <p:spPr bwMode="auto">
          <a:xfrm>
            <a:off x="4451350" y="3962400"/>
            <a:ext cx="0" cy="1219200"/>
          </a:xfrm>
          <a:prstGeom prst="line">
            <a:avLst/>
          </a:prstGeom>
          <a:noFill/>
          <a:ln w="9525">
            <a:solidFill>
              <a:schemeClr val="folHlink"/>
            </a:solidFill>
            <a:round/>
            <a:headEnd/>
            <a:tailEnd/>
          </a:ln>
        </p:spPr>
        <p:txBody>
          <a:bodyPr/>
          <a:lstStyle/>
          <a:p>
            <a:endParaRPr lang="en-IN"/>
          </a:p>
        </p:txBody>
      </p:sp>
      <p:sp>
        <p:nvSpPr>
          <p:cNvPr id="48144" name="Line 16"/>
          <p:cNvSpPr>
            <a:spLocks noChangeShapeType="1"/>
          </p:cNvSpPr>
          <p:nvPr/>
        </p:nvSpPr>
        <p:spPr bwMode="auto">
          <a:xfrm>
            <a:off x="2543175" y="4114800"/>
            <a:ext cx="2316163" cy="0"/>
          </a:xfrm>
          <a:prstGeom prst="line">
            <a:avLst/>
          </a:prstGeom>
          <a:noFill/>
          <a:ln w="9525">
            <a:solidFill>
              <a:schemeClr val="folHlink"/>
            </a:solidFill>
            <a:round/>
            <a:headEnd/>
            <a:tailEnd/>
          </a:ln>
        </p:spPr>
        <p:txBody>
          <a:bodyPr/>
          <a:lstStyle/>
          <a:p>
            <a:endParaRPr lang="en-IN"/>
          </a:p>
        </p:txBody>
      </p:sp>
      <p:sp>
        <p:nvSpPr>
          <p:cNvPr id="48145" name="Line 17"/>
          <p:cNvSpPr>
            <a:spLocks noChangeShapeType="1"/>
          </p:cNvSpPr>
          <p:nvPr/>
        </p:nvSpPr>
        <p:spPr bwMode="auto">
          <a:xfrm>
            <a:off x="2124075" y="4381500"/>
            <a:ext cx="2946400" cy="0"/>
          </a:xfrm>
          <a:prstGeom prst="line">
            <a:avLst/>
          </a:prstGeom>
          <a:noFill/>
          <a:ln w="9525">
            <a:solidFill>
              <a:schemeClr val="folHlink"/>
            </a:solidFill>
            <a:round/>
            <a:headEnd/>
            <a:tailEnd/>
          </a:ln>
        </p:spPr>
        <p:txBody>
          <a:bodyPr/>
          <a:lstStyle/>
          <a:p>
            <a:endParaRPr lang="en-IN"/>
          </a:p>
        </p:txBody>
      </p:sp>
      <p:sp>
        <p:nvSpPr>
          <p:cNvPr id="48146" name="Line 18"/>
          <p:cNvSpPr>
            <a:spLocks noChangeShapeType="1"/>
          </p:cNvSpPr>
          <p:nvPr/>
        </p:nvSpPr>
        <p:spPr bwMode="auto">
          <a:xfrm>
            <a:off x="2085975" y="4895850"/>
            <a:ext cx="2984500" cy="0"/>
          </a:xfrm>
          <a:prstGeom prst="line">
            <a:avLst/>
          </a:prstGeom>
          <a:noFill/>
          <a:ln w="9525">
            <a:solidFill>
              <a:schemeClr val="folHlink"/>
            </a:solidFill>
            <a:round/>
            <a:headEnd/>
            <a:tailEnd/>
          </a:ln>
        </p:spPr>
        <p:txBody>
          <a:bodyPr/>
          <a:lstStyle/>
          <a:p>
            <a:endParaRPr lang="en-IN"/>
          </a:p>
        </p:txBody>
      </p:sp>
      <p:sp>
        <p:nvSpPr>
          <p:cNvPr id="48147" name="Line 19"/>
          <p:cNvSpPr>
            <a:spLocks noChangeShapeType="1"/>
          </p:cNvSpPr>
          <p:nvPr/>
        </p:nvSpPr>
        <p:spPr bwMode="auto">
          <a:xfrm>
            <a:off x="2543175" y="5181600"/>
            <a:ext cx="2298700" cy="0"/>
          </a:xfrm>
          <a:prstGeom prst="line">
            <a:avLst/>
          </a:prstGeom>
          <a:noFill/>
          <a:ln w="9525">
            <a:solidFill>
              <a:schemeClr val="folHlink"/>
            </a:solidFill>
            <a:round/>
            <a:headEnd/>
            <a:tailEnd/>
          </a:ln>
        </p:spPr>
        <p:txBody>
          <a:bodyPr/>
          <a:lstStyle/>
          <a:p>
            <a:endParaRPr lang="en-IN"/>
          </a:p>
        </p:txBody>
      </p:sp>
      <p:sp>
        <p:nvSpPr>
          <p:cNvPr id="48148" name="AutoShape 20"/>
          <p:cNvSpPr>
            <a:spLocks noChangeArrowheads="1"/>
          </p:cNvSpPr>
          <p:nvPr/>
        </p:nvSpPr>
        <p:spPr bwMode="auto">
          <a:xfrm rot="5400000">
            <a:off x="4232275" y="4343400"/>
            <a:ext cx="1066800" cy="609600"/>
          </a:xfrm>
          <a:prstGeom prst="hexagon">
            <a:avLst>
              <a:gd name="adj" fmla="val 43750"/>
              <a:gd name="vf" fmla="val 115470"/>
            </a:avLst>
          </a:prstGeom>
          <a:solidFill>
            <a:schemeClr val="accent1">
              <a:alpha val="0"/>
            </a:schemeClr>
          </a:solidFill>
          <a:ln w="28575">
            <a:solidFill>
              <a:schemeClr val="tx1"/>
            </a:solidFill>
            <a:miter lim="800000"/>
            <a:headEnd/>
            <a:tailEnd/>
          </a:ln>
        </p:spPr>
        <p:txBody>
          <a:bodyPr wrap="none" anchor="ctr"/>
          <a:lstStyle/>
          <a:p>
            <a:endParaRPr lang="en-IN"/>
          </a:p>
        </p:txBody>
      </p:sp>
      <p:sp>
        <p:nvSpPr>
          <p:cNvPr id="48150" name="Line 22"/>
          <p:cNvSpPr>
            <a:spLocks noChangeShapeType="1"/>
          </p:cNvSpPr>
          <p:nvPr/>
        </p:nvSpPr>
        <p:spPr bwMode="auto">
          <a:xfrm flipV="1">
            <a:off x="5984875" y="3744913"/>
            <a:ext cx="0" cy="990600"/>
          </a:xfrm>
          <a:prstGeom prst="line">
            <a:avLst/>
          </a:prstGeom>
          <a:noFill/>
          <a:ln w="9525">
            <a:solidFill>
              <a:schemeClr val="folHlink"/>
            </a:solidFill>
            <a:round/>
            <a:headEnd/>
            <a:tailEnd/>
          </a:ln>
        </p:spPr>
        <p:txBody>
          <a:bodyPr/>
          <a:lstStyle/>
          <a:p>
            <a:endParaRPr lang="en-IN"/>
          </a:p>
        </p:txBody>
      </p:sp>
      <p:sp>
        <p:nvSpPr>
          <p:cNvPr id="48153" name="Line 25"/>
          <p:cNvSpPr>
            <a:spLocks noChangeShapeType="1"/>
          </p:cNvSpPr>
          <p:nvPr/>
        </p:nvSpPr>
        <p:spPr bwMode="auto">
          <a:xfrm flipV="1">
            <a:off x="6118225" y="3352800"/>
            <a:ext cx="0" cy="1047750"/>
          </a:xfrm>
          <a:prstGeom prst="line">
            <a:avLst/>
          </a:prstGeom>
          <a:noFill/>
          <a:ln w="9525">
            <a:solidFill>
              <a:schemeClr val="folHlink"/>
            </a:solidFill>
            <a:round/>
            <a:headEnd/>
            <a:tailEnd/>
          </a:ln>
        </p:spPr>
        <p:txBody>
          <a:bodyPr/>
          <a:lstStyle/>
          <a:p>
            <a:endParaRPr lang="en-IN"/>
          </a:p>
        </p:txBody>
      </p:sp>
      <p:sp>
        <p:nvSpPr>
          <p:cNvPr id="48154" name="Line 26"/>
          <p:cNvSpPr>
            <a:spLocks noChangeShapeType="1"/>
          </p:cNvSpPr>
          <p:nvPr/>
        </p:nvSpPr>
        <p:spPr bwMode="auto">
          <a:xfrm>
            <a:off x="5070475" y="3352800"/>
            <a:ext cx="1751013" cy="0"/>
          </a:xfrm>
          <a:prstGeom prst="line">
            <a:avLst/>
          </a:prstGeom>
          <a:noFill/>
          <a:ln w="9525">
            <a:solidFill>
              <a:schemeClr val="folHlink"/>
            </a:solidFill>
            <a:round/>
            <a:headEnd/>
            <a:tailEnd/>
          </a:ln>
        </p:spPr>
        <p:txBody>
          <a:bodyPr/>
          <a:lstStyle/>
          <a:p>
            <a:endParaRPr lang="en-IN"/>
          </a:p>
        </p:txBody>
      </p:sp>
      <p:sp>
        <p:nvSpPr>
          <p:cNvPr id="48155" name="Line 27"/>
          <p:cNvSpPr>
            <a:spLocks noChangeShapeType="1"/>
          </p:cNvSpPr>
          <p:nvPr/>
        </p:nvSpPr>
        <p:spPr bwMode="auto">
          <a:xfrm>
            <a:off x="4765675" y="3657600"/>
            <a:ext cx="2117725" cy="0"/>
          </a:xfrm>
          <a:prstGeom prst="line">
            <a:avLst/>
          </a:prstGeom>
          <a:noFill/>
          <a:ln w="9525">
            <a:solidFill>
              <a:schemeClr val="folHlink"/>
            </a:solidFill>
            <a:round/>
            <a:headEnd/>
            <a:tailEnd/>
          </a:ln>
        </p:spPr>
        <p:txBody>
          <a:bodyPr/>
          <a:lstStyle/>
          <a:p>
            <a:endParaRPr lang="en-IN"/>
          </a:p>
        </p:txBody>
      </p:sp>
      <p:sp>
        <p:nvSpPr>
          <p:cNvPr id="48157" name="Text Box 29"/>
          <p:cNvSpPr txBox="1">
            <a:spLocks noChangeArrowheads="1"/>
          </p:cNvSpPr>
          <p:nvPr/>
        </p:nvSpPr>
        <p:spPr bwMode="auto">
          <a:xfrm>
            <a:off x="817563" y="3836988"/>
            <a:ext cx="303212" cy="304800"/>
          </a:xfrm>
          <a:prstGeom prst="rect">
            <a:avLst/>
          </a:prstGeom>
          <a:noFill/>
          <a:ln w="9525">
            <a:noFill/>
            <a:miter lim="800000"/>
            <a:headEnd/>
            <a:tailEnd/>
          </a:ln>
        </p:spPr>
        <p:txBody>
          <a:bodyPr wrap="none">
            <a:spAutoFit/>
          </a:bodyPr>
          <a:lstStyle/>
          <a:p>
            <a:r>
              <a:rPr lang="en-US" sz="1400"/>
              <a:t>X</a:t>
            </a:r>
          </a:p>
        </p:txBody>
      </p:sp>
      <p:sp>
        <p:nvSpPr>
          <p:cNvPr id="48158" name="Text Box 30"/>
          <p:cNvSpPr txBox="1">
            <a:spLocks noChangeArrowheads="1"/>
          </p:cNvSpPr>
          <p:nvPr/>
        </p:nvSpPr>
        <p:spPr bwMode="auto">
          <a:xfrm>
            <a:off x="8166100" y="3800475"/>
            <a:ext cx="303213" cy="304800"/>
          </a:xfrm>
          <a:prstGeom prst="rect">
            <a:avLst/>
          </a:prstGeom>
          <a:noFill/>
          <a:ln w="9525">
            <a:noFill/>
            <a:miter lim="800000"/>
            <a:headEnd/>
            <a:tailEnd/>
          </a:ln>
        </p:spPr>
        <p:txBody>
          <a:bodyPr wrap="none">
            <a:spAutoFit/>
          </a:bodyPr>
          <a:lstStyle/>
          <a:p>
            <a:r>
              <a:rPr lang="en-US" sz="1400"/>
              <a:t>Y</a:t>
            </a:r>
          </a:p>
        </p:txBody>
      </p:sp>
      <p:grpSp>
        <p:nvGrpSpPr>
          <p:cNvPr id="2" name="Group 31"/>
          <p:cNvGrpSpPr>
            <a:grpSpLocks/>
          </p:cNvGrpSpPr>
          <p:nvPr/>
        </p:nvGrpSpPr>
        <p:grpSpPr bwMode="auto">
          <a:xfrm>
            <a:off x="1841500" y="3957638"/>
            <a:ext cx="1397000" cy="1452562"/>
            <a:chOff x="2630" y="861"/>
            <a:chExt cx="880" cy="915"/>
          </a:xfrm>
        </p:grpSpPr>
        <p:sp>
          <p:nvSpPr>
            <p:cNvPr id="12373" name="Text Box 32"/>
            <p:cNvSpPr txBox="1">
              <a:spLocks noChangeArrowheads="1"/>
            </p:cNvSpPr>
            <p:nvPr/>
          </p:nvSpPr>
          <p:spPr bwMode="auto">
            <a:xfrm>
              <a:off x="2630" y="1015"/>
              <a:ext cx="178" cy="192"/>
            </a:xfrm>
            <a:prstGeom prst="rect">
              <a:avLst/>
            </a:prstGeom>
            <a:noFill/>
            <a:ln w="9525">
              <a:noFill/>
              <a:miter lim="800000"/>
              <a:headEnd/>
              <a:tailEnd/>
            </a:ln>
          </p:spPr>
          <p:txBody>
            <a:bodyPr wrap="none">
              <a:spAutoFit/>
            </a:bodyPr>
            <a:lstStyle/>
            <a:p>
              <a:r>
                <a:rPr lang="en-US" sz="1400"/>
                <a:t>a</a:t>
              </a:r>
            </a:p>
          </p:txBody>
        </p:sp>
        <p:sp>
          <p:nvSpPr>
            <p:cNvPr id="12374" name="Text Box 33"/>
            <p:cNvSpPr txBox="1">
              <a:spLocks noChangeArrowheads="1"/>
            </p:cNvSpPr>
            <p:nvPr/>
          </p:nvSpPr>
          <p:spPr bwMode="auto">
            <a:xfrm>
              <a:off x="2654" y="1399"/>
              <a:ext cx="178" cy="192"/>
            </a:xfrm>
            <a:prstGeom prst="rect">
              <a:avLst/>
            </a:prstGeom>
            <a:noFill/>
            <a:ln w="9525">
              <a:noFill/>
              <a:miter lim="800000"/>
              <a:headEnd/>
              <a:tailEnd/>
            </a:ln>
          </p:spPr>
          <p:txBody>
            <a:bodyPr wrap="none">
              <a:spAutoFit/>
            </a:bodyPr>
            <a:lstStyle/>
            <a:p>
              <a:r>
                <a:rPr lang="en-US" sz="1400"/>
                <a:t>b</a:t>
              </a:r>
            </a:p>
          </p:txBody>
        </p:sp>
        <p:sp>
          <p:nvSpPr>
            <p:cNvPr id="12375" name="Text Box 34"/>
            <p:cNvSpPr txBox="1">
              <a:spLocks noChangeArrowheads="1"/>
            </p:cNvSpPr>
            <p:nvPr/>
          </p:nvSpPr>
          <p:spPr bwMode="auto">
            <a:xfrm>
              <a:off x="3014" y="1584"/>
              <a:ext cx="172" cy="192"/>
            </a:xfrm>
            <a:prstGeom prst="rect">
              <a:avLst/>
            </a:prstGeom>
            <a:noFill/>
            <a:ln w="9525">
              <a:noFill/>
              <a:miter lim="800000"/>
              <a:headEnd/>
              <a:tailEnd/>
            </a:ln>
          </p:spPr>
          <p:txBody>
            <a:bodyPr wrap="none">
              <a:spAutoFit/>
            </a:bodyPr>
            <a:lstStyle/>
            <a:p>
              <a:r>
                <a:rPr lang="en-US" sz="1400"/>
                <a:t>c</a:t>
              </a:r>
            </a:p>
          </p:txBody>
        </p:sp>
        <p:sp>
          <p:nvSpPr>
            <p:cNvPr id="12376" name="Text Box 35"/>
            <p:cNvSpPr txBox="1">
              <a:spLocks noChangeArrowheads="1"/>
            </p:cNvSpPr>
            <p:nvPr/>
          </p:nvSpPr>
          <p:spPr bwMode="auto">
            <a:xfrm>
              <a:off x="3312" y="1392"/>
              <a:ext cx="178" cy="192"/>
            </a:xfrm>
            <a:prstGeom prst="rect">
              <a:avLst/>
            </a:prstGeom>
            <a:noFill/>
            <a:ln w="9525">
              <a:noFill/>
              <a:miter lim="800000"/>
              <a:headEnd/>
              <a:tailEnd/>
            </a:ln>
          </p:spPr>
          <p:txBody>
            <a:bodyPr wrap="none">
              <a:spAutoFit/>
            </a:bodyPr>
            <a:lstStyle/>
            <a:p>
              <a:r>
                <a:rPr lang="en-US" sz="1400"/>
                <a:t>d</a:t>
              </a:r>
            </a:p>
          </p:txBody>
        </p:sp>
        <p:sp>
          <p:nvSpPr>
            <p:cNvPr id="12377" name="Text Box 36"/>
            <p:cNvSpPr txBox="1">
              <a:spLocks noChangeArrowheads="1"/>
            </p:cNvSpPr>
            <p:nvPr/>
          </p:nvSpPr>
          <p:spPr bwMode="auto">
            <a:xfrm>
              <a:off x="3332" y="1015"/>
              <a:ext cx="178" cy="192"/>
            </a:xfrm>
            <a:prstGeom prst="rect">
              <a:avLst/>
            </a:prstGeom>
            <a:noFill/>
            <a:ln w="9525">
              <a:noFill/>
              <a:miter lim="800000"/>
              <a:headEnd/>
              <a:tailEnd/>
            </a:ln>
          </p:spPr>
          <p:txBody>
            <a:bodyPr wrap="none">
              <a:spAutoFit/>
            </a:bodyPr>
            <a:lstStyle/>
            <a:p>
              <a:r>
                <a:rPr lang="en-US" sz="1400"/>
                <a:t>e</a:t>
              </a:r>
            </a:p>
          </p:txBody>
        </p:sp>
        <p:sp>
          <p:nvSpPr>
            <p:cNvPr id="12378" name="Text Box 37"/>
            <p:cNvSpPr txBox="1">
              <a:spLocks noChangeArrowheads="1"/>
            </p:cNvSpPr>
            <p:nvPr/>
          </p:nvSpPr>
          <p:spPr bwMode="auto">
            <a:xfrm>
              <a:off x="2918" y="861"/>
              <a:ext cx="143" cy="173"/>
            </a:xfrm>
            <a:prstGeom prst="rect">
              <a:avLst/>
            </a:prstGeom>
            <a:noFill/>
            <a:ln w="9525">
              <a:noFill/>
              <a:miter lim="800000"/>
              <a:headEnd/>
              <a:tailEnd/>
            </a:ln>
          </p:spPr>
          <p:txBody>
            <a:bodyPr wrap="none">
              <a:spAutoFit/>
            </a:bodyPr>
            <a:lstStyle/>
            <a:p>
              <a:r>
                <a:rPr lang="en-US" sz="1200"/>
                <a:t>f</a:t>
              </a:r>
            </a:p>
          </p:txBody>
        </p:sp>
      </p:grpSp>
      <p:grpSp>
        <p:nvGrpSpPr>
          <p:cNvPr id="3" name="Group 42"/>
          <p:cNvGrpSpPr>
            <a:grpSpLocks/>
          </p:cNvGrpSpPr>
          <p:nvPr/>
        </p:nvGrpSpPr>
        <p:grpSpPr bwMode="auto">
          <a:xfrm>
            <a:off x="1838325" y="3714750"/>
            <a:ext cx="1358900" cy="304800"/>
            <a:chOff x="2592" y="432"/>
            <a:chExt cx="856" cy="192"/>
          </a:xfrm>
        </p:grpSpPr>
        <p:sp>
          <p:nvSpPr>
            <p:cNvPr id="12367" name="Text Box 43"/>
            <p:cNvSpPr txBox="1">
              <a:spLocks noChangeArrowheads="1"/>
            </p:cNvSpPr>
            <p:nvPr/>
          </p:nvSpPr>
          <p:spPr bwMode="auto">
            <a:xfrm>
              <a:off x="3006" y="438"/>
              <a:ext cx="164" cy="173"/>
            </a:xfrm>
            <a:prstGeom prst="rect">
              <a:avLst/>
            </a:prstGeom>
            <a:noFill/>
            <a:ln w="9525">
              <a:noFill/>
              <a:miter lim="800000"/>
              <a:headEnd/>
              <a:tailEnd/>
            </a:ln>
          </p:spPr>
          <p:txBody>
            <a:bodyPr wrap="none">
              <a:spAutoFit/>
            </a:bodyPr>
            <a:lstStyle/>
            <a:p>
              <a:r>
                <a:rPr lang="en-US" sz="1200"/>
                <a:t>f’</a:t>
              </a:r>
            </a:p>
          </p:txBody>
        </p:sp>
        <p:sp>
          <p:nvSpPr>
            <p:cNvPr id="12368" name="Text Box 44"/>
            <p:cNvSpPr txBox="1">
              <a:spLocks noChangeArrowheads="1"/>
            </p:cNvSpPr>
            <p:nvPr/>
          </p:nvSpPr>
          <p:spPr bwMode="auto">
            <a:xfrm>
              <a:off x="3258" y="444"/>
              <a:ext cx="190" cy="173"/>
            </a:xfrm>
            <a:prstGeom prst="rect">
              <a:avLst/>
            </a:prstGeom>
            <a:noFill/>
            <a:ln w="9525">
              <a:noFill/>
              <a:miter lim="800000"/>
              <a:headEnd/>
              <a:tailEnd/>
            </a:ln>
          </p:spPr>
          <p:txBody>
            <a:bodyPr wrap="none">
              <a:spAutoFit/>
            </a:bodyPr>
            <a:lstStyle/>
            <a:p>
              <a:r>
                <a:rPr lang="en-US" sz="1200"/>
                <a:t>e’</a:t>
              </a:r>
            </a:p>
          </p:txBody>
        </p:sp>
        <p:sp>
          <p:nvSpPr>
            <p:cNvPr id="12369" name="Text Box 45"/>
            <p:cNvSpPr txBox="1">
              <a:spLocks noChangeArrowheads="1"/>
            </p:cNvSpPr>
            <p:nvPr/>
          </p:nvSpPr>
          <p:spPr bwMode="auto">
            <a:xfrm>
              <a:off x="3192" y="451"/>
              <a:ext cx="190" cy="173"/>
            </a:xfrm>
            <a:prstGeom prst="rect">
              <a:avLst/>
            </a:prstGeom>
            <a:noFill/>
            <a:ln w="9525">
              <a:noFill/>
              <a:miter lim="800000"/>
              <a:headEnd/>
              <a:tailEnd/>
            </a:ln>
          </p:spPr>
          <p:txBody>
            <a:bodyPr wrap="none">
              <a:spAutoFit/>
            </a:bodyPr>
            <a:lstStyle/>
            <a:p>
              <a:r>
                <a:rPr lang="en-US" sz="1200"/>
                <a:t>d’</a:t>
              </a:r>
            </a:p>
          </p:txBody>
        </p:sp>
        <p:sp>
          <p:nvSpPr>
            <p:cNvPr id="12370" name="Text Box 46"/>
            <p:cNvSpPr txBox="1">
              <a:spLocks noChangeArrowheads="1"/>
            </p:cNvSpPr>
            <p:nvPr/>
          </p:nvSpPr>
          <p:spPr bwMode="auto">
            <a:xfrm>
              <a:off x="2928" y="438"/>
              <a:ext cx="185" cy="173"/>
            </a:xfrm>
            <a:prstGeom prst="rect">
              <a:avLst/>
            </a:prstGeom>
            <a:noFill/>
            <a:ln w="9525">
              <a:noFill/>
              <a:miter lim="800000"/>
              <a:headEnd/>
              <a:tailEnd/>
            </a:ln>
          </p:spPr>
          <p:txBody>
            <a:bodyPr wrap="none">
              <a:spAutoFit/>
            </a:bodyPr>
            <a:lstStyle/>
            <a:p>
              <a:r>
                <a:rPr lang="en-US" sz="1200"/>
                <a:t>c’</a:t>
              </a:r>
            </a:p>
          </p:txBody>
        </p:sp>
        <p:sp>
          <p:nvSpPr>
            <p:cNvPr id="12371" name="Text Box 47"/>
            <p:cNvSpPr txBox="1">
              <a:spLocks noChangeArrowheads="1"/>
            </p:cNvSpPr>
            <p:nvPr/>
          </p:nvSpPr>
          <p:spPr bwMode="auto">
            <a:xfrm>
              <a:off x="2670" y="432"/>
              <a:ext cx="190" cy="173"/>
            </a:xfrm>
            <a:prstGeom prst="rect">
              <a:avLst/>
            </a:prstGeom>
            <a:noFill/>
            <a:ln w="9525">
              <a:noFill/>
              <a:miter lim="800000"/>
              <a:headEnd/>
              <a:tailEnd/>
            </a:ln>
          </p:spPr>
          <p:txBody>
            <a:bodyPr wrap="none">
              <a:spAutoFit/>
            </a:bodyPr>
            <a:lstStyle/>
            <a:p>
              <a:r>
                <a:rPr lang="en-US" sz="1200"/>
                <a:t>b’</a:t>
              </a:r>
            </a:p>
          </p:txBody>
        </p:sp>
        <p:sp>
          <p:nvSpPr>
            <p:cNvPr id="12372" name="Text Box 48"/>
            <p:cNvSpPr txBox="1">
              <a:spLocks noChangeArrowheads="1"/>
            </p:cNvSpPr>
            <p:nvPr/>
          </p:nvSpPr>
          <p:spPr bwMode="auto">
            <a:xfrm>
              <a:off x="2592" y="432"/>
              <a:ext cx="203" cy="173"/>
            </a:xfrm>
            <a:prstGeom prst="rect">
              <a:avLst/>
            </a:prstGeom>
            <a:noFill/>
            <a:ln w="9525">
              <a:noFill/>
              <a:miter lim="800000"/>
              <a:headEnd/>
              <a:tailEnd/>
            </a:ln>
          </p:spPr>
          <p:txBody>
            <a:bodyPr>
              <a:spAutoFit/>
            </a:bodyPr>
            <a:lstStyle/>
            <a:p>
              <a:r>
                <a:rPr lang="en-US" sz="1200"/>
                <a:t>a’</a:t>
              </a:r>
            </a:p>
          </p:txBody>
        </p:sp>
      </p:grpSp>
      <p:grpSp>
        <p:nvGrpSpPr>
          <p:cNvPr id="4" name="Group 49"/>
          <p:cNvGrpSpPr>
            <a:grpSpLocks/>
          </p:cNvGrpSpPr>
          <p:nvPr/>
        </p:nvGrpSpPr>
        <p:grpSpPr bwMode="auto">
          <a:xfrm rot="-2633105">
            <a:off x="3994150" y="3409950"/>
            <a:ext cx="1358900" cy="304800"/>
            <a:chOff x="2592" y="432"/>
            <a:chExt cx="856" cy="192"/>
          </a:xfrm>
        </p:grpSpPr>
        <p:sp>
          <p:nvSpPr>
            <p:cNvPr id="12361" name="Text Box 50"/>
            <p:cNvSpPr txBox="1">
              <a:spLocks noChangeArrowheads="1"/>
            </p:cNvSpPr>
            <p:nvPr/>
          </p:nvSpPr>
          <p:spPr bwMode="auto">
            <a:xfrm>
              <a:off x="3006" y="438"/>
              <a:ext cx="164" cy="173"/>
            </a:xfrm>
            <a:prstGeom prst="rect">
              <a:avLst/>
            </a:prstGeom>
            <a:noFill/>
            <a:ln w="9525">
              <a:noFill/>
              <a:miter lim="800000"/>
              <a:headEnd/>
              <a:tailEnd/>
            </a:ln>
          </p:spPr>
          <p:txBody>
            <a:bodyPr wrap="none">
              <a:spAutoFit/>
            </a:bodyPr>
            <a:lstStyle/>
            <a:p>
              <a:r>
                <a:rPr lang="en-US" sz="1200"/>
                <a:t>f’</a:t>
              </a:r>
            </a:p>
          </p:txBody>
        </p:sp>
        <p:sp>
          <p:nvSpPr>
            <p:cNvPr id="12362" name="Text Box 51"/>
            <p:cNvSpPr txBox="1">
              <a:spLocks noChangeArrowheads="1"/>
            </p:cNvSpPr>
            <p:nvPr/>
          </p:nvSpPr>
          <p:spPr bwMode="auto">
            <a:xfrm>
              <a:off x="3258" y="444"/>
              <a:ext cx="190" cy="173"/>
            </a:xfrm>
            <a:prstGeom prst="rect">
              <a:avLst/>
            </a:prstGeom>
            <a:noFill/>
            <a:ln w="9525">
              <a:noFill/>
              <a:miter lim="800000"/>
              <a:headEnd/>
              <a:tailEnd/>
            </a:ln>
          </p:spPr>
          <p:txBody>
            <a:bodyPr wrap="none">
              <a:spAutoFit/>
            </a:bodyPr>
            <a:lstStyle/>
            <a:p>
              <a:r>
                <a:rPr lang="en-US" sz="1200"/>
                <a:t>e’</a:t>
              </a:r>
            </a:p>
          </p:txBody>
        </p:sp>
        <p:sp>
          <p:nvSpPr>
            <p:cNvPr id="12363" name="Text Box 52"/>
            <p:cNvSpPr txBox="1">
              <a:spLocks noChangeArrowheads="1"/>
            </p:cNvSpPr>
            <p:nvPr/>
          </p:nvSpPr>
          <p:spPr bwMode="auto">
            <a:xfrm>
              <a:off x="3192" y="451"/>
              <a:ext cx="190" cy="173"/>
            </a:xfrm>
            <a:prstGeom prst="rect">
              <a:avLst/>
            </a:prstGeom>
            <a:noFill/>
            <a:ln w="9525">
              <a:noFill/>
              <a:miter lim="800000"/>
              <a:headEnd/>
              <a:tailEnd/>
            </a:ln>
          </p:spPr>
          <p:txBody>
            <a:bodyPr wrap="none">
              <a:spAutoFit/>
            </a:bodyPr>
            <a:lstStyle/>
            <a:p>
              <a:r>
                <a:rPr lang="en-US" sz="1200"/>
                <a:t>d’</a:t>
              </a:r>
            </a:p>
          </p:txBody>
        </p:sp>
        <p:sp>
          <p:nvSpPr>
            <p:cNvPr id="12364" name="Text Box 53"/>
            <p:cNvSpPr txBox="1">
              <a:spLocks noChangeArrowheads="1"/>
            </p:cNvSpPr>
            <p:nvPr/>
          </p:nvSpPr>
          <p:spPr bwMode="auto">
            <a:xfrm>
              <a:off x="2928" y="438"/>
              <a:ext cx="185" cy="173"/>
            </a:xfrm>
            <a:prstGeom prst="rect">
              <a:avLst/>
            </a:prstGeom>
            <a:noFill/>
            <a:ln w="9525">
              <a:noFill/>
              <a:miter lim="800000"/>
              <a:headEnd/>
              <a:tailEnd/>
            </a:ln>
          </p:spPr>
          <p:txBody>
            <a:bodyPr wrap="none">
              <a:spAutoFit/>
            </a:bodyPr>
            <a:lstStyle/>
            <a:p>
              <a:r>
                <a:rPr lang="en-US" sz="1200"/>
                <a:t>c’</a:t>
              </a:r>
            </a:p>
          </p:txBody>
        </p:sp>
        <p:sp>
          <p:nvSpPr>
            <p:cNvPr id="12365" name="Text Box 54"/>
            <p:cNvSpPr txBox="1">
              <a:spLocks noChangeArrowheads="1"/>
            </p:cNvSpPr>
            <p:nvPr/>
          </p:nvSpPr>
          <p:spPr bwMode="auto">
            <a:xfrm>
              <a:off x="2670" y="432"/>
              <a:ext cx="190" cy="173"/>
            </a:xfrm>
            <a:prstGeom prst="rect">
              <a:avLst/>
            </a:prstGeom>
            <a:noFill/>
            <a:ln w="9525">
              <a:noFill/>
              <a:miter lim="800000"/>
              <a:headEnd/>
              <a:tailEnd/>
            </a:ln>
          </p:spPr>
          <p:txBody>
            <a:bodyPr wrap="none">
              <a:spAutoFit/>
            </a:bodyPr>
            <a:lstStyle/>
            <a:p>
              <a:r>
                <a:rPr lang="en-US" sz="1200"/>
                <a:t>b’</a:t>
              </a:r>
            </a:p>
          </p:txBody>
        </p:sp>
        <p:sp>
          <p:nvSpPr>
            <p:cNvPr id="12366" name="Text Box 55"/>
            <p:cNvSpPr txBox="1">
              <a:spLocks noChangeArrowheads="1"/>
            </p:cNvSpPr>
            <p:nvPr/>
          </p:nvSpPr>
          <p:spPr bwMode="auto">
            <a:xfrm>
              <a:off x="2592" y="432"/>
              <a:ext cx="203" cy="173"/>
            </a:xfrm>
            <a:prstGeom prst="rect">
              <a:avLst/>
            </a:prstGeom>
            <a:noFill/>
            <a:ln w="9525">
              <a:noFill/>
              <a:miter lim="800000"/>
              <a:headEnd/>
              <a:tailEnd/>
            </a:ln>
          </p:spPr>
          <p:txBody>
            <a:bodyPr>
              <a:spAutoFit/>
            </a:bodyPr>
            <a:lstStyle/>
            <a:p>
              <a:r>
                <a:rPr lang="en-US" sz="1200"/>
                <a:t>a’</a:t>
              </a:r>
            </a:p>
          </p:txBody>
        </p:sp>
      </p:grpSp>
      <p:grpSp>
        <p:nvGrpSpPr>
          <p:cNvPr id="5" name="Group 56"/>
          <p:cNvGrpSpPr>
            <a:grpSpLocks/>
          </p:cNvGrpSpPr>
          <p:nvPr/>
        </p:nvGrpSpPr>
        <p:grpSpPr bwMode="auto">
          <a:xfrm>
            <a:off x="4191000" y="3889375"/>
            <a:ext cx="1135063" cy="1495425"/>
            <a:chOff x="3600" y="858"/>
            <a:chExt cx="680" cy="890"/>
          </a:xfrm>
        </p:grpSpPr>
        <p:sp>
          <p:nvSpPr>
            <p:cNvPr id="12355" name="Text Box 57"/>
            <p:cNvSpPr txBox="1">
              <a:spLocks noChangeArrowheads="1"/>
            </p:cNvSpPr>
            <p:nvPr/>
          </p:nvSpPr>
          <p:spPr bwMode="auto">
            <a:xfrm>
              <a:off x="3600" y="1056"/>
              <a:ext cx="205" cy="164"/>
            </a:xfrm>
            <a:prstGeom prst="rect">
              <a:avLst/>
            </a:prstGeom>
            <a:noFill/>
            <a:ln w="9525">
              <a:noFill/>
              <a:miter lim="800000"/>
              <a:headEnd/>
              <a:tailEnd/>
            </a:ln>
          </p:spPr>
          <p:txBody>
            <a:bodyPr>
              <a:spAutoFit/>
            </a:bodyPr>
            <a:lstStyle/>
            <a:p>
              <a:pPr algn="ctr"/>
              <a:r>
                <a:rPr lang="en-US" sz="1200"/>
                <a:t>a</a:t>
              </a:r>
              <a:r>
                <a:rPr lang="en-US" sz="1200" baseline="-25000"/>
                <a:t>1</a:t>
              </a:r>
            </a:p>
          </p:txBody>
        </p:sp>
        <p:sp>
          <p:nvSpPr>
            <p:cNvPr id="12356" name="Text Box 58"/>
            <p:cNvSpPr txBox="1">
              <a:spLocks noChangeArrowheads="1"/>
            </p:cNvSpPr>
            <p:nvPr/>
          </p:nvSpPr>
          <p:spPr bwMode="auto">
            <a:xfrm>
              <a:off x="3605" y="1392"/>
              <a:ext cx="195" cy="163"/>
            </a:xfrm>
            <a:prstGeom prst="rect">
              <a:avLst/>
            </a:prstGeom>
            <a:noFill/>
            <a:ln w="9525">
              <a:noFill/>
              <a:miter lim="800000"/>
              <a:headEnd/>
              <a:tailEnd/>
            </a:ln>
          </p:spPr>
          <p:txBody>
            <a:bodyPr wrap="none">
              <a:spAutoFit/>
            </a:bodyPr>
            <a:lstStyle/>
            <a:p>
              <a:pPr algn="ctr"/>
              <a:r>
                <a:rPr lang="en-US" sz="1200"/>
                <a:t>b</a:t>
              </a:r>
              <a:r>
                <a:rPr lang="en-US" sz="1200" baseline="-25000"/>
                <a:t>1</a:t>
              </a:r>
            </a:p>
          </p:txBody>
        </p:sp>
        <p:sp>
          <p:nvSpPr>
            <p:cNvPr id="12357" name="Text Box 59"/>
            <p:cNvSpPr txBox="1">
              <a:spLocks noChangeArrowheads="1"/>
            </p:cNvSpPr>
            <p:nvPr/>
          </p:nvSpPr>
          <p:spPr bwMode="auto">
            <a:xfrm>
              <a:off x="3844" y="1584"/>
              <a:ext cx="191" cy="164"/>
            </a:xfrm>
            <a:prstGeom prst="rect">
              <a:avLst/>
            </a:prstGeom>
            <a:noFill/>
            <a:ln w="9525">
              <a:noFill/>
              <a:miter lim="800000"/>
              <a:headEnd/>
              <a:tailEnd/>
            </a:ln>
          </p:spPr>
          <p:txBody>
            <a:bodyPr>
              <a:spAutoFit/>
            </a:bodyPr>
            <a:lstStyle/>
            <a:p>
              <a:pPr algn="ctr"/>
              <a:r>
                <a:rPr lang="en-US" sz="1200"/>
                <a:t>c</a:t>
              </a:r>
              <a:r>
                <a:rPr lang="en-US" sz="1200" baseline="-25000"/>
                <a:t>1</a:t>
              </a:r>
            </a:p>
          </p:txBody>
        </p:sp>
        <p:sp>
          <p:nvSpPr>
            <p:cNvPr id="12358" name="Text Box 60"/>
            <p:cNvSpPr txBox="1">
              <a:spLocks noChangeArrowheads="1"/>
            </p:cNvSpPr>
            <p:nvPr/>
          </p:nvSpPr>
          <p:spPr bwMode="auto">
            <a:xfrm>
              <a:off x="4085" y="1392"/>
              <a:ext cx="195" cy="163"/>
            </a:xfrm>
            <a:prstGeom prst="rect">
              <a:avLst/>
            </a:prstGeom>
            <a:noFill/>
            <a:ln w="9525">
              <a:noFill/>
              <a:miter lim="800000"/>
              <a:headEnd/>
              <a:tailEnd/>
            </a:ln>
          </p:spPr>
          <p:txBody>
            <a:bodyPr>
              <a:spAutoFit/>
            </a:bodyPr>
            <a:lstStyle/>
            <a:p>
              <a:pPr algn="ctr"/>
              <a:r>
                <a:rPr lang="en-US" sz="1200"/>
                <a:t>d</a:t>
              </a:r>
              <a:r>
                <a:rPr lang="en-US" sz="1200" baseline="-25000"/>
                <a:t>1</a:t>
              </a:r>
            </a:p>
          </p:txBody>
        </p:sp>
        <p:sp>
          <p:nvSpPr>
            <p:cNvPr id="12359" name="Text Box 61"/>
            <p:cNvSpPr txBox="1">
              <a:spLocks noChangeArrowheads="1"/>
            </p:cNvSpPr>
            <p:nvPr/>
          </p:nvSpPr>
          <p:spPr bwMode="auto">
            <a:xfrm>
              <a:off x="4085" y="1056"/>
              <a:ext cx="195" cy="164"/>
            </a:xfrm>
            <a:prstGeom prst="rect">
              <a:avLst/>
            </a:prstGeom>
            <a:noFill/>
            <a:ln w="9525">
              <a:noFill/>
              <a:miter lim="800000"/>
              <a:headEnd/>
              <a:tailEnd/>
            </a:ln>
          </p:spPr>
          <p:txBody>
            <a:bodyPr wrap="none">
              <a:spAutoFit/>
            </a:bodyPr>
            <a:lstStyle/>
            <a:p>
              <a:pPr algn="ctr"/>
              <a:r>
                <a:rPr lang="en-US" sz="1200"/>
                <a:t>e</a:t>
              </a:r>
              <a:r>
                <a:rPr lang="en-US" sz="1200" baseline="-25000"/>
                <a:t>1</a:t>
              </a:r>
            </a:p>
          </p:txBody>
        </p:sp>
        <p:sp>
          <p:nvSpPr>
            <p:cNvPr id="12360" name="Text Box 62"/>
            <p:cNvSpPr txBox="1">
              <a:spLocks noChangeArrowheads="1"/>
            </p:cNvSpPr>
            <p:nvPr/>
          </p:nvSpPr>
          <p:spPr bwMode="auto">
            <a:xfrm>
              <a:off x="3916" y="858"/>
              <a:ext cx="170" cy="163"/>
            </a:xfrm>
            <a:prstGeom prst="rect">
              <a:avLst/>
            </a:prstGeom>
            <a:noFill/>
            <a:ln w="9525">
              <a:noFill/>
              <a:miter lim="800000"/>
              <a:headEnd/>
              <a:tailEnd/>
            </a:ln>
          </p:spPr>
          <p:txBody>
            <a:bodyPr wrap="none">
              <a:spAutoFit/>
            </a:bodyPr>
            <a:lstStyle/>
            <a:p>
              <a:pPr algn="ctr"/>
              <a:r>
                <a:rPr lang="en-US" sz="1200"/>
                <a:t>f</a:t>
              </a:r>
              <a:r>
                <a:rPr lang="en-US" sz="1200" baseline="-25000"/>
                <a:t>1</a:t>
              </a:r>
            </a:p>
          </p:txBody>
        </p:sp>
      </p:grpSp>
      <p:sp>
        <p:nvSpPr>
          <p:cNvPr id="48149" name="AutoShape 21"/>
          <p:cNvSpPr>
            <a:spLocks noChangeArrowheads="1"/>
          </p:cNvSpPr>
          <p:nvPr/>
        </p:nvSpPr>
        <p:spPr bwMode="auto">
          <a:xfrm rot="3663816" flipH="1" flipV="1">
            <a:off x="5848350" y="4548188"/>
            <a:ext cx="1066800" cy="609600"/>
          </a:xfrm>
          <a:prstGeom prst="hexagon">
            <a:avLst>
              <a:gd name="adj" fmla="val 43750"/>
              <a:gd name="vf" fmla="val 115470"/>
            </a:avLst>
          </a:prstGeom>
          <a:solidFill>
            <a:schemeClr val="accent1">
              <a:alpha val="0"/>
            </a:schemeClr>
          </a:solidFill>
          <a:ln w="28575">
            <a:solidFill>
              <a:schemeClr val="tx1"/>
            </a:solidFill>
            <a:miter lim="800000"/>
            <a:headEnd/>
            <a:tailEnd/>
          </a:ln>
        </p:spPr>
        <p:txBody>
          <a:bodyPr wrap="none" anchor="ctr"/>
          <a:lstStyle/>
          <a:p>
            <a:endParaRPr lang="en-IN"/>
          </a:p>
        </p:txBody>
      </p:sp>
      <p:grpSp>
        <p:nvGrpSpPr>
          <p:cNvPr id="6" name="Group 70"/>
          <p:cNvGrpSpPr>
            <a:grpSpLocks/>
          </p:cNvGrpSpPr>
          <p:nvPr/>
        </p:nvGrpSpPr>
        <p:grpSpPr bwMode="auto">
          <a:xfrm rot="3628006">
            <a:off x="5635625" y="4284663"/>
            <a:ext cx="1489075" cy="1190625"/>
            <a:chOff x="4298" y="828"/>
            <a:chExt cx="938" cy="547"/>
          </a:xfrm>
        </p:grpSpPr>
        <p:sp>
          <p:nvSpPr>
            <p:cNvPr id="12349" name="Text Box 71"/>
            <p:cNvSpPr txBox="1">
              <a:spLocks noChangeArrowheads="1"/>
            </p:cNvSpPr>
            <p:nvPr/>
          </p:nvSpPr>
          <p:spPr bwMode="auto">
            <a:xfrm>
              <a:off x="4298" y="960"/>
              <a:ext cx="179" cy="126"/>
            </a:xfrm>
            <a:prstGeom prst="rect">
              <a:avLst/>
            </a:prstGeom>
            <a:noFill/>
            <a:ln w="9525">
              <a:noFill/>
              <a:miter lim="800000"/>
              <a:headEnd/>
              <a:tailEnd/>
            </a:ln>
          </p:spPr>
          <p:txBody>
            <a:bodyPr wrap="none">
              <a:spAutoFit/>
            </a:bodyPr>
            <a:lstStyle/>
            <a:p>
              <a:pPr algn="ctr"/>
              <a:r>
                <a:rPr lang="en-US" sz="1200"/>
                <a:t>f</a:t>
              </a:r>
              <a:r>
                <a:rPr lang="en-US" sz="1200" baseline="-25000"/>
                <a:t>1</a:t>
              </a:r>
            </a:p>
          </p:txBody>
        </p:sp>
        <p:sp>
          <p:nvSpPr>
            <p:cNvPr id="12350" name="Text Box 72"/>
            <p:cNvSpPr txBox="1">
              <a:spLocks noChangeArrowheads="1"/>
            </p:cNvSpPr>
            <p:nvPr/>
          </p:nvSpPr>
          <p:spPr bwMode="auto">
            <a:xfrm>
              <a:off x="4464" y="1200"/>
              <a:ext cx="205" cy="126"/>
            </a:xfrm>
            <a:prstGeom prst="rect">
              <a:avLst/>
            </a:prstGeom>
            <a:noFill/>
            <a:ln w="9525">
              <a:noFill/>
              <a:miter lim="800000"/>
              <a:headEnd/>
              <a:tailEnd/>
            </a:ln>
          </p:spPr>
          <p:txBody>
            <a:bodyPr wrap="none">
              <a:spAutoFit/>
            </a:bodyPr>
            <a:lstStyle/>
            <a:p>
              <a:pPr algn="ctr"/>
              <a:r>
                <a:rPr lang="en-US" sz="1200"/>
                <a:t>a</a:t>
              </a:r>
              <a:r>
                <a:rPr lang="en-US" sz="1200" baseline="-25000"/>
                <a:t>1</a:t>
              </a:r>
            </a:p>
          </p:txBody>
        </p:sp>
        <p:sp>
          <p:nvSpPr>
            <p:cNvPr id="12351" name="Text Box 73"/>
            <p:cNvSpPr txBox="1">
              <a:spLocks noChangeArrowheads="1"/>
            </p:cNvSpPr>
            <p:nvPr/>
          </p:nvSpPr>
          <p:spPr bwMode="auto">
            <a:xfrm>
              <a:off x="5036" y="959"/>
              <a:ext cx="200" cy="126"/>
            </a:xfrm>
            <a:prstGeom prst="rect">
              <a:avLst/>
            </a:prstGeom>
            <a:noFill/>
            <a:ln w="9525">
              <a:noFill/>
              <a:miter lim="800000"/>
              <a:headEnd/>
              <a:tailEnd/>
            </a:ln>
          </p:spPr>
          <p:txBody>
            <a:bodyPr>
              <a:spAutoFit/>
            </a:bodyPr>
            <a:lstStyle/>
            <a:p>
              <a:pPr algn="ctr"/>
              <a:r>
                <a:rPr lang="en-US" sz="1200"/>
                <a:t>c</a:t>
              </a:r>
              <a:r>
                <a:rPr lang="en-US" sz="1200" baseline="-25000"/>
                <a:t>1</a:t>
              </a:r>
            </a:p>
          </p:txBody>
        </p:sp>
        <p:sp>
          <p:nvSpPr>
            <p:cNvPr id="12352" name="Text Box 74"/>
            <p:cNvSpPr txBox="1">
              <a:spLocks noChangeArrowheads="1"/>
            </p:cNvSpPr>
            <p:nvPr/>
          </p:nvSpPr>
          <p:spPr bwMode="auto">
            <a:xfrm>
              <a:off x="4800" y="1249"/>
              <a:ext cx="205" cy="126"/>
            </a:xfrm>
            <a:prstGeom prst="rect">
              <a:avLst/>
            </a:prstGeom>
            <a:noFill/>
            <a:ln w="9525">
              <a:noFill/>
              <a:miter lim="800000"/>
              <a:headEnd/>
              <a:tailEnd/>
            </a:ln>
          </p:spPr>
          <p:txBody>
            <a:bodyPr wrap="none">
              <a:spAutoFit/>
            </a:bodyPr>
            <a:lstStyle/>
            <a:p>
              <a:pPr algn="ctr"/>
              <a:r>
                <a:rPr lang="en-US" sz="1200"/>
                <a:t>b</a:t>
              </a:r>
              <a:r>
                <a:rPr lang="en-US" sz="1200" baseline="-25000"/>
                <a:t>1</a:t>
              </a:r>
            </a:p>
          </p:txBody>
        </p:sp>
        <p:sp>
          <p:nvSpPr>
            <p:cNvPr id="12353" name="Text Box 75"/>
            <p:cNvSpPr txBox="1">
              <a:spLocks noChangeArrowheads="1"/>
            </p:cNvSpPr>
            <p:nvPr/>
          </p:nvSpPr>
          <p:spPr bwMode="auto">
            <a:xfrm>
              <a:off x="4799" y="828"/>
              <a:ext cx="205" cy="126"/>
            </a:xfrm>
            <a:prstGeom prst="rect">
              <a:avLst/>
            </a:prstGeom>
            <a:noFill/>
            <a:ln w="9525">
              <a:noFill/>
              <a:miter lim="800000"/>
              <a:headEnd/>
              <a:tailEnd/>
            </a:ln>
          </p:spPr>
          <p:txBody>
            <a:bodyPr>
              <a:spAutoFit/>
            </a:bodyPr>
            <a:lstStyle/>
            <a:p>
              <a:pPr algn="ctr"/>
              <a:r>
                <a:rPr lang="en-US" sz="1200"/>
                <a:t>d</a:t>
              </a:r>
              <a:r>
                <a:rPr lang="en-US" sz="1200" baseline="-25000"/>
                <a:t>1</a:t>
              </a:r>
            </a:p>
          </p:txBody>
        </p:sp>
        <p:sp>
          <p:nvSpPr>
            <p:cNvPr id="12354" name="Text Box 76"/>
            <p:cNvSpPr txBox="1">
              <a:spLocks noChangeArrowheads="1"/>
            </p:cNvSpPr>
            <p:nvPr/>
          </p:nvSpPr>
          <p:spPr bwMode="auto">
            <a:xfrm>
              <a:off x="4529" y="828"/>
              <a:ext cx="205" cy="126"/>
            </a:xfrm>
            <a:prstGeom prst="rect">
              <a:avLst/>
            </a:prstGeom>
            <a:noFill/>
            <a:ln w="9525">
              <a:noFill/>
              <a:miter lim="800000"/>
              <a:headEnd/>
              <a:tailEnd/>
            </a:ln>
          </p:spPr>
          <p:txBody>
            <a:bodyPr wrap="none">
              <a:spAutoFit/>
            </a:bodyPr>
            <a:lstStyle/>
            <a:p>
              <a:pPr algn="ctr"/>
              <a:r>
                <a:rPr lang="en-US" sz="1200"/>
                <a:t>e</a:t>
              </a:r>
              <a:r>
                <a:rPr lang="en-US" sz="1200" baseline="-25000"/>
                <a:t>1</a:t>
              </a:r>
            </a:p>
          </p:txBody>
        </p:sp>
      </p:grpSp>
      <p:sp>
        <p:nvSpPr>
          <p:cNvPr id="48205" name="Arc 77"/>
          <p:cNvSpPr>
            <a:spLocks/>
          </p:cNvSpPr>
          <p:nvPr/>
        </p:nvSpPr>
        <p:spPr bwMode="auto">
          <a:xfrm>
            <a:off x="4457700" y="3806825"/>
            <a:ext cx="168275" cy="158750"/>
          </a:xfrm>
          <a:custGeom>
            <a:avLst/>
            <a:gdLst>
              <a:gd name="T0" fmla="*/ 938234 w 21600"/>
              <a:gd name="T1" fmla="*/ 0 h 15086"/>
              <a:gd name="T2" fmla="*/ 1310948 w 21600"/>
              <a:gd name="T3" fmla="*/ 1670527 h 15086"/>
              <a:gd name="T4" fmla="*/ 0 w 21600"/>
              <a:gd name="T5" fmla="*/ 1670527 h 15086"/>
              <a:gd name="T6" fmla="*/ 0 60000 65536"/>
              <a:gd name="T7" fmla="*/ 0 60000 65536"/>
              <a:gd name="T8" fmla="*/ 0 60000 65536"/>
              <a:gd name="T9" fmla="*/ 0 w 21600"/>
              <a:gd name="T10" fmla="*/ 0 h 15086"/>
              <a:gd name="T11" fmla="*/ 21600 w 21600"/>
              <a:gd name="T12" fmla="*/ 15086 h 15086"/>
            </a:gdLst>
            <a:ahLst/>
            <a:cxnLst>
              <a:cxn ang="T6">
                <a:pos x="T0" y="T1"/>
              </a:cxn>
              <a:cxn ang="T7">
                <a:pos x="T2" y="T3"/>
              </a:cxn>
              <a:cxn ang="T8">
                <a:pos x="T4" y="T5"/>
              </a:cxn>
            </a:cxnLst>
            <a:rect l="T9" t="T10" r="T11" b="T12"/>
            <a:pathLst>
              <a:path w="21600" h="15086" fill="none" extrusionOk="0">
                <a:moveTo>
                  <a:pt x="15458" y="0"/>
                </a:moveTo>
                <a:cubicBezTo>
                  <a:pt x="19396" y="4034"/>
                  <a:pt x="21600" y="9448"/>
                  <a:pt x="21600" y="15086"/>
                </a:cubicBezTo>
              </a:path>
              <a:path w="21600" h="15086" stroke="0" extrusionOk="0">
                <a:moveTo>
                  <a:pt x="15458" y="0"/>
                </a:moveTo>
                <a:cubicBezTo>
                  <a:pt x="19396" y="4034"/>
                  <a:pt x="21600" y="9448"/>
                  <a:pt x="21600" y="15086"/>
                </a:cubicBezTo>
                <a:lnTo>
                  <a:pt x="0" y="15086"/>
                </a:lnTo>
                <a:close/>
              </a:path>
            </a:pathLst>
          </a:custGeom>
          <a:noFill/>
          <a:ln w="9525">
            <a:solidFill>
              <a:schemeClr val="tx1"/>
            </a:solidFill>
            <a:round/>
            <a:headEnd/>
            <a:tailEnd/>
          </a:ln>
        </p:spPr>
        <p:txBody>
          <a:bodyPr wrap="none" anchor="ctr"/>
          <a:lstStyle/>
          <a:p>
            <a:endParaRPr lang="en-IN"/>
          </a:p>
        </p:txBody>
      </p:sp>
      <p:sp>
        <p:nvSpPr>
          <p:cNvPr id="48206" name="Text Box 78"/>
          <p:cNvSpPr txBox="1">
            <a:spLocks noChangeArrowheads="1"/>
          </p:cNvSpPr>
          <p:nvPr/>
        </p:nvSpPr>
        <p:spPr bwMode="auto">
          <a:xfrm>
            <a:off x="4614863" y="3694113"/>
            <a:ext cx="379412" cy="244475"/>
          </a:xfrm>
          <a:prstGeom prst="rect">
            <a:avLst/>
          </a:prstGeom>
          <a:noFill/>
          <a:ln w="9525">
            <a:noFill/>
            <a:miter lim="800000"/>
            <a:headEnd/>
            <a:tailEnd/>
          </a:ln>
        </p:spPr>
        <p:txBody>
          <a:bodyPr>
            <a:spAutoFit/>
          </a:bodyPr>
          <a:lstStyle/>
          <a:p>
            <a:pPr>
              <a:spcBef>
                <a:spcPct val="50000"/>
              </a:spcBef>
            </a:pPr>
            <a:r>
              <a:rPr lang="en-US" sz="1000"/>
              <a:t>45</a:t>
            </a:r>
            <a:r>
              <a:rPr lang="en-US" sz="1000">
                <a:cs typeface="Arial" charset="0"/>
              </a:rPr>
              <a:t>º</a:t>
            </a:r>
          </a:p>
        </p:txBody>
      </p:sp>
      <p:sp>
        <p:nvSpPr>
          <p:cNvPr id="48207" name="Line 79"/>
          <p:cNvSpPr>
            <a:spLocks noChangeShapeType="1"/>
          </p:cNvSpPr>
          <p:nvPr/>
        </p:nvSpPr>
        <p:spPr bwMode="auto">
          <a:xfrm rot="3600000">
            <a:off x="5155406" y="4595019"/>
            <a:ext cx="1449388" cy="0"/>
          </a:xfrm>
          <a:prstGeom prst="line">
            <a:avLst/>
          </a:prstGeom>
          <a:noFill/>
          <a:ln w="9525">
            <a:solidFill>
              <a:schemeClr val="bg2"/>
            </a:solidFill>
            <a:round/>
            <a:headEnd/>
            <a:tailEnd/>
          </a:ln>
        </p:spPr>
        <p:txBody>
          <a:bodyPr/>
          <a:lstStyle/>
          <a:p>
            <a:endParaRPr lang="en-IN"/>
          </a:p>
        </p:txBody>
      </p:sp>
      <p:sp>
        <p:nvSpPr>
          <p:cNvPr id="48208" name="Arc 80"/>
          <p:cNvSpPr>
            <a:spLocks/>
          </p:cNvSpPr>
          <p:nvPr/>
        </p:nvSpPr>
        <p:spPr bwMode="auto">
          <a:xfrm rot="2993946">
            <a:off x="5532437" y="3919538"/>
            <a:ext cx="168275" cy="158750"/>
          </a:xfrm>
          <a:custGeom>
            <a:avLst/>
            <a:gdLst>
              <a:gd name="T0" fmla="*/ 938234 w 21600"/>
              <a:gd name="T1" fmla="*/ 0 h 15086"/>
              <a:gd name="T2" fmla="*/ 1310948 w 21600"/>
              <a:gd name="T3" fmla="*/ 1670527 h 15086"/>
              <a:gd name="T4" fmla="*/ 0 w 21600"/>
              <a:gd name="T5" fmla="*/ 1670527 h 15086"/>
              <a:gd name="T6" fmla="*/ 0 60000 65536"/>
              <a:gd name="T7" fmla="*/ 0 60000 65536"/>
              <a:gd name="T8" fmla="*/ 0 60000 65536"/>
              <a:gd name="T9" fmla="*/ 0 w 21600"/>
              <a:gd name="T10" fmla="*/ 0 h 15086"/>
              <a:gd name="T11" fmla="*/ 21600 w 21600"/>
              <a:gd name="T12" fmla="*/ 15086 h 15086"/>
            </a:gdLst>
            <a:ahLst/>
            <a:cxnLst>
              <a:cxn ang="T6">
                <a:pos x="T0" y="T1"/>
              </a:cxn>
              <a:cxn ang="T7">
                <a:pos x="T2" y="T3"/>
              </a:cxn>
              <a:cxn ang="T8">
                <a:pos x="T4" y="T5"/>
              </a:cxn>
            </a:cxnLst>
            <a:rect l="T9" t="T10" r="T11" b="T12"/>
            <a:pathLst>
              <a:path w="21600" h="15086" fill="none" extrusionOk="0">
                <a:moveTo>
                  <a:pt x="15458" y="0"/>
                </a:moveTo>
                <a:cubicBezTo>
                  <a:pt x="19396" y="4034"/>
                  <a:pt x="21600" y="9448"/>
                  <a:pt x="21600" y="15086"/>
                </a:cubicBezTo>
              </a:path>
              <a:path w="21600" h="15086" stroke="0" extrusionOk="0">
                <a:moveTo>
                  <a:pt x="15458" y="0"/>
                </a:moveTo>
                <a:cubicBezTo>
                  <a:pt x="19396" y="4034"/>
                  <a:pt x="21600" y="9448"/>
                  <a:pt x="21600" y="15086"/>
                </a:cubicBezTo>
                <a:lnTo>
                  <a:pt x="0" y="15086"/>
                </a:lnTo>
                <a:close/>
              </a:path>
            </a:pathLst>
          </a:custGeom>
          <a:noFill/>
          <a:ln w="9525">
            <a:solidFill>
              <a:schemeClr val="tx1"/>
            </a:solidFill>
            <a:round/>
            <a:headEnd/>
            <a:tailEnd/>
          </a:ln>
        </p:spPr>
        <p:txBody>
          <a:bodyPr wrap="none" anchor="ctr"/>
          <a:lstStyle/>
          <a:p>
            <a:endParaRPr lang="en-IN"/>
          </a:p>
        </p:txBody>
      </p:sp>
      <p:sp>
        <p:nvSpPr>
          <p:cNvPr id="48209" name="Text Box 81"/>
          <p:cNvSpPr txBox="1">
            <a:spLocks noChangeArrowheads="1"/>
          </p:cNvSpPr>
          <p:nvPr/>
        </p:nvSpPr>
        <p:spPr bwMode="auto">
          <a:xfrm>
            <a:off x="5592763" y="3957638"/>
            <a:ext cx="379412" cy="244475"/>
          </a:xfrm>
          <a:prstGeom prst="rect">
            <a:avLst/>
          </a:prstGeom>
          <a:noFill/>
          <a:ln w="9525">
            <a:noFill/>
            <a:miter lim="800000"/>
            <a:headEnd/>
            <a:tailEnd/>
          </a:ln>
        </p:spPr>
        <p:txBody>
          <a:bodyPr>
            <a:spAutoFit/>
          </a:bodyPr>
          <a:lstStyle/>
          <a:p>
            <a:pPr>
              <a:spcBef>
                <a:spcPct val="50000"/>
              </a:spcBef>
            </a:pPr>
            <a:r>
              <a:rPr lang="en-US" sz="1000"/>
              <a:t>60</a:t>
            </a:r>
            <a:r>
              <a:rPr lang="en-US" sz="1000">
                <a:cs typeface="Arial" charset="0"/>
              </a:rPr>
              <a:t>º</a:t>
            </a:r>
          </a:p>
        </p:txBody>
      </p:sp>
      <p:sp>
        <p:nvSpPr>
          <p:cNvPr id="48212" name="Line 84"/>
          <p:cNvSpPr>
            <a:spLocks noChangeShapeType="1"/>
          </p:cNvSpPr>
          <p:nvPr/>
        </p:nvSpPr>
        <p:spPr bwMode="auto">
          <a:xfrm flipV="1">
            <a:off x="6242050" y="3352800"/>
            <a:ext cx="0" cy="1878013"/>
          </a:xfrm>
          <a:prstGeom prst="line">
            <a:avLst/>
          </a:prstGeom>
          <a:noFill/>
          <a:ln w="9525">
            <a:solidFill>
              <a:schemeClr val="folHlink"/>
            </a:solidFill>
            <a:round/>
            <a:headEnd/>
            <a:tailEnd/>
          </a:ln>
        </p:spPr>
        <p:txBody>
          <a:bodyPr/>
          <a:lstStyle/>
          <a:p>
            <a:endParaRPr lang="en-IN"/>
          </a:p>
        </p:txBody>
      </p:sp>
      <p:sp>
        <p:nvSpPr>
          <p:cNvPr id="48213" name="Line 85"/>
          <p:cNvSpPr>
            <a:spLocks noChangeShapeType="1"/>
          </p:cNvSpPr>
          <p:nvPr/>
        </p:nvSpPr>
        <p:spPr bwMode="auto">
          <a:xfrm flipV="1">
            <a:off x="6643688" y="3352800"/>
            <a:ext cx="0" cy="1958975"/>
          </a:xfrm>
          <a:prstGeom prst="line">
            <a:avLst/>
          </a:prstGeom>
          <a:noFill/>
          <a:ln w="9525">
            <a:solidFill>
              <a:schemeClr val="folHlink"/>
            </a:solidFill>
            <a:round/>
            <a:headEnd/>
            <a:tailEnd/>
          </a:ln>
        </p:spPr>
        <p:txBody>
          <a:bodyPr/>
          <a:lstStyle/>
          <a:p>
            <a:endParaRPr lang="en-IN"/>
          </a:p>
        </p:txBody>
      </p:sp>
      <p:sp>
        <p:nvSpPr>
          <p:cNvPr id="48214" name="Line 86"/>
          <p:cNvSpPr>
            <a:spLocks noChangeShapeType="1"/>
          </p:cNvSpPr>
          <p:nvPr/>
        </p:nvSpPr>
        <p:spPr bwMode="auto">
          <a:xfrm flipV="1">
            <a:off x="6772275" y="3352800"/>
            <a:ext cx="0" cy="1587500"/>
          </a:xfrm>
          <a:prstGeom prst="line">
            <a:avLst/>
          </a:prstGeom>
          <a:noFill/>
          <a:ln w="9525">
            <a:solidFill>
              <a:schemeClr val="folHlink"/>
            </a:solidFill>
            <a:round/>
            <a:headEnd/>
            <a:tailEnd/>
          </a:ln>
        </p:spPr>
        <p:txBody>
          <a:bodyPr/>
          <a:lstStyle/>
          <a:p>
            <a:endParaRPr lang="en-IN"/>
          </a:p>
        </p:txBody>
      </p:sp>
      <p:sp>
        <p:nvSpPr>
          <p:cNvPr id="48215" name="Line 87"/>
          <p:cNvSpPr>
            <a:spLocks noChangeShapeType="1"/>
          </p:cNvSpPr>
          <p:nvPr/>
        </p:nvSpPr>
        <p:spPr bwMode="auto">
          <a:xfrm flipV="1">
            <a:off x="6513513" y="3352800"/>
            <a:ext cx="0" cy="1116013"/>
          </a:xfrm>
          <a:prstGeom prst="line">
            <a:avLst/>
          </a:prstGeom>
          <a:noFill/>
          <a:ln w="9525">
            <a:solidFill>
              <a:schemeClr val="folHlink"/>
            </a:solidFill>
            <a:round/>
            <a:headEnd/>
            <a:tailEnd/>
          </a:ln>
        </p:spPr>
        <p:txBody>
          <a:bodyPr/>
          <a:lstStyle/>
          <a:p>
            <a:endParaRPr lang="en-IN"/>
          </a:p>
        </p:txBody>
      </p:sp>
      <p:sp>
        <p:nvSpPr>
          <p:cNvPr id="48216" name="Oval 88"/>
          <p:cNvSpPr>
            <a:spLocks noChangeArrowheads="1"/>
          </p:cNvSpPr>
          <p:nvPr/>
        </p:nvSpPr>
        <p:spPr bwMode="auto">
          <a:xfrm>
            <a:off x="5962650" y="393858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48217" name="Text Box 89"/>
          <p:cNvSpPr txBox="1">
            <a:spLocks noChangeArrowheads="1"/>
          </p:cNvSpPr>
          <p:nvPr/>
        </p:nvSpPr>
        <p:spPr bwMode="auto">
          <a:xfrm>
            <a:off x="5711825" y="3733800"/>
            <a:ext cx="471488" cy="274638"/>
          </a:xfrm>
          <a:prstGeom prst="rect">
            <a:avLst/>
          </a:prstGeom>
          <a:noFill/>
          <a:ln w="9525">
            <a:noFill/>
            <a:miter lim="800000"/>
            <a:headEnd/>
            <a:tailEnd/>
          </a:ln>
        </p:spPr>
        <p:txBody>
          <a:bodyPr>
            <a:spAutoFit/>
          </a:bodyPr>
          <a:lstStyle/>
          <a:p>
            <a:pPr>
              <a:spcBef>
                <a:spcPct val="50000"/>
              </a:spcBef>
            </a:pPr>
            <a:r>
              <a:rPr lang="en-US" sz="1200"/>
              <a:t>a</a:t>
            </a:r>
            <a:r>
              <a:rPr lang="en-US" sz="1200" baseline="-25000"/>
              <a:t>1</a:t>
            </a:r>
            <a:r>
              <a:rPr lang="en-US" sz="1200"/>
              <a:t>’</a:t>
            </a:r>
          </a:p>
        </p:txBody>
      </p:sp>
      <p:sp>
        <p:nvSpPr>
          <p:cNvPr id="48218" name="Text Box 90"/>
          <p:cNvSpPr txBox="1">
            <a:spLocks noChangeArrowheads="1"/>
          </p:cNvSpPr>
          <p:nvPr/>
        </p:nvSpPr>
        <p:spPr bwMode="auto">
          <a:xfrm>
            <a:off x="6194425" y="3927475"/>
            <a:ext cx="471488" cy="274638"/>
          </a:xfrm>
          <a:prstGeom prst="rect">
            <a:avLst/>
          </a:prstGeom>
          <a:noFill/>
          <a:ln w="9525">
            <a:noFill/>
            <a:miter lim="800000"/>
            <a:headEnd/>
            <a:tailEnd/>
          </a:ln>
        </p:spPr>
        <p:txBody>
          <a:bodyPr>
            <a:spAutoFit/>
          </a:bodyPr>
          <a:lstStyle/>
          <a:p>
            <a:pPr>
              <a:spcBef>
                <a:spcPct val="50000"/>
              </a:spcBef>
            </a:pPr>
            <a:r>
              <a:rPr lang="en-US" sz="1200"/>
              <a:t>b</a:t>
            </a:r>
            <a:r>
              <a:rPr lang="en-US" sz="1200" baseline="-25000"/>
              <a:t>1</a:t>
            </a:r>
            <a:r>
              <a:rPr lang="en-US" sz="1200"/>
              <a:t>’</a:t>
            </a:r>
          </a:p>
        </p:txBody>
      </p:sp>
      <p:sp>
        <p:nvSpPr>
          <p:cNvPr id="48219" name="Text Box 91"/>
          <p:cNvSpPr txBox="1">
            <a:spLocks noChangeArrowheads="1"/>
          </p:cNvSpPr>
          <p:nvPr/>
        </p:nvSpPr>
        <p:spPr bwMode="auto">
          <a:xfrm>
            <a:off x="6597650" y="3516313"/>
            <a:ext cx="400050" cy="274637"/>
          </a:xfrm>
          <a:prstGeom prst="rect">
            <a:avLst/>
          </a:prstGeom>
          <a:noFill/>
          <a:ln w="9525">
            <a:noFill/>
            <a:miter lim="800000"/>
            <a:headEnd/>
            <a:tailEnd/>
          </a:ln>
        </p:spPr>
        <p:txBody>
          <a:bodyPr>
            <a:spAutoFit/>
          </a:bodyPr>
          <a:lstStyle/>
          <a:p>
            <a:pPr>
              <a:spcBef>
                <a:spcPct val="50000"/>
              </a:spcBef>
            </a:pPr>
            <a:r>
              <a:rPr lang="en-US" sz="1200"/>
              <a:t>c</a:t>
            </a:r>
            <a:r>
              <a:rPr lang="en-US" sz="1200" baseline="-25000"/>
              <a:t>1</a:t>
            </a:r>
            <a:r>
              <a:rPr lang="en-US" sz="1200"/>
              <a:t>’</a:t>
            </a:r>
          </a:p>
        </p:txBody>
      </p:sp>
      <p:sp>
        <p:nvSpPr>
          <p:cNvPr id="48220" name="Text Box 92"/>
          <p:cNvSpPr txBox="1">
            <a:spLocks noChangeArrowheads="1"/>
          </p:cNvSpPr>
          <p:nvPr/>
        </p:nvSpPr>
        <p:spPr bwMode="auto">
          <a:xfrm>
            <a:off x="6686550" y="3108325"/>
            <a:ext cx="471488" cy="274638"/>
          </a:xfrm>
          <a:prstGeom prst="rect">
            <a:avLst/>
          </a:prstGeom>
          <a:noFill/>
          <a:ln w="9525">
            <a:noFill/>
            <a:miter lim="800000"/>
            <a:headEnd/>
            <a:tailEnd/>
          </a:ln>
        </p:spPr>
        <p:txBody>
          <a:bodyPr>
            <a:spAutoFit/>
          </a:bodyPr>
          <a:lstStyle/>
          <a:p>
            <a:pPr>
              <a:spcBef>
                <a:spcPct val="50000"/>
              </a:spcBef>
            </a:pPr>
            <a:r>
              <a:rPr lang="en-US" sz="1200"/>
              <a:t>d</a:t>
            </a:r>
            <a:r>
              <a:rPr lang="en-US" sz="1200" baseline="-25000"/>
              <a:t>1</a:t>
            </a:r>
            <a:r>
              <a:rPr lang="en-US" sz="1200"/>
              <a:t>’</a:t>
            </a:r>
          </a:p>
        </p:txBody>
      </p:sp>
      <p:sp>
        <p:nvSpPr>
          <p:cNvPr id="48221" name="Text Box 93"/>
          <p:cNvSpPr txBox="1">
            <a:spLocks noChangeArrowheads="1"/>
          </p:cNvSpPr>
          <p:nvPr/>
        </p:nvSpPr>
        <p:spPr bwMode="auto">
          <a:xfrm>
            <a:off x="6280150" y="3071813"/>
            <a:ext cx="471488" cy="274637"/>
          </a:xfrm>
          <a:prstGeom prst="rect">
            <a:avLst/>
          </a:prstGeom>
          <a:noFill/>
          <a:ln w="9525">
            <a:noFill/>
            <a:miter lim="800000"/>
            <a:headEnd/>
            <a:tailEnd/>
          </a:ln>
        </p:spPr>
        <p:txBody>
          <a:bodyPr>
            <a:spAutoFit/>
          </a:bodyPr>
          <a:lstStyle/>
          <a:p>
            <a:pPr>
              <a:spcBef>
                <a:spcPct val="50000"/>
              </a:spcBef>
            </a:pPr>
            <a:r>
              <a:rPr lang="en-US" sz="1200"/>
              <a:t>e</a:t>
            </a:r>
            <a:r>
              <a:rPr lang="en-US" sz="1200" baseline="-25000"/>
              <a:t>1</a:t>
            </a:r>
            <a:r>
              <a:rPr lang="en-US" sz="1200"/>
              <a:t>’</a:t>
            </a:r>
          </a:p>
        </p:txBody>
      </p:sp>
      <p:sp>
        <p:nvSpPr>
          <p:cNvPr id="48222" name="Text Box 94"/>
          <p:cNvSpPr txBox="1">
            <a:spLocks noChangeArrowheads="1"/>
          </p:cNvSpPr>
          <p:nvPr/>
        </p:nvSpPr>
        <p:spPr bwMode="auto">
          <a:xfrm>
            <a:off x="5934075" y="3373438"/>
            <a:ext cx="361950" cy="274637"/>
          </a:xfrm>
          <a:prstGeom prst="rect">
            <a:avLst/>
          </a:prstGeom>
          <a:noFill/>
          <a:ln w="9525">
            <a:noFill/>
            <a:miter lim="800000"/>
            <a:headEnd/>
            <a:tailEnd/>
          </a:ln>
        </p:spPr>
        <p:txBody>
          <a:bodyPr>
            <a:spAutoFit/>
          </a:bodyPr>
          <a:lstStyle/>
          <a:p>
            <a:pPr>
              <a:spcBef>
                <a:spcPct val="50000"/>
              </a:spcBef>
            </a:pPr>
            <a:r>
              <a:rPr lang="en-US" sz="1200"/>
              <a:t>f</a:t>
            </a:r>
            <a:r>
              <a:rPr lang="en-US" sz="1200" baseline="-25000"/>
              <a:t>1</a:t>
            </a:r>
            <a:r>
              <a:rPr lang="en-US" sz="1200"/>
              <a:t>’</a:t>
            </a:r>
          </a:p>
        </p:txBody>
      </p:sp>
      <p:sp>
        <p:nvSpPr>
          <p:cNvPr id="48223" name="Oval 95"/>
          <p:cNvSpPr>
            <a:spLocks noChangeArrowheads="1"/>
          </p:cNvSpPr>
          <p:nvPr/>
        </p:nvSpPr>
        <p:spPr bwMode="auto">
          <a:xfrm>
            <a:off x="6218238" y="394335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48224" name="Oval 96"/>
          <p:cNvSpPr>
            <a:spLocks noChangeArrowheads="1"/>
          </p:cNvSpPr>
          <p:nvPr/>
        </p:nvSpPr>
        <p:spPr bwMode="auto">
          <a:xfrm>
            <a:off x="6619875" y="363378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48225" name="Oval 97"/>
          <p:cNvSpPr>
            <a:spLocks noChangeArrowheads="1"/>
          </p:cNvSpPr>
          <p:nvPr/>
        </p:nvSpPr>
        <p:spPr bwMode="auto">
          <a:xfrm>
            <a:off x="6751638" y="33274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48226" name="Oval 98"/>
          <p:cNvSpPr>
            <a:spLocks noChangeArrowheads="1"/>
          </p:cNvSpPr>
          <p:nvPr/>
        </p:nvSpPr>
        <p:spPr bwMode="auto">
          <a:xfrm>
            <a:off x="6489700" y="332740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48227" name="Oval 99"/>
          <p:cNvSpPr>
            <a:spLocks noChangeArrowheads="1"/>
          </p:cNvSpPr>
          <p:nvPr/>
        </p:nvSpPr>
        <p:spPr bwMode="auto">
          <a:xfrm>
            <a:off x="6094413" y="36337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48228" name="Line 100"/>
          <p:cNvSpPr>
            <a:spLocks noChangeShapeType="1"/>
          </p:cNvSpPr>
          <p:nvPr/>
        </p:nvSpPr>
        <p:spPr bwMode="auto">
          <a:xfrm>
            <a:off x="5984875" y="3962400"/>
            <a:ext cx="257175" cy="3175"/>
          </a:xfrm>
          <a:prstGeom prst="line">
            <a:avLst/>
          </a:prstGeom>
          <a:noFill/>
          <a:ln w="28575">
            <a:solidFill>
              <a:schemeClr val="tx1"/>
            </a:solidFill>
            <a:round/>
            <a:headEnd/>
            <a:tailEnd/>
          </a:ln>
        </p:spPr>
        <p:txBody>
          <a:bodyPr/>
          <a:lstStyle/>
          <a:p>
            <a:endParaRPr lang="en-IN"/>
          </a:p>
        </p:txBody>
      </p:sp>
      <p:sp>
        <p:nvSpPr>
          <p:cNvPr id="48229" name="Line 101"/>
          <p:cNvSpPr>
            <a:spLocks noChangeShapeType="1"/>
          </p:cNvSpPr>
          <p:nvPr/>
        </p:nvSpPr>
        <p:spPr bwMode="auto">
          <a:xfrm flipV="1">
            <a:off x="5984875" y="3657600"/>
            <a:ext cx="133350" cy="304800"/>
          </a:xfrm>
          <a:prstGeom prst="line">
            <a:avLst/>
          </a:prstGeom>
          <a:noFill/>
          <a:ln w="28575">
            <a:solidFill>
              <a:schemeClr val="tx1"/>
            </a:solidFill>
            <a:round/>
            <a:headEnd/>
            <a:tailEnd/>
          </a:ln>
        </p:spPr>
        <p:txBody>
          <a:bodyPr/>
          <a:lstStyle/>
          <a:p>
            <a:endParaRPr lang="en-IN"/>
          </a:p>
        </p:txBody>
      </p:sp>
      <p:sp>
        <p:nvSpPr>
          <p:cNvPr id="48230" name="Line 102"/>
          <p:cNvSpPr>
            <a:spLocks noChangeShapeType="1"/>
          </p:cNvSpPr>
          <p:nvPr/>
        </p:nvSpPr>
        <p:spPr bwMode="auto">
          <a:xfrm flipV="1">
            <a:off x="6242050" y="3657600"/>
            <a:ext cx="401638" cy="304800"/>
          </a:xfrm>
          <a:prstGeom prst="line">
            <a:avLst/>
          </a:prstGeom>
          <a:noFill/>
          <a:ln w="28575">
            <a:solidFill>
              <a:schemeClr val="tx1"/>
            </a:solidFill>
            <a:round/>
            <a:headEnd/>
            <a:tailEnd/>
          </a:ln>
        </p:spPr>
        <p:txBody>
          <a:bodyPr/>
          <a:lstStyle/>
          <a:p>
            <a:endParaRPr lang="en-IN"/>
          </a:p>
        </p:txBody>
      </p:sp>
      <p:sp>
        <p:nvSpPr>
          <p:cNvPr id="48231" name="Line 103"/>
          <p:cNvSpPr>
            <a:spLocks noChangeShapeType="1"/>
          </p:cNvSpPr>
          <p:nvPr/>
        </p:nvSpPr>
        <p:spPr bwMode="auto">
          <a:xfrm flipV="1">
            <a:off x="6115050" y="3349625"/>
            <a:ext cx="395288" cy="304800"/>
          </a:xfrm>
          <a:prstGeom prst="line">
            <a:avLst/>
          </a:prstGeom>
          <a:noFill/>
          <a:ln w="28575">
            <a:solidFill>
              <a:schemeClr val="tx1"/>
            </a:solidFill>
            <a:round/>
            <a:headEnd/>
            <a:tailEnd/>
          </a:ln>
        </p:spPr>
        <p:txBody>
          <a:bodyPr/>
          <a:lstStyle/>
          <a:p>
            <a:endParaRPr lang="en-IN"/>
          </a:p>
        </p:txBody>
      </p:sp>
      <p:sp>
        <p:nvSpPr>
          <p:cNvPr id="48232" name="Line 104"/>
          <p:cNvSpPr>
            <a:spLocks noChangeShapeType="1"/>
          </p:cNvSpPr>
          <p:nvPr/>
        </p:nvSpPr>
        <p:spPr bwMode="auto">
          <a:xfrm flipV="1">
            <a:off x="6643688" y="3349625"/>
            <a:ext cx="128587" cy="304800"/>
          </a:xfrm>
          <a:prstGeom prst="line">
            <a:avLst/>
          </a:prstGeom>
          <a:noFill/>
          <a:ln w="28575">
            <a:solidFill>
              <a:schemeClr val="tx1"/>
            </a:solidFill>
            <a:round/>
            <a:headEnd/>
            <a:tailEnd/>
          </a:ln>
        </p:spPr>
        <p:txBody>
          <a:bodyPr/>
          <a:lstStyle/>
          <a:p>
            <a:endParaRPr lang="en-IN"/>
          </a:p>
        </p:txBody>
      </p:sp>
      <p:sp>
        <p:nvSpPr>
          <p:cNvPr id="48233" name="Line 105"/>
          <p:cNvSpPr>
            <a:spLocks noChangeShapeType="1"/>
          </p:cNvSpPr>
          <p:nvPr/>
        </p:nvSpPr>
        <p:spPr bwMode="auto">
          <a:xfrm>
            <a:off x="6513513" y="3346450"/>
            <a:ext cx="257175" cy="3175"/>
          </a:xfrm>
          <a:prstGeom prst="line">
            <a:avLst/>
          </a:prstGeom>
          <a:noFill/>
          <a:ln w="28575">
            <a:solidFill>
              <a:schemeClr val="tx1"/>
            </a:solidFill>
            <a:round/>
            <a:headEnd/>
            <a:tailEnd/>
          </a:ln>
        </p:spPr>
        <p:txBody>
          <a:bodyPr/>
          <a:lstStyle/>
          <a:p>
            <a:endParaRPr lang="en-IN"/>
          </a:p>
        </p:txBody>
      </p:sp>
      <p:sp>
        <p:nvSpPr>
          <p:cNvPr id="48234" name="Text Box 106"/>
          <p:cNvSpPr txBox="1">
            <a:spLocks noChangeArrowheads="1"/>
          </p:cNvSpPr>
          <p:nvPr/>
        </p:nvSpPr>
        <p:spPr bwMode="auto">
          <a:xfrm>
            <a:off x="2071688" y="2970213"/>
            <a:ext cx="1646237" cy="274637"/>
          </a:xfrm>
          <a:prstGeom prst="rect">
            <a:avLst/>
          </a:prstGeom>
          <a:noFill/>
          <a:ln w="9525">
            <a:noFill/>
            <a:miter lim="800000"/>
            <a:headEnd/>
            <a:tailEnd/>
          </a:ln>
        </p:spPr>
        <p:txBody>
          <a:bodyPr>
            <a:spAutoFit/>
          </a:bodyPr>
          <a:lstStyle/>
          <a:p>
            <a:pPr>
              <a:spcBef>
                <a:spcPct val="50000"/>
              </a:spcBef>
            </a:pPr>
            <a:r>
              <a:rPr lang="en-US" sz="1200"/>
              <a:t>Plane parallel to HP</a:t>
            </a:r>
          </a:p>
        </p:txBody>
      </p:sp>
      <p:sp>
        <p:nvSpPr>
          <p:cNvPr id="48236" name="Text Box 108"/>
          <p:cNvSpPr txBox="1">
            <a:spLocks noChangeArrowheads="1"/>
          </p:cNvSpPr>
          <p:nvPr/>
        </p:nvSpPr>
        <p:spPr bwMode="auto">
          <a:xfrm>
            <a:off x="3821113" y="2603500"/>
            <a:ext cx="1609725" cy="457200"/>
          </a:xfrm>
          <a:prstGeom prst="rect">
            <a:avLst/>
          </a:prstGeom>
          <a:noFill/>
          <a:ln w="9525">
            <a:noFill/>
            <a:miter lim="800000"/>
            <a:headEnd/>
            <a:tailEnd/>
          </a:ln>
        </p:spPr>
        <p:txBody>
          <a:bodyPr>
            <a:spAutoFit/>
          </a:bodyPr>
          <a:lstStyle/>
          <a:p>
            <a:pPr>
              <a:spcBef>
                <a:spcPct val="50000"/>
              </a:spcBef>
            </a:pPr>
            <a:r>
              <a:rPr lang="en-US" sz="1200"/>
              <a:t>Plane inclined to HP at 45</a:t>
            </a:r>
            <a:r>
              <a:rPr lang="en-US" sz="1200">
                <a:cs typeface="Arial" charset="0"/>
              </a:rPr>
              <a:t>°and ┴ to VP</a:t>
            </a:r>
          </a:p>
        </p:txBody>
      </p:sp>
      <p:sp>
        <p:nvSpPr>
          <p:cNvPr id="48237" name="Text Box 109"/>
          <p:cNvSpPr txBox="1">
            <a:spLocks noChangeArrowheads="1"/>
          </p:cNvSpPr>
          <p:nvPr/>
        </p:nvSpPr>
        <p:spPr bwMode="auto">
          <a:xfrm>
            <a:off x="5745163" y="2328863"/>
            <a:ext cx="2105025" cy="457200"/>
          </a:xfrm>
          <a:prstGeom prst="rect">
            <a:avLst/>
          </a:prstGeom>
          <a:noFill/>
          <a:ln w="9525">
            <a:noFill/>
            <a:miter lim="800000"/>
            <a:headEnd/>
            <a:tailEnd/>
          </a:ln>
        </p:spPr>
        <p:txBody>
          <a:bodyPr>
            <a:spAutoFit/>
          </a:bodyPr>
          <a:lstStyle/>
          <a:p>
            <a:pPr>
              <a:spcBef>
                <a:spcPct val="50000"/>
              </a:spcBef>
            </a:pPr>
            <a:r>
              <a:rPr lang="en-US" sz="1200"/>
              <a:t>Side on the H.P. making 60</a:t>
            </a:r>
            <a:r>
              <a:rPr lang="en-US" sz="1200">
                <a:cs typeface="Arial" charset="0"/>
              </a:rPr>
              <a:t>° with the VP.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5"/>
                                        </p:tgtEl>
                                        <p:attrNameLst>
                                          <p:attrName>style.visibility</p:attrName>
                                        </p:attrNameLst>
                                      </p:cBhvr>
                                      <p:to>
                                        <p:strVal val="visible"/>
                                      </p:to>
                                    </p:set>
                                    <p:anim calcmode="lin" valueType="num">
                                      <p:cBhvr additive="base">
                                        <p:cTn id="7" dur="500" fill="hold"/>
                                        <p:tgtEl>
                                          <p:spTgt spid="48135"/>
                                        </p:tgtEl>
                                        <p:attrNameLst>
                                          <p:attrName>ppt_x</p:attrName>
                                        </p:attrNameLst>
                                      </p:cBhvr>
                                      <p:tavLst>
                                        <p:tav tm="0">
                                          <p:val>
                                            <p:strVal val="0-#ppt_w/2"/>
                                          </p:val>
                                        </p:tav>
                                        <p:tav tm="100000">
                                          <p:val>
                                            <p:strVal val="#ppt_x"/>
                                          </p:val>
                                        </p:tav>
                                      </p:tavLst>
                                    </p:anim>
                                    <p:anim calcmode="lin" valueType="num">
                                      <p:cBhvr additive="base">
                                        <p:cTn id="8"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57"/>
                                        </p:tgtEl>
                                        <p:attrNameLst>
                                          <p:attrName>style.visibility</p:attrName>
                                        </p:attrNameLst>
                                      </p:cBhvr>
                                      <p:to>
                                        <p:strVal val="visible"/>
                                      </p:to>
                                    </p:set>
                                    <p:anim calcmode="lin" valueType="num">
                                      <p:cBhvr additive="base">
                                        <p:cTn id="13" dur="500" fill="hold"/>
                                        <p:tgtEl>
                                          <p:spTgt spid="48157"/>
                                        </p:tgtEl>
                                        <p:attrNameLst>
                                          <p:attrName>ppt_x</p:attrName>
                                        </p:attrNameLst>
                                      </p:cBhvr>
                                      <p:tavLst>
                                        <p:tav tm="0">
                                          <p:val>
                                            <p:strVal val="0-#ppt_w/2"/>
                                          </p:val>
                                        </p:tav>
                                        <p:tav tm="100000">
                                          <p:val>
                                            <p:strVal val="#ppt_x"/>
                                          </p:val>
                                        </p:tav>
                                      </p:tavLst>
                                    </p:anim>
                                    <p:anim calcmode="lin" valueType="num">
                                      <p:cBhvr additive="base">
                                        <p:cTn id="14" dur="500" fill="hold"/>
                                        <p:tgtEl>
                                          <p:spTgt spid="481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58"/>
                                        </p:tgtEl>
                                        <p:attrNameLst>
                                          <p:attrName>style.visibility</p:attrName>
                                        </p:attrNameLst>
                                      </p:cBhvr>
                                      <p:to>
                                        <p:strVal val="visible"/>
                                      </p:to>
                                    </p:set>
                                    <p:anim calcmode="lin" valueType="num">
                                      <p:cBhvr additive="base">
                                        <p:cTn id="19" dur="500" fill="hold"/>
                                        <p:tgtEl>
                                          <p:spTgt spid="48158"/>
                                        </p:tgtEl>
                                        <p:attrNameLst>
                                          <p:attrName>ppt_x</p:attrName>
                                        </p:attrNameLst>
                                      </p:cBhvr>
                                      <p:tavLst>
                                        <p:tav tm="0">
                                          <p:val>
                                            <p:strVal val="0-#ppt_w/2"/>
                                          </p:val>
                                        </p:tav>
                                        <p:tav tm="100000">
                                          <p:val>
                                            <p:strVal val="#ppt_x"/>
                                          </p:val>
                                        </p:tav>
                                      </p:tavLst>
                                    </p:anim>
                                    <p:anim calcmode="lin" valueType="num">
                                      <p:cBhvr additive="base">
                                        <p:cTn id="20" dur="500" fill="hold"/>
                                        <p:tgtEl>
                                          <p:spTgt spid="481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8234"/>
                                        </p:tgtEl>
                                        <p:attrNameLst>
                                          <p:attrName>style.visibility</p:attrName>
                                        </p:attrNameLst>
                                      </p:cBhvr>
                                      <p:to>
                                        <p:strVal val="visible"/>
                                      </p:to>
                                    </p:set>
                                    <p:anim calcmode="lin" valueType="num">
                                      <p:cBhvr>
                                        <p:cTn id="25" dur="500" fill="hold"/>
                                        <p:tgtEl>
                                          <p:spTgt spid="48234"/>
                                        </p:tgtEl>
                                        <p:attrNameLst>
                                          <p:attrName>ppt_w</p:attrName>
                                        </p:attrNameLst>
                                      </p:cBhvr>
                                      <p:tavLst>
                                        <p:tav tm="0">
                                          <p:val>
                                            <p:fltVal val="0"/>
                                          </p:val>
                                        </p:tav>
                                        <p:tav tm="100000">
                                          <p:val>
                                            <p:strVal val="#ppt_w"/>
                                          </p:val>
                                        </p:tav>
                                      </p:tavLst>
                                    </p:anim>
                                    <p:anim calcmode="lin" valueType="num">
                                      <p:cBhvr>
                                        <p:cTn id="26" dur="500" fill="hold"/>
                                        <p:tgtEl>
                                          <p:spTgt spid="4823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8134"/>
                                        </p:tgtEl>
                                        <p:attrNameLst>
                                          <p:attrName>style.visibility</p:attrName>
                                        </p:attrNameLst>
                                      </p:cBhvr>
                                      <p:to>
                                        <p:strVal val="visible"/>
                                      </p:to>
                                    </p:set>
                                    <p:anim calcmode="lin" valueType="num">
                                      <p:cBhvr>
                                        <p:cTn id="31" dur="500" fill="hold"/>
                                        <p:tgtEl>
                                          <p:spTgt spid="48134"/>
                                        </p:tgtEl>
                                        <p:attrNameLst>
                                          <p:attrName>ppt_w</p:attrName>
                                        </p:attrNameLst>
                                      </p:cBhvr>
                                      <p:tavLst>
                                        <p:tav tm="0">
                                          <p:val>
                                            <p:fltVal val="0"/>
                                          </p:val>
                                        </p:tav>
                                        <p:tav tm="100000">
                                          <p:val>
                                            <p:strVal val="#ppt_w"/>
                                          </p:val>
                                        </p:tav>
                                      </p:tavLst>
                                    </p:anim>
                                    <p:anim calcmode="lin" valueType="num">
                                      <p:cBhvr>
                                        <p:cTn id="32" dur="500" fill="hold"/>
                                        <p:tgtEl>
                                          <p:spTgt spid="48134"/>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4" fill="hold" grpId="0" nodeType="clickEffect">
                                  <p:stCondLst>
                                    <p:cond delay="0"/>
                                  </p:stCondLst>
                                  <p:childTnLst>
                                    <p:set>
                                      <p:cBhvr>
                                        <p:cTn id="42" dur="1" fill="hold">
                                          <p:stCondLst>
                                            <p:cond delay="0"/>
                                          </p:stCondLst>
                                        </p:cTn>
                                        <p:tgtEl>
                                          <p:spTgt spid="48136"/>
                                        </p:tgtEl>
                                        <p:attrNameLst>
                                          <p:attrName>style.visibility</p:attrName>
                                        </p:attrNameLst>
                                      </p:cBhvr>
                                      <p:to>
                                        <p:strVal val="visible"/>
                                      </p:to>
                                    </p:set>
                                    <p:anim calcmode="lin" valueType="num">
                                      <p:cBhvr>
                                        <p:cTn id="43" dur="500" fill="hold"/>
                                        <p:tgtEl>
                                          <p:spTgt spid="48136"/>
                                        </p:tgtEl>
                                        <p:attrNameLst>
                                          <p:attrName>ppt_x</p:attrName>
                                        </p:attrNameLst>
                                      </p:cBhvr>
                                      <p:tavLst>
                                        <p:tav tm="0">
                                          <p:val>
                                            <p:strVal val="#ppt_x"/>
                                          </p:val>
                                        </p:tav>
                                        <p:tav tm="100000">
                                          <p:val>
                                            <p:strVal val="#ppt_x"/>
                                          </p:val>
                                        </p:tav>
                                      </p:tavLst>
                                    </p:anim>
                                    <p:anim calcmode="lin" valueType="num">
                                      <p:cBhvr>
                                        <p:cTn id="44" dur="500" fill="hold"/>
                                        <p:tgtEl>
                                          <p:spTgt spid="48136"/>
                                        </p:tgtEl>
                                        <p:attrNameLst>
                                          <p:attrName>ppt_y</p:attrName>
                                        </p:attrNameLst>
                                      </p:cBhvr>
                                      <p:tavLst>
                                        <p:tav tm="0">
                                          <p:val>
                                            <p:strVal val="#ppt_y+#ppt_h/2"/>
                                          </p:val>
                                        </p:tav>
                                        <p:tav tm="100000">
                                          <p:val>
                                            <p:strVal val="#ppt_y"/>
                                          </p:val>
                                        </p:tav>
                                      </p:tavLst>
                                    </p:anim>
                                    <p:anim calcmode="lin" valueType="num">
                                      <p:cBhvr>
                                        <p:cTn id="45" dur="500" fill="hold"/>
                                        <p:tgtEl>
                                          <p:spTgt spid="48136"/>
                                        </p:tgtEl>
                                        <p:attrNameLst>
                                          <p:attrName>ppt_w</p:attrName>
                                        </p:attrNameLst>
                                      </p:cBhvr>
                                      <p:tavLst>
                                        <p:tav tm="0">
                                          <p:val>
                                            <p:strVal val="#ppt_w"/>
                                          </p:val>
                                        </p:tav>
                                        <p:tav tm="100000">
                                          <p:val>
                                            <p:strVal val="#ppt_w"/>
                                          </p:val>
                                        </p:tav>
                                      </p:tavLst>
                                    </p:anim>
                                    <p:anim calcmode="lin" valueType="num">
                                      <p:cBhvr>
                                        <p:cTn id="46" dur="500" fill="hold"/>
                                        <p:tgtEl>
                                          <p:spTgt spid="48136"/>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4" fill="hold" grpId="0" nodeType="clickEffect">
                                  <p:stCondLst>
                                    <p:cond delay="0"/>
                                  </p:stCondLst>
                                  <p:childTnLst>
                                    <p:set>
                                      <p:cBhvr>
                                        <p:cTn id="50" dur="1" fill="hold">
                                          <p:stCondLst>
                                            <p:cond delay="0"/>
                                          </p:stCondLst>
                                        </p:cTn>
                                        <p:tgtEl>
                                          <p:spTgt spid="48137"/>
                                        </p:tgtEl>
                                        <p:attrNameLst>
                                          <p:attrName>style.visibility</p:attrName>
                                        </p:attrNameLst>
                                      </p:cBhvr>
                                      <p:to>
                                        <p:strVal val="visible"/>
                                      </p:to>
                                    </p:set>
                                    <p:anim calcmode="lin" valueType="num">
                                      <p:cBhvr>
                                        <p:cTn id="51" dur="500" fill="hold"/>
                                        <p:tgtEl>
                                          <p:spTgt spid="48137"/>
                                        </p:tgtEl>
                                        <p:attrNameLst>
                                          <p:attrName>ppt_x</p:attrName>
                                        </p:attrNameLst>
                                      </p:cBhvr>
                                      <p:tavLst>
                                        <p:tav tm="0">
                                          <p:val>
                                            <p:strVal val="#ppt_x"/>
                                          </p:val>
                                        </p:tav>
                                        <p:tav tm="100000">
                                          <p:val>
                                            <p:strVal val="#ppt_x"/>
                                          </p:val>
                                        </p:tav>
                                      </p:tavLst>
                                    </p:anim>
                                    <p:anim calcmode="lin" valueType="num">
                                      <p:cBhvr>
                                        <p:cTn id="52" dur="500" fill="hold"/>
                                        <p:tgtEl>
                                          <p:spTgt spid="48137"/>
                                        </p:tgtEl>
                                        <p:attrNameLst>
                                          <p:attrName>ppt_y</p:attrName>
                                        </p:attrNameLst>
                                      </p:cBhvr>
                                      <p:tavLst>
                                        <p:tav tm="0">
                                          <p:val>
                                            <p:strVal val="#ppt_y+#ppt_h/2"/>
                                          </p:val>
                                        </p:tav>
                                        <p:tav tm="100000">
                                          <p:val>
                                            <p:strVal val="#ppt_y"/>
                                          </p:val>
                                        </p:tav>
                                      </p:tavLst>
                                    </p:anim>
                                    <p:anim calcmode="lin" valueType="num">
                                      <p:cBhvr>
                                        <p:cTn id="53" dur="500" fill="hold"/>
                                        <p:tgtEl>
                                          <p:spTgt spid="48137"/>
                                        </p:tgtEl>
                                        <p:attrNameLst>
                                          <p:attrName>ppt_w</p:attrName>
                                        </p:attrNameLst>
                                      </p:cBhvr>
                                      <p:tavLst>
                                        <p:tav tm="0">
                                          <p:val>
                                            <p:strVal val="#ppt_w"/>
                                          </p:val>
                                        </p:tav>
                                        <p:tav tm="100000">
                                          <p:val>
                                            <p:strVal val="#ppt_w"/>
                                          </p:val>
                                        </p:tav>
                                      </p:tavLst>
                                    </p:anim>
                                    <p:anim calcmode="lin" valueType="num">
                                      <p:cBhvr>
                                        <p:cTn id="54" dur="500" fill="hold"/>
                                        <p:tgtEl>
                                          <p:spTgt spid="48137"/>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48138"/>
                                        </p:tgtEl>
                                        <p:attrNameLst>
                                          <p:attrName>style.visibility</p:attrName>
                                        </p:attrNameLst>
                                      </p:cBhvr>
                                      <p:to>
                                        <p:strVal val="visible"/>
                                      </p:to>
                                    </p:set>
                                    <p:anim calcmode="lin" valueType="num">
                                      <p:cBhvr>
                                        <p:cTn id="59" dur="500" fill="hold"/>
                                        <p:tgtEl>
                                          <p:spTgt spid="48138"/>
                                        </p:tgtEl>
                                        <p:attrNameLst>
                                          <p:attrName>ppt_x</p:attrName>
                                        </p:attrNameLst>
                                      </p:cBhvr>
                                      <p:tavLst>
                                        <p:tav tm="0">
                                          <p:val>
                                            <p:strVal val="#ppt_x"/>
                                          </p:val>
                                        </p:tav>
                                        <p:tav tm="100000">
                                          <p:val>
                                            <p:strVal val="#ppt_x"/>
                                          </p:val>
                                        </p:tav>
                                      </p:tavLst>
                                    </p:anim>
                                    <p:anim calcmode="lin" valueType="num">
                                      <p:cBhvr>
                                        <p:cTn id="60" dur="500" fill="hold"/>
                                        <p:tgtEl>
                                          <p:spTgt spid="48138"/>
                                        </p:tgtEl>
                                        <p:attrNameLst>
                                          <p:attrName>ppt_y</p:attrName>
                                        </p:attrNameLst>
                                      </p:cBhvr>
                                      <p:tavLst>
                                        <p:tav tm="0">
                                          <p:val>
                                            <p:strVal val="#ppt_y+#ppt_h/2"/>
                                          </p:val>
                                        </p:tav>
                                        <p:tav tm="100000">
                                          <p:val>
                                            <p:strVal val="#ppt_y"/>
                                          </p:val>
                                        </p:tav>
                                      </p:tavLst>
                                    </p:anim>
                                    <p:anim calcmode="lin" valueType="num">
                                      <p:cBhvr>
                                        <p:cTn id="61" dur="500" fill="hold"/>
                                        <p:tgtEl>
                                          <p:spTgt spid="48138"/>
                                        </p:tgtEl>
                                        <p:attrNameLst>
                                          <p:attrName>ppt_w</p:attrName>
                                        </p:attrNameLst>
                                      </p:cBhvr>
                                      <p:tavLst>
                                        <p:tav tm="0">
                                          <p:val>
                                            <p:strVal val="#ppt_w"/>
                                          </p:val>
                                        </p:tav>
                                        <p:tav tm="100000">
                                          <p:val>
                                            <p:strVal val="#ppt_w"/>
                                          </p:val>
                                        </p:tav>
                                      </p:tavLst>
                                    </p:anim>
                                    <p:anim calcmode="lin" valueType="num">
                                      <p:cBhvr>
                                        <p:cTn id="62" dur="500" fill="hold"/>
                                        <p:tgtEl>
                                          <p:spTgt spid="48138"/>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8139"/>
                                        </p:tgtEl>
                                        <p:attrNameLst>
                                          <p:attrName>style.visibility</p:attrName>
                                        </p:attrNameLst>
                                      </p:cBhvr>
                                      <p:to>
                                        <p:strVal val="visible"/>
                                      </p:to>
                                    </p:set>
                                    <p:anim calcmode="lin" valueType="num">
                                      <p:cBhvr additive="base">
                                        <p:cTn id="67" dur="500" fill="hold"/>
                                        <p:tgtEl>
                                          <p:spTgt spid="48139"/>
                                        </p:tgtEl>
                                        <p:attrNameLst>
                                          <p:attrName>ppt_x</p:attrName>
                                        </p:attrNameLst>
                                      </p:cBhvr>
                                      <p:tavLst>
                                        <p:tav tm="0">
                                          <p:val>
                                            <p:strVal val="0-#ppt_w/2"/>
                                          </p:val>
                                        </p:tav>
                                        <p:tav tm="100000">
                                          <p:val>
                                            <p:strVal val="#ppt_x"/>
                                          </p:val>
                                        </p:tav>
                                      </p:tavLst>
                                    </p:anim>
                                    <p:anim calcmode="lin" valueType="num">
                                      <p:cBhvr additive="base">
                                        <p:cTn id="68" dur="500" fill="hold"/>
                                        <p:tgtEl>
                                          <p:spTgt spid="4813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500" fill="hold"/>
                                        <p:tgtEl>
                                          <p:spTgt spid="3"/>
                                        </p:tgtEl>
                                        <p:attrNameLst>
                                          <p:attrName>ppt_w</p:attrName>
                                        </p:attrNameLst>
                                      </p:cBhvr>
                                      <p:tavLst>
                                        <p:tav tm="0">
                                          <p:val>
                                            <p:fltVal val="0"/>
                                          </p:val>
                                        </p:tav>
                                        <p:tav tm="100000">
                                          <p:val>
                                            <p:strVal val="#ppt_w"/>
                                          </p:val>
                                        </p:tav>
                                      </p:tavLst>
                                    </p:anim>
                                    <p:anim calcmode="lin" valueType="num">
                                      <p:cBhvr>
                                        <p:cTn id="7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82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48140"/>
                                        </p:tgtEl>
                                        <p:attrNameLst>
                                          <p:attrName>style.visibility</p:attrName>
                                        </p:attrNameLst>
                                      </p:cBhvr>
                                      <p:to>
                                        <p:strVal val="visible"/>
                                      </p:to>
                                    </p:set>
                                    <p:anim calcmode="lin" valueType="num">
                                      <p:cBhvr additive="base">
                                        <p:cTn id="83" dur="500" fill="hold"/>
                                        <p:tgtEl>
                                          <p:spTgt spid="48140"/>
                                        </p:tgtEl>
                                        <p:attrNameLst>
                                          <p:attrName>ppt_x</p:attrName>
                                        </p:attrNameLst>
                                      </p:cBhvr>
                                      <p:tavLst>
                                        <p:tav tm="0">
                                          <p:val>
                                            <p:strVal val="0-#ppt_w/2"/>
                                          </p:val>
                                        </p:tav>
                                        <p:tav tm="100000">
                                          <p:val>
                                            <p:strVal val="#ppt_x"/>
                                          </p:val>
                                        </p:tav>
                                      </p:tavLst>
                                    </p:anim>
                                    <p:anim calcmode="lin" valueType="num">
                                      <p:cBhvr additive="base">
                                        <p:cTn id="84" dur="500" fill="hold"/>
                                        <p:tgtEl>
                                          <p:spTgt spid="48140"/>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48205"/>
                                        </p:tgtEl>
                                        <p:attrNameLst>
                                          <p:attrName>style.visibility</p:attrName>
                                        </p:attrNameLst>
                                      </p:cBhvr>
                                      <p:to>
                                        <p:strVal val="visible"/>
                                      </p:to>
                                    </p:set>
                                    <p:animEffect transition="in" filter="wipe(down)">
                                      <p:cBhvr>
                                        <p:cTn id="89" dur="500"/>
                                        <p:tgtEl>
                                          <p:spTgt spid="4820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48206"/>
                                        </p:tgtEl>
                                        <p:attrNameLst>
                                          <p:attrName>style.visibility</p:attrName>
                                        </p:attrNameLst>
                                      </p:cBhvr>
                                      <p:to>
                                        <p:strVal val="visible"/>
                                      </p:to>
                                    </p:set>
                                    <p:animEffect transition="in" filter="wipe(down)">
                                      <p:cBhvr>
                                        <p:cTn id="94" dur="500"/>
                                        <p:tgtEl>
                                          <p:spTgt spid="48206"/>
                                        </p:tgtEl>
                                      </p:cBhvr>
                                    </p:animEffect>
                                  </p:childTnLst>
                                </p:cTn>
                              </p:par>
                            </p:childTnLst>
                          </p:cTn>
                        </p:par>
                      </p:childTnLst>
                    </p:cTn>
                  </p:par>
                  <p:par>
                    <p:cTn id="95" fill="hold">
                      <p:stCondLst>
                        <p:cond delay="indefinite"/>
                      </p:stCondLst>
                      <p:childTnLst>
                        <p:par>
                          <p:cTn id="96" fill="hold">
                            <p:stCondLst>
                              <p:cond delay="0"/>
                            </p:stCondLst>
                            <p:childTnLst>
                              <p:par>
                                <p:cTn id="97" presetID="23" presetClass="entr" presetSubtype="16"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 calcmode="lin" valueType="num">
                                      <p:cBhvr>
                                        <p:cTn id="99" dur="500" fill="hold"/>
                                        <p:tgtEl>
                                          <p:spTgt spid="4"/>
                                        </p:tgtEl>
                                        <p:attrNameLst>
                                          <p:attrName>ppt_w</p:attrName>
                                        </p:attrNameLst>
                                      </p:cBhvr>
                                      <p:tavLst>
                                        <p:tav tm="0">
                                          <p:val>
                                            <p:fltVal val="0"/>
                                          </p:val>
                                        </p:tav>
                                        <p:tav tm="100000">
                                          <p:val>
                                            <p:strVal val="#ppt_w"/>
                                          </p:val>
                                        </p:tav>
                                      </p:tavLst>
                                    </p:anim>
                                    <p:anim calcmode="lin" valueType="num">
                                      <p:cBhvr>
                                        <p:cTn id="10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 fill="hold" grpId="0" nodeType="clickEffect">
                                  <p:stCondLst>
                                    <p:cond delay="0"/>
                                  </p:stCondLst>
                                  <p:childTnLst>
                                    <p:set>
                                      <p:cBhvr>
                                        <p:cTn id="104" dur="1" fill="hold">
                                          <p:stCondLst>
                                            <p:cond delay="0"/>
                                          </p:stCondLst>
                                        </p:cTn>
                                        <p:tgtEl>
                                          <p:spTgt spid="48141"/>
                                        </p:tgtEl>
                                        <p:attrNameLst>
                                          <p:attrName>style.visibility</p:attrName>
                                        </p:attrNameLst>
                                      </p:cBhvr>
                                      <p:to>
                                        <p:strVal val="visible"/>
                                      </p:to>
                                    </p:set>
                                    <p:anim calcmode="lin" valueType="num">
                                      <p:cBhvr>
                                        <p:cTn id="105" dur="500" fill="hold"/>
                                        <p:tgtEl>
                                          <p:spTgt spid="48141"/>
                                        </p:tgtEl>
                                        <p:attrNameLst>
                                          <p:attrName>ppt_x</p:attrName>
                                        </p:attrNameLst>
                                      </p:cBhvr>
                                      <p:tavLst>
                                        <p:tav tm="0">
                                          <p:val>
                                            <p:strVal val="#ppt_x"/>
                                          </p:val>
                                        </p:tav>
                                        <p:tav tm="100000">
                                          <p:val>
                                            <p:strVal val="#ppt_x"/>
                                          </p:val>
                                        </p:tav>
                                      </p:tavLst>
                                    </p:anim>
                                    <p:anim calcmode="lin" valueType="num">
                                      <p:cBhvr>
                                        <p:cTn id="106" dur="500" fill="hold"/>
                                        <p:tgtEl>
                                          <p:spTgt spid="48141"/>
                                        </p:tgtEl>
                                        <p:attrNameLst>
                                          <p:attrName>ppt_y</p:attrName>
                                        </p:attrNameLst>
                                      </p:cBhvr>
                                      <p:tavLst>
                                        <p:tav tm="0">
                                          <p:val>
                                            <p:strVal val="#ppt_y-#ppt_h/2"/>
                                          </p:val>
                                        </p:tav>
                                        <p:tav tm="100000">
                                          <p:val>
                                            <p:strVal val="#ppt_y"/>
                                          </p:val>
                                        </p:tav>
                                      </p:tavLst>
                                    </p:anim>
                                    <p:anim calcmode="lin" valueType="num">
                                      <p:cBhvr>
                                        <p:cTn id="107" dur="500" fill="hold"/>
                                        <p:tgtEl>
                                          <p:spTgt spid="48141"/>
                                        </p:tgtEl>
                                        <p:attrNameLst>
                                          <p:attrName>ppt_w</p:attrName>
                                        </p:attrNameLst>
                                      </p:cBhvr>
                                      <p:tavLst>
                                        <p:tav tm="0">
                                          <p:val>
                                            <p:strVal val="#ppt_w"/>
                                          </p:val>
                                        </p:tav>
                                        <p:tav tm="100000">
                                          <p:val>
                                            <p:strVal val="#ppt_w"/>
                                          </p:val>
                                        </p:tav>
                                      </p:tavLst>
                                    </p:anim>
                                    <p:anim calcmode="lin" valueType="num">
                                      <p:cBhvr>
                                        <p:cTn id="108" dur="500" fill="hold"/>
                                        <p:tgtEl>
                                          <p:spTgt spid="48141"/>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7" presetClass="entr" presetSubtype="1" fill="hold" grpId="0" nodeType="clickEffect">
                                  <p:stCondLst>
                                    <p:cond delay="0"/>
                                  </p:stCondLst>
                                  <p:childTnLst>
                                    <p:set>
                                      <p:cBhvr>
                                        <p:cTn id="112" dur="1" fill="hold">
                                          <p:stCondLst>
                                            <p:cond delay="0"/>
                                          </p:stCondLst>
                                        </p:cTn>
                                        <p:tgtEl>
                                          <p:spTgt spid="48142"/>
                                        </p:tgtEl>
                                        <p:attrNameLst>
                                          <p:attrName>style.visibility</p:attrName>
                                        </p:attrNameLst>
                                      </p:cBhvr>
                                      <p:to>
                                        <p:strVal val="visible"/>
                                      </p:to>
                                    </p:set>
                                    <p:anim calcmode="lin" valueType="num">
                                      <p:cBhvr>
                                        <p:cTn id="113" dur="500" fill="hold"/>
                                        <p:tgtEl>
                                          <p:spTgt spid="48142"/>
                                        </p:tgtEl>
                                        <p:attrNameLst>
                                          <p:attrName>ppt_x</p:attrName>
                                        </p:attrNameLst>
                                      </p:cBhvr>
                                      <p:tavLst>
                                        <p:tav tm="0">
                                          <p:val>
                                            <p:strVal val="#ppt_x"/>
                                          </p:val>
                                        </p:tav>
                                        <p:tav tm="100000">
                                          <p:val>
                                            <p:strVal val="#ppt_x"/>
                                          </p:val>
                                        </p:tav>
                                      </p:tavLst>
                                    </p:anim>
                                    <p:anim calcmode="lin" valueType="num">
                                      <p:cBhvr>
                                        <p:cTn id="114" dur="500" fill="hold"/>
                                        <p:tgtEl>
                                          <p:spTgt spid="48142"/>
                                        </p:tgtEl>
                                        <p:attrNameLst>
                                          <p:attrName>ppt_y</p:attrName>
                                        </p:attrNameLst>
                                      </p:cBhvr>
                                      <p:tavLst>
                                        <p:tav tm="0">
                                          <p:val>
                                            <p:strVal val="#ppt_y-#ppt_h/2"/>
                                          </p:val>
                                        </p:tav>
                                        <p:tav tm="100000">
                                          <p:val>
                                            <p:strVal val="#ppt_y"/>
                                          </p:val>
                                        </p:tav>
                                      </p:tavLst>
                                    </p:anim>
                                    <p:anim calcmode="lin" valueType="num">
                                      <p:cBhvr>
                                        <p:cTn id="115" dur="500" fill="hold"/>
                                        <p:tgtEl>
                                          <p:spTgt spid="48142"/>
                                        </p:tgtEl>
                                        <p:attrNameLst>
                                          <p:attrName>ppt_w</p:attrName>
                                        </p:attrNameLst>
                                      </p:cBhvr>
                                      <p:tavLst>
                                        <p:tav tm="0">
                                          <p:val>
                                            <p:strVal val="#ppt_w"/>
                                          </p:val>
                                        </p:tav>
                                        <p:tav tm="100000">
                                          <p:val>
                                            <p:strVal val="#ppt_w"/>
                                          </p:val>
                                        </p:tav>
                                      </p:tavLst>
                                    </p:anim>
                                    <p:anim calcmode="lin" valueType="num">
                                      <p:cBhvr>
                                        <p:cTn id="116" dur="500" fill="hold"/>
                                        <p:tgtEl>
                                          <p:spTgt spid="48142"/>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17" presetClass="entr" presetSubtype="1" fill="hold" grpId="0" nodeType="clickEffect">
                                  <p:stCondLst>
                                    <p:cond delay="0"/>
                                  </p:stCondLst>
                                  <p:childTnLst>
                                    <p:set>
                                      <p:cBhvr>
                                        <p:cTn id="120" dur="1" fill="hold">
                                          <p:stCondLst>
                                            <p:cond delay="0"/>
                                          </p:stCondLst>
                                        </p:cTn>
                                        <p:tgtEl>
                                          <p:spTgt spid="48143"/>
                                        </p:tgtEl>
                                        <p:attrNameLst>
                                          <p:attrName>style.visibility</p:attrName>
                                        </p:attrNameLst>
                                      </p:cBhvr>
                                      <p:to>
                                        <p:strVal val="visible"/>
                                      </p:to>
                                    </p:set>
                                    <p:anim calcmode="lin" valueType="num">
                                      <p:cBhvr>
                                        <p:cTn id="121" dur="500" fill="hold"/>
                                        <p:tgtEl>
                                          <p:spTgt spid="48143"/>
                                        </p:tgtEl>
                                        <p:attrNameLst>
                                          <p:attrName>ppt_x</p:attrName>
                                        </p:attrNameLst>
                                      </p:cBhvr>
                                      <p:tavLst>
                                        <p:tav tm="0">
                                          <p:val>
                                            <p:strVal val="#ppt_x"/>
                                          </p:val>
                                        </p:tav>
                                        <p:tav tm="100000">
                                          <p:val>
                                            <p:strVal val="#ppt_x"/>
                                          </p:val>
                                        </p:tav>
                                      </p:tavLst>
                                    </p:anim>
                                    <p:anim calcmode="lin" valueType="num">
                                      <p:cBhvr>
                                        <p:cTn id="122" dur="500" fill="hold"/>
                                        <p:tgtEl>
                                          <p:spTgt spid="48143"/>
                                        </p:tgtEl>
                                        <p:attrNameLst>
                                          <p:attrName>ppt_y</p:attrName>
                                        </p:attrNameLst>
                                      </p:cBhvr>
                                      <p:tavLst>
                                        <p:tav tm="0">
                                          <p:val>
                                            <p:strVal val="#ppt_y-#ppt_h/2"/>
                                          </p:val>
                                        </p:tav>
                                        <p:tav tm="100000">
                                          <p:val>
                                            <p:strVal val="#ppt_y"/>
                                          </p:val>
                                        </p:tav>
                                      </p:tavLst>
                                    </p:anim>
                                    <p:anim calcmode="lin" valueType="num">
                                      <p:cBhvr>
                                        <p:cTn id="123" dur="500" fill="hold"/>
                                        <p:tgtEl>
                                          <p:spTgt spid="48143"/>
                                        </p:tgtEl>
                                        <p:attrNameLst>
                                          <p:attrName>ppt_w</p:attrName>
                                        </p:attrNameLst>
                                      </p:cBhvr>
                                      <p:tavLst>
                                        <p:tav tm="0">
                                          <p:val>
                                            <p:strVal val="#ppt_w"/>
                                          </p:val>
                                        </p:tav>
                                        <p:tav tm="100000">
                                          <p:val>
                                            <p:strVal val="#ppt_w"/>
                                          </p:val>
                                        </p:tav>
                                      </p:tavLst>
                                    </p:anim>
                                    <p:anim calcmode="lin" valueType="num">
                                      <p:cBhvr>
                                        <p:cTn id="124" dur="500" fill="hold"/>
                                        <p:tgtEl>
                                          <p:spTgt spid="48143"/>
                                        </p:tgtEl>
                                        <p:attrNameLst>
                                          <p:attrName>ppt_h</p:attrName>
                                        </p:attrNameLst>
                                      </p:cBhvr>
                                      <p:tavLst>
                                        <p:tav tm="0">
                                          <p:val>
                                            <p:fltVal val="0"/>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grpId="0" nodeType="clickEffect">
                                  <p:stCondLst>
                                    <p:cond delay="0"/>
                                  </p:stCondLst>
                                  <p:childTnLst>
                                    <p:set>
                                      <p:cBhvr>
                                        <p:cTn id="128" dur="1" fill="hold">
                                          <p:stCondLst>
                                            <p:cond delay="0"/>
                                          </p:stCondLst>
                                        </p:cTn>
                                        <p:tgtEl>
                                          <p:spTgt spid="48144"/>
                                        </p:tgtEl>
                                        <p:attrNameLst>
                                          <p:attrName>style.visibility</p:attrName>
                                        </p:attrNameLst>
                                      </p:cBhvr>
                                      <p:to>
                                        <p:strVal val="visible"/>
                                      </p:to>
                                    </p:set>
                                    <p:anim calcmode="lin" valueType="num">
                                      <p:cBhvr additive="base">
                                        <p:cTn id="129" dur="500" fill="hold"/>
                                        <p:tgtEl>
                                          <p:spTgt spid="48144"/>
                                        </p:tgtEl>
                                        <p:attrNameLst>
                                          <p:attrName>ppt_x</p:attrName>
                                        </p:attrNameLst>
                                      </p:cBhvr>
                                      <p:tavLst>
                                        <p:tav tm="0">
                                          <p:val>
                                            <p:strVal val="0-#ppt_w/2"/>
                                          </p:val>
                                        </p:tav>
                                        <p:tav tm="100000">
                                          <p:val>
                                            <p:strVal val="#ppt_x"/>
                                          </p:val>
                                        </p:tav>
                                      </p:tavLst>
                                    </p:anim>
                                    <p:anim calcmode="lin" valueType="num">
                                      <p:cBhvr additive="base">
                                        <p:cTn id="130" dur="500" fill="hold"/>
                                        <p:tgtEl>
                                          <p:spTgt spid="48144"/>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0" nodeType="clickEffect">
                                  <p:stCondLst>
                                    <p:cond delay="0"/>
                                  </p:stCondLst>
                                  <p:childTnLst>
                                    <p:set>
                                      <p:cBhvr>
                                        <p:cTn id="134" dur="1" fill="hold">
                                          <p:stCondLst>
                                            <p:cond delay="0"/>
                                          </p:stCondLst>
                                        </p:cTn>
                                        <p:tgtEl>
                                          <p:spTgt spid="48145"/>
                                        </p:tgtEl>
                                        <p:attrNameLst>
                                          <p:attrName>style.visibility</p:attrName>
                                        </p:attrNameLst>
                                      </p:cBhvr>
                                      <p:to>
                                        <p:strVal val="visible"/>
                                      </p:to>
                                    </p:set>
                                    <p:anim calcmode="lin" valueType="num">
                                      <p:cBhvr additive="base">
                                        <p:cTn id="135" dur="500" fill="hold"/>
                                        <p:tgtEl>
                                          <p:spTgt spid="48145"/>
                                        </p:tgtEl>
                                        <p:attrNameLst>
                                          <p:attrName>ppt_x</p:attrName>
                                        </p:attrNameLst>
                                      </p:cBhvr>
                                      <p:tavLst>
                                        <p:tav tm="0">
                                          <p:val>
                                            <p:strVal val="0-#ppt_w/2"/>
                                          </p:val>
                                        </p:tav>
                                        <p:tav tm="100000">
                                          <p:val>
                                            <p:strVal val="#ppt_x"/>
                                          </p:val>
                                        </p:tav>
                                      </p:tavLst>
                                    </p:anim>
                                    <p:anim calcmode="lin" valueType="num">
                                      <p:cBhvr additive="base">
                                        <p:cTn id="136" dur="500" fill="hold"/>
                                        <p:tgtEl>
                                          <p:spTgt spid="48145"/>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48146"/>
                                        </p:tgtEl>
                                        <p:attrNameLst>
                                          <p:attrName>style.visibility</p:attrName>
                                        </p:attrNameLst>
                                      </p:cBhvr>
                                      <p:to>
                                        <p:strVal val="visible"/>
                                      </p:to>
                                    </p:set>
                                    <p:anim calcmode="lin" valueType="num">
                                      <p:cBhvr additive="base">
                                        <p:cTn id="141" dur="500" fill="hold"/>
                                        <p:tgtEl>
                                          <p:spTgt spid="48146"/>
                                        </p:tgtEl>
                                        <p:attrNameLst>
                                          <p:attrName>ppt_x</p:attrName>
                                        </p:attrNameLst>
                                      </p:cBhvr>
                                      <p:tavLst>
                                        <p:tav tm="0">
                                          <p:val>
                                            <p:strVal val="0-#ppt_w/2"/>
                                          </p:val>
                                        </p:tav>
                                        <p:tav tm="100000">
                                          <p:val>
                                            <p:strVal val="#ppt_x"/>
                                          </p:val>
                                        </p:tav>
                                      </p:tavLst>
                                    </p:anim>
                                    <p:anim calcmode="lin" valueType="num">
                                      <p:cBhvr additive="base">
                                        <p:cTn id="142" dur="500" fill="hold"/>
                                        <p:tgtEl>
                                          <p:spTgt spid="48146"/>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8" fill="hold" grpId="0" nodeType="clickEffect">
                                  <p:stCondLst>
                                    <p:cond delay="0"/>
                                  </p:stCondLst>
                                  <p:childTnLst>
                                    <p:set>
                                      <p:cBhvr>
                                        <p:cTn id="146" dur="1" fill="hold">
                                          <p:stCondLst>
                                            <p:cond delay="0"/>
                                          </p:stCondLst>
                                        </p:cTn>
                                        <p:tgtEl>
                                          <p:spTgt spid="48147"/>
                                        </p:tgtEl>
                                        <p:attrNameLst>
                                          <p:attrName>style.visibility</p:attrName>
                                        </p:attrNameLst>
                                      </p:cBhvr>
                                      <p:to>
                                        <p:strVal val="visible"/>
                                      </p:to>
                                    </p:set>
                                    <p:anim calcmode="lin" valueType="num">
                                      <p:cBhvr additive="base">
                                        <p:cTn id="147" dur="500" fill="hold"/>
                                        <p:tgtEl>
                                          <p:spTgt spid="48147"/>
                                        </p:tgtEl>
                                        <p:attrNameLst>
                                          <p:attrName>ppt_x</p:attrName>
                                        </p:attrNameLst>
                                      </p:cBhvr>
                                      <p:tavLst>
                                        <p:tav tm="0">
                                          <p:val>
                                            <p:strVal val="0-#ppt_w/2"/>
                                          </p:val>
                                        </p:tav>
                                        <p:tav tm="100000">
                                          <p:val>
                                            <p:strVal val="#ppt_x"/>
                                          </p:val>
                                        </p:tav>
                                      </p:tavLst>
                                    </p:anim>
                                    <p:anim calcmode="lin" valueType="num">
                                      <p:cBhvr additive="base">
                                        <p:cTn id="148" dur="500" fill="hold"/>
                                        <p:tgtEl>
                                          <p:spTgt spid="48147"/>
                                        </p:tgtEl>
                                        <p:attrNameLst>
                                          <p:attrName>ppt_y</p:attrName>
                                        </p:attrNameLst>
                                      </p:cBhvr>
                                      <p:tavLst>
                                        <p:tav tm="0">
                                          <p:val>
                                            <p:strVal val="#ppt_y"/>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3" presetClass="entr" presetSubtype="16" fill="hold" grpId="0" nodeType="clickEffect">
                                  <p:stCondLst>
                                    <p:cond delay="0"/>
                                  </p:stCondLst>
                                  <p:childTnLst>
                                    <p:set>
                                      <p:cBhvr>
                                        <p:cTn id="152" dur="1" fill="hold">
                                          <p:stCondLst>
                                            <p:cond delay="0"/>
                                          </p:stCondLst>
                                        </p:cTn>
                                        <p:tgtEl>
                                          <p:spTgt spid="48148"/>
                                        </p:tgtEl>
                                        <p:attrNameLst>
                                          <p:attrName>style.visibility</p:attrName>
                                        </p:attrNameLst>
                                      </p:cBhvr>
                                      <p:to>
                                        <p:strVal val="visible"/>
                                      </p:to>
                                    </p:set>
                                    <p:anim calcmode="lin" valueType="num">
                                      <p:cBhvr>
                                        <p:cTn id="153" dur="500" fill="hold"/>
                                        <p:tgtEl>
                                          <p:spTgt spid="48148"/>
                                        </p:tgtEl>
                                        <p:attrNameLst>
                                          <p:attrName>ppt_w</p:attrName>
                                        </p:attrNameLst>
                                      </p:cBhvr>
                                      <p:tavLst>
                                        <p:tav tm="0">
                                          <p:val>
                                            <p:fltVal val="0"/>
                                          </p:val>
                                        </p:tav>
                                        <p:tav tm="100000">
                                          <p:val>
                                            <p:strVal val="#ppt_w"/>
                                          </p:val>
                                        </p:tav>
                                      </p:tavLst>
                                    </p:anim>
                                    <p:anim calcmode="lin" valueType="num">
                                      <p:cBhvr>
                                        <p:cTn id="154" dur="500" fill="hold"/>
                                        <p:tgtEl>
                                          <p:spTgt spid="48148"/>
                                        </p:tgtEl>
                                        <p:attrNameLst>
                                          <p:attrName>ppt_h</p:attrName>
                                        </p:attrNameLst>
                                      </p:cBhvr>
                                      <p:tavLst>
                                        <p:tav tm="0">
                                          <p:val>
                                            <p:fltVal val="0"/>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23" presetClass="entr" presetSubtype="16" fill="hold" nodeType="clickEffect">
                                  <p:stCondLst>
                                    <p:cond delay="0"/>
                                  </p:stCondLst>
                                  <p:childTnLst>
                                    <p:set>
                                      <p:cBhvr>
                                        <p:cTn id="158" dur="1" fill="hold">
                                          <p:stCondLst>
                                            <p:cond delay="0"/>
                                          </p:stCondLst>
                                        </p:cTn>
                                        <p:tgtEl>
                                          <p:spTgt spid="5"/>
                                        </p:tgtEl>
                                        <p:attrNameLst>
                                          <p:attrName>style.visibility</p:attrName>
                                        </p:attrNameLst>
                                      </p:cBhvr>
                                      <p:to>
                                        <p:strVal val="visible"/>
                                      </p:to>
                                    </p:set>
                                    <p:anim calcmode="lin" valueType="num">
                                      <p:cBhvr>
                                        <p:cTn id="159" dur="500" fill="hold"/>
                                        <p:tgtEl>
                                          <p:spTgt spid="5"/>
                                        </p:tgtEl>
                                        <p:attrNameLst>
                                          <p:attrName>ppt_w</p:attrName>
                                        </p:attrNameLst>
                                      </p:cBhvr>
                                      <p:tavLst>
                                        <p:tav tm="0">
                                          <p:val>
                                            <p:fltVal val="0"/>
                                          </p:val>
                                        </p:tav>
                                        <p:tav tm="100000">
                                          <p:val>
                                            <p:strVal val="#ppt_w"/>
                                          </p:val>
                                        </p:tav>
                                      </p:tavLst>
                                    </p:anim>
                                    <p:anim calcmode="lin" valueType="num">
                                      <p:cBhvr>
                                        <p:cTn id="16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48237"/>
                                        </p:tgtEl>
                                        <p:attrNameLst>
                                          <p:attrName>style.visibility</p:attrName>
                                        </p:attrNameLst>
                                      </p:cBhvr>
                                      <p:to>
                                        <p:strVal val="visible"/>
                                      </p:to>
                                    </p:set>
                                    <p:animEffect transition="in" filter="blinds(horizontal)">
                                      <p:cBhvr>
                                        <p:cTn id="165" dur="500"/>
                                        <p:tgtEl>
                                          <p:spTgt spid="4823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48207"/>
                                        </p:tgtEl>
                                        <p:attrNameLst>
                                          <p:attrName>style.visibility</p:attrName>
                                        </p:attrNameLst>
                                      </p:cBhvr>
                                      <p:to>
                                        <p:strVal val="visible"/>
                                      </p:to>
                                    </p:set>
                                    <p:animEffect transition="in" filter="wipe(up)">
                                      <p:cBhvr>
                                        <p:cTn id="170" dur="500"/>
                                        <p:tgtEl>
                                          <p:spTgt spid="48207"/>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48208"/>
                                        </p:tgtEl>
                                        <p:attrNameLst>
                                          <p:attrName>style.visibility</p:attrName>
                                        </p:attrNameLst>
                                      </p:cBhvr>
                                      <p:to>
                                        <p:strVal val="visible"/>
                                      </p:to>
                                    </p:set>
                                    <p:animEffect transition="in" filter="wipe(down)">
                                      <p:cBhvr>
                                        <p:cTn id="175" dur="500"/>
                                        <p:tgtEl>
                                          <p:spTgt spid="48208"/>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48209"/>
                                        </p:tgtEl>
                                        <p:attrNameLst>
                                          <p:attrName>style.visibility</p:attrName>
                                        </p:attrNameLst>
                                      </p:cBhvr>
                                      <p:to>
                                        <p:strVal val="visible"/>
                                      </p:to>
                                    </p:set>
                                    <p:animEffect transition="in" filter="wipe(down)">
                                      <p:cBhvr>
                                        <p:cTn id="180" dur="500"/>
                                        <p:tgtEl>
                                          <p:spTgt spid="4820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48149"/>
                                        </p:tgtEl>
                                        <p:attrNameLst>
                                          <p:attrName>style.visibility</p:attrName>
                                        </p:attrNameLst>
                                      </p:cBhvr>
                                      <p:to>
                                        <p:strVal val="visible"/>
                                      </p:to>
                                    </p:set>
                                    <p:animEffect transition="in" filter="wipe(left)">
                                      <p:cBhvr>
                                        <p:cTn id="185" dur="500"/>
                                        <p:tgtEl>
                                          <p:spTgt spid="48149"/>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nodeType="clickEffect">
                                  <p:stCondLst>
                                    <p:cond delay="0"/>
                                  </p:stCondLst>
                                  <p:childTnLst>
                                    <p:set>
                                      <p:cBhvr>
                                        <p:cTn id="189" dur="1" fill="hold">
                                          <p:stCondLst>
                                            <p:cond delay="0"/>
                                          </p:stCondLst>
                                        </p:cTn>
                                        <p:tgtEl>
                                          <p:spTgt spid="6"/>
                                        </p:tgtEl>
                                        <p:attrNameLst>
                                          <p:attrName>style.visibility</p:attrName>
                                        </p:attrNameLst>
                                      </p:cBhvr>
                                      <p:to>
                                        <p:strVal val="visible"/>
                                      </p:to>
                                    </p:set>
                                    <p:animEffect transition="in" filter="blinds(horizontal)">
                                      <p:cBhvr>
                                        <p:cTn id="190" dur="500"/>
                                        <p:tgtEl>
                                          <p:spTgt spid="6"/>
                                        </p:tgtEl>
                                      </p:cBhvr>
                                    </p:animEffect>
                                  </p:childTnLst>
                                </p:cTn>
                              </p:par>
                            </p:childTnLst>
                          </p:cTn>
                        </p:par>
                      </p:childTnLst>
                    </p:cTn>
                  </p:par>
                  <p:par>
                    <p:cTn id="191" fill="hold">
                      <p:stCondLst>
                        <p:cond delay="indefinite"/>
                      </p:stCondLst>
                      <p:childTnLst>
                        <p:par>
                          <p:cTn id="192" fill="hold">
                            <p:stCondLst>
                              <p:cond delay="0"/>
                            </p:stCondLst>
                            <p:childTnLst>
                              <p:par>
                                <p:cTn id="193" presetID="2" presetClass="entr" presetSubtype="8" fill="hold" grpId="0" nodeType="clickEffect">
                                  <p:stCondLst>
                                    <p:cond delay="0"/>
                                  </p:stCondLst>
                                  <p:childTnLst>
                                    <p:set>
                                      <p:cBhvr>
                                        <p:cTn id="194" dur="1" fill="hold">
                                          <p:stCondLst>
                                            <p:cond delay="0"/>
                                          </p:stCondLst>
                                        </p:cTn>
                                        <p:tgtEl>
                                          <p:spTgt spid="48154"/>
                                        </p:tgtEl>
                                        <p:attrNameLst>
                                          <p:attrName>style.visibility</p:attrName>
                                        </p:attrNameLst>
                                      </p:cBhvr>
                                      <p:to>
                                        <p:strVal val="visible"/>
                                      </p:to>
                                    </p:set>
                                    <p:anim calcmode="lin" valueType="num">
                                      <p:cBhvr additive="base">
                                        <p:cTn id="195" dur="500" fill="hold"/>
                                        <p:tgtEl>
                                          <p:spTgt spid="48154"/>
                                        </p:tgtEl>
                                        <p:attrNameLst>
                                          <p:attrName>ppt_x</p:attrName>
                                        </p:attrNameLst>
                                      </p:cBhvr>
                                      <p:tavLst>
                                        <p:tav tm="0">
                                          <p:val>
                                            <p:strVal val="0-#ppt_w/2"/>
                                          </p:val>
                                        </p:tav>
                                        <p:tav tm="100000">
                                          <p:val>
                                            <p:strVal val="#ppt_x"/>
                                          </p:val>
                                        </p:tav>
                                      </p:tavLst>
                                    </p:anim>
                                    <p:anim calcmode="lin" valueType="num">
                                      <p:cBhvr additive="base">
                                        <p:cTn id="196" dur="500" fill="hold"/>
                                        <p:tgtEl>
                                          <p:spTgt spid="48154"/>
                                        </p:tgtEl>
                                        <p:attrNameLst>
                                          <p:attrName>ppt_y</p:attrName>
                                        </p:attrNameLst>
                                      </p:cBhvr>
                                      <p:tavLst>
                                        <p:tav tm="0">
                                          <p:val>
                                            <p:strVal val="#ppt_y"/>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8" fill="hold" grpId="0" nodeType="clickEffect">
                                  <p:stCondLst>
                                    <p:cond delay="0"/>
                                  </p:stCondLst>
                                  <p:childTnLst>
                                    <p:set>
                                      <p:cBhvr>
                                        <p:cTn id="200" dur="1" fill="hold">
                                          <p:stCondLst>
                                            <p:cond delay="0"/>
                                          </p:stCondLst>
                                        </p:cTn>
                                        <p:tgtEl>
                                          <p:spTgt spid="48155"/>
                                        </p:tgtEl>
                                        <p:attrNameLst>
                                          <p:attrName>style.visibility</p:attrName>
                                        </p:attrNameLst>
                                      </p:cBhvr>
                                      <p:to>
                                        <p:strVal val="visible"/>
                                      </p:to>
                                    </p:set>
                                    <p:anim calcmode="lin" valueType="num">
                                      <p:cBhvr additive="base">
                                        <p:cTn id="201" dur="500" fill="hold"/>
                                        <p:tgtEl>
                                          <p:spTgt spid="48155"/>
                                        </p:tgtEl>
                                        <p:attrNameLst>
                                          <p:attrName>ppt_x</p:attrName>
                                        </p:attrNameLst>
                                      </p:cBhvr>
                                      <p:tavLst>
                                        <p:tav tm="0">
                                          <p:val>
                                            <p:strVal val="0-#ppt_w/2"/>
                                          </p:val>
                                        </p:tav>
                                        <p:tav tm="100000">
                                          <p:val>
                                            <p:strVal val="#ppt_x"/>
                                          </p:val>
                                        </p:tav>
                                      </p:tavLst>
                                    </p:anim>
                                    <p:anim calcmode="lin" valueType="num">
                                      <p:cBhvr additive="base">
                                        <p:cTn id="202" dur="500" fill="hold"/>
                                        <p:tgtEl>
                                          <p:spTgt spid="48155"/>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17" presetClass="entr" presetSubtype="4" fill="hold" grpId="0" nodeType="clickEffect">
                                  <p:stCondLst>
                                    <p:cond delay="0"/>
                                  </p:stCondLst>
                                  <p:childTnLst>
                                    <p:set>
                                      <p:cBhvr>
                                        <p:cTn id="206" dur="1" fill="hold">
                                          <p:stCondLst>
                                            <p:cond delay="0"/>
                                          </p:stCondLst>
                                        </p:cTn>
                                        <p:tgtEl>
                                          <p:spTgt spid="48150"/>
                                        </p:tgtEl>
                                        <p:attrNameLst>
                                          <p:attrName>style.visibility</p:attrName>
                                        </p:attrNameLst>
                                      </p:cBhvr>
                                      <p:to>
                                        <p:strVal val="visible"/>
                                      </p:to>
                                    </p:set>
                                    <p:anim calcmode="lin" valueType="num">
                                      <p:cBhvr>
                                        <p:cTn id="207" dur="500" fill="hold"/>
                                        <p:tgtEl>
                                          <p:spTgt spid="48150"/>
                                        </p:tgtEl>
                                        <p:attrNameLst>
                                          <p:attrName>ppt_x</p:attrName>
                                        </p:attrNameLst>
                                      </p:cBhvr>
                                      <p:tavLst>
                                        <p:tav tm="0">
                                          <p:val>
                                            <p:strVal val="#ppt_x"/>
                                          </p:val>
                                        </p:tav>
                                        <p:tav tm="100000">
                                          <p:val>
                                            <p:strVal val="#ppt_x"/>
                                          </p:val>
                                        </p:tav>
                                      </p:tavLst>
                                    </p:anim>
                                    <p:anim calcmode="lin" valueType="num">
                                      <p:cBhvr>
                                        <p:cTn id="208" dur="500" fill="hold"/>
                                        <p:tgtEl>
                                          <p:spTgt spid="48150"/>
                                        </p:tgtEl>
                                        <p:attrNameLst>
                                          <p:attrName>ppt_y</p:attrName>
                                        </p:attrNameLst>
                                      </p:cBhvr>
                                      <p:tavLst>
                                        <p:tav tm="0">
                                          <p:val>
                                            <p:strVal val="#ppt_y+#ppt_h/2"/>
                                          </p:val>
                                        </p:tav>
                                        <p:tav tm="100000">
                                          <p:val>
                                            <p:strVal val="#ppt_y"/>
                                          </p:val>
                                        </p:tav>
                                      </p:tavLst>
                                    </p:anim>
                                    <p:anim calcmode="lin" valueType="num">
                                      <p:cBhvr>
                                        <p:cTn id="209" dur="500" fill="hold"/>
                                        <p:tgtEl>
                                          <p:spTgt spid="48150"/>
                                        </p:tgtEl>
                                        <p:attrNameLst>
                                          <p:attrName>ppt_w</p:attrName>
                                        </p:attrNameLst>
                                      </p:cBhvr>
                                      <p:tavLst>
                                        <p:tav tm="0">
                                          <p:val>
                                            <p:strVal val="#ppt_w"/>
                                          </p:val>
                                        </p:tav>
                                        <p:tav tm="100000">
                                          <p:val>
                                            <p:strVal val="#ppt_w"/>
                                          </p:val>
                                        </p:tav>
                                      </p:tavLst>
                                    </p:anim>
                                    <p:anim calcmode="lin" valueType="num">
                                      <p:cBhvr>
                                        <p:cTn id="210" dur="500" fill="hold"/>
                                        <p:tgtEl>
                                          <p:spTgt spid="48150"/>
                                        </p:tgtEl>
                                        <p:attrNameLst>
                                          <p:attrName>ppt_h</p:attrName>
                                        </p:attrNameLst>
                                      </p:cBhvr>
                                      <p:tavLst>
                                        <p:tav tm="0">
                                          <p:val>
                                            <p:fltVal val="0"/>
                                          </p:val>
                                        </p:tav>
                                        <p:tav tm="100000">
                                          <p:val>
                                            <p:strVal val="#ppt_h"/>
                                          </p:val>
                                        </p:tav>
                                      </p:tavLst>
                                    </p:anim>
                                  </p:childTnLst>
                                </p:cTn>
                              </p:par>
                            </p:childTnLst>
                          </p:cTn>
                        </p:par>
                      </p:childTnLst>
                    </p:cTn>
                  </p:par>
                  <p:par>
                    <p:cTn id="211" fill="hold">
                      <p:stCondLst>
                        <p:cond delay="indefinite"/>
                      </p:stCondLst>
                      <p:childTnLst>
                        <p:par>
                          <p:cTn id="212" fill="hold">
                            <p:stCondLst>
                              <p:cond delay="0"/>
                            </p:stCondLst>
                            <p:childTnLst>
                              <p:par>
                                <p:cTn id="213" presetID="17" presetClass="entr" presetSubtype="4" fill="hold" grpId="0" nodeType="clickEffect">
                                  <p:stCondLst>
                                    <p:cond delay="0"/>
                                  </p:stCondLst>
                                  <p:childTnLst>
                                    <p:set>
                                      <p:cBhvr>
                                        <p:cTn id="214" dur="1" fill="hold">
                                          <p:stCondLst>
                                            <p:cond delay="0"/>
                                          </p:stCondLst>
                                        </p:cTn>
                                        <p:tgtEl>
                                          <p:spTgt spid="48153"/>
                                        </p:tgtEl>
                                        <p:attrNameLst>
                                          <p:attrName>style.visibility</p:attrName>
                                        </p:attrNameLst>
                                      </p:cBhvr>
                                      <p:to>
                                        <p:strVal val="visible"/>
                                      </p:to>
                                    </p:set>
                                    <p:anim calcmode="lin" valueType="num">
                                      <p:cBhvr>
                                        <p:cTn id="215" dur="500" fill="hold"/>
                                        <p:tgtEl>
                                          <p:spTgt spid="48153"/>
                                        </p:tgtEl>
                                        <p:attrNameLst>
                                          <p:attrName>ppt_x</p:attrName>
                                        </p:attrNameLst>
                                      </p:cBhvr>
                                      <p:tavLst>
                                        <p:tav tm="0">
                                          <p:val>
                                            <p:strVal val="#ppt_x"/>
                                          </p:val>
                                        </p:tav>
                                        <p:tav tm="100000">
                                          <p:val>
                                            <p:strVal val="#ppt_x"/>
                                          </p:val>
                                        </p:tav>
                                      </p:tavLst>
                                    </p:anim>
                                    <p:anim calcmode="lin" valueType="num">
                                      <p:cBhvr>
                                        <p:cTn id="216" dur="500" fill="hold"/>
                                        <p:tgtEl>
                                          <p:spTgt spid="48153"/>
                                        </p:tgtEl>
                                        <p:attrNameLst>
                                          <p:attrName>ppt_y</p:attrName>
                                        </p:attrNameLst>
                                      </p:cBhvr>
                                      <p:tavLst>
                                        <p:tav tm="0">
                                          <p:val>
                                            <p:strVal val="#ppt_y+#ppt_h/2"/>
                                          </p:val>
                                        </p:tav>
                                        <p:tav tm="100000">
                                          <p:val>
                                            <p:strVal val="#ppt_y"/>
                                          </p:val>
                                        </p:tav>
                                      </p:tavLst>
                                    </p:anim>
                                    <p:anim calcmode="lin" valueType="num">
                                      <p:cBhvr>
                                        <p:cTn id="217" dur="500" fill="hold"/>
                                        <p:tgtEl>
                                          <p:spTgt spid="48153"/>
                                        </p:tgtEl>
                                        <p:attrNameLst>
                                          <p:attrName>ppt_w</p:attrName>
                                        </p:attrNameLst>
                                      </p:cBhvr>
                                      <p:tavLst>
                                        <p:tav tm="0">
                                          <p:val>
                                            <p:strVal val="#ppt_w"/>
                                          </p:val>
                                        </p:tav>
                                        <p:tav tm="100000">
                                          <p:val>
                                            <p:strVal val="#ppt_w"/>
                                          </p:val>
                                        </p:tav>
                                      </p:tavLst>
                                    </p:anim>
                                    <p:anim calcmode="lin" valueType="num">
                                      <p:cBhvr>
                                        <p:cTn id="218" dur="500" fill="hold"/>
                                        <p:tgtEl>
                                          <p:spTgt spid="48153"/>
                                        </p:tgtEl>
                                        <p:attrNameLst>
                                          <p:attrName>ppt_h</p:attrName>
                                        </p:attrNameLst>
                                      </p:cBhvr>
                                      <p:tavLst>
                                        <p:tav tm="0">
                                          <p:val>
                                            <p:fltVal val="0"/>
                                          </p:val>
                                        </p:tav>
                                        <p:tav tm="100000">
                                          <p:val>
                                            <p:strVal val="#ppt_h"/>
                                          </p:val>
                                        </p:tav>
                                      </p:tavLst>
                                    </p:anim>
                                  </p:childTnLst>
                                </p:cTn>
                              </p:par>
                            </p:childTnLst>
                          </p:cTn>
                        </p:par>
                      </p:childTnLst>
                    </p:cTn>
                  </p:par>
                  <p:par>
                    <p:cTn id="219" fill="hold">
                      <p:stCondLst>
                        <p:cond delay="indefinite"/>
                      </p:stCondLst>
                      <p:childTnLst>
                        <p:par>
                          <p:cTn id="220" fill="hold">
                            <p:stCondLst>
                              <p:cond delay="0"/>
                            </p:stCondLst>
                            <p:childTnLst>
                              <p:par>
                                <p:cTn id="221" presetID="17" presetClass="entr" presetSubtype="4" fill="hold" grpId="0" nodeType="clickEffect">
                                  <p:stCondLst>
                                    <p:cond delay="0"/>
                                  </p:stCondLst>
                                  <p:childTnLst>
                                    <p:set>
                                      <p:cBhvr>
                                        <p:cTn id="222" dur="1" fill="hold">
                                          <p:stCondLst>
                                            <p:cond delay="0"/>
                                          </p:stCondLst>
                                        </p:cTn>
                                        <p:tgtEl>
                                          <p:spTgt spid="48212"/>
                                        </p:tgtEl>
                                        <p:attrNameLst>
                                          <p:attrName>style.visibility</p:attrName>
                                        </p:attrNameLst>
                                      </p:cBhvr>
                                      <p:to>
                                        <p:strVal val="visible"/>
                                      </p:to>
                                    </p:set>
                                    <p:anim calcmode="lin" valueType="num">
                                      <p:cBhvr>
                                        <p:cTn id="223" dur="500" fill="hold"/>
                                        <p:tgtEl>
                                          <p:spTgt spid="48212"/>
                                        </p:tgtEl>
                                        <p:attrNameLst>
                                          <p:attrName>ppt_x</p:attrName>
                                        </p:attrNameLst>
                                      </p:cBhvr>
                                      <p:tavLst>
                                        <p:tav tm="0">
                                          <p:val>
                                            <p:strVal val="#ppt_x"/>
                                          </p:val>
                                        </p:tav>
                                        <p:tav tm="100000">
                                          <p:val>
                                            <p:strVal val="#ppt_x"/>
                                          </p:val>
                                        </p:tav>
                                      </p:tavLst>
                                    </p:anim>
                                    <p:anim calcmode="lin" valueType="num">
                                      <p:cBhvr>
                                        <p:cTn id="224" dur="500" fill="hold"/>
                                        <p:tgtEl>
                                          <p:spTgt spid="48212"/>
                                        </p:tgtEl>
                                        <p:attrNameLst>
                                          <p:attrName>ppt_y</p:attrName>
                                        </p:attrNameLst>
                                      </p:cBhvr>
                                      <p:tavLst>
                                        <p:tav tm="0">
                                          <p:val>
                                            <p:strVal val="#ppt_y+#ppt_h/2"/>
                                          </p:val>
                                        </p:tav>
                                        <p:tav tm="100000">
                                          <p:val>
                                            <p:strVal val="#ppt_y"/>
                                          </p:val>
                                        </p:tav>
                                      </p:tavLst>
                                    </p:anim>
                                    <p:anim calcmode="lin" valueType="num">
                                      <p:cBhvr>
                                        <p:cTn id="225" dur="500" fill="hold"/>
                                        <p:tgtEl>
                                          <p:spTgt spid="48212"/>
                                        </p:tgtEl>
                                        <p:attrNameLst>
                                          <p:attrName>ppt_w</p:attrName>
                                        </p:attrNameLst>
                                      </p:cBhvr>
                                      <p:tavLst>
                                        <p:tav tm="0">
                                          <p:val>
                                            <p:strVal val="#ppt_w"/>
                                          </p:val>
                                        </p:tav>
                                        <p:tav tm="100000">
                                          <p:val>
                                            <p:strVal val="#ppt_w"/>
                                          </p:val>
                                        </p:tav>
                                      </p:tavLst>
                                    </p:anim>
                                    <p:anim calcmode="lin" valueType="num">
                                      <p:cBhvr>
                                        <p:cTn id="226" dur="500" fill="hold"/>
                                        <p:tgtEl>
                                          <p:spTgt spid="48212"/>
                                        </p:tgtEl>
                                        <p:attrNameLst>
                                          <p:attrName>ppt_h</p:attrName>
                                        </p:attrNameLst>
                                      </p:cBhvr>
                                      <p:tavLst>
                                        <p:tav tm="0">
                                          <p:val>
                                            <p:fltVal val="0"/>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17" presetClass="entr" presetSubtype="4" fill="hold" grpId="0" nodeType="clickEffect">
                                  <p:stCondLst>
                                    <p:cond delay="0"/>
                                  </p:stCondLst>
                                  <p:childTnLst>
                                    <p:set>
                                      <p:cBhvr>
                                        <p:cTn id="230" dur="1" fill="hold">
                                          <p:stCondLst>
                                            <p:cond delay="0"/>
                                          </p:stCondLst>
                                        </p:cTn>
                                        <p:tgtEl>
                                          <p:spTgt spid="48213"/>
                                        </p:tgtEl>
                                        <p:attrNameLst>
                                          <p:attrName>style.visibility</p:attrName>
                                        </p:attrNameLst>
                                      </p:cBhvr>
                                      <p:to>
                                        <p:strVal val="visible"/>
                                      </p:to>
                                    </p:set>
                                    <p:anim calcmode="lin" valueType="num">
                                      <p:cBhvr>
                                        <p:cTn id="231" dur="500" fill="hold"/>
                                        <p:tgtEl>
                                          <p:spTgt spid="48213"/>
                                        </p:tgtEl>
                                        <p:attrNameLst>
                                          <p:attrName>ppt_x</p:attrName>
                                        </p:attrNameLst>
                                      </p:cBhvr>
                                      <p:tavLst>
                                        <p:tav tm="0">
                                          <p:val>
                                            <p:strVal val="#ppt_x"/>
                                          </p:val>
                                        </p:tav>
                                        <p:tav tm="100000">
                                          <p:val>
                                            <p:strVal val="#ppt_x"/>
                                          </p:val>
                                        </p:tav>
                                      </p:tavLst>
                                    </p:anim>
                                    <p:anim calcmode="lin" valueType="num">
                                      <p:cBhvr>
                                        <p:cTn id="232" dur="500" fill="hold"/>
                                        <p:tgtEl>
                                          <p:spTgt spid="48213"/>
                                        </p:tgtEl>
                                        <p:attrNameLst>
                                          <p:attrName>ppt_y</p:attrName>
                                        </p:attrNameLst>
                                      </p:cBhvr>
                                      <p:tavLst>
                                        <p:tav tm="0">
                                          <p:val>
                                            <p:strVal val="#ppt_y+#ppt_h/2"/>
                                          </p:val>
                                        </p:tav>
                                        <p:tav tm="100000">
                                          <p:val>
                                            <p:strVal val="#ppt_y"/>
                                          </p:val>
                                        </p:tav>
                                      </p:tavLst>
                                    </p:anim>
                                    <p:anim calcmode="lin" valueType="num">
                                      <p:cBhvr>
                                        <p:cTn id="233" dur="500" fill="hold"/>
                                        <p:tgtEl>
                                          <p:spTgt spid="48213"/>
                                        </p:tgtEl>
                                        <p:attrNameLst>
                                          <p:attrName>ppt_w</p:attrName>
                                        </p:attrNameLst>
                                      </p:cBhvr>
                                      <p:tavLst>
                                        <p:tav tm="0">
                                          <p:val>
                                            <p:strVal val="#ppt_w"/>
                                          </p:val>
                                        </p:tav>
                                        <p:tav tm="100000">
                                          <p:val>
                                            <p:strVal val="#ppt_w"/>
                                          </p:val>
                                        </p:tav>
                                      </p:tavLst>
                                    </p:anim>
                                    <p:anim calcmode="lin" valueType="num">
                                      <p:cBhvr>
                                        <p:cTn id="234" dur="500" fill="hold"/>
                                        <p:tgtEl>
                                          <p:spTgt spid="48213"/>
                                        </p:tgtEl>
                                        <p:attrNameLst>
                                          <p:attrName>ppt_h</p:attrName>
                                        </p:attrNameLst>
                                      </p:cBhvr>
                                      <p:tavLst>
                                        <p:tav tm="0">
                                          <p:val>
                                            <p:fltVal val="0"/>
                                          </p:val>
                                        </p:tav>
                                        <p:tav tm="100000">
                                          <p:val>
                                            <p:strVal val="#ppt_h"/>
                                          </p:val>
                                        </p:tav>
                                      </p:tavLst>
                                    </p:anim>
                                  </p:childTnLst>
                                </p:cTn>
                              </p:par>
                            </p:childTnLst>
                          </p:cTn>
                        </p:par>
                      </p:childTnLst>
                    </p:cTn>
                  </p:par>
                  <p:par>
                    <p:cTn id="235" fill="hold">
                      <p:stCondLst>
                        <p:cond delay="indefinite"/>
                      </p:stCondLst>
                      <p:childTnLst>
                        <p:par>
                          <p:cTn id="236" fill="hold">
                            <p:stCondLst>
                              <p:cond delay="0"/>
                            </p:stCondLst>
                            <p:childTnLst>
                              <p:par>
                                <p:cTn id="237" presetID="17" presetClass="entr" presetSubtype="4" fill="hold" grpId="0" nodeType="clickEffect">
                                  <p:stCondLst>
                                    <p:cond delay="0"/>
                                  </p:stCondLst>
                                  <p:childTnLst>
                                    <p:set>
                                      <p:cBhvr>
                                        <p:cTn id="238" dur="1" fill="hold">
                                          <p:stCondLst>
                                            <p:cond delay="0"/>
                                          </p:stCondLst>
                                        </p:cTn>
                                        <p:tgtEl>
                                          <p:spTgt spid="48214"/>
                                        </p:tgtEl>
                                        <p:attrNameLst>
                                          <p:attrName>style.visibility</p:attrName>
                                        </p:attrNameLst>
                                      </p:cBhvr>
                                      <p:to>
                                        <p:strVal val="visible"/>
                                      </p:to>
                                    </p:set>
                                    <p:anim calcmode="lin" valueType="num">
                                      <p:cBhvr>
                                        <p:cTn id="239" dur="500" fill="hold"/>
                                        <p:tgtEl>
                                          <p:spTgt spid="48214"/>
                                        </p:tgtEl>
                                        <p:attrNameLst>
                                          <p:attrName>ppt_x</p:attrName>
                                        </p:attrNameLst>
                                      </p:cBhvr>
                                      <p:tavLst>
                                        <p:tav tm="0">
                                          <p:val>
                                            <p:strVal val="#ppt_x"/>
                                          </p:val>
                                        </p:tav>
                                        <p:tav tm="100000">
                                          <p:val>
                                            <p:strVal val="#ppt_x"/>
                                          </p:val>
                                        </p:tav>
                                      </p:tavLst>
                                    </p:anim>
                                    <p:anim calcmode="lin" valueType="num">
                                      <p:cBhvr>
                                        <p:cTn id="240" dur="500" fill="hold"/>
                                        <p:tgtEl>
                                          <p:spTgt spid="48214"/>
                                        </p:tgtEl>
                                        <p:attrNameLst>
                                          <p:attrName>ppt_y</p:attrName>
                                        </p:attrNameLst>
                                      </p:cBhvr>
                                      <p:tavLst>
                                        <p:tav tm="0">
                                          <p:val>
                                            <p:strVal val="#ppt_y+#ppt_h/2"/>
                                          </p:val>
                                        </p:tav>
                                        <p:tav tm="100000">
                                          <p:val>
                                            <p:strVal val="#ppt_y"/>
                                          </p:val>
                                        </p:tav>
                                      </p:tavLst>
                                    </p:anim>
                                    <p:anim calcmode="lin" valueType="num">
                                      <p:cBhvr>
                                        <p:cTn id="241" dur="500" fill="hold"/>
                                        <p:tgtEl>
                                          <p:spTgt spid="48214"/>
                                        </p:tgtEl>
                                        <p:attrNameLst>
                                          <p:attrName>ppt_w</p:attrName>
                                        </p:attrNameLst>
                                      </p:cBhvr>
                                      <p:tavLst>
                                        <p:tav tm="0">
                                          <p:val>
                                            <p:strVal val="#ppt_w"/>
                                          </p:val>
                                        </p:tav>
                                        <p:tav tm="100000">
                                          <p:val>
                                            <p:strVal val="#ppt_w"/>
                                          </p:val>
                                        </p:tav>
                                      </p:tavLst>
                                    </p:anim>
                                    <p:anim calcmode="lin" valueType="num">
                                      <p:cBhvr>
                                        <p:cTn id="242" dur="500" fill="hold"/>
                                        <p:tgtEl>
                                          <p:spTgt spid="48214"/>
                                        </p:tgtEl>
                                        <p:attrNameLst>
                                          <p:attrName>ppt_h</p:attrName>
                                        </p:attrNameLst>
                                      </p:cBhvr>
                                      <p:tavLst>
                                        <p:tav tm="0">
                                          <p:val>
                                            <p:fltVal val="0"/>
                                          </p:val>
                                        </p:tav>
                                        <p:tav tm="100000">
                                          <p:val>
                                            <p:strVal val="#ppt_h"/>
                                          </p:val>
                                        </p:tav>
                                      </p:tavLst>
                                    </p:anim>
                                  </p:childTnLst>
                                </p:cTn>
                              </p:par>
                            </p:childTnLst>
                          </p:cTn>
                        </p:par>
                      </p:childTnLst>
                    </p:cTn>
                  </p:par>
                  <p:par>
                    <p:cTn id="243" fill="hold">
                      <p:stCondLst>
                        <p:cond delay="indefinite"/>
                      </p:stCondLst>
                      <p:childTnLst>
                        <p:par>
                          <p:cTn id="244" fill="hold">
                            <p:stCondLst>
                              <p:cond delay="0"/>
                            </p:stCondLst>
                            <p:childTnLst>
                              <p:par>
                                <p:cTn id="245" presetID="17" presetClass="entr" presetSubtype="4" fill="hold" grpId="0" nodeType="clickEffect">
                                  <p:stCondLst>
                                    <p:cond delay="0"/>
                                  </p:stCondLst>
                                  <p:childTnLst>
                                    <p:set>
                                      <p:cBhvr>
                                        <p:cTn id="246" dur="1" fill="hold">
                                          <p:stCondLst>
                                            <p:cond delay="0"/>
                                          </p:stCondLst>
                                        </p:cTn>
                                        <p:tgtEl>
                                          <p:spTgt spid="48215"/>
                                        </p:tgtEl>
                                        <p:attrNameLst>
                                          <p:attrName>style.visibility</p:attrName>
                                        </p:attrNameLst>
                                      </p:cBhvr>
                                      <p:to>
                                        <p:strVal val="visible"/>
                                      </p:to>
                                    </p:set>
                                    <p:anim calcmode="lin" valueType="num">
                                      <p:cBhvr>
                                        <p:cTn id="247" dur="500" fill="hold"/>
                                        <p:tgtEl>
                                          <p:spTgt spid="48215"/>
                                        </p:tgtEl>
                                        <p:attrNameLst>
                                          <p:attrName>ppt_x</p:attrName>
                                        </p:attrNameLst>
                                      </p:cBhvr>
                                      <p:tavLst>
                                        <p:tav tm="0">
                                          <p:val>
                                            <p:strVal val="#ppt_x"/>
                                          </p:val>
                                        </p:tav>
                                        <p:tav tm="100000">
                                          <p:val>
                                            <p:strVal val="#ppt_x"/>
                                          </p:val>
                                        </p:tav>
                                      </p:tavLst>
                                    </p:anim>
                                    <p:anim calcmode="lin" valueType="num">
                                      <p:cBhvr>
                                        <p:cTn id="248" dur="500" fill="hold"/>
                                        <p:tgtEl>
                                          <p:spTgt spid="48215"/>
                                        </p:tgtEl>
                                        <p:attrNameLst>
                                          <p:attrName>ppt_y</p:attrName>
                                        </p:attrNameLst>
                                      </p:cBhvr>
                                      <p:tavLst>
                                        <p:tav tm="0">
                                          <p:val>
                                            <p:strVal val="#ppt_y+#ppt_h/2"/>
                                          </p:val>
                                        </p:tav>
                                        <p:tav tm="100000">
                                          <p:val>
                                            <p:strVal val="#ppt_y"/>
                                          </p:val>
                                        </p:tav>
                                      </p:tavLst>
                                    </p:anim>
                                    <p:anim calcmode="lin" valueType="num">
                                      <p:cBhvr>
                                        <p:cTn id="249" dur="500" fill="hold"/>
                                        <p:tgtEl>
                                          <p:spTgt spid="48215"/>
                                        </p:tgtEl>
                                        <p:attrNameLst>
                                          <p:attrName>ppt_w</p:attrName>
                                        </p:attrNameLst>
                                      </p:cBhvr>
                                      <p:tavLst>
                                        <p:tav tm="0">
                                          <p:val>
                                            <p:strVal val="#ppt_w"/>
                                          </p:val>
                                        </p:tav>
                                        <p:tav tm="100000">
                                          <p:val>
                                            <p:strVal val="#ppt_w"/>
                                          </p:val>
                                        </p:tav>
                                      </p:tavLst>
                                    </p:anim>
                                    <p:anim calcmode="lin" valueType="num">
                                      <p:cBhvr>
                                        <p:cTn id="250" dur="500" fill="hold"/>
                                        <p:tgtEl>
                                          <p:spTgt spid="48215"/>
                                        </p:tgtEl>
                                        <p:attrNameLst>
                                          <p:attrName>ppt_h</p:attrName>
                                        </p:attrNameLst>
                                      </p:cBhvr>
                                      <p:tavLst>
                                        <p:tav tm="0">
                                          <p:val>
                                            <p:fltVal val="0"/>
                                          </p:val>
                                        </p:tav>
                                        <p:tav tm="100000">
                                          <p:val>
                                            <p:strVal val="#ppt_h"/>
                                          </p:val>
                                        </p:tav>
                                      </p:tavLst>
                                    </p:anim>
                                  </p:childTnLst>
                                </p:cTn>
                              </p:par>
                            </p:childTnLst>
                          </p:cTn>
                        </p:par>
                      </p:childTnLst>
                    </p:cTn>
                  </p:par>
                  <p:par>
                    <p:cTn id="251" fill="hold">
                      <p:stCondLst>
                        <p:cond delay="indefinite"/>
                      </p:stCondLst>
                      <p:childTnLst>
                        <p:par>
                          <p:cTn id="252" fill="hold">
                            <p:stCondLst>
                              <p:cond delay="0"/>
                            </p:stCondLst>
                            <p:childTnLst>
                              <p:par>
                                <p:cTn id="253" presetID="22" presetClass="entr" presetSubtype="4" fill="hold" grpId="0" nodeType="clickEffect">
                                  <p:stCondLst>
                                    <p:cond delay="0"/>
                                  </p:stCondLst>
                                  <p:childTnLst>
                                    <p:set>
                                      <p:cBhvr>
                                        <p:cTn id="254" dur="1" fill="hold">
                                          <p:stCondLst>
                                            <p:cond delay="0"/>
                                          </p:stCondLst>
                                        </p:cTn>
                                        <p:tgtEl>
                                          <p:spTgt spid="48216"/>
                                        </p:tgtEl>
                                        <p:attrNameLst>
                                          <p:attrName>style.visibility</p:attrName>
                                        </p:attrNameLst>
                                      </p:cBhvr>
                                      <p:to>
                                        <p:strVal val="visible"/>
                                      </p:to>
                                    </p:set>
                                    <p:animEffect transition="in" filter="wipe(down)">
                                      <p:cBhvr>
                                        <p:cTn id="255" dur="500"/>
                                        <p:tgtEl>
                                          <p:spTgt spid="48216"/>
                                        </p:tgtEl>
                                      </p:cBhvr>
                                    </p:animEffect>
                                  </p:childTnLst>
                                </p:cTn>
                              </p:par>
                            </p:childTnLst>
                          </p:cTn>
                        </p:par>
                      </p:childTnLst>
                    </p:cTn>
                  </p:par>
                  <p:par>
                    <p:cTn id="256" fill="hold">
                      <p:stCondLst>
                        <p:cond delay="indefinite"/>
                      </p:stCondLst>
                      <p:childTnLst>
                        <p:par>
                          <p:cTn id="257" fill="hold">
                            <p:stCondLst>
                              <p:cond delay="0"/>
                            </p:stCondLst>
                            <p:childTnLst>
                              <p:par>
                                <p:cTn id="258" presetID="3" presetClass="entr" presetSubtype="10" fill="hold" grpId="0" nodeType="clickEffect">
                                  <p:stCondLst>
                                    <p:cond delay="0"/>
                                  </p:stCondLst>
                                  <p:childTnLst>
                                    <p:set>
                                      <p:cBhvr>
                                        <p:cTn id="259" dur="1" fill="hold">
                                          <p:stCondLst>
                                            <p:cond delay="0"/>
                                          </p:stCondLst>
                                        </p:cTn>
                                        <p:tgtEl>
                                          <p:spTgt spid="48217"/>
                                        </p:tgtEl>
                                        <p:attrNameLst>
                                          <p:attrName>style.visibility</p:attrName>
                                        </p:attrNameLst>
                                      </p:cBhvr>
                                      <p:to>
                                        <p:strVal val="visible"/>
                                      </p:to>
                                    </p:set>
                                    <p:animEffect transition="in" filter="blinds(horizontal)">
                                      <p:cBhvr>
                                        <p:cTn id="260" dur="500"/>
                                        <p:tgtEl>
                                          <p:spTgt spid="48217"/>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4" fill="hold" grpId="0" nodeType="clickEffect">
                                  <p:stCondLst>
                                    <p:cond delay="0"/>
                                  </p:stCondLst>
                                  <p:childTnLst>
                                    <p:set>
                                      <p:cBhvr>
                                        <p:cTn id="264" dur="1" fill="hold">
                                          <p:stCondLst>
                                            <p:cond delay="0"/>
                                          </p:stCondLst>
                                        </p:cTn>
                                        <p:tgtEl>
                                          <p:spTgt spid="48223"/>
                                        </p:tgtEl>
                                        <p:attrNameLst>
                                          <p:attrName>style.visibility</p:attrName>
                                        </p:attrNameLst>
                                      </p:cBhvr>
                                      <p:to>
                                        <p:strVal val="visible"/>
                                      </p:to>
                                    </p:set>
                                    <p:animEffect transition="in" filter="wipe(down)">
                                      <p:cBhvr>
                                        <p:cTn id="265" dur="500"/>
                                        <p:tgtEl>
                                          <p:spTgt spid="48223"/>
                                        </p:tgtEl>
                                      </p:cBhvr>
                                    </p:animEffect>
                                  </p:childTnLst>
                                </p:cTn>
                              </p:par>
                            </p:childTnLst>
                          </p:cTn>
                        </p:par>
                      </p:childTnLst>
                    </p:cTn>
                  </p:par>
                  <p:par>
                    <p:cTn id="266" fill="hold">
                      <p:stCondLst>
                        <p:cond delay="indefinite"/>
                      </p:stCondLst>
                      <p:childTnLst>
                        <p:par>
                          <p:cTn id="267" fill="hold">
                            <p:stCondLst>
                              <p:cond delay="0"/>
                            </p:stCondLst>
                            <p:childTnLst>
                              <p:par>
                                <p:cTn id="268" presetID="3" presetClass="entr" presetSubtype="10" fill="hold" grpId="0" nodeType="clickEffect">
                                  <p:stCondLst>
                                    <p:cond delay="0"/>
                                  </p:stCondLst>
                                  <p:childTnLst>
                                    <p:set>
                                      <p:cBhvr>
                                        <p:cTn id="269" dur="1" fill="hold">
                                          <p:stCondLst>
                                            <p:cond delay="0"/>
                                          </p:stCondLst>
                                        </p:cTn>
                                        <p:tgtEl>
                                          <p:spTgt spid="48218"/>
                                        </p:tgtEl>
                                        <p:attrNameLst>
                                          <p:attrName>style.visibility</p:attrName>
                                        </p:attrNameLst>
                                      </p:cBhvr>
                                      <p:to>
                                        <p:strVal val="visible"/>
                                      </p:to>
                                    </p:set>
                                    <p:animEffect transition="in" filter="blinds(horizontal)">
                                      <p:cBhvr>
                                        <p:cTn id="270" dur="500"/>
                                        <p:tgtEl>
                                          <p:spTgt spid="48218"/>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48224"/>
                                        </p:tgtEl>
                                        <p:attrNameLst>
                                          <p:attrName>style.visibility</p:attrName>
                                        </p:attrNameLst>
                                      </p:cBhvr>
                                      <p:to>
                                        <p:strVal val="visible"/>
                                      </p:to>
                                    </p:set>
                                    <p:animEffect transition="in" filter="wipe(down)">
                                      <p:cBhvr>
                                        <p:cTn id="275" dur="500"/>
                                        <p:tgtEl>
                                          <p:spTgt spid="48224"/>
                                        </p:tgtEl>
                                      </p:cBhvr>
                                    </p:animEffect>
                                  </p:childTnLst>
                                </p:cTn>
                              </p:par>
                            </p:childTnLst>
                          </p:cTn>
                        </p:par>
                      </p:childTnLst>
                    </p:cTn>
                  </p:par>
                  <p:par>
                    <p:cTn id="276" fill="hold">
                      <p:stCondLst>
                        <p:cond delay="indefinite"/>
                      </p:stCondLst>
                      <p:childTnLst>
                        <p:par>
                          <p:cTn id="277" fill="hold">
                            <p:stCondLst>
                              <p:cond delay="0"/>
                            </p:stCondLst>
                            <p:childTnLst>
                              <p:par>
                                <p:cTn id="278" presetID="3" presetClass="entr" presetSubtype="10" fill="hold" grpId="0" nodeType="clickEffect">
                                  <p:stCondLst>
                                    <p:cond delay="0"/>
                                  </p:stCondLst>
                                  <p:childTnLst>
                                    <p:set>
                                      <p:cBhvr>
                                        <p:cTn id="279" dur="1" fill="hold">
                                          <p:stCondLst>
                                            <p:cond delay="0"/>
                                          </p:stCondLst>
                                        </p:cTn>
                                        <p:tgtEl>
                                          <p:spTgt spid="48219"/>
                                        </p:tgtEl>
                                        <p:attrNameLst>
                                          <p:attrName>style.visibility</p:attrName>
                                        </p:attrNameLst>
                                      </p:cBhvr>
                                      <p:to>
                                        <p:strVal val="visible"/>
                                      </p:to>
                                    </p:set>
                                    <p:animEffect transition="in" filter="blinds(horizontal)">
                                      <p:cBhvr>
                                        <p:cTn id="280" dur="500"/>
                                        <p:tgtEl>
                                          <p:spTgt spid="48219"/>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4" fill="hold" grpId="0" nodeType="clickEffect">
                                  <p:stCondLst>
                                    <p:cond delay="0"/>
                                  </p:stCondLst>
                                  <p:childTnLst>
                                    <p:set>
                                      <p:cBhvr>
                                        <p:cTn id="284" dur="1" fill="hold">
                                          <p:stCondLst>
                                            <p:cond delay="0"/>
                                          </p:stCondLst>
                                        </p:cTn>
                                        <p:tgtEl>
                                          <p:spTgt spid="48225"/>
                                        </p:tgtEl>
                                        <p:attrNameLst>
                                          <p:attrName>style.visibility</p:attrName>
                                        </p:attrNameLst>
                                      </p:cBhvr>
                                      <p:to>
                                        <p:strVal val="visible"/>
                                      </p:to>
                                    </p:set>
                                    <p:animEffect transition="in" filter="wipe(down)">
                                      <p:cBhvr>
                                        <p:cTn id="285" dur="500"/>
                                        <p:tgtEl>
                                          <p:spTgt spid="48225"/>
                                        </p:tgtEl>
                                      </p:cBhvr>
                                    </p:animEffect>
                                  </p:childTnLst>
                                </p:cTn>
                              </p:par>
                            </p:childTnLst>
                          </p:cTn>
                        </p:par>
                      </p:childTnLst>
                    </p:cTn>
                  </p:par>
                  <p:par>
                    <p:cTn id="286" fill="hold">
                      <p:stCondLst>
                        <p:cond delay="indefinite"/>
                      </p:stCondLst>
                      <p:childTnLst>
                        <p:par>
                          <p:cTn id="287" fill="hold">
                            <p:stCondLst>
                              <p:cond delay="0"/>
                            </p:stCondLst>
                            <p:childTnLst>
                              <p:par>
                                <p:cTn id="288" presetID="3" presetClass="entr" presetSubtype="10" fill="hold" grpId="0" nodeType="clickEffect">
                                  <p:stCondLst>
                                    <p:cond delay="0"/>
                                  </p:stCondLst>
                                  <p:childTnLst>
                                    <p:set>
                                      <p:cBhvr>
                                        <p:cTn id="289" dur="1" fill="hold">
                                          <p:stCondLst>
                                            <p:cond delay="0"/>
                                          </p:stCondLst>
                                        </p:cTn>
                                        <p:tgtEl>
                                          <p:spTgt spid="48220"/>
                                        </p:tgtEl>
                                        <p:attrNameLst>
                                          <p:attrName>style.visibility</p:attrName>
                                        </p:attrNameLst>
                                      </p:cBhvr>
                                      <p:to>
                                        <p:strVal val="visible"/>
                                      </p:to>
                                    </p:set>
                                    <p:animEffect transition="in" filter="blinds(horizontal)">
                                      <p:cBhvr>
                                        <p:cTn id="290" dur="500"/>
                                        <p:tgtEl>
                                          <p:spTgt spid="48220"/>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48226"/>
                                        </p:tgtEl>
                                        <p:attrNameLst>
                                          <p:attrName>style.visibility</p:attrName>
                                        </p:attrNameLst>
                                      </p:cBhvr>
                                      <p:to>
                                        <p:strVal val="visible"/>
                                      </p:to>
                                    </p:set>
                                    <p:animEffect transition="in" filter="wipe(down)">
                                      <p:cBhvr>
                                        <p:cTn id="295" dur="500"/>
                                        <p:tgtEl>
                                          <p:spTgt spid="48226"/>
                                        </p:tgtEl>
                                      </p:cBhvr>
                                    </p:animEffect>
                                  </p:childTnLst>
                                </p:cTn>
                              </p:par>
                            </p:childTnLst>
                          </p:cTn>
                        </p:par>
                      </p:childTnLst>
                    </p:cTn>
                  </p:par>
                  <p:par>
                    <p:cTn id="296" fill="hold">
                      <p:stCondLst>
                        <p:cond delay="indefinite"/>
                      </p:stCondLst>
                      <p:childTnLst>
                        <p:par>
                          <p:cTn id="297" fill="hold">
                            <p:stCondLst>
                              <p:cond delay="0"/>
                            </p:stCondLst>
                            <p:childTnLst>
                              <p:par>
                                <p:cTn id="298" presetID="3" presetClass="entr" presetSubtype="10" fill="hold" grpId="0" nodeType="clickEffect">
                                  <p:stCondLst>
                                    <p:cond delay="0"/>
                                  </p:stCondLst>
                                  <p:childTnLst>
                                    <p:set>
                                      <p:cBhvr>
                                        <p:cTn id="299" dur="1" fill="hold">
                                          <p:stCondLst>
                                            <p:cond delay="0"/>
                                          </p:stCondLst>
                                        </p:cTn>
                                        <p:tgtEl>
                                          <p:spTgt spid="48221"/>
                                        </p:tgtEl>
                                        <p:attrNameLst>
                                          <p:attrName>style.visibility</p:attrName>
                                        </p:attrNameLst>
                                      </p:cBhvr>
                                      <p:to>
                                        <p:strVal val="visible"/>
                                      </p:to>
                                    </p:set>
                                    <p:animEffect transition="in" filter="blinds(horizontal)">
                                      <p:cBhvr>
                                        <p:cTn id="300" dur="500"/>
                                        <p:tgtEl>
                                          <p:spTgt spid="48221"/>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grpId="0" nodeType="clickEffect">
                                  <p:stCondLst>
                                    <p:cond delay="0"/>
                                  </p:stCondLst>
                                  <p:childTnLst>
                                    <p:set>
                                      <p:cBhvr>
                                        <p:cTn id="304" dur="1" fill="hold">
                                          <p:stCondLst>
                                            <p:cond delay="0"/>
                                          </p:stCondLst>
                                        </p:cTn>
                                        <p:tgtEl>
                                          <p:spTgt spid="48227"/>
                                        </p:tgtEl>
                                        <p:attrNameLst>
                                          <p:attrName>style.visibility</p:attrName>
                                        </p:attrNameLst>
                                      </p:cBhvr>
                                      <p:to>
                                        <p:strVal val="visible"/>
                                      </p:to>
                                    </p:set>
                                    <p:animEffect transition="in" filter="wipe(down)">
                                      <p:cBhvr>
                                        <p:cTn id="305" dur="500"/>
                                        <p:tgtEl>
                                          <p:spTgt spid="48227"/>
                                        </p:tgtEl>
                                      </p:cBhvr>
                                    </p:animEffect>
                                  </p:childTnLst>
                                </p:cTn>
                              </p:par>
                            </p:childTnLst>
                          </p:cTn>
                        </p:par>
                      </p:childTnLst>
                    </p:cTn>
                  </p:par>
                  <p:par>
                    <p:cTn id="306" fill="hold">
                      <p:stCondLst>
                        <p:cond delay="indefinite"/>
                      </p:stCondLst>
                      <p:childTnLst>
                        <p:par>
                          <p:cTn id="307" fill="hold">
                            <p:stCondLst>
                              <p:cond delay="0"/>
                            </p:stCondLst>
                            <p:childTnLst>
                              <p:par>
                                <p:cTn id="308" presetID="3" presetClass="entr" presetSubtype="10" fill="hold" grpId="0" nodeType="clickEffect">
                                  <p:stCondLst>
                                    <p:cond delay="0"/>
                                  </p:stCondLst>
                                  <p:childTnLst>
                                    <p:set>
                                      <p:cBhvr>
                                        <p:cTn id="309" dur="1" fill="hold">
                                          <p:stCondLst>
                                            <p:cond delay="0"/>
                                          </p:stCondLst>
                                        </p:cTn>
                                        <p:tgtEl>
                                          <p:spTgt spid="48222"/>
                                        </p:tgtEl>
                                        <p:attrNameLst>
                                          <p:attrName>style.visibility</p:attrName>
                                        </p:attrNameLst>
                                      </p:cBhvr>
                                      <p:to>
                                        <p:strVal val="visible"/>
                                      </p:to>
                                    </p:set>
                                    <p:animEffect transition="in" filter="blinds(horizontal)">
                                      <p:cBhvr>
                                        <p:cTn id="310" dur="500"/>
                                        <p:tgtEl>
                                          <p:spTgt spid="48222"/>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48228"/>
                                        </p:tgtEl>
                                        <p:attrNameLst>
                                          <p:attrName>style.visibility</p:attrName>
                                        </p:attrNameLst>
                                      </p:cBhvr>
                                      <p:to>
                                        <p:strVal val="visible"/>
                                      </p:to>
                                    </p:set>
                                    <p:animEffect transition="in" filter="wipe(left)">
                                      <p:cBhvr>
                                        <p:cTn id="315" dur="500"/>
                                        <p:tgtEl>
                                          <p:spTgt spid="48228"/>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4" fill="hold" grpId="0" nodeType="clickEffect">
                                  <p:stCondLst>
                                    <p:cond delay="0"/>
                                  </p:stCondLst>
                                  <p:childTnLst>
                                    <p:set>
                                      <p:cBhvr>
                                        <p:cTn id="319" dur="1" fill="hold">
                                          <p:stCondLst>
                                            <p:cond delay="0"/>
                                          </p:stCondLst>
                                        </p:cTn>
                                        <p:tgtEl>
                                          <p:spTgt spid="48229"/>
                                        </p:tgtEl>
                                        <p:attrNameLst>
                                          <p:attrName>style.visibility</p:attrName>
                                        </p:attrNameLst>
                                      </p:cBhvr>
                                      <p:to>
                                        <p:strVal val="visible"/>
                                      </p:to>
                                    </p:set>
                                    <p:animEffect transition="in" filter="wipe(down)">
                                      <p:cBhvr>
                                        <p:cTn id="320" dur="500"/>
                                        <p:tgtEl>
                                          <p:spTgt spid="48229"/>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4" fill="hold" grpId="0" nodeType="clickEffect">
                                  <p:stCondLst>
                                    <p:cond delay="0"/>
                                  </p:stCondLst>
                                  <p:childTnLst>
                                    <p:set>
                                      <p:cBhvr>
                                        <p:cTn id="324" dur="1" fill="hold">
                                          <p:stCondLst>
                                            <p:cond delay="0"/>
                                          </p:stCondLst>
                                        </p:cTn>
                                        <p:tgtEl>
                                          <p:spTgt spid="48230"/>
                                        </p:tgtEl>
                                        <p:attrNameLst>
                                          <p:attrName>style.visibility</p:attrName>
                                        </p:attrNameLst>
                                      </p:cBhvr>
                                      <p:to>
                                        <p:strVal val="visible"/>
                                      </p:to>
                                    </p:set>
                                    <p:animEffect transition="in" filter="wipe(down)">
                                      <p:cBhvr>
                                        <p:cTn id="325" dur="500"/>
                                        <p:tgtEl>
                                          <p:spTgt spid="48230"/>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4" fill="hold" grpId="0" nodeType="clickEffect">
                                  <p:stCondLst>
                                    <p:cond delay="0"/>
                                  </p:stCondLst>
                                  <p:childTnLst>
                                    <p:set>
                                      <p:cBhvr>
                                        <p:cTn id="329" dur="1" fill="hold">
                                          <p:stCondLst>
                                            <p:cond delay="0"/>
                                          </p:stCondLst>
                                        </p:cTn>
                                        <p:tgtEl>
                                          <p:spTgt spid="48231"/>
                                        </p:tgtEl>
                                        <p:attrNameLst>
                                          <p:attrName>style.visibility</p:attrName>
                                        </p:attrNameLst>
                                      </p:cBhvr>
                                      <p:to>
                                        <p:strVal val="visible"/>
                                      </p:to>
                                    </p:set>
                                    <p:animEffect transition="in" filter="wipe(down)">
                                      <p:cBhvr>
                                        <p:cTn id="330" dur="500"/>
                                        <p:tgtEl>
                                          <p:spTgt spid="48231"/>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4" fill="hold" grpId="0" nodeType="clickEffect">
                                  <p:stCondLst>
                                    <p:cond delay="0"/>
                                  </p:stCondLst>
                                  <p:childTnLst>
                                    <p:set>
                                      <p:cBhvr>
                                        <p:cTn id="334" dur="1" fill="hold">
                                          <p:stCondLst>
                                            <p:cond delay="0"/>
                                          </p:stCondLst>
                                        </p:cTn>
                                        <p:tgtEl>
                                          <p:spTgt spid="48232"/>
                                        </p:tgtEl>
                                        <p:attrNameLst>
                                          <p:attrName>style.visibility</p:attrName>
                                        </p:attrNameLst>
                                      </p:cBhvr>
                                      <p:to>
                                        <p:strVal val="visible"/>
                                      </p:to>
                                    </p:set>
                                    <p:animEffect transition="in" filter="wipe(down)">
                                      <p:cBhvr>
                                        <p:cTn id="335" dur="500"/>
                                        <p:tgtEl>
                                          <p:spTgt spid="48232"/>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grpId="0" nodeType="clickEffect">
                                  <p:stCondLst>
                                    <p:cond delay="0"/>
                                  </p:stCondLst>
                                  <p:childTnLst>
                                    <p:set>
                                      <p:cBhvr>
                                        <p:cTn id="339" dur="1" fill="hold">
                                          <p:stCondLst>
                                            <p:cond delay="0"/>
                                          </p:stCondLst>
                                        </p:cTn>
                                        <p:tgtEl>
                                          <p:spTgt spid="48233"/>
                                        </p:tgtEl>
                                        <p:attrNameLst>
                                          <p:attrName>style.visibility</p:attrName>
                                        </p:attrNameLst>
                                      </p:cBhvr>
                                      <p:to>
                                        <p:strVal val="visible"/>
                                      </p:to>
                                    </p:set>
                                    <p:animEffect transition="in" filter="wipe(left)">
                                      <p:cBhvr>
                                        <p:cTn id="340" dur="500"/>
                                        <p:tgtEl>
                                          <p:spTgt spid="48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autoUpdateAnimBg="0"/>
      <p:bldP spid="48135" grpId="0" animBg="1"/>
      <p:bldP spid="48136" grpId="0" animBg="1"/>
      <p:bldP spid="48137" grpId="0" animBg="1"/>
      <p:bldP spid="48138" grpId="0" animBg="1"/>
      <p:bldP spid="48139" grpId="0" animBg="1"/>
      <p:bldP spid="48140" grpId="0" animBg="1"/>
      <p:bldP spid="48141" grpId="0" animBg="1"/>
      <p:bldP spid="48142" grpId="0" animBg="1"/>
      <p:bldP spid="48143" grpId="0" animBg="1"/>
      <p:bldP spid="48144" grpId="0" animBg="1"/>
      <p:bldP spid="48145" grpId="0" animBg="1"/>
      <p:bldP spid="48146" grpId="0" animBg="1"/>
      <p:bldP spid="48147" grpId="0" animBg="1"/>
      <p:bldP spid="48148" grpId="0" animBg="1"/>
      <p:bldP spid="48150" grpId="0" animBg="1"/>
      <p:bldP spid="48153" grpId="0" animBg="1"/>
      <p:bldP spid="48154" grpId="0" animBg="1"/>
      <p:bldP spid="48155" grpId="0" animBg="1"/>
      <p:bldP spid="48157" grpId="0" autoUpdateAnimBg="0"/>
      <p:bldP spid="48158" grpId="0" autoUpdateAnimBg="0"/>
      <p:bldP spid="48149" grpId="0" animBg="1"/>
      <p:bldP spid="48205" grpId="0" animBg="1"/>
      <p:bldP spid="48206" grpId="0"/>
      <p:bldP spid="48207" grpId="0" animBg="1"/>
      <p:bldP spid="48208" grpId="0" animBg="1"/>
      <p:bldP spid="48209" grpId="0"/>
      <p:bldP spid="48212" grpId="0" animBg="1"/>
      <p:bldP spid="48213" grpId="0" animBg="1"/>
      <p:bldP spid="48214" grpId="0" animBg="1"/>
      <p:bldP spid="48215" grpId="0" animBg="1"/>
      <p:bldP spid="48216" grpId="0" animBg="1"/>
      <p:bldP spid="48217" grpId="0"/>
      <p:bldP spid="48218" grpId="0"/>
      <p:bldP spid="48219" grpId="0"/>
      <p:bldP spid="48220" grpId="0"/>
      <p:bldP spid="48221" grpId="0"/>
      <p:bldP spid="48222" grpId="0"/>
      <p:bldP spid="48223" grpId="0" animBg="1"/>
      <p:bldP spid="48224" grpId="0" animBg="1"/>
      <p:bldP spid="48225" grpId="0" animBg="1"/>
      <p:bldP spid="48226" grpId="0" animBg="1"/>
      <p:bldP spid="48227" grpId="0" animBg="1"/>
      <p:bldP spid="48228" grpId="0" animBg="1"/>
      <p:bldP spid="48229" grpId="0" animBg="1"/>
      <p:bldP spid="48230" grpId="0" animBg="1"/>
      <p:bldP spid="48231" grpId="0" animBg="1"/>
      <p:bldP spid="48232" grpId="0" animBg="1"/>
      <p:bldP spid="48233" grpId="0" animBg="1"/>
      <p:bldP spid="48234" grpId="0"/>
      <p:bldP spid="48236" grpId="0"/>
      <p:bldP spid="482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314700" y="5867400"/>
            <a:ext cx="263525" cy="304800"/>
          </a:xfrm>
          <a:prstGeom prst="rect">
            <a:avLst/>
          </a:prstGeom>
          <a:noFill/>
          <a:ln w="9525">
            <a:noFill/>
            <a:miter lim="800000"/>
            <a:headEnd/>
            <a:tailEnd/>
          </a:ln>
        </p:spPr>
        <p:txBody>
          <a:bodyPr wrap="none">
            <a:spAutoFit/>
          </a:bodyPr>
          <a:lstStyle/>
          <a:p>
            <a:r>
              <a:rPr lang="en-US" sz="1400">
                <a:latin typeface="Times New Roman" pitchFamily="18" charset="0"/>
              </a:rPr>
              <a:t>c</a:t>
            </a:r>
          </a:p>
        </p:txBody>
      </p:sp>
      <p:sp>
        <p:nvSpPr>
          <p:cNvPr id="14339" name="Line 3"/>
          <p:cNvSpPr>
            <a:spLocks noChangeShapeType="1"/>
          </p:cNvSpPr>
          <p:nvPr/>
        </p:nvSpPr>
        <p:spPr bwMode="auto">
          <a:xfrm>
            <a:off x="3484563" y="2951163"/>
            <a:ext cx="0" cy="3136900"/>
          </a:xfrm>
          <a:prstGeom prst="line">
            <a:avLst/>
          </a:prstGeom>
          <a:noFill/>
          <a:ln w="3175">
            <a:solidFill>
              <a:schemeClr val="folHlink"/>
            </a:solidFill>
            <a:round/>
            <a:headEnd/>
            <a:tailEnd/>
          </a:ln>
        </p:spPr>
        <p:txBody>
          <a:bodyPr/>
          <a:lstStyle/>
          <a:p>
            <a:endParaRPr lang="en-IN"/>
          </a:p>
        </p:txBody>
      </p:sp>
      <p:sp>
        <p:nvSpPr>
          <p:cNvPr id="14340" name="Text Box 4"/>
          <p:cNvSpPr txBox="1">
            <a:spLocks noChangeArrowheads="1"/>
          </p:cNvSpPr>
          <p:nvPr/>
        </p:nvSpPr>
        <p:spPr bwMode="auto">
          <a:xfrm>
            <a:off x="4400550" y="5683250"/>
            <a:ext cx="322263" cy="304800"/>
          </a:xfrm>
          <a:prstGeom prst="rect">
            <a:avLst/>
          </a:prstGeom>
          <a:noFill/>
          <a:ln w="9525">
            <a:noFill/>
            <a:miter lim="800000"/>
            <a:headEnd/>
            <a:tailEnd/>
          </a:ln>
        </p:spPr>
        <p:txBody>
          <a:bodyPr wrap="none">
            <a:spAutoFit/>
          </a:bodyPr>
          <a:lstStyle/>
          <a:p>
            <a:r>
              <a:rPr lang="en-US" sz="1400">
                <a:latin typeface="Times New Roman" pitchFamily="18" charset="0"/>
              </a:rPr>
              <a:t>c</a:t>
            </a:r>
            <a:r>
              <a:rPr lang="en-US" sz="1400" baseline="-25000">
                <a:latin typeface="Times New Roman" pitchFamily="18" charset="0"/>
              </a:rPr>
              <a:t>1</a:t>
            </a:r>
          </a:p>
        </p:txBody>
      </p:sp>
      <p:sp>
        <p:nvSpPr>
          <p:cNvPr id="14341" name="Line 5"/>
          <p:cNvSpPr>
            <a:spLocks noChangeShapeType="1"/>
          </p:cNvSpPr>
          <p:nvPr/>
        </p:nvSpPr>
        <p:spPr bwMode="auto">
          <a:xfrm>
            <a:off x="457200" y="5402263"/>
            <a:ext cx="6348413" cy="0"/>
          </a:xfrm>
          <a:prstGeom prst="line">
            <a:avLst/>
          </a:prstGeom>
          <a:noFill/>
          <a:ln w="9525">
            <a:solidFill>
              <a:schemeClr val="tx1"/>
            </a:solidFill>
            <a:round/>
            <a:headEnd/>
            <a:tailEnd/>
          </a:ln>
        </p:spPr>
        <p:txBody>
          <a:bodyPr/>
          <a:lstStyle/>
          <a:p>
            <a:endParaRPr lang="en-IN"/>
          </a:p>
        </p:txBody>
      </p:sp>
      <p:sp>
        <p:nvSpPr>
          <p:cNvPr id="14342" name="Text Box 6"/>
          <p:cNvSpPr txBox="1">
            <a:spLocks noChangeArrowheads="1"/>
          </p:cNvSpPr>
          <p:nvPr/>
        </p:nvSpPr>
        <p:spPr bwMode="auto">
          <a:xfrm>
            <a:off x="469900" y="4924425"/>
            <a:ext cx="404813" cy="457200"/>
          </a:xfrm>
          <a:prstGeom prst="rect">
            <a:avLst/>
          </a:prstGeom>
          <a:noFill/>
          <a:ln w="9525">
            <a:noFill/>
            <a:miter lim="800000"/>
            <a:headEnd/>
            <a:tailEnd/>
          </a:ln>
        </p:spPr>
        <p:txBody>
          <a:bodyPr wrap="none">
            <a:spAutoFit/>
          </a:bodyPr>
          <a:lstStyle/>
          <a:p>
            <a:r>
              <a:rPr lang="en-US" sz="2400">
                <a:latin typeface="Times New Roman" pitchFamily="18" charset="0"/>
              </a:rPr>
              <a:t>X</a:t>
            </a:r>
          </a:p>
        </p:txBody>
      </p:sp>
      <p:sp>
        <p:nvSpPr>
          <p:cNvPr id="14343" name="Text Box 7"/>
          <p:cNvSpPr txBox="1">
            <a:spLocks noChangeArrowheads="1"/>
          </p:cNvSpPr>
          <p:nvPr/>
        </p:nvSpPr>
        <p:spPr bwMode="auto">
          <a:xfrm>
            <a:off x="6415088" y="4911725"/>
            <a:ext cx="404812" cy="457200"/>
          </a:xfrm>
          <a:prstGeom prst="rect">
            <a:avLst/>
          </a:prstGeom>
          <a:noFill/>
          <a:ln w="9525">
            <a:noFill/>
            <a:miter lim="800000"/>
            <a:headEnd/>
            <a:tailEnd/>
          </a:ln>
        </p:spPr>
        <p:txBody>
          <a:bodyPr wrap="none">
            <a:spAutoFit/>
          </a:bodyPr>
          <a:lstStyle/>
          <a:p>
            <a:r>
              <a:rPr lang="en-US" sz="2400">
                <a:latin typeface="Times New Roman" pitchFamily="18" charset="0"/>
              </a:rPr>
              <a:t>Y</a:t>
            </a:r>
          </a:p>
        </p:txBody>
      </p:sp>
      <p:sp>
        <p:nvSpPr>
          <p:cNvPr id="14344" name="Line 8"/>
          <p:cNvSpPr>
            <a:spLocks noChangeShapeType="1"/>
          </p:cNvSpPr>
          <p:nvPr/>
        </p:nvSpPr>
        <p:spPr bwMode="auto">
          <a:xfrm>
            <a:off x="2214563" y="3146425"/>
            <a:ext cx="0" cy="2843213"/>
          </a:xfrm>
          <a:prstGeom prst="line">
            <a:avLst/>
          </a:prstGeom>
          <a:noFill/>
          <a:ln w="3175">
            <a:solidFill>
              <a:schemeClr val="folHlink"/>
            </a:solidFill>
            <a:round/>
            <a:headEnd/>
            <a:tailEnd/>
          </a:ln>
        </p:spPr>
        <p:txBody>
          <a:bodyPr/>
          <a:lstStyle/>
          <a:p>
            <a:endParaRPr lang="en-IN"/>
          </a:p>
        </p:txBody>
      </p:sp>
      <p:sp>
        <p:nvSpPr>
          <p:cNvPr id="14345" name="Line 9"/>
          <p:cNvSpPr>
            <a:spLocks noChangeShapeType="1"/>
          </p:cNvSpPr>
          <p:nvPr/>
        </p:nvSpPr>
        <p:spPr bwMode="auto">
          <a:xfrm>
            <a:off x="1311275" y="2951163"/>
            <a:ext cx="25400" cy="2941637"/>
          </a:xfrm>
          <a:prstGeom prst="line">
            <a:avLst/>
          </a:prstGeom>
          <a:noFill/>
          <a:ln w="3175">
            <a:solidFill>
              <a:schemeClr val="folHlink"/>
            </a:solidFill>
            <a:round/>
            <a:headEnd/>
            <a:tailEnd/>
          </a:ln>
        </p:spPr>
        <p:txBody>
          <a:bodyPr/>
          <a:lstStyle/>
          <a:p>
            <a:endParaRPr lang="en-IN"/>
          </a:p>
        </p:txBody>
      </p:sp>
      <p:sp>
        <p:nvSpPr>
          <p:cNvPr id="14346" name="Line 10"/>
          <p:cNvSpPr>
            <a:spLocks noChangeShapeType="1"/>
          </p:cNvSpPr>
          <p:nvPr/>
        </p:nvSpPr>
        <p:spPr bwMode="auto">
          <a:xfrm>
            <a:off x="1336675" y="5695950"/>
            <a:ext cx="877888" cy="0"/>
          </a:xfrm>
          <a:prstGeom prst="line">
            <a:avLst/>
          </a:prstGeom>
          <a:noFill/>
          <a:ln w="28575">
            <a:solidFill>
              <a:schemeClr val="tx1"/>
            </a:solidFill>
            <a:round/>
            <a:headEnd/>
            <a:tailEnd/>
          </a:ln>
        </p:spPr>
        <p:txBody>
          <a:bodyPr/>
          <a:lstStyle/>
          <a:p>
            <a:endParaRPr lang="en-IN"/>
          </a:p>
        </p:txBody>
      </p:sp>
      <p:sp>
        <p:nvSpPr>
          <p:cNvPr id="14347" name="Line 11"/>
          <p:cNvSpPr>
            <a:spLocks noChangeShapeType="1"/>
          </p:cNvSpPr>
          <p:nvPr/>
        </p:nvSpPr>
        <p:spPr bwMode="auto">
          <a:xfrm rot="2700000">
            <a:off x="2797969" y="5695156"/>
            <a:ext cx="882650" cy="1588"/>
          </a:xfrm>
          <a:prstGeom prst="line">
            <a:avLst/>
          </a:prstGeom>
          <a:noFill/>
          <a:ln w="28575">
            <a:solidFill>
              <a:schemeClr val="tx1"/>
            </a:solidFill>
            <a:round/>
            <a:headEnd/>
            <a:tailEnd/>
          </a:ln>
        </p:spPr>
        <p:txBody>
          <a:bodyPr/>
          <a:lstStyle/>
          <a:p>
            <a:endParaRPr lang="en-IN"/>
          </a:p>
        </p:txBody>
      </p:sp>
      <p:sp>
        <p:nvSpPr>
          <p:cNvPr id="14348" name="Line 12"/>
          <p:cNvSpPr>
            <a:spLocks noChangeShapeType="1"/>
          </p:cNvSpPr>
          <p:nvPr/>
        </p:nvSpPr>
        <p:spPr bwMode="auto">
          <a:xfrm flipV="1">
            <a:off x="2898775" y="2951163"/>
            <a:ext cx="0" cy="2646362"/>
          </a:xfrm>
          <a:prstGeom prst="line">
            <a:avLst/>
          </a:prstGeom>
          <a:noFill/>
          <a:ln w="3175">
            <a:solidFill>
              <a:schemeClr val="folHlink"/>
            </a:solidFill>
            <a:round/>
            <a:headEnd/>
            <a:tailEnd/>
          </a:ln>
        </p:spPr>
        <p:txBody>
          <a:bodyPr/>
          <a:lstStyle/>
          <a:p>
            <a:endParaRPr lang="en-IN"/>
          </a:p>
        </p:txBody>
      </p:sp>
      <p:sp>
        <p:nvSpPr>
          <p:cNvPr id="14349" name="Line 13"/>
          <p:cNvSpPr>
            <a:spLocks noChangeShapeType="1"/>
          </p:cNvSpPr>
          <p:nvPr/>
        </p:nvSpPr>
        <p:spPr bwMode="auto">
          <a:xfrm>
            <a:off x="1336675" y="2951163"/>
            <a:ext cx="2538413" cy="0"/>
          </a:xfrm>
          <a:prstGeom prst="line">
            <a:avLst/>
          </a:prstGeom>
          <a:noFill/>
          <a:ln w="3175">
            <a:solidFill>
              <a:schemeClr val="folHlink"/>
            </a:solidFill>
            <a:round/>
            <a:headEnd/>
            <a:tailEnd/>
          </a:ln>
        </p:spPr>
        <p:txBody>
          <a:bodyPr/>
          <a:lstStyle/>
          <a:p>
            <a:endParaRPr lang="en-IN"/>
          </a:p>
        </p:txBody>
      </p:sp>
      <p:sp>
        <p:nvSpPr>
          <p:cNvPr id="14350" name="Line 14"/>
          <p:cNvSpPr>
            <a:spLocks noChangeShapeType="1"/>
          </p:cNvSpPr>
          <p:nvPr/>
        </p:nvSpPr>
        <p:spPr bwMode="auto">
          <a:xfrm>
            <a:off x="1336675" y="5205413"/>
            <a:ext cx="2538413" cy="0"/>
          </a:xfrm>
          <a:prstGeom prst="line">
            <a:avLst/>
          </a:prstGeom>
          <a:noFill/>
          <a:ln w="9525">
            <a:solidFill>
              <a:schemeClr val="tx1"/>
            </a:solidFill>
            <a:round/>
            <a:headEnd/>
            <a:tailEnd/>
          </a:ln>
        </p:spPr>
        <p:txBody>
          <a:bodyPr/>
          <a:lstStyle/>
          <a:p>
            <a:endParaRPr lang="en-IN"/>
          </a:p>
        </p:txBody>
      </p:sp>
      <p:sp>
        <p:nvSpPr>
          <p:cNvPr id="14351" name="Line 15"/>
          <p:cNvSpPr>
            <a:spLocks noChangeShapeType="1"/>
          </p:cNvSpPr>
          <p:nvPr/>
        </p:nvSpPr>
        <p:spPr bwMode="auto">
          <a:xfrm>
            <a:off x="2117725" y="3514725"/>
            <a:ext cx="1757363" cy="0"/>
          </a:xfrm>
          <a:prstGeom prst="line">
            <a:avLst/>
          </a:prstGeom>
          <a:noFill/>
          <a:ln w="3175">
            <a:solidFill>
              <a:schemeClr val="folHlink"/>
            </a:solidFill>
            <a:round/>
            <a:headEnd/>
            <a:tailEnd/>
          </a:ln>
        </p:spPr>
        <p:txBody>
          <a:bodyPr/>
          <a:lstStyle/>
          <a:p>
            <a:endParaRPr lang="en-IN"/>
          </a:p>
        </p:txBody>
      </p:sp>
      <p:sp>
        <p:nvSpPr>
          <p:cNvPr id="14352" name="Line 16"/>
          <p:cNvSpPr>
            <a:spLocks noChangeShapeType="1"/>
          </p:cNvSpPr>
          <p:nvPr/>
        </p:nvSpPr>
        <p:spPr bwMode="auto">
          <a:xfrm>
            <a:off x="2898775" y="2951163"/>
            <a:ext cx="0" cy="2254250"/>
          </a:xfrm>
          <a:prstGeom prst="line">
            <a:avLst/>
          </a:prstGeom>
          <a:noFill/>
          <a:ln w="28575">
            <a:solidFill>
              <a:schemeClr val="tx1"/>
            </a:solidFill>
            <a:round/>
            <a:headEnd/>
            <a:tailEnd/>
          </a:ln>
        </p:spPr>
        <p:txBody>
          <a:bodyPr/>
          <a:lstStyle/>
          <a:p>
            <a:endParaRPr lang="en-IN"/>
          </a:p>
        </p:txBody>
      </p:sp>
      <p:sp>
        <p:nvSpPr>
          <p:cNvPr id="14353" name="Line 17"/>
          <p:cNvSpPr>
            <a:spLocks noChangeShapeType="1"/>
          </p:cNvSpPr>
          <p:nvPr/>
        </p:nvSpPr>
        <p:spPr bwMode="auto">
          <a:xfrm flipV="1">
            <a:off x="2898775" y="3538538"/>
            <a:ext cx="585788" cy="1666875"/>
          </a:xfrm>
          <a:prstGeom prst="line">
            <a:avLst/>
          </a:prstGeom>
          <a:noFill/>
          <a:ln w="28575">
            <a:solidFill>
              <a:schemeClr val="tx1"/>
            </a:solidFill>
            <a:round/>
            <a:headEnd/>
            <a:tailEnd/>
          </a:ln>
        </p:spPr>
        <p:txBody>
          <a:bodyPr/>
          <a:lstStyle/>
          <a:p>
            <a:endParaRPr lang="en-IN"/>
          </a:p>
        </p:txBody>
      </p:sp>
      <p:sp>
        <p:nvSpPr>
          <p:cNvPr id="14354" name="Line 18"/>
          <p:cNvSpPr>
            <a:spLocks noChangeShapeType="1"/>
          </p:cNvSpPr>
          <p:nvPr/>
        </p:nvSpPr>
        <p:spPr bwMode="auto">
          <a:xfrm flipH="1" flipV="1">
            <a:off x="2898775" y="2951163"/>
            <a:ext cx="585788" cy="587375"/>
          </a:xfrm>
          <a:prstGeom prst="line">
            <a:avLst/>
          </a:prstGeom>
          <a:noFill/>
          <a:ln w="28575">
            <a:solidFill>
              <a:schemeClr val="tx1"/>
            </a:solidFill>
            <a:round/>
            <a:headEnd/>
            <a:tailEnd/>
          </a:ln>
        </p:spPr>
        <p:txBody>
          <a:bodyPr/>
          <a:lstStyle/>
          <a:p>
            <a:endParaRPr lang="en-IN"/>
          </a:p>
        </p:txBody>
      </p:sp>
      <p:sp>
        <p:nvSpPr>
          <p:cNvPr id="14355" name="Line 19"/>
          <p:cNvSpPr>
            <a:spLocks noChangeShapeType="1"/>
          </p:cNvSpPr>
          <p:nvPr/>
        </p:nvSpPr>
        <p:spPr bwMode="auto">
          <a:xfrm rot="-3788652">
            <a:off x="4961732" y="3461543"/>
            <a:ext cx="0" cy="2246313"/>
          </a:xfrm>
          <a:prstGeom prst="line">
            <a:avLst/>
          </a:prstGeom>
          <a:noFill/>
          <a:ln w="28575">
            <a:solidFill>
              <a:schemeClr val="tx1"/>
            </a:solidFill>
            <a:round/>
            <a:headEnd/>
            <a:tailEnd/>
          </a:ln>
        </p:spPr>
        <p:txBody>
          <a:bodyPr/>
          <a:lstStyle/>
          <a:p>
            <a:endParaRPr lang="en-IN"/>
          </a:p>
        </p:txBody>
      </p:sp>
      <p:sp>
        <p:nvSpPr>
          <p:cNvPr id="14356" name="Line 20"/>
          <p:cNvSpPr>
            <a:spLocks noChangeShapeType="1"/>
          </p:cNvSpPr>
          <p:nvPr/>
        </p:nvSpPr>
        <p:spPr bwMode="auto">
          <a:xfrm rot="17811348" flipV="1">
            <a:off x="5062538" y="3625850"/>
            <a:ext cx="587375" cy="1660525"/>
          </a:xfrm>
          <a:prstGeom prst="line">
            <a:avLst/>
          </a:prstGeom>
          <a:noFill/>
          <a:ln w="28575">
            <a:solidFill>
              <a:schemeClr val="tx1"/>
            </a:solidFill>
            <a:round/>
            <a:headEnd/>
            <a:tailEnd/>
          </a:ln>
        </p:spPr>
        <p:txBody>
          <a:bodyPr/>
          <a:lstStyle/>
          <a:p>
            <a:endParaRPr lang="en-IN"/>
          </a:p>
        </p:txBody>
      </p:sp>
      <p:sp>
        <p:nvSpPr>
          <p:cNvPr id="14357" name="Line 21"/>
          <p:cNvSpPr>
            <a:spLocks noChangeShapeType="1"/>
          </p:cNvSpPr>
          <p:nvPr/>
        </p:nvSpPr>
        <p:spPr bwMode="auto">
          <a:xfrm rot="-3788652" flipH="1" flipV="1">
            <a:off x="4060825" y="3652838"/>
            <a:ext cx="588963" cy="585787"/>
          </a:xfrm>
          <a:prstGeom prst="line">
            <a:avLst/>
          </a:prstGeom>
          <a:noFill/>
          <a:ln w="28575">
            <a:solidFill>
              <a:schemeClr val="tx1"/>
            </a:solidFill>
            <a:round/>
            <a:headEnd/>
            <a:tailEnd/>
          </a:ln>
        </p:spPr>
        <p:txBody>
          <a:bodyPr/>
          <a:lstStyle/>
          <a:p>
            <a:endParaRPr lang="en-IN"/>
          </a:p>
        </p:txBody>
      </p:sp>
      <p:sp>
        <p:nvSpPr>
          <p:cNvPr id="14358" name="Line 22"/>
          <p:cNvSpPr>
            <a:spLocks noChangeShapeType="1"/>
          </p:cNvSpPr>
          <p:nvPr/>
        </p:nvSpPr>
        <p:spPr bwMode="auto">
          <a:xfrm>
            <a:off x="3973513" y="3930650"/>
            <a:ext cx="0" cy="1570038"/>
          </a:xfrm>
          <a:prstGeom prst="line">
            <a:avLst/>
          </a:prstGeom>
          <a:noFill/>
          <a:ln w="3175">
            <a:solidFill>
              <a:schemeClr val="folHlink"/>
            </a:solidFill>
            <a:round/>
            <a:headEnd/>
            <a:tailEnd/>
          </a:ln>
        </p:spPr>
        <p:txBody>
          <a:bodyPr/>
          <a:lstStyle/>
          <a:p>
            <a:endParaRPr lang="en-IN"/>
          </a:p>
        </p:txBody>
      </p:sp>
      <p:sp>
        <p:nvSpPr>
          <p:cNvPr id="14359" name="Line 23"/>
          <p:cNvSpPr>
            <a:spLocks noChangeShapeType="1"/>
          </p:cNvSpPr>
          <p:nvPr/>
        </p:nvSpPr>
        <p:spPr bwMode="auto">
          <a:xfrm>
            <a:off x="4754563" y="3636963"/>
            <a:ext cx="0" cy="2451100"/>
          </a:xfrm>
          <a:prstGeom prst="line">
            <a:avLst/>
          </a:prstGeom>
          <a:noFill/>
          <a:ln w="3175">
            <a:solidFill>
              <a:schemeClr val="folHlink"/>
            </a:solidFill>
            <a:round/>
            <a:headEnd/>
            <a:tailEnd/>
          </a:ln>
        </p:spPr>
        <p:txBody>
          <a:bodyPr/>
          <a:lstStyle/>
          <a:p>
            <a:endParaRPr lang="en-IN"/>
          </a:p>
        </p:txBody>
      </p:sp>
      <p:sp>
        <p:nvSpPr>
          <p:cNvPr id="14360" name="Line 24"/>
          <p:cNvSpPr>
            <a:spLocks noChangeShapeType="1"/>
          </p:cNvSpPr>
          <p:nvPr/>
        </p:nvSpPr>
        <p:spPr bwMode="auto">
          <a:xfrm>
            <a:off x="5975350" y="4714875"/>
            <a:ext cx="0" cy="981075"/>
          </a:xfrm>
          <a:prstGeom prst="line">
            <a:avLst/>
          </a:prstGeom>
          <a:noFill/>
          <a:ln w="3175">
            <a:solidFill>
              <a:schemeClr val="folHlink"/>
            </a:solidFill>
            <a:round/>
            <a:headEnd/>
            <a:tailEnd/>
          </a:ln>
        </p:spPr>
        <p:txBody>
          <a:bodyPr/>
          <a:lstStyle/>
          <a:p>
            <a:endParaRPr lang="en-IN"/>
          </a:p>
        </p:txBody>
      </p:sp>
      <p:sp>
        <p:nvSpPr>
          <p:cNvPr id="14361" name="Line 25"/>
          <p:cNvSpPr>
            <a:spLocks noChangeShapeType="1"/>
          </p:cNvSpPr>
          <p:nvPr/>
        </p:nvSpPr>
        <p:spPr bwMode="auto">
          <a:xfrm>
            <a:off x="3973513" y="5402263"/>
            <a:ext cx="781050" cy="587375"/>
          </a:xfrm>
          <a:prstGeom prst="line">
            <a:avLst/>
          </a:prstGeom>
          <a:noFill/>
          <a:ln w="28575">
            <a:solidFill>
              <a:schemeClr val="tx1"/>
            </a:solidFill>
            <a:round/>
            <a:headEnd/>
            <a:tailEnd/>
          </a:ln>
        </p:spPr>
        <p:txBody>
          <a:bodyPr/>
          <a:lstStyle/>
          <a:p>
            <a:endParaRPr lang="en-IN"/>
          </a:p>
        </p:txBody>
      </p:sp>
      <p:sp>
        <p:nvSpPr>
          <p:cNvPr id="14362" name="Line 26"/>
          <p:cNvSpPr>
            <a:spLocks noChangeShapeType="1"/>
          </p:cNvSpPr>
          <p:nvPr/>
        </p:nvSpPr>
        <p:spPr bwMode="auto">
          <a:xfrm flipV="1">
            <a:off x="4754563" y="5402263"/>
            <a:ext cx="1270000" cy="587375"/>
          </a:xfrm>
          <a:prstGeom prst="line">
            <a:avLst/>
          </a:prstGeom>
          <a:noFill/>
          <a:ln w="28575">
            <a:solidFill>
              <a:schemeClr val="tx1"/>
            </a:solidFill>
            <a:round/>
            <a:headEnd/>
            <a:tailEnd/>
          </a:ln>
        </p:spPr>
        <p:txBody>
          <a:bodyPr/>
          <a:lstStyle/>
          <a:p>
            <a:endParaRPr lang="en-IN"/>
          </a:p>
        </p:txBody>
      </p:sp>
      <p:sp>
        <p:nvSpPr>
          <p:cNvPr id="14363" name="Line 27"/>
          <p:cNvSpPr>
            <a:spLocks noChangeShapeType="1"/>
          </p:cNvSpPr>
          <p:nvPr/>
        </p:nvSpPr>
        <p:spPr bwMode="auto">
          <a:xfrm>
            <a:off x="3973513" y="5402263"/>
            <a:ext cx="2051050" cy="0"/>
          </a:xfrm>
          <a:prstGeom prst="line">
            <a:avLst/>
          </a:prstGeom>
          <a:noFill/>
          <a:ln w="28575">
            <a:solidFill>
              <a:schemeClr val="tx1"/>
            </a:solidFill>
            <a:round/>
            <a:headEnd/>
            <a:tailEnd/>
          </a:ln>
        </p:spPr>
        <p:txBody>
          <a:bodyPr/>
          <a:lstStyle/>
          <a:p>
            <a:endParaRPr lang="en-IN"/>
          </a:p>
        </p:txBody>
      </p:sp>
      <p:sp>
        <p:nvSpPr>
          <p:cNvPr id="14364" name="Line 28"/>
          <p:cNvSpPr>
            <a:spLocks noChangeShapeType="1"/>
          </p:cNvSpPr>
          <p:nvPr/>
        </p:nvSpPr>
        <p:spPr bwMode="auto">
          <a:xfrm>
            <a:off x="1336675" y="2951163"/>
            <a:ext cx="0" cy="2254250"/>
          </a:xfrm>
          <a:prstGeom prst="line">
            <a:avLst/>
          </a:prstGeom>
          <a:noFill/>
          <a:ln w="28575">
            <a:solidFill>
              <a:schemeClr val="tx1"/>
            </a:solidFill>
            <a:round/>
            <a:headEnd/>
            <a:tailEnd/>
          </a:ln>
        </p:spPr>
        <p:txBody>
          <a:bodyPr/>
          <a:lstStyle/>
          <a:p>
            <a:endParaRPr lang="en-IN"/>
          </a:p>
        </p:txBody>
      </p:sp>
      <p:sp>
        <p:nvSpPr>
          <p:cNvPr id="14365" name="Line 29"/>
          <p:cNvSpPr>
            <a:spLocks noChangeShapeType="1"/>
          </p:cNvSpPr>
          <p:nvPr/>
        </p:nvSpPr>
        <p:spPr bwMode="auto">
          <a:xfrm flipH="1">
            <a:off x="1336675" y="3440113"/>
            <a:ext cx="877888" cy="1765300"/>
          </a:xfrm>
          <a:prstGeom prst="line">
            <a:avLst/>
          </a:prstGeom>
          <a:noFill/>
          <a:ln w="28575">
            <a:solidFill>
              <a:schemeClr val="tx1"/>
            </a:solidFill>
            <a:round/>
            <a:headEnd/>
            <a:tailEnd/>
          </a:ln>
        </p:spPr>
        <p:txBody>
          <a:bodyPr/>
          <a:lstStyle/>
          <a:p>
            <a:endParaRPr lang="en-IN"/>
          </a:p>
        </p:txBody>
      </p:sp>
      <p:sp>
        <p:nvSpPr>
          <p:cNvPr id="14366" name="Line 30"/>
          <p:cNvSpPr>
            <a:spLocks noChangeShapeType="1"/>
          </p:cNvSpPr>
          <p:nvPr/>
        </p:nvSpPr>
        <p:spPr bwMode="auto">
          <a:xfrm>
            <a:off x="1336675" y="2951163"/>
            <a:ext cx="877888" cy="587375"/>
          </a:xfrm>
          <a:prstGeom prst="line">
            <a:avLst/>
          </a:prstGeom>
          <a:noFill/>
          <a:ln w="28575">
            <a:solidFill>
              <a:schemeClr val="tx1"/>
            </a:solidFill>
            <a:round/>
            <a:headEnd/>
            <a:tailEnd/>
          </a:ln>
        </p:spPr>
        <p:txBody>
          <a:bodyPr/>
          <a:lstStyle/>
          <a:p>
            <a:endParaRPr lang="en-IN"/>
          </a:p>
        </p:txBody>
      </p:sp>
      <p:sp>
        <p:nvSpPr>
          <p:cNvPr id="14367" name="Text Box 31"/>
          <p:cNvSpPr txBox="1">
            <a:spLocks noChangeArrowheads="1"/>
          </p:cNvSpPr>
          <p:nvPr/>
        </p:nvSpPr>
        <p:spPr bwMode="auto">
          <a:xfrm>
            <a:off x="3057525" y="5353050"/>
            <a:ext cx="525463" cy="276225"/>
          </a:xfrm>
          <a:prstGeom prst="rect">
            <a:avLst/>
          </a:prstGeom>
          <a:noFill/>
          <a:ln w="9525">
            <a:noFill/>
            <a:miter lim="800000"/>
            <a:headEnd/>
            <a:tailEnd/>
          </a:ln>
        </p:spPr>
        <p:txBody>
          <a:bodyPr>
            <a:spAutoFit/>
          </a:bodyPr>
          <a:lstStyle/>
          <a:p>
            <a:pPr>
              <a:spcBef>
                <a:spcPct val="50000"/>
              </a:spcBef>
            </a:pPr>
            <a:r>
              <a:rPr lang="en-US" sz="1200">
                <a:latin typeface="Times New Roman" pitchFamily="18" charset="0"/>
              </a:rPr>
              <a:t>45</a:t>
            </a:r>
            <a:r>
              <a:rPr lang="en-US" sz="1200" baseline="30000">
                <a:latin typeface="Times New Roman" pitchFamily="18" charset="0"/>
              </a:rPr>
              <a:t>0</a:t>
            </a:r>
          </a:p>
        </p:txBody>
      </p:sp>
      <p:sp>
        <p:nvSpPr>
          <p:cNvPr id="14368" name="Text Box 32"/>
          <p:cNvSpPr txBox="1">
            <a:spLocks noChangeArrowheads="1"/>
          </p:cNvSpPr>
          <p:nvPr/>
        </p:nvSpPr>
        <p:spPr bwMode="auto">
          <a:xfrm>
            <a:off x="2508250" y="2754313"/>
            <a:ext cx="377825" cy="304800"/>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sp>
        <p:nvSpPr>
          <p:cNvPr id="14369" name="Text Box 33"/>
          <p:cNvSpPr txBox="1">
            <a:spLocks noChangeArrowheads="1"/>
          </p:cNvSpPr>
          <p:nvPr/>
        </p:nvSpPr>
        <p:spPr bwMode="auto">
          <a:xfrm>
            <a:off x="2508250" y="4813300"/>
            <a:ext cx="388938" cy="304800"/>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14370" name="Text Box 34"/>
          <p:cNvSpPr txBox="1">
            <a:spLocks noChangeArrowheads="1"/>
          </p:cNvSpPr>
          <p:nvPr/>
        </p:nvSpPr>
        <p:spPr bwMode="auto">
          <a:xfrm>
            <a:off x="3387725" y="3244850"/>
            <a:ext cx="412750" cy="336550"/>
          </a:xfrm>
          <a:prstGeom prst="rect">
            <a:avLst/>
          </a:prstGeom>
          <a:noFill/>
          <a:ln w="9525">
            <a:noFill/>
            <a:miter lim="800000"/>
            <a:headEnd/>
            <a:tailEnd/>
          </a:ln>
        </p:spPr>
        <p:txBody>
          <a:bodyPr wrap="none">
            <a:spAutoFit/>
          </a:bodyPr>
          <a:lstStyle/>
          <a:p>
            <a:r>
              <a:rPr lang="en-US" sz="1600">
                <a:latin typeface="Times New Roman" pitchFamily="18" charset="0"/>
              </a:rPr>
              <a:t>c’</a:t>
            </a:r>
            <a:r>
              <a:rPr lang="en-US" sz="1600" baseline="-25000">
                <a:latin typeface="Times New Roman" pitchFamily="18" charset="0"/>
              </a:rPr>
              <a:t>1</a:t>
            </a:r>
          </a:p>
        </p:txBody>
      </p:sp>
      <p:sp>
        <p:nvSpPr>
          <p:cNvPr id="14371" name="Line 35"/>
          <p:cNvSpPr>
            <a:spLocks noChangeShapeType="1"/>
          </p:cNvSpPr>
          <p:nvPr/>
        </p:nvSpPr>
        <p:spPr bwMode="auto">
          <a:xfrm>
            <a:off x="3216275" y="6015038"/>
            <a:ext cx="2344738" cy="0"/>
          </a:xfrm>
          <a:prstGeom prst="line">
            <a:avLst/>
          </a:prstGeom>
          <a:noFill/>
          <a:ln w="3175">
            <a:solidFill>
              <a:schemeClr val="folHlink"/>
            </a:solidFill>
            <a:round/>
            <a:headEnd/>
            <a:tailEnd/>
          </a:ln>
        </p:spPr>
        <p:txBody>
          <a:bodyPr/>
          <a:lstStyle/>
          <a:p>
            <a:endParaRPr lang="en-IN"/>
          </a:p>
        </p:txBody>
      </p:sp>
      <p:sp>
        <p:nvSpPr>
          <p:cNvPr id="14372" name="Text Box 36"/>
          <p:cNvSpPr txBox="1">
            <a:spLocks noChangeArrowheads="1"/>
          </p:cNvSpPr>
          <p:nvPr/>
        </p:nvSpPr>
        <p:spPr bwMode="auto">
          <a:xfrm>
            <a:off x="2606675" y="5205413"/>
            <a:ext cx="263525" cy="304800"/>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14373" name="Text Box 37"/>
          <p:cNvSpPr txBox="1">
            <a:spLocks noChangeArrowheads="1"/>
          </p:cNvSpPr>
          <p:nvPr/>
        </p:nvSpPr>
        <p:spPr bwMode="auto">
          <a:xfrm>
            <a:off x="2141538" y="5502275"/>
            <a:ext cx="263525" cy="304800"/>
          </a:xfrm>
          <a:prstGeom prst="rect">
            <a:avLst/>
          </a:prstGeom>
          <a:noFill/>
          <a:ln w="9525">
            <a:noFill/>
            <a:miter lim="800000"/>
            <a:headEnd/>
            <a:tailEnd/>
          </a:ln>
        </p:spPr>
        <p:txBody>
          <a:bodyPr wrap="none">
            <a:spAutoFit/>
          </a:bodyPr>
          <a:lstStyle/>
          <a:p>
            <a:r>
              <a:rPr lang="en-US" sz="1400">
                <a:latin typeface="Times New Roman" pitchFamily="18" charset="0"/>
              </a:rPr>
              <a:t>c</a:t>
            </a:r>
          </a:p>
        </p:txBody>
      </p:sp>
      <p:sp>
        <p:nvSpPr>
          <p:cNvPr id="14374" name="Text Box 38"/>
          <p:cNvSpPr txBox="1">
            <a:spLocks noChangeArrowheads="1"/>
          </p:cNvSpPr>
          <p:nvPr/>
        </p:nvSpPr>
        <p:spPr bwMode="auto">
          <a:xfrm>
            <a:off x="1020763" y="2754313"/>
            <a:ext cx="412750" cy="304800"/>
          </a:xfrm>
          <a:prstGeom prst="rect">
            <a:avLst/>
          </a:prstGeom>
          <a:noFill/>
          <a:ln w="9525">
            <a:noFill/>
            <a:miter lim="800000"/>
            <a:headEnd/>
            <a:tailEnd/>
          </a:ln>
        </p:spPr>
        <p:txBody>
          <a:bodyPr>
            <a:spAutoFit/>
          </a:bodyPr>
          <a:lstStyle/>
          <a:p>
            <a:r>
              <a:rPr lang="en-US" sz="1400">
                <a:latin typeface="Times New Roman" pitchFamily="18" charset="0"/>
              </a:rPr>
              <a:t>a’</a:t>
            </a:r>
          </a:p>
        </p:txBody>
      </p:sp>
      <p:sp>
        <p:nvSpPr>
          <p:cNvPr id="14375" name="Text Box 39"/>
          <p:cNvSpPr txBox="1">
            <a:spLocks noChangeArrowheads="1"/>
          </p:cNvSpPr>
          <p:nvPr/>
        </p:nvSpPr>
        <p:spPr bwMode="auto">
          <a:xfrm>
            <a:off x="1068388" y="5462588"/>
            <a:ext cx="263525" cy="304800"/>
          </a:xfrm>
          <a:prstGeom prst="rect">
            <a:avLst/>
          </a:prstGeom>
          <a:noFill/>
          <a:ln w="9525">
            <a:noFill/>
            <a:miter lim="800000"/>
            <a:headEnd/>
            <a:tailEnd/>
          </a:ln>
        </p:spPr>
        <p:txBody>
          <a:bodyPr wrap="none">
            <a:spAutoFit/>
          </a:bodyPr>
          <a:lstStyle/>
          <a:p>
            <a:r>
              <a:rPr lang="en-US" sz="1400">
                <a:latin typeface="Times New Roman" pitchFamily="18" charset="0"/>
              </a:rPr>
              <a:t>a</a:t>
            </a:r>
          </a:p>
        </p:txBody>
      </p:sp>
      <p:sp>
        <p:nvSpPr>
          <p:cNvPr id="14376" name="Text Box 40"/>
          <p:cNvSpPr txBox="1">
            <a:spLocks noChangeArrowheads="1"/>
          </p:cNvSpPr>
          <p:nvPr/>
        </p:nvSpPr>
        <p:spPr bwMode="auto">
          <a:xfrm>
            <a:off x="5878513" y="5353050"/>
            <a:ext cx="422275" cy="304800"/>
          </a:xfrm>
          <a:prstGeom prst="rect">
            <a:avLst/>
          </a:prstGeom>
          <a:noFill/>
          <a:ln w="9525">
            <a:noFill/>
            <a:miter lim="800000"/>
            <a:headEnd/>
            <a:tailEnd/>
          </a:ln>
        </p:spPr>
        <p:txBody>
          <a:bodyPr>
            <a:spAutoFit/>
          </a:bodyPr>
          <a:lstStyle/>
          <a:p>
            <a:r>
              <a:rPr lang="en-US" sz="1400">
                <a:latin typeface="Times New Roman" pitchFamily="18" charset="0"/>
              </a:rPr>
              <a:t>b</a:t>
            </a:r>
            <a:r>
              <a:rPr lang="en-US" sz="1400" baseline="-25000">
                <a:latin typeface="Times New Roman" pitchFamily="18" charset="0"/>
              </a:rPr>
              <a:t>1</a:t>
            </a:r>
          </a:p>
        </p:txBody>
      </p:sp>
      <p:sp>
        <p:nvSpPr>
          <p:cNvPr id="14377" name="Text Box 41"/>
          <p:cNvSpPr txBox="1">
            <a:spLocks noChangeArrowheads="1"/>
          </p:cNvSpPr>
          <p:nvPr/>
        </p:nvSpPr>
        <p:spPr bwMode="auto">
          <a:xfrm>
            <a:off x="1006475" y="4911725"/>
            <a:ext cx="331788"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14378" name="Text Box 42"/>
          <p:cNvSpPr txBox="1">
            <a:spLocks noChangeArrowheads="1"/>
          </p:cNvSpPr>
          <p:nvPr/>
        </p:nvSpPr>
        <p:spPr bwMode="auto">
          <a:xfrm>
            <a:off x="1092200" y="5646738"/>
            <a:ext cx="273050"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14379" name="Text Box 43"/>
          <p:cNvSpPr txBox="1">
            <a:spLocks noChangeArrowheads="1"/>
          </p:cNvSpPr>
          <p:nvPr/>
        </p:nvSpPr>
        <p:spPr bwMode="auto">
          <a:xfrm>
            <a:off x="3752850" y="5291138"/>
            <a:ext cx="322263" cy="304800"/>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sp>
        <p:nvSpPr>
          <p:cNvPr id="14380" name="Text Box 44"/>
          <p:cNvSpPr txBox="1">
            <a:spLocks noChangeArrowheads="1"/>
          </p:cNvSpPr>
          <p:nvPr/>
        </p:nvSpPr>
        <p:spPr bwMode="auto">
          <a:xfrm>
            <a:off x="2740025" y="5353050"/>
            <a:ext cx="273050" cy="304800"/>
          </a:xfrm>
          <a:prstGeom prst="rect">
            <a:avLst/>
          </a:prstGeom>
          <a:noFill/>
          <a:ln w="9525">
            <a:noFill/>
            <a:miter lim="800000"/>
            <a:headEnd/>
            <a:tailEnd/>
          </a:ln>
        </p:spPr>
        <p:txBody>
          <a:bodyPr wrap="none">
            <a:spAutoFit/>
          </a:bodyPr>
          <a:lstStyle/>
          <a:p>
            <a:r>
              <a:rPr lang="en-US" sz="1400">
                <a:latin typeface="Times New Roman" pitchFamily="18" charset="0"/>
              </a:rPr>
              <a:t>b</a:t>
            </a:r>
          </a:p>
        </p:txBody>
      </p:sp>
      <p:sp>
        <p:nvSpPr>
          <p:cNvPr id="14381" name="Text Box 45"/>
          <p:cNvSpPr txBox="1">
            <a:spLocks noChangeArrowheads="1"/>
          </p:cNvSpPr>
          <p:nvPr/>
        </p:nvSpPr>
        <p:spPr bwMode="auto">
          <a:xfrm>
            <a:off x="3643313" y="3906838"/>
            <a:ext cx="379412" cy="304800"/>
          </a:xfrm>
          <a:prstGeom prst="rect">
            <a:avLst/>
          </a:prstGeom>
          <a:noFill/>
          <a:ln w="9525">
            <a:noFill/>
            <a:miter lim="800000"/>
            <a:headEnd/>
            <a:tailEnd/>
          </a:ln>
        </p:spPr>
        <p:txBody>
          <a:bodyPr wrap="none">
            <a:spAutoFit/>
          </a:bodyPr>
          <a:lstStyle/>
          <a:p>
            <a:r>
              <a:rPr lang="en-US" sz="1400">
                <a:latin typeface="Times New Roman" pitchFamily="18" charset="0"/>
              </a:rPr>
              <a:t>a’</a:t>
            </a:r>
            <a:r>
              <a:rPr lang="en-US" sz="1400" baseline="-25000">
                <a:latin typeface="Times New Roman" pitchFamily="18" charset="0"/>
              </a:rPr>
              <a:t>1</a:t>
            </a:r>
          </a:p>
        </p:txBody>
      </p:sp>
      <p:sp>
        <p:nvSpPr>
          <p:cNvPr id="14382" name="Text Box 46"/>
          <p:cNvSpPr txBox="1">
            <a:spLocks noChangeArrowheads="1"/>
          </p:cNvSpPr>
          <p:nvPr/>
        </p:nvSpPr>
        <p:spPr bwMode="auto">
          <a:xfrm>
            <a:off x="5829300" y="4714875"/>
            <a:ext cx="388938" cy="304800"/>
          </a:xfrm>
          <a:prstGeom prst="rect">
            <a:avLst/>
          </a:prstGeom>
          <a:noFill/>
          <a:ln w="9525">
            <a:noFill/>
            <a:miter lim="800000"/>
            <a:headEnd/>
            <a:tailEnd/>
          </a:ln>
        </p:spPr>
        <p:txBody>
          <a:bodyPr wrap="none">
            <a:spAutoFit/>
          </a:bodyPr>
          <a:lstStyle/>
          <a:p>
            <a:r>
              <a:rPr lang="en-US" sz="1400">
                <a:latin typeface="Times New Roman" pitchFamily="18" charset="0"/>
              </a:rPr>
              <a:t>b’</a:t>
            </a:r>
            <a:r>
              <a:rPr lang="en-US" sz="1400" baseline="-25000">
                <a:latin typeface="Times New Roman" pitchFamily="18" charset="0"/>
              </a:rPr>
              <a:t>1</a:t>
            </a:r>
          </a:p>
        </p:txBody>
      </p:sp>
      <p:sp>
        <p:nvSpPr>
          <p:cNvPr id="14383" name="Text Box 47"/>
          <p:cNvSpPr txBox="1">
            <a:spLocks noChangeArrowheads="1"/>
          </p:cNvSpPr>
          <p:nvPr/>
        </p:nvSpPr>
        <p:spPr bwMode="auto">
          <a:xfrm>
            <a:off x="4559300" y="3440113"/>
            <a:ext cx="482600" cy="338137"/>
          </a:xfrm>
          <a:prstGeom prst="rect">
            <a:avLst/>
          </a:prstGeom>
          <a:noFill/>
          <a:ln w="9525">
            <a:noFill/>
            <a:miter lim="800000"/>
            <a:headEnd/>
            <a:tailEnd/>
          </a:ln>
        </p:spPr>
        <p:txBody>
          <a:bodyPr wrap="none">
            <a:spAutoFit/>
          </a:bodyPr>
          <a:lstStyle/>
          <a:p>
            <a:r>
              <a:rPr lang="en-US" sz="1600">
                <a:latin typeface="Times New Roman" pitchFamily="18" charset="0"/>
              </a:rPr>
              <a:t>c’</a:t>
            </a:r>
            <a:r>
              <a:rPr lang="en-US" sz="1600" baseline="-25000">
                <a:latin typeface="Times New Roman" pitchFamily="18" charset="0"/>
              </a:rPr>
              <a:t>1  </a:t>
            </a:r>
          </a:p>
        </p:txBody>
      </p:sp>
      <p:sp>
        <p:nvSpPr>
          <p:cNvPr id="14384" name="Text Box 48"/>
          <p:cNvSpPr txBox="1">
            <a:spLocks noChangeArrowheads="1"/>
          </p:cNvSpPr>
          <p:nvPr/>
        </p:nvSpPr>
        <p:spPr bwMode="auto">
          <a:xfrm>
            <a:off x="2214563" y="3146425"/>
            <a:ext cx="342900" cy="336550"/>
          </a:xfrm>
          <a:prstGeom prst="rect">
            <a:avLst/>
          </a:prstGeom>
          <a:noFill/>
          <a:ln w="9525">
            <a:noFill/>
            <a:miter lim="800000"/>
            <a:headEnd/>
            <a:tailEnd/>
          </a:ln>
        </p:spPr>
        <p:txBody>
          <a:bodyPr wrap="none">
            <a:spAutoFit/>
          </a:bodyPr>
          <a:lstStyle/>
          <a:p>
            <a:r>
              <a:rPr lang="en-US" sz="1600">
                <a:latin typeface="Times New Roman" pitchFamily="18" charset="0"/>
              </a:rPr>
              <a:t>c’</a:t>
            </a:r>
            <a:endParaRPr lang="en-US" sz="1600" baseline="-25000">
              <a:latin typeface="Times New Roman" pitchFamily="18" charset="0"/>
            </a:endParaRPr>
          </a:p>
        </p:txBody>
      </p:sp>
      <p:sp>
        <p:nvSpPr>
          <p:cNvPr id="14385" name="Line 49"/>
          <p:cNvSpPr>
            <a:spLocks noChangeShapeType="1"/>
          </p:cNvSpPr>
          <p:nvPr/>
        </p:nvSpPr>
        <p:spPr bwMode="auto">
          <a:xfrm>
            <a:off x="3973513" y="4911725"/>
            <a:ext cx="0" cy="490538"/>
          </a:xfrm>
          <a:prstGeom prst="line">
            <a:avLst/>
          </a:prstGeom>
          <a:noFill/>
          <a:ln w="9525">
            <a:solidFill>
              <a:schemeClr val="tx1"/>
            </a:solidFill>
            <a:round/>
            <a:headEnd/>
            <a:tailEnd type="triangle" w="med" len="med"/>
          </a:ln>
        </p:spPr>
        <p:txBody>
          <a:bodyPr/>
          <a:lstStyle/>
          <a:p>
            <a:endParaRPr lang="en-IN"/>
          </a:p>
        </p:txBody>
      </p:sp>
      <p:sp>
        <p:nvSpPr>
          <p:cNvPr id="14386" name="Line 50"/>
          <p:cNvSpPr>
            <a:spLocks noChangeShapeType="1"/>
          </p:cNvSpPr>
          <p:nvPr/>
        </p:nvSpPr>
        <p:spPr bwMode="auto">
          <a:xfrm>
            <a:off x="3973513" y="4102100"/>
            <a:ext cx="0" cy="490538"/>
          </a:xfrm>
          <a:prstGeom prst="line">
            <a:avLst/>
          </a:prstGeom>
          <a:noFill/>
          <a:ln w="9525">
            <a:solidFill>
              <a:schemeClr val="tx1"/>
            </a:solidFill>
            <a:round/>
            <a:headEnd type="triangle" w="med" len="med"/>
            <a:tailEnd/>
          </a:ln>
        </p:spPr>
        <p:txBody>
          <a:bodyPr/>
          <a:lstStyle/>
          <a:p>
            <a:endParaRPr lang="en-IN"/>
          </a:p>
        </p:txBody>
      </p:sp>
      <p:sp>
        <p:nvSpPr>
          <p:cNvPr id="14387" name="Text Box 51"/>
          <p:cNvSpPr txBox="1">
            <a:spLocks noChangeArrowheads="1"/>
          </p:cNvSpPr>
          <p:nvPr/>
        </p:nvSpPr>
        <p:spPr bwMode="auto">
          <a:xfrm>
            <a:off x="3778250" y="4592638"/>
            <a:ext cx="487363" cy="246062"/>
          </a:xfrm>
          <a:prstGeom prst="rect">
            <a:avLst/>
          </a:prstGeom>
          <a:noFill/>
          <a:ln w="9525">
            <a:noFill/>
            <a:miter lim="800000"/>
            <a:headEnd/>
            <a:tailEnd/>
          </a:ln>
        </p:spPr>
        <p:txBody>
          <a:bodyPr>
            <a:spAutoFit/>
          </a:bodyPr>
          <a:lstStyle/>
          <a:p>
            <a:pPr>
              <a:spcBef>
                <a:spcPct val="50000"/>
              </a:spcBef>
            </a:pPr>
            <a:r>
              <a:rPr lang="en-US" sz="1000"/>
              <a:t>35</a:t>
            </a:r>
          </a:p>
        </p:txBody>
      </p:sp>
      <p:sp>
        <p:nvSpPr>
          <p:cNvPr id="14388" name="Line 52"/>
          <p:cNvSpPr>
            <a:spLocks noChangeShapeType="1"/>
          </p:cNvSpPr>
          <p:nvPr/>
        </p:nvSpPr>
        <p:spPr bwMode="auto">
          <a:xfrm>
            <a:off x="5926138" y="5095875"/>
            <a:ext cx="585787" cy="0"/>
          </a:xfrm>
          <a:prstGeom prst="line">
            <a:avLst/>
          </a:prstGeom>
          <a:noFill/>
          <a:ln w="9525">
            <a:solidFill>
              <a:schemeClr val="tx1"/>
            </a:solidFill>
            <a:round/>
            <a:headEnd/>
            <a:tailEnd/>
          </a:ln>
        </p:spPr>
        <p:txBody>
          <a:bodyPr/>
          <a:lstStyle/>
          <a:p>
            <a:endParaRPr lang="en-IN"/>
          </a:p>
        </p:txBody>
      </p:sp>
      <p:sp>
        <p:nvSpPr>
          <p:cNvPr id="14389" name="Line 53"/>
          <p:cNvSpPr>
            <a:spLocks noChangeShapeType="1"/>
          </p:cNvSpPr>
          <p:nvPr/>
        </p:nvSpPr>
        <p:spPr bwMode="auto">
          <a:xfrm>
            <a:off x="6316663" y="5376863"/>
            <a:ext cx="0" cy="490537"/>
          </a:xfrm>
          <a:prstGeom prst="line">
            <a:avLst/>
          </a:prstGeom>
          <a:noFill/>
          <a:ln w="9525">
            <a:solidFill>
              <a:schemeClr val="tx1"/>
            </a:solidFill>
            <a:round/>
            <a:headEnd type="triangle" w="med" len="med"/>
            <a:tailEnd/>
          </a:ln>
        </p:spPr>
        <p:txBody>
          <a:bodyPr/>
          <a:lstStyle/>
          <a:p>
            <a:endParaRPr lang="en-IN"/>
          </a:p>
        </p:txBody>
      </p:sp>
      <p:sp>
        <p:nvSpPr>
          <p:cNvPr id="14390" name="Line 54"/>
          <p:cNvSpPr>
            <a:spLocks noChangeShapeType="1"/>
          </p:cNvSpPr>
          <p:nvPr/>
        </p:nvSpPr>
        <p:spPr bwMode="auto">
          <a:xfrm>
            <a:off x="6316663" y="4605338"/>
            <a:ext cx="0" cy="490537"/>
          </a:xfrm>
          <a:prstGeom prst="line">
            <a:avLst/>
          </a:prstGeom>
          <a:noFill/>
          <a:ln w="9525">
            <a:solidFill>
              <a:schemeClr val="tx1"/>
            </a:solidFill>
            <a:round/>
            <a:headEnd/>
            <a:tailEnd type="triangle" w="med" len="med"/>
          </a:ln>
        </p:spPr>
        <p:txBody>
          <a:bodyPr/>
          <a:lstStyle/>
          <a:p>
            <a:endParaRPr lang="en-IN"/>
          </a:p>
        </p:txBody>
      </p:sp>
      <p:sp>
        <p:nvSpPr>
          <p:cNvPr id="14391" name="Text Box 55"/>
          <p:cNvSpPr txBox="1">
            <a:spLocks noChangeArrowheads="1"/>
          </p:cNvSpPr>
          <p:nvPr/>
        </p:nvSpPr>
        <p:spPr bwMode="auto">
          <a:xfrm>
            <a:off x="6102350" y="5060950"/>
            <a:ext cx="322263" cy="244475"/>
          </a:xfrm>
          <a:prstGeom prst="rect">
            <a:avLst/>
          </a:prstGeom>
          <a:noFill/>
          <a:ln w="9525">
            <a:noFill/>
            <a:miter lim="800000"/>
            <a:headEnd/>
            <a:tailEnd/>
          </a:ln>
        </p:spPr>
        <p:txBody>
          <a:bodyPr wrap="none">
            <a:spAutoFit/>
          </a:bodyPr>
          <a:lstStyle/>
          <a:p>
            <a:r>
              <a:rPr lang="en-US" sz="1000"/>
              <a:t>10</a:t>
            </a:r>
          </a:p>
        </p:txBody>
      </p:sp>
      <p:sp>
        <p:nvSpPr>
          <p:cNvPr id="14392" name="Text Box 56"/>
          <p:cNvSpPr txBox="1">
            <a:spLocks noChangeArrowheads="1"/>
          </p:cNvSpPr>
          <p:nvPr/>
        </p:nvSpPr>
        <p:spPr bwMode="auto">
          <a:xfrm>
            <a:off x="228600" y="76200"/>
            <a:ext cx="3657600" cy="2123658"/>
          </a:xfrm>
          <a:prstGeom prst="rect">
            <a:avLst/>
          </a:prstGeom>
          <a:noFill/>
          <a:ln w="9525">
            <a:noFill/>
            <a:miter lim="800000"/>
            <a:headEnd/>
            <a:tailEnd/>
          </a:ln>
        </p:spPr>
        <p:txBody>
          <a:bodyPr>
            <a:spAutoFit/>
          </a:bodyPr>
          <a:lstStyle/>
          <a:p>
            <a:r>
              <a:rPr lang="en-US" sz="1600" b="1" dirty="0">
                <a:solidFill>
                  <a:srgbClr val="FF3399"/>
                </a:solidFill>
              </a:rPr>
              <a:t>Problem 3:</a:t>
            </a:r>
          </a:p>
          <a:p>
            <a:r>
              <a:rPr lang="en-US" sz="1400" dirty="0"/>
              <a:t>A 30</a:t>
            </a:r>
            <a:r>
              <a:rPr lang="en-US" sz="1400" baseline="30000" dirty="0"/>
              <a:t>0</a:t>
            </a:r>
            <a:r>
              <a:rPr lang="en-US" sz="1400" dirty="0"/>
              <a:t> – 60</a:t>
            </a:r>
            <a:r>
              <a:rPr lang="en-US" sz="1400" baseline="30000" dirty="0"/>
              <a:t>0 </a:t>
            </a:r>
            <a:r>
              <a:rPr lang="en-US" sz="1400" dirty="0"/>
              <a:t> set square of longest side</a:t>
            </a:r>
          </a:p>
          <a:p>
            <a:r>
              <a:rPr lang="en-US" sz="1400" dirty="0" smtClean="0"/>
              <a:t>100 </a:t>
            </a:r>
            <a:r>
              <a:rPr lang="en-US" sz="1400" dirty="0"/>
              <a:t>mm long is in VP and it’s surface</a:t>
            </a:r>
          </a:p>
          <a:p>
            <a:r>
              <a:rPr lang="en-US" sz="1400" dirty="0"/>
              <a:t>45</a:t>
            </a:r>
            <a:r>
              <a:rPr lang="en-US" sz="1400" baseline="30000" dirty="0"/>
              <a:t>0 </a:t>
            </a:r>
            <a:r>
              <a:rPr lang="en-US" sz="1400" dirty="0"/>
              <a:t> inclined to VP. One end of longest</a:t>
            </a:r>
          </a:p>
          <a:p>
            <a:r>
              <a:rPr lang="en-US" sz="1400" dirty="0"/>
              <a:t>side is 10 mm and other end is 35 mm </a:t>
            </a:r>
          </a:p>
          <a:p>
            <a:r>
              <a:rPr lang="en-US" sz="1400" dirty="0"/>
              <a:t>above HP. Draw it’s projections</a:t>
            </a:r>
          </a:p>
          <a:p>
            <a:endParaRPr lang="en-US" sz="1400" b="1" dirty="0"/>
          </a:p>
          <a:p>
            <a:r>
              <a:rPr lang="en-US" sz="1600" b="1" dirty="0"/>
              <a:t>(Surface inclination directly given.</a:t>
            </a:r>
          </a:p>
          <a:p>
            <a:r>
              <a:rPr lang="en-US" sz="1600" b="1" dirty="0"/>
              <a:t>Side inclination indirectly given</a:t>
            </a:r>
            <a:r>
              <a:rPr lang="en-US" sz="1600" dirty="0"/>
              <a:t>)</a:t>
            </a:r>
          </a:p>
        </p:txBody>
      </p:sp>
      <p:sp>
        <p:nvSpPr>
          <p:cNvPr id="14393" name="Text Box 57"/>
          <p:cNvSpPr txBox="1">
            <a:spLocks noChangeArrowheads="1"/>
          </p:cNvSpPr>
          <p:nvPr/>
        </p:nvSpPr>
        <p:spPr bwMode="auto">
          <a:xfrm>
            <a:off x="3886200" y="0"/>
            <a:ext cx="4775200" cy="2078038"/>
          </a:xfrm>
          <a:prstGeom prst="rect">
            <a:avLst/>
          </a:prstGeom>
          <a:noFill/>
          <a:ln w="9525">
            <a:noFill/>
            <a:miter lim="800000"/>
            <a:headEnd/>
            <a:tailEnd/>
          </a:ln>
        </p:spPr>
        <p:txBody>
          <a:bodyPr>
            <a:spAutoFit/>
          </a:bodyPr>
          <a:lstStyle/>
          <a:p>
            <a:r>
              <a:rPr lang="en-US" sz="1600" u="sng"/>
              <a:t>Read problem and answer following questions</a:t>
            </a:r>
          </a:p>
          <a:p>
            <a:r>
              <a:rPr lang="en-US" sz="1600"/>
              <a:t>1 .Surface inclined to which plane? -------      VP</a:t>
            </a:r>
          </a:p>
          <a:p>
            <a:r>
              <a:rPr lang="en-US" sz="1600"/>
              <a:t>2. Assumption for initial position?    ------// to VP</a:t>
            </a:r>
          </a:p>
          <a:p>
            <a:r>
              <a:rPr lang="en-US" sz="1600"/>
              <a:t>3. So which view will show True shape? ---    FV</a:t>
            </a:r>
          </a:p>
          <a:p>
            <a:r>
              <a:rPr lang="en-US" sz="1600"/>
              <a:t>4. Which side will be vertical?   ------longest side.</a:t>
            </a:r>
          </a:p>
          <a:p>
            <a:pPr algn="ctr"/>
            <a:endParaRPr lang="en-US" sz="1600" b="1" i="1" u="sng"/>
          </a:p>
          <a:p>
            <a:pPr algn="ctr"/>
            <a:r>
              <a:rPr lang="en-US" sz="1600" b="1" i="1" u="sng"/>
              <a:t>Hence begin with FV, draw triangle above X-Y </a:t>
            </a:r>
          </a:p>
          <a:p>
            <a:pPr algn="ctr"/>
            <a:r>
              <a:rPr lang="en-US" sz="1600" b="1" i="1" u="sng"/>
              <a:t>keeping longest side vertical</a:t>
            </a:r>
            <a:r>
              <a:rPr lang="en-US" b="1" i="1" u="sng">
                <a:latin typeface="Times New Roman" pitchFamily="18" charset="0"/>
              </a:rPr>
              <a:t>.</a:t>
            </a:r>
            <a:endParaRPr lang="en-US" sz="2400" b="1" i="1" u="sng">
              <a:latin typeface="Times New Roman" pitchFamily="18" charset="0"/>
            </a:endParaRPr>
          </a:p>
        </p:txBody>
      </p:sp>
      <p:sp>
        <p:nvSpPr>
          <p:cNvPr id="14394" name="Line 58"/>
          <p:cNvSpPr>
            <a:spLocks noChangeShapeType="1"/>
          </p:cNvSpPr>
          <p:nvPr/>
        </p:nvSpPr>
        <p:spPr bwMode="auto">
          <a:xfrm>
            <a:off x="3581400" y="4105275"/>
            <a:ext cx="762000" cy="0"/>
          </a:xfrm>
          <a:prstGeom prst="line">
            <a:avLst/>
          </a:prstGeom>
          <a:noFill/>
          <a:ln w="9525">
            <a:solidFill>
              <a:schemeClr val="folHlink"/>
            </a:solidFill>
            <a:round/>
            <a:headEnd/>
            <a:tailEnd/>
          </a:ln>
        </p:spPr>
        <p:txBody>
          <a:bodyPr/>
          <a:lstStyle/>
          <a:p>
            <a:endParaRPr lang="en-IN"/>
          </a:p>
        </p:txBody>
      </p:sp>
      <p:sp>
        <p:nvSpPr>
          <p:cNvPr id="14395" name="Oval 59"/>
          <p:cNvSpPr>
            <a:spLocks noChangeArrowheads="1"/>
          </p:cNvSpPr>
          <p:nvPr/>
        </p:nvSpPr>
        <p:spPr bwMode="auto">
          <a:xfrm>
            <a:off x="3962400" y="40497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4396" name="Oval 60"/>
          <p:cNvSpPr>
            <a:spLocks noChangeArrowheads="1"/>
          </p:cNvSpPr>
          <p:nvPr/>
        </p:nvSpPr>
        <p:spPr bwMode="auto">
          <a:xfrm>
            <a:off x="5915025" y="5049838"/>
            <a:ext cx="76200" cy="76200"/>
          </a:xfrm>
          <a:prstGeom prst="ellipse">
            <a:avLst/>
          </a:prstGeom>
          <a:solidFill>
            <a:schemeClr val="accent1"/>
          </a:solidFill>
          <a:ln w="9525">
            <a:solidFill>
              <a:schemeClr val="tx1"/>
            </a:solidFill>
            <a:round/>
            <a:headEnd/>
            <a:tailEnd/>
          </a:ln>
        </p:spPr>
        <p:txBody>
          <a:bodyPr wrap="none" anchor="ctr"/>
          <a:lstStyle/>
          <a:p>
            <a:pPr algn="ctr"/>
            <a:r>
              <a:rPr lang="en-US" sz="1400"/>
              <a:t>    </a:t>
            </a:r>
          </a:p>
        </p:txBody>
      </p:sp>
      <p:grpSp>
        <p:nvGrpSpPr>
          <p:cNvPr id="2" name="Group 62"/>
          <p:cNvGrpSpPr>
            <a:grpSpLocks/>
          </p:cNvGrpSpPr>
          <p:nvPr/>
        </p:nvGrpSpPr>
        <p:grpSpPr bwMode="auto">
          <a:xfrm>
            <a:off x="8016875" y="6629400"/>
            <a:ext cx="1096963" cy="182563"/>
            <a:chOff x="5050" y="29"/>
            <a:chExt cx="691" cy="115"/>
          </a:xfrm>
        </p:grpSpPr>
        <p:sp>
          <p:nvSpPr>
            <p:cNvPr id="27711" name="AutoShape 63">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IN"/>
            </a:p>
          </p:txBody>
        </p:sp>
        <p:sp>
          <p:nvSpPr>
            <p:cNvPr id="27712" name="AutoShape 64">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IN"/>
            </a:p>
          </p:txBody>
        </p:sp>
        <p:sp>
          <p:nvSpPr>
            <p:cNvPr id="27713" name="AutoShape 65">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IN"/>
            </a:p>
          </p:txBody>
        </p:sp>
        <p:sp>
          <p:nvSpPr>
            <p:cNvPr id="27714" name="AutoShape 66">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IN"/>
            </a:p>
          </p:txBody>
        </p:sp>
        <p:sp>
          <p:nvSpPr>
            <p:cNvPr id="27715" name="AutoShape 67">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IN"/>
            </a:p>
          </p:txBody>
        </p:sp>
        <p:sp>
          <p:nvSpPr>
            <p:cNvPr id="27716" name="AutoShape 68">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92"/>
                                        </p:tgtEl>
                                        <p:attrNameLst>
                                          <p:attrName>style.visibility</p:attrName>
                                        </p:attrNameLst>
                                      </p:cBhvr>
                                      <p:to>
                                        <p:strVal val="visible"/>
                                      </p:to>
                                    </p:set>
                                    <p:anim calcmode="lin" valueType="num">
                                      <p:cBhvr additive="base">
                                        <p:cTn id="7" dur="500" fill="hold"/>
                                        <p:tgtEl>
                                          <p:spTgt spid="14392"/>
                                        </p:tgtEl>
                                        <p:attrNameLst>
                                          <p:attrName>ppt_x</p:attrName>
                                        </p:attrNameLst>
                                      </p:cBhvr>
                                      <p:tavLst>
                                        <p:tav tm="0">
                                          <p:val>
                                            <p:strVal val="0-#ppt_w/2"/>
                                          </p:val>
                                        </p:tav>
                                        <p:tav tm="100000">
                                          <p:val>
                                            <p:strVal val="#ppt_x"/>
                                          </p:val>
                                        </p:tav>
                                      </p:tavLst>
                                    </p:anim>
                                    <p:anim calcmode="lin" valueType="num">
                                      <p:cBhvr additive="base">
                                        <p:cTn id="8" dur="500" fill="hold"/>
                                        <p:tgtEl>
                                          <p:spTgt spid="143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93"/>
                                        </p:tgtEl>
                                        <p:attrNameLst>
                                          <p:attrName>style.visibility</p:attrName>
                                        </p:attrNameLst>
                                      </p:cBhvr>
                                      <p:to>
                                        <p:strVal val="visible"/>
                                      </p:to>
                                    </p:set>
                                    <p:anim calcmode="lin" valueType="num">
                                      <p:cBhvr additive="base">
                                        <p:cTn id="13" dur="500" fill="hold"/>
                                        <p:tgtEl>
                                          <p:spTgt spid="14393"/>
                                        </p:tgtEl>
                                        <p:attrNameLst>
                                          <p:attrName>ppt_x</p:attrName>
                                        </p:attrNameLst>
                                      </p:cBhvr>
                                      <p:tavLst>
                                        <p:tav tm="0">
                                          <p:val>
                                            <p:strVal val="0-#ppt_w/2"/>
                                          </p:val>
                                        </p:tav>
                                        <p:tav tm="100000">
                                          <p:val>
                                            <p:strVal val="#ppt_x"/>
                                          </p:val>
                                        </p:tav>
                                      </p:tavLst>
                                    </p:anim>
                                    <p:anim calcmode="lin" valueType="num">
                                      <p:cBhvr additive="base">
                                        <p:cTn id="14" dur="500" fill="hold"/>
                                        <p:tgtEl>
                                          <p:spTgt spid="1439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4341"/>
                                        </p:tgtEl>
                                        <p:attrNameLst>
                                          <p:attrName>style.visibility</p:attrName>
                                        </p:attrNameLst>
                                      </p:cBhvr>
                                      <p:to>
                                        <p:strVal val="visible"/>
                                      </p:to>
                                    </p:set>
                                    <p:anim calcmode="lin" valueType="num">
                                      <p:cBhvr>
                                        <p:cTn id="19" dur="500" fill="hold"/>
                                        <p:tgtEl>
                                          <p:spTgt spid="14341"/>
                                        </p:tgtEl>
                                        <p:attrNameLst>
                                          <p:attrName>ppt_w</p:attrName>
                                        </p:attrNameLst>
                                      </p:cBhvr>
                                      <p:tavLst>
                                        <p:tav tm="0">
                                          <p:val>
                                            <p:fltVal val="0"/>
                                          </p:val>
                                        </p:tav>
                                        <p:tav tm="100000">
                                          <p:val>
                                            <p:strVal val="#ppt_w"/>
                                          </p:val>
                                        </p:tav>
                                      </p:tavLst>
                                    </p:anim>
                                    <p:anim calcmode="lin" valueType="num">
                                      <p:cBhvr>
                                        <p:cTn id="20" dur="500" fill="hold"/>
                                        <p:tgtEl>
                                          <p:spTgt spid="1434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4342"/>
                                        </p:tgtEl>
                                        <p:attrNameLst>
                                          <p:attrName>style.visibility</p:attrName>
                                        </p:attrNameLst>
                                      </p:cBhvr>
                                      <p:to>
                                        <p:strVal val="visible"/>
                                      </p:to>
                                    </p:set>
                                    <p:anim calcmode="lin" valueType="num">
                                      <p:cBhvr>
                                        <p:cTn id="25" dur="500" fill="hold"/>
                                        <p:tgtEl>
                                          <p:spTgt spid="14342"/>
                                        </p:tgtEl>
                                        <p:attrNameLst>
                                          <p:attrName>ppt_w</p:attrName>
                                        </p:attrNameLst>
                                      </p:cBhvr>
                                      <p:tavLst>
                                        <p:tav tm="0">
                                          <p:val>
                                            <p:fltVal val="0"/>
                                          </p:val>
                                        </p:tav>
                                        <p:tav tm="100000">
                                          <p:val>
                                            <p:strVal val="#ppt_w"/>
                                          </p:val>
                                        </p:tav>
                                      </p:tavLst>
                                    </p:anim>
                                    <p:anim calcmode="lin" valueType="num">
                                      <p:cBhvr>
                                        <p:cTn id="26" dur="500" fill="hold"/>
                                        <p:tgtEl>
                                          <p:spTgt spid="1434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4343"/>
                                        </p:tgtEl>
                                        <p:attrNameLst>
                                          <p:attrName>style.visibility</p:attrName>
                                        </p:attrNameLst>
                                      </p:cBhvr>
                                      <p:to>
                                        <p:strVal val="visible"/>
                                      </p:to>
                                    </p:set>
                                    <p:anim calcmode="lin" valueType="num">
                                      <p:cBhvr>
                                        <p:cTn id="31" dur="500" fill="hold"/>
                                        <p:tgtEl>
                                          <p:spTgt spid="14343"/>
                                        </p:tgtEl>
                                        <p:attrNameLst>
                                          <p:attrName>ppt_w</p:attrName>
                                        </p:attrNameLst>
                                      </p:cBhvr>
                                      <p:tavLst>
                                        <p:tav tm="0">
                                          <p:val>
                                            <p:fltVal val="0"/>
                                          </p:val>
                                        </p:tav>
                                        <p:tav tm="100000">
                                          <p:val>
                                            <p:strVal val="#ppt_w"/>
                                          </p:val>
                                        </p:tav>
                                      </p:tavLst>
                                    </p:anim>
                                    <p:anim calcmode="lin" valueType="num">
                                      <p:cBhvr>
                                        <p:cTn id="32" dur="500" fill="hold"/>
                                        <p:tgtEl>
                                          <p:spTgt spid="14343"/>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4364"/>
                                        </p:tgtEl>
                                        <p:attrNameLst>
                                          <p:attrName>style.visibility</p:attrName>
                                        </p:attrNameLst>
                                      </p:cBhvr>
                                      <p:to>
                                        <p:strVal val="visible"/>
                                      </p:to>
                                    </p:set>
                                    <p:anim calcmode="lin" valueType="num">
                                      <p:cBhvr>
                                        <p:cTn id="37" dur="500" fill="hold"/>
                                        <p:tgtEl>
                                          <p:spTgt spid="14364"/>
                                        </p:tgtEl>
                                        <p:attrNameLst>
                                          <p:attrName>ppt_w</p:attrName>
                                        </p:attrNameLst>
                                      </p:cBhvr>
                                      <p:tavLst>
                                        <p:tav tm="0">
                                          <p:val>
                                            <p:fltVal val="0"/>
                                          </p:val>
                                        </p:tav>
                                        <p:tav tm="100000">
                                          <p:val>
                                            <p:strVal val="#ppt_w"/>
                                          </p:val>
                                        </p:tav>
                                      </p:tavLst>
                                    </p:anim>
                                    <p:anim calcmode="lin" valueType="num">
                                      <p:cBhvr>
                                        <p:cTn id="38" dur="500" fill="hold"/>
                                        <p:tgtEl>
                                          <p:spTgt spid="1436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4365"/>
                                        </p:tgtEl>
                                        <p:attrNameLst>
                                          <p:attrName>style.visibility</p:attrName>
                                        </p:attrNameLst>
                                      </p:cBhvr>
                                      <p:to>
                                        <p:strVal val="visible"/>
                                      </p:to>
                                    </p:set>
                                    <p:anim calcmode="lin" valueType="num">
                                      <p:cBhvr>
                                        <p:cTn id="43" dur="500" fill="hold"/>
                                        <p:tgtEl>
                                          <p:spTgt spid="14365"/>
                                        </p:tgtEl>
                                        <p:attrNameLst>
                                          <p:attrName>ppt_w</p:attrName>
                                        </p:attrNameLst>
                                      </p:cBhvr>
                                      <p:tavLst>
                                        <p:tav tm="0">
                                          <p:val>
                                            <p:fltVal val="0"/>
                                          </p:val>
                                        </p:tav>
                                        <p:tav tm="100000">
                                          <p:val>
                                            <p:strVal val="#ppt_w"/>
                                          </p:val>
                                        </p:tav>
                                      </p:tavLst>
                                    </p:anim>
                                    <p:anim calcmode="lin" valueType="num">
                                      <p:cBhvr>
                                        <p:cTn id="44" dur="500" fill="hold"/>
                                        <p:tgtEl>
                                          <p:spTgt spid="14365"/>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4366"/>
                                        </p:tgtEl>
                                        <p:attrNameLst>
                                          <p:attrName>style.visibility</p:attrName>
                                        </p:attrNameLst>
                                      </p:cBhvr>
                                      <p:to>
                                        <p:strVal val="visible"/>
                                      </p:to>
                                    </p:set>
                                    <p:anim calcmode="lin" valueType="num">
                                      <p:cBhvr>
                                        <p:cTn id="49" dur="500" fill="hold"/>
                                        <p:tgtEl>
                                          <p:spTgt spid="14366"/>
                                        </p:tgtEl>
                                        <p:attrNameLst>
                                          <p:attrName>ppt_w</p:attrName>
                                        </p:attrNameLst>
                                      </p:cBhvr>
                                      <p:tavLst>
                                        <p:tav tm="0">
                                          <p:val>
                                            <p:fltVal val="0"/>
                                          </p:val>
                                        </p:tav>
                                        <p:tav tm="100000">
                                          <p:val>
                                            <p:strVal val="#ppt_w"/>
                                          </p:val>
                                        </p:tav>
                                      </p:tavLst>
                                    </p:anim>
                                    <p:anim calcmode="lin" valueType="num">
                                      <p:cBhvr>
                                        <p:cTn id="50" dur="500" fill="hold"/>
                                        <p:tgtEl>
                                          <p:spTgt spid="14366"/>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4374"/>
                                        </p:tgtEl>
                                        <p:attrNameLst>
                                          <p:attrName>style.visibility</p:attrName>
                                        </p:attrNameLst>
                                      </p:cBhvr>
                                      <p:to>
                                        <p:strVal val="visible"/>
                                      </p:to>
                                    </p:set>
                                    <p:anim calcmode="lin" valueType="num">
                                      <p:cBhvr>
                                        <p:cTn id="55" dur="500" fill="hold"/>
                                        <p:tgtEl>
                                          <p:spTgt spid="14374"/>
                                        </p:tgtEl>
                                        <p:attrNameLst>
                                          <p:attrName>ppt_w</p:attrName>
                                        </p:attrNameLst>
                                      </p:cBhvr>
                                      <p:tavLst>
                                        <p:tav tm="0">
                                          <p:val>
                                            <p:fltVal val="0"/>
                                          </p:val>
                                        </p:tav>
                                        <p:tav tm="100000">
                                          <p:val>
                                            <p:strVal val="#ppt_w"/>
                                          </p:val>
                                        </p:tav>
                                      </p:tavLst>
                                    </p:anim>
                                    <p:anim calcmode="lin" valueType="num">
                                      <p:cBhvr>
                                        <p:cTn id="56" dur="500" fill="hold"/>
                                        <p:tgtEl>
                                          <p:spTgt spid="1437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4377"/>
                                        </p:tgtEl>
                                        <p:attrNameLst>
                                          <p:attrName>style.visibility</p:attrName>
                                        </p:attrNameLst>
                                      </p:cBhvr>
                                      <p:to>
                                        <p:strVal val="visible"/>
                                      </p:to>
                                    </p:set>
                                    <p:anim calcmode="lin" valueType="num">
                                      <p:cBhvr>
                                        <p:cTn id="61" dur="500" fill="hold"/>
                                        <p:tgtEl>
                                          <p:spTgt spid="14377"/>
                                        </p:tgtEl>
                                        <p:attrNameLst>
                                          <p:attrName>ppt_w</p:attrName>
                                        </p:attrNameLst>
                                      </p:cBhvr>
                                      <p:tavLst>
                                        <p:tav tm="0">
                                          <p:val>
                                            <p:fltVal val="0"/>
                                          </p:val>
                                        </p:tav>
                                        <p:tav tm="100000">
                                          <p:val>
                                            <p:strVal val="#ppt_w"/>
                                          </p:val>
                                        </p:tav>
                                      </p:tavLst>
                                    </p:anim>
                                    <p:anim calcmode="lin" valueType="num">
                                      <p:cBhvr>
                                        <p:cTn id="62" dur="500" fill="hold"/>
                                        <p:tgtEl>
                                          <p:spTgt spid="14377"/>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4384"/>
                                        </p:tgtEl>
                                        <p:attrNameLst>
                                          <p:attrName>style.visibility</p:attrName>
                                        </p:attrNameLst>
                                      </p:cBhvr>
                                      <p:to>
                                        <p:strVal val="visible"/>
                                      </p:to>
                                    </p:set>
                                    <p:anim calcmode="lin" valueType="num">
                                      <p:cBhvr>
                                        <p:cTn id="67" dur="500" fill="hold"/>
                                        <p:tgtEl>
                                          <p:spTgt spid="14384"/>
                                        </p:tgtEl>
                                        <p:attrNameLst>
                                          <p:attrName>ppt_w</p:attrName>
                                        </p:attrNameLst>
                                      </p:cBhvr>
                                      <p:tavLst>
                                        <p:tav tm="0">
                                          <p:val>
                                            <p:fltVal val="0"/>
                                          </p:val>
                                        </p:tav>
                                        <p:tav tm="100000">
                                          <p:val>
                                            <p:strVal val="#ppt_w"/>
                                          </p:val>
                                        </p:tav>
                                      </p:tavLst>
                                    </p:anim>
                                    <p:anim calcmode="lin" valueType="num">
                                      <p:cBhvr>
                                        <p:cTn id="68" dur="500" fill="hold"/>
                                        <p:tgtEl>
                                          <p:spTgt spid="1438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grpId="0" nodeType="clickEffect">
                                  <p:stCondLst>
                                    <p:cond delay="0"/>
                                  </p:stCondLst>
                                  <p:childTnLst>
                                    <p:set>
                                      <p:cBhvr>
                                        <p:cTn id="72" dur="1" fill="hold">
                                          <p:stCondLst>
                                            <p:cond delay="0"/>
                                          </p:stCondLst>
                                        </p:cTn>
                                        <p:tgtEl>
                                          <p:spTgt spid="14345"/>
                                        </p:tgtEl>
                                        <p:attrNameLst>
                                          <p:attrName>style.visibility</p:attrName>
                                        </p:attrNameLst>
                                      </p:cBhvr>
                                      <p:to>
                                        <p:strVal val="visible"/>
                                      </p:to>
                                    </p:set>
                                    <p:anim calcmode="lin" valueType="num">
                                      <p:cBhvr>
                                        <p:cTn id="73" dur="500" fill="hold"/>
                                        <p:tgtEl>
                                          <p:spTgt spid="14345"/>
                                        </p:tgtEl>
                                        <p:attrNameLst>
                                          <p:attrName>ppt_x</p:attrName>
                                        </p:attrNameLst>
                                      </p:cBhvr>
                                      <p:tavLst>
                                        <p:tav tm="0">
                                          <p:val>
                                            <p:strVal val="#ppt_x"/>
                                          </p:val>
                                        </p:tav>
                                        <p:tav tm="100000">
                                          <p:val>
                                            <p:strVal val="#ppt_x"/>
                                          </p:val>
                                        </p:tav>
                                      </p:tavLst>
                                    </p:anim>
                                    <p:anim calcmode="lin" valueType="num">
                                      <p:cBhvr>
                                        <p:cTn id="74" dur="500" fill="hold"/>
                                        <p:tgtEl>
                                          <p:spTgt spid="14345"/>
                                        </p:tgtEl>
                                        <p:attrNameLst>
                                          <p:attrName>ppt_y</p:attrName>
                                        </p:attrNameLst>
                                      </p:cBhvr>
                                      <p:tavLst>
                                        <p:tav tm="0">
                                          <p:val>
                                            <p:strVal val="#ppt_y-#ppt_h/2"/>
                                          </p:val>
                                        </p:tav>
                                        <p:tav tm="100000">
                                          <p:val>
                                            <p:strVal val="#ppt_y"/>
                                          </p:val>
                                        </p:tav>
                                      </p:tavLst>
                                    </p:anim>
                                    <p:anim calcmode="lin" valueType="num">
                                      <p:cBhvr>
                                        <p:cTn id="75" dur="500" fill="hold"/>
                                        <p:tgtEl>
                                          <p:spTgt spid="14345"/>
                                        </p:tgtEl>
                                        <p:attrNameLst>
                                          <p:attrName>ppt_w</p:attrName>
                                        </p:attrNameLst>
                                      </p:cBhvr>
                                      <p:tavLst>
                                        <p:tav tm="0">
                                          <p:val>
                                            <p:strVal val="#ppt_w"/>
                                          </p:val>
                                        </p:tav>
                                        <p:tav tm="100000">
                                          <p:val>
                                            <p:strVal val="#ppt_w"/>
                                          </p:val>
                                        </p:tav>
                                      </p:tavLst>
                                    </p:anim>
                                    <p:anim calcmode="lin" valueType="num">
                                      <p:cBhvr>
                                        <p:cTn id="76" dur="500" fill="hold"/>
                                        <p:tgtEl>
                                          <p:spTgt spid="14345"/>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grpId="0" nodeType="clickEffect">
                                  <p:stCondLst>
                                    <p:cond delay="0"/>
                                  </p:stCondLst>
                                  <p:childTnLst>
                                    <p:set>
                                      <p:cBhvr>
                                        <p:cTn id="80" dur="1" fill="hold">
                                          <p:stCondLst>
                                            <p:cond delay="0"/>
                                          </p:stCondLst>
                                        </p:cTn>
                                        <p:tgtEl>
                                          <p:spTgt spid="14344"/>
                                        </p:tgtEl>
                                        <p:attrNameLst>
                                          <p:attrName>style.visibility</p:attrName>
                                        </p:attrNameLst>
                                      </p:cBhvr>
                                      <p:to>
                                        <p:strVal val="visible"/>
                                      </p:to>
                                    </p:set>
                                    <p:anim calcmode="lin" valueType="num">
                                      <p:cBhvr>
                                        <p:cTn id="81" dur="500" fill="hold"/>
                                        <p:tgtEl>
                                          <p:spTgt spid="14344"/>
                                        </p:tgtEl>
                                        <p:attrNameLst>
                                          <p:attrName>ppt_x</p:attrName>
                                        </p:attrNameLst>
                                      </p:cBhvr>
                                      <p:tavLst>
                                        <p:tav tm="0">
                                          <p:val>
                                            <p:strVal val="#ppt_x"/>
                                          </p:val>
                                        </p:tav>
                                        <p:tav tm="100000">
                                          <p:val>
                                            <p:strVal val="#ppt_x"/>
                                          </p:val>
                                        </p:tav>
                                      </p:tavLst>
                                    </p:anim>
                                    <p:anim calcmode="lin" valueType="num">
                                      <p:cBhvr>
                                        <p:cTn id="82" dur="500" fill="hold"/>
                                        <p:tgtEl>
                                          <p:spTgt spid="14344"/>
                                        </p:tgtEl>
                                        <p:attrNameLst>
                                          <p:attrName>ppt_y</p:attrName>
                                        </p:attrNameLst>
                                      </p:cBhvr>
                                      <p:tavLst>
                                        <p:tav tm="0">
                                          <p:val>
                                            <p:strVal val="#ppt_y-#ppt_h/2"/>
                                          </p:val>
                                        </p:tav>
                                        <p:tav tm="100000">
                                          <p:val>
                                            <p:strVal val="#ppt_y"/>
                                          </p:val>
                                        </p:tav>
                                      </p:tavLst>
                                    </p:anim>
                                    <p:anim calcmode="lin" valueType="num">
                                      <p:cBhvr>
                                        <p:cTn id="83" dur="500" fill="hold"/>
                                        <p:tgtEl>
                                          <p:spTgt spid="14344"/>
                                        </p:tgtEl>
                                        <p:attrNameLst>
                                          <p:attrName>ppt_w</p:attrName>
                                        </p:attrNameLst>
                                      </p:cBhvr>
                                      <p:tavLst>
                                        <p:tav tm="0">
                                          <p:val>
                                            <p:strVal val="#ppt_w"/>
                                          </p:val>
                                        </p:tav>
                                        <p:tav tm="100000">
                                          <p:val>
                                            <p:strVal val="#ppt_w"/>
                                          </p:val>
                                        </p:tav>
                                      </p:tavLst>
                                    </p:anim>
                                    <p:anim calcmode="lin" valueType="num">
                                      <p:cBhvr>
                                        <p:cTn id="84" dur="500" fill="hold"/>
                                        <p:tgtEl>
                                          <p:spTgt spid="14344"/>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grpId="0" nodeType="clickEffect">
                                  <p:stCondLst>
                                    <p:cond delay="0"/>
                                  </p:stCondLst>
                                  <p:childTnLst>
                                    <p:set>
                                      <p:cBhvr>
                                        <p:cTn id="88" dur="1" fill="hold">
                                          <p:stCondLst>
                                            <p:cond delay="0"/>
                                          </p:stCondLst>
                                        </p:cTn>
                                        <p:tgtEl>
                                          <p:spTgt spid="14346"/>
                                        </p:tgtEl>
                                        <p:attrNameLst>
                                          <p:attrName>style.visibility</p:attrName>
                                        </p:attrNameLst>
                                      </p:cBhvr>
                                      <p:to>
                                        <p:strVal val="visible"/>
                                      </p:to>
                                    </p:set>
                                    <p:anim calcmode="lin" valueType="num">
                                      <p:cBhvr>
                                        <p:cTn id="89" dur="500" fill="hold"/>
                                        <p:tgtEl>
                                          <p:spTgt spid="14346"/>
                                        </p:tgtEl>
                                        <p:attrNameLst>
                                          <p:attrName>ppt_x</p:attrName>
                                        </p:attrNameLst>
                                      </p:cBhvr>
                                      <p:tavLst>
                                        <p:tav tm="0">
                                          <p:val>
                                            <p:strVal val="#ppt_x-#ppt_w/2"/>
                                          </p:val>
                                        </p:tav>
                                        <p:tav tm="100000">
                                          <p:val>
                                            <p:strVal val="#ppt_x"/>
                                          </p:val>
                                        </p:tav>
                                      </p:tavLst>
                                    </p:anim>
                                    <p:anim calcmode="lin" valueType="num">
                                      <p:cBhvr>
                                        <p:cTn id="90" dur="500" fill="hold"/>
                                        <p:tgtEl>
                                          <p:spTgt spid="14346"/>
                                        </p:tgtEl>
                                        <p:attrNameLst>
                                          <p:attrName>ppt_y</p:attrName>
                                        </p:attrNameLst>
                                      </p:cBhvr>
                                      <p:tavLst>
                                        <p:tav tm="0">
                                          <p:val>
                                            <p:strVal val="#ppt_y"/>
                                          </p:val>
                                        </p:tav>
                                        <p:tav tm="100000">
                                          <p:val>
                                            <p:strVal val="#ppt_y"/>
                                          </p:val>
                                        </p:tav>
                                      </p:tavLst>
                                    </p:anim>
                                    <p:anim calcmode="lin" valueType="num">
                                      <p:cBhvr>
                                        <p:cTn id="91" dur="500" fill="hold"/>
                                        <p:tgtEl>
                                          <p:spTgt spid="14346"/>
                                        </p:tgtEl>
                                        <p:attrNameLst>
                                          <p:attrName>ppt_w</p:attrName>
                                        </p:attrNameLst>
                                      </p:cBhvr>
                                      <p:tavLst>
                                        <p:tav tm="0">
                                          <p:val>
                                            <p:fltVal val="0"/>
                                          </p:val>
                                        </p:tav>
                                        <p:tav tm="100000">
                                          <p:val>
                                            <p:strVal val="#ppt_w"/>
                                          </p:val>
                                        </p:tav>
                                      </p:tavLst>
                                    </p:anim>
                                    <p:anim calcmode="lin" valueType="num">
                                      <p:cBhvr>
                                        <p:cTn id="92" dur="500" fill="hold"/>
                                        <p:tgtEl>
                                          <p:spTgt spid="14346"/>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14375"/>
                                        </p:tgtEl>
                                        <p:attrNameLst>
                                          <p:attrName>style.visibility</p:attrName>
                                        </p:attrNameLst>
                                      </p:cBhvr>
                                      <p:to>
                                        <p:strVal val="visible"/>
                                      </p:to>
                                    </p:set>
                                    <p:anim calcmode="lin" valueType="num">
                                      <p:cBhvr>
                                        <p:cTn id="97" dur="500" fill="hold"/>
                                        <p:tgtEl>
                                          <p:spTgt spid="14375"/>
                                        </p:tgtEl>
                                        <p:attrNameLst>
                                          <p:attrName>ppt_w</p:attrName>
                                        </p:attrNameLst>
                                      </p:cBhvr>
                                      <p:tavLst>
                                        <p:tav tm="0">
                                          <p:val>
                                            <p:fltVal val="0"/>
                                          </p:val>
                                        </p:tav>
                                        <p:tav tm="100000">
                                          <p:val>
                                            <p:strVal val="#ppt_w"/>
                                          </p:val>
                                        </p:tav>
                                      </p:tavLst>
                                    </p:anim>
                                    <p:anim calcmode="lin" valueType="num">
                                      <p:cBhvr>
                                        <p:cTn id="98" dur="500" fill="hold"/>
                                        <p:tgtEl>
                                          <p:spTgt spid="14375"/>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23" presetClass="entr" presetSubtype="16" fill="hold" grpId="0" nodeType="clickEffect">
                                  <p:stCondLst>
                                    <p:cond delay="0"/>
                                  </p:stCondLst>
                                  <p:childTnLst>
                                    <p:set>
                                      <p:cBhvr>
                                        <p:cTn id="102" dur="1" fill="hold">
                                          <p:stCondLst>
                                            <p:cond delay="0"/>
                                          </p:stCondLst>
                                        </p:cTn>
                                        <p:tgtEl>
                                          <p:spTgt spid="14378"/>
                                        </p:tgtEl>
                                        <p:attrNameLst>
                                          <p:attrName>style.visibility</p:attrName>
                                        </p:attrNameLst>
                                      </p:cBhvr>
                                      <p:to>
                                        <p:strVal val="visible"/>
                                      </p:to>
                                    </p:set>
                                    <p:anim calcmode="lin" valueType="num">
                                      <p:cBhvr>
                                        <p:cTn id="103" dur="500" fill="hold"/>
                                        <p:tgtEl>
                                          <p:spTgt spid="14378"/>
                                        </p:tgtEl>
                                        <p:attrNameLst>
                                          <p:attrName>ppt_w</p:attrName>
                                        </p:attrNameLst>
                                      </p:cBhvr>
                                      <p:tavLst>
                                        <p:tav tm="0">
                                          <p:val>
                                            <p:fltVal val="0"/>
                                          </p:val>
                                        </p:tav>
                                        <p:tav tm="100000">
                                          <p:val>
                                            <p:strVal val="#ppt_w"/>
                                          </p:val>
                                        </p:tav>
                                      </p:tavLst>
                                    </p:anim>
                                    <p:anim calcmode="lin" valueType="num">
                                      <p:cBhvr>
                                        <p:cTn id="104" dur="500" fill="hold"/>
                                        <p:tgtEl>
                                          <p:spTgt spid="14378"/>
                                        </p:tgtEl>
                                        <p:attrNameLst>
                                          <p:attrName>ppt_h</p:attrName>
                                        </p:attrNameLst>
                                      </p:cBhvr>
                                      <p:tavLst>
                                        <p:tav tm="0">
                                          <p:val>
                                            <p:fltVal val="0"/>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14373"/>
                                        </p:tgtEl>
                                        <p:attrNameLst>
                                          <p:attrName>style.visibility</p:attrName>
                                        </p:attrNameLst>
                                      </p:cBhvr>
                                      <p:to>
                                        <p:strVal val="visible"/>
                                      </p:to>
                                    </p:set>
                                    <p:anim calcmode="lin" valueType="num">
                                      <p:cBhvr>
                                        <p:cTn id="109" dur="500" fill="hold"/>
                                        <p:tgtEl>
                                          <p:spTgt spid="14373"/>
                                        </p:tgtEl>
                                        <p:attrNameLst>
                                          <p:attrName>ppt_w</p:attrName>
                                        </p:attrNameLst>
                                      </p:cBhvr>
                                      <p:tavLst>
                                        <p:tav tm="0">
                                          <p:val>
                                            <p:fltVal val="0"/>
                                          </p:val>
                                        </p:tav>
                                        <p:tav tm="100000">
                                          <p:val>
                                            <p:strVal val="#ppt_w"/>
                                          </p:val>
                                        </p:tav>
                                      </p:tavLst>
                                    </p:anim>
                                    <p:anim calcmode="lin" valueType="num">
                                      <p:cBhvr>
                                        <p:cTn id="110" dur="500" fill="hold"/>
                                        <p:tgtEl>
                                          <p:spTgt spid="14373"/>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8" presetClass="entr" presetSubtype="6" fill="hold" grpId="0" nodeType="clickEffect">
                                  <p:stCondLst>
                                    <p:cond delay="0"/>
                                  </p:stCondLst>
                                  <p:childTnLst>
                                    <p:set>
                                      <p:cBhvr>
                                        <p:cTn id="114" dur="1" fill="hold">
                                          <p:stCondLst>
                                            <p:cond delay="0"/>
                                          </p:stCondLst>
                                        </p:cTn>
                                        <p:tgtEl>
                                          <p:spTgt spid="14347"/>
                                        </p:tgtEl>
                                        <p:attrNameLst>
                                          <p:attrName>style.visibility</p:attrName>
                                        </p:attrNameLst>
                                      </p:cBhvr>
                                      <p:to>
                                        <p:strVal val="visible"/>
                                      </p:to>
                                    </p:set>
                                    <p:animEffect transition="in" filter="strips(downRight)">
                                      <p:cBhvr>
                                        <p:cTn id="115" dur="500"/>
                                        <p:tgtEl>
                                          <p:spTgt spid="14347"/>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14367"/>
                                        </p:tgtEl>
                                        <p:attrNameLst>
                                          <p:attrName>style.visibility</p:attrName>
                                        </p:attrNameLst>
                                      </p:cBhvr>
                                      <p:to>
                                        <p:strVal val="visible"/>
                                      </p:to>
                                    </p:set>
                                    <p:anim calcmode="lin" valueType="num">
                                      <p:cBhvr additive="base">
                                        <p:cTn id="120" dur="500" fill="hold"/>
                                        <p:tgtEl>
                                          <p:spTgt spid="14367"/>
                                        </p:tgtEl>
                                        <p:attrNameLst>
                                          <p:attrName>ppt_x</p:attrName>
                                        </p:attrNameLst>
                                      </p:cBhvr>
                                      <p:tavLst>
                                        <p:tav tm="0">
                                          <p:val>
                                            <p:strVal val="0-#ppt_w/2"/>
                                          </p:val>
                                        </p:tav>
                                        <p:tav tm="100000">
                                          <p:val>
                                            <p:strVal val="#ppt_x"/>
                                          </p:val>
                                        </p:tav>
                                      </p:tavLst>
                                    </p:anim>
                                    <p:anim calcmode="lin" valueType="num">
                                      <p:cBhvr additive="base">
                                        <p:cTn id="121" dur="500" fill="hold"/>
                                        <p:tgtEl>
                                          <p:spTgt spid="14367"/>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3" presetClass="entr" presetSubtype="16" fill="hold" grpId="0" nodeType="clickEffect">
                                  <p:stCondLst>
                                    <p:cond delay="0"/>
                                  </p:stCondLst>
                                  <p:childTnLst>
                                    <p:set>
                                      <p:cBhvr>
                                        <p:cTn id="125" dur="1" fill="hold">
                                          <p:stCondLst>
                                            <p:cond delay="0"/>
                                          </p:stCondLst>
                                        </p:cTn>
                                        <p:tgtEl>
                                          <p:spTgt spid="14372"/>
                                        </p:tgtEl>
                                        <p:attrNameLst>
                                          <p:attrName>style.visibility</p:attrName>
                                        </p:attrNameLst>
                                      </p:cBhvr>
                                      <p:to>
                                        <p:strVal val="visible"/>
                                      </p:to>
                                    </p:set>
                                    <p:anim calcmode="lin" valueType="num">
                                      <p:cBhvr>
                                        <p:cTn id="126" dur="500" fill="hold"/>
                                        <p:tgtEl>
                                          <p:spTgt spid="14372"/>
                                        </p:tgtEl>
                                        <p:attrNameLst>
                                          <p:attrName>ppt_w</p:attrName>
                                        </p:attrNameLst>
                                      </p:cBhvr>
                                      <p:tavLst>
                                        <p:tav tm="0">
                                          <p:val>
                                            <p:fltVal val="0"/>
                                          </p:val>
                                        </p:tav>
                                        <p:tav tm="100000">
                                          <p:val>
                                            <p:strVal val="#ppt_w"/>
                                          </p:val>
                                        </p:tav>
                                      </p:tavLst>
                                    </p:anim>
                                    <p:anim calcmode="lin" valueType="num">
                                      <p:cBhvr>
                                        <p:cTn id="127" dur="500" fill="hold"/>
                                        <p:tgtEl>
                                          <p:spTgt spid="14372"/>
                                        </p:tgtEl>
                                        <p:attrNameLst>
                                          <p:attrName>ppt_h</p:attrName>
                                        </p:attrNameLst>
                                      </p:cBhvr>
                                      <p:tavLst>
                                        <p:tav tm="0">
                                          <p:val>
                                            <p:fltVal val="0"/>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23" presetClass="entr" presetSubtype="16" fill="hold" grpId="0" nodeType="clickEffect">
                                  <p:stCondLst>
                                    <p:cond delay="0"/>
                                  </p:stCondLst>
                                  <p:childTnLst>
                                    <p:set>
                                      <p:cBhvr>
                                        <p:cTn id="131" dur="1" fill="hold">
                                          <p:stCondLst>
                                            <p:cond delay="0"/>
                                          </p:stCondLst>
                                        </p:cTn>
                                        <p:tgtEl>
                                          <p:spTgt spid="14380"/>
                                        </p:tgtEl>
                                        <p:attrNameLst>
                                          <p:attrName>style.visibility</p:attrName>
                                        </p:attrNameLst>
                                      </p:cBhvr>
                                      <p:to>
                                        <p:strVal val="visible"/>
                                      </p:to>
                                    </p:set>
                                    <p:anim calcmode="lin" valueType="num">
                                      <p:cBhvr>
                                        <p:cTn id="132" dur="500" fill="hold"/>
                                        <p:tgtEl>
                                          <p:spTgt spid="14380"/>
                                        </p:tgtEl>
                                        <p:attrNameLst>
                                          <p:attrName>ppt_w</p:attrName>
                                        </p:attrNameLst>
                                      </p:cBhvr>
                                      <p:tavLst>
                                        <p:tav tm="0">
                                          <p:val>
                                            <p:fltVal val="0"/>
                                          </p:val>
                                        </p:tav>
                                        <p:tav tm="100000">
                                          <p:val>
                                            <p:strVal val="#ppt_w"/>
                                          </p:val>
                                        </p:tav>
                                      </p:tavLst>
                                    </p:anim>
                                    <p:anim calcmode="lin" valueType="num">
                                      <p:cBhvr>
                                        <p:cTn id="133" dur="500" fill="hold"/>
                                        <p:tgtEl>
                                          <p:spTgt spid="14380"/>
                                        </p:tgtEl>
                                        <p:attrNameLst>
                                          <p:attrName>ppt_h</p:attrName>
                                        </p:attrNameLst>
                                      </p:cBhvr>
                                      <p:tavLst>
                                        <p:tav tm="0">
                                          <p:val>
                                            <p:fltVal val="0"/>
                                          </p:val>
                                        </p:tav>
                                        <p:tav tm="100000">
                                          <p:val>
                                            <p:strVal val="#ppt_h"/>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8" fill="hold" grpId="0" nodeType="clickEffect">
                                  <p:stCondLst>
                                    <p:cond delay="0"/>
                                  </p:stCondLst>
                                  <p:childTnLst>
                                    <p:set>
                                      <p:cBhvr>
                                        <p:cTn id="137" dur="1" fill="hold">
                                          <p:stCondLst>
                                            <p:cond delay="0"/>
                                          </p:stCondLst>
                                        </p:cTn>
                                        <p:tgtEl>
                                          <p:spTgt spid="14338"/>
                                        </p:tgtEl>
                                        <p:attrNameLst>
                                          <p:attrName>style.visibility</p:attrName>
                                        </p:attrNameLst>
                                      </p:cBhvr>
                                      <p:to>
                                        <p:strVal val="visible"/>
                                      </p:to>
                                    </p:set>
                                    <p:anim calcmode="lin" valueType="num">
                                      <p:cBhvr additive="base">
                                        <p:cTn id="138" dur="500" fill="hold"/>
                                        <p:tgtEl>
                                          <p:spTgt spid="14338"/>
                                        </p:tgtEl>
                                        <p:attrNameLst>
                                          <p:attrName>ppt_x</p:attrName>
                                        </p:attrNameLst>
                                      </p:cBhvr>
                                      <p:tavLst>
                                        <p:tav tm="0">
                                          <p:val>
                                            <p:strVal val="0-#ppt_w/2"/>
                                          </p:val>
                                        </p:tav>
                                        <p:tav tm="100000">
                                          <p:val>
                                            <p:strVal val="#ppt_x"/>
                                          </p:val>
                                        </p:tav>
                                      </p:tavLst>
                                    </p:anim>
                                    <p:anim calcmode="lin" valueType="num">
                                      <p:cBhvr additive="base">
                                        <p:cTn id="139"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4" fill="hold" grpId="0" nodeType="clickEffect">
                                  <p:stCondLst>
                                    <p:cond delay="0"/>
                                  </p:stCondLst>
                                  <p:childTnLst>
                                    <p:set>
                                      <p:cBhvr>
                                        <p:cTn id="143" dur="1" fill="hold">
                                          <p:stCondLst>
                                            <p:cond delay="0"/>
                                          </p:stCondLst>
                                        </p:cTn>
                                        <p:tgtEl>
                                          <p:spTgt spid="14348"/>
                                        </p:tgtEl>
                                        <p:attrNameLst>
                                          <p:attrName>style.visibility</p:attrName>
                                        </p:attrNameLst>
                                      </p:cBhvr>
                                      <p:to>
                                        <p:strVal val="visible"/>
                                      </p:to>
                                    </p:set>
                                    <p:anim calcmode="lin" valueType="num">
                                      <p:cBhvr>
                                        <p:cTn id="144" dur="500" fill="hold"/>
                                        <p:tgtEl>
                                          <p:spTgt spid="14348"/>
                                        </p:tgtEl>
                                        <p:attrNameLst>
                                          <p:attrName>ppt_x</p:attrName>
                                        </p:attrNameLst>
                                      </p:cBhvr>
                                      <p:tavLst>
                                        <p:tav tm="0">
                                          <p:val>
                                            <p:strVal val="#ppt_x"/>
                                          </p:val>
                                        </p:tav>
                                        <p:tav tm="100000">
                                          <p:val>
                                            <p:strVal val="#ppt_x"/>
                                          </p:val>
                                        </p:tav>
                                      </p:tavLst>
                                    </p:anim>
                                    <p:anim calcmode="lin" valueType="num">
                                      <p:cBhvr>
                                        <p:cTn id="145" dur="500" fill="hold"/>
                                        <p:tgtEl>
                                          <p:spTgt spid="14348"/>
                                        </p:tgtEl>
                                        <p:attrNameLst>
                                          <p:attrName>ppt_y</p:attrName>
                                        </p:attrNameLst>
                                      </p:cBhvr>
                                      <p:tavLst>
                                        <p:tav tm="0">
                                          <p:val>
                                            <p:strVal val="#ppt_y+#ppt_h/2"/>
                                          </p:val>
                                        </p:tav>
                                        <p:tav tm="100000">
                                          <p:val>
                                            <p:strVal val="#ppt_y"/>
                                          </p:val>
                                        </p:tav>
                                      </p:tavLst>
                                    </p:anim>
                                    <p:anim calcmode="lin" valueType="num">
                                      <p:cBhvr>
                                        <p:cTn id="146" dur="500" fill="hold"/>
                                        <p:tgtEl>
                                          <p:spTgt spid="14348"/>
                                        </p:tgtEl>
                                        <p:attrNameLst>
                                          <p:attrName>ppt_w</p:attrName>
                                        </p:attrNameLst>
                                      </p:cBhvr>
                                      <p:tavLst>
                                        <p:tav tm="0">
                                          <p:val>
                                            <p:strVal val="#ppt_w"/>
                                          </p:val>
                                        </p:tav>
                                        <p:tav tm="100000">
                                          <p:val>
                                            <p:strVal val="#ppt_w"/>
                                          </p:val>
                                        </p:tav>
                                      </p:tavLst>
                                    </p:anim>
                                    <p:anim calcmode="lin" valueType="num">
                                      <p:cBhvr>
                                        <p:cTn id="147" dur="500" fill="hold"/>
                                        <p:tgtEl>
                                          <p:spTgt spid="14348"/>
                                        </p:tgtEl>
                                        <p:attrNameLst>
                                          <p:attrName>ppt_h</p:attrName>
                                        </p:attrNameLst>
                                      </p:cBhvr>
                                      <p:tavLst>
                                        <p:tav tm="0">
                                          <p:val>
                                            <p:fltVal val="0"/>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17" presetClass="entr" presetSubtype="4" fill="hold" grpId="0" nodeType="clickEffect">
                                  <p:stCondLst>
                                    <p:cond delay="0"/>
                                  </p:stCondLst>
                                  <p:childTnLst>
                                    <p:set>
                                      <p:cBhvr>
                                        <p:cTn id="151" dur="1" fill="hold">
                                          <p:stCondLst>
                                            <p:cond delay="0"/>
                                          </p:stCondLst>
                                        </p:cTn>
                                        <p:tgtEl>
                                          <p:spTgt spid="14339"/>
                                        </p:tgtEl>
                                        <p:attrNameLst>
                                          <p:attrName>style.visibility</p:attrName>
                                        </p:attrNameLst>
                                      </p:cBhvr>
                                      <p:to>
                                        <p:strVal val="visible"/>
                                      </p:to>
                                    </p:set>
                                    <p:anim calcmode="lin" valueType="num">
                                      <p:cBhvr>
                                        <p:cTn id="152" dur="500" fill="hold"/>
                                        <p:tgtEl>
                                          <p:spTgt spid="14339"/>
                                        </p:tgtEl>
                                        <p:attrNameLst>
                                          <p:attrName>ppt_x</p:attrName>
                                        </p:attrNameLst>
                                      </p:cBhvr>
                                      <p:tavLst>
                                        <p:tav tm="0">
                                          <p:val>
                                            <p:strVal val="#ppt_x"/>
                                          </p:val>
                                        </p:tav>
                                        <p:tav tm="100000">
                                          <p:val>
                                            <p:strVal val="#ppt_x"/>
                                          </p:val>
                                        </p:tav>
                                      </p:tavLst>
                                    </p:anim>
                                    <p:anim calcmode="lin" valueType="num">
                                      <p:cBhvr>
                                        <p:cTn id="153" dur="500" fill="hold"/>
                                        <p:tgtEl>
                                          <p:spTgt spid="14339"/>
                                        </p:tgtEl>
                                        <p:attrNameLst>
                                          <p:attrName>ppt_y</p:attrName>
                                        </p:attrNameLst>
                                      </p:cBhvr>
                                      <p:tavLst>
                                        <p:tav tm="0">
                                          <p:val>
                                            <p:strVal val="#ppt_y+#ppt_h/2"/>
                                          </p:val>
                                        </p:tav>
                                        <p:tav tm="100000">
                                          <p:val>
                                            <p:strVal val="#ppt_y"/>
                                          </p:val>
                                        </p:tav>
                                      </p:tavLst>
                                    </p:anim>
                                    <p:anim calcmode="lin" valueType="num">
                                      <p:cBhvr>
                                        <p:cTn id="154" dur="500" fill="hold"/>
                                        <p:tgtEl>
                                          <p:spTgt spid="14339"/>
                                        </p:tgtEl>
                                        <p:attrNameLst>
                                          <p:attrName>ppt_w</p:attrName>
                                        </p:attrNameLst>
                                      </p:cBhvr>
                                      <p:tavLst>
                                        <p:tav tm="0">
                                          <p:val>
                                            <p:strVal val="#ppt_w"/>
                                          </p:val>
                                        </p:tav>
                                        <p:tav tm="100000">
                                          <p:val>
                                            <p:strVal val="#ppt_w"/>
                                          </p:val>
                                        </p:tav>
                                      </p:tavLst>
                                    </p:anim>
                                    <p:anim calcmode="lin" valueType="num">
                                      <p:cBhvr>
                                        <p:cTn id="155" dur="500" fill="hold"/>
                                        <p:tgtEl>
                                          <p:spTgt spid="14339"/>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8" fill="hold" grpId="0" nodeType="clickEffect">
                                  <p:stCondLst>
                                    <p:cond delay="0"/>
                                  </p:stCondLst>
                                  <p:childTnLst>
                                    <p:set>
                                      <p:cBhvr>
                                        <p:cTn id="159" dur="1" fill="hold">
                                          <p:stCondLst>
                                            <p:cond delay="0"/>
                                          </p:stCondLst>
                                        </p:cTn>
                                        <p:tgtEl>
                                          <p:spTgt spid="14349"/>
                                        </p:tgtEl>
                                        <p:attrNameLst>
                                          <p:attrName>style.visibility</p:attrName>
                                        </p:attrNameLst>
                                      </p:cBhvr>
                                      <p:to>
                                        <p:strVal val="visible"/>
                                      </p:to>
                                    </p:set>
                                    <p:anim calcmode="lin" valueType="num">
                                      <p:cBhvr additive="base">
                                        <p:cTn id="160" dur="500" fill="hold"/>
                                        <p:tgtEl>
                                          <p:spTgt spid="14349"/>
                                        </p:tgtEl>
                                        <p:attrNameLst>
                                          <p:attrName>ppt_x</p:attrName>
                                        </p:attrNameLst>
                                      </p:cBhvr>
                                      <p:tavLst>
                                        <p:tav tm="0">
                                          <p:val>
                                            <p:strVal val="0-#ppt_w/2"/>
                                          </p:val>
                                        </p:tav>
                                        <p:tav tm="100000">
                                          <p:val>
                                            <p:strVal val="#ppt_x"/>
                                          </p:val>
                                        </p:tav>
                                      </p:tavLst>
                                    </p:anim>
                                    <p:anim calcmode="lin" valueType="num">
                                      <p:cBhvr additive="base">
                                        <p:cTn id="161" dur="500" fill="hold"/>
                                        <p:tgtEl>
                                          <p:spTgt spid="14349"/>
                                        </p:tgtEl>
                                        <p:attrNameLst>
                                          <p:attrName>ppt_y</p:attrName>
                                        </p:attrNameLst>
                                      </p:cBhvr>
                                      <p:tavLst>
                                        <p:tav tm="0">
                                          <p:val>
                                            <p:strVal val="#ppt_y"/>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14350"/>
                                        </p:tgtEl>
                                        <p:attrNameLst>
                                          <p:attrName>style.visibility</p:attrName>
                                        </p:attrNameLst>
                                      </p:cBhvr>
                                      <p:to>
                                        <p:strVal val="visible"/>
                                      </p:to>
                                    </p:set>
                                    <p:anim calcmode="lin" valueType="num">
                                      <p:cBhvr additive="base">
                                        <p:cTn id="166" dur="500" fill="hold"/>
                                        <p:tgtEl>
                                          <p:spTgt spid="14350"/>
                                        </p:tgtEl>
                                        <p:attrNameLst>
                                          <p:attrName>ppt_x</p:attrName>
                                        </p:attrNameLst>
                                      </p:cBhvr>
                                      <p:tavLst>
                                        <p:tav tm="0">
                                          <p:val>
                                            <p:strVal val="0-#ppt_w/2"/>
                                          </p:val>
                                        </p:tav>
                                        <p:tav tm="100000">
                                          <p:val>
                                            <p:strVal val="#ppt_x"/>
                                          </p:val>
                                        </p:tav>
                                      </p:tavLst>
                                    </p:anim>
                                    <p:anim calcmode="lin" valueType="num">
                                      <p:cBhvr additive="base">
                                        <p:cTn id="167" dur="500" fill="hold"/>
                                        <p:tgtEl>
                                          <p:spTgt spid="14350"/>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14351"/>
                                        </p:tgtEl>
                                        <p:attrNameLst>
                                          <p:attrName>style.visibility</p:attrName>
                                        </p:attrNameLst>
                                      </p:cBhvr>
                                      <p:to>
                                        <p:strVal val="visible"/>
                                      </p:to>
                                    </p:set>
                                    <p:anim calcmode="lin" valueType="num">
                                      <p:cBhvr additive="base">
                                        <p:cTn id="172" dur="500" fill="hold"/>
                                        <p:tgtEl>
                                          <p:spTgt spid="14351"/>
                                        </p:tgtEl>
                                        <p:attrNameLst>
                                          <p:attrName>ppt_x</p:attrName>
                                        </p:attrNameLst>
                                      </p:cBhvr>
                                      <p:tavLst>
                                        <p:tav tm="0">
                                          <p:val>
                                            <p:strVal val="0-#ppt_w/2"/>
                                          </p:val>
                                        </p:tav>
                                        <p:tav tm="100000">
                                          <p:val>
                                            <p:strVal val="#ppt_x"/>
                                          </p:val>
                                        </p:tav>
                                      </p:tavLst>
                                    </p:anim>
                                    <p:anim calcmode="lin" valueType="num">
                                      <p:cBhvr additive="base">
                                        <p:cTn id="173" dur="500" fill="hold"/>
                                        <p:tgtEl>
                                          <p:spTgt spid="14351"/>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7" presetClass="entr" presetSubtype="10" fill="hold" grpId="0" nodeType="clickEffect">
                                  <p:stCondLst>
                                    <p:cond delay="0"/>
                                  </p:stCondLst>
                                  <p:childTnLst>
                                    <p:set>
                                      <p:cBhvr>
                                        <p:cTn id="177" dur="1" fill="hold">
                                          <p:stCondLst>
                                            <p:cond delay="0"/>
                                          </p:stCondLst>
                                        </p:cTn>
                                        <p:tgtEl>
                                          <p:spTgt spid="14352"/>
                                        </p:tgtEl>
                                        <p:attrNameLst>
                                          <p:attrName>style.visibility</p:attrName>
                                        </p:attrNameLst>
                                      </p:cBhvr>
                                      <p:to>
                                        <p:strVal val="visible"/>
                                      </p:to>
                                    </p:set>
                                    <p:anim calcmode="lin" valueType="num">
                                      <p:cBhvr>
                                        <p:cTn id="178" dur="500" fill="hold"/>
                                        <p:tgtEl>
                                          <p:spTgt spid="14352"/>
                                        </p:tgtEl>
                                        <p:attrNameLst>
                                          <p:attrName>ppt_w</p:attrName>
                                        </p:attrNameLst>
                                      </p:cBhvr>
                                      <p:tavLst>
                                        <p:tav tm="0">
                                          <p:val>
                                            <p:fltVal val="0"/>
                                          </p:val>
                                        </p:tav>
                                        <p:tav tm="100000">
                                          <p:val>
                                            <p:strVal val="#ppt_w"/>
                                          </p:val>
                                        </p:tav>
                                      </p:tavLst>
                                    </p:anim>
                                    <p:anim calcmode="lin" valueType="num">
                                      <p:cBhvr>
                                        <p:cTn id="179" dur="500" fill="hold"/>
                                        <p:tgtEl>
                                          <p:spTgt spid="14352"/>
                                        </p:tgtEl>
                                        <p:attrNameLst>
                                          <p:attrName>ppt_h</p:attrName>
                                        </p:attrNameLst>
                                      </p:cBhvr>
                                      <p:tavLst>
                                        <p:tav tm="0">
                                          <p:val>
                                            <p:strVal val="#ppt_h"/>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17" presetClass="entr" presetSubtype="10" fill="hold" grpId="0" nodeType="clickEffect">
                                  <p:stCondLst>
                                    <p:cond delay="0"/>
                                  </p:stCondLst>
                                  <p:childTnLst>
                                    <p:set>
                                      <p:cBhvr>
                                        <p:cTn id="183" dur="1" fill="hold">
                                          <p:stCondLst>
                                            <p:cond delay="0"/>
                                          </p:stCondLst>
                                        </p:cTn>
                                        <p:tgtEl>
                                          <p:spTgt spid="14353"/>
                                        </p:tgtEl>
                                        <p:attrNameLst>
                                          <p:attrName>style.visibility</p:attrName>
                                        </p:attrNameLst>
                                      </p:cBhvr>
                                      <p:to>
                                        <p:strVal val="visible"/>
                                      </p:to>
                                    </p:set>
                                    <p:anim calcmode="lin" valueType="num">
                                      <p:cBhvr>
                                        <p:cTn id="184" dur="500" fill="hold"/>
                                        <p:tgtEl>
                                          <p:spTgt spid="14353"/>
                                        </p:tgtEl>
                                        <p:attrNameLst>
                                          <p:attrName>ppt_w</p:attrName>
                                        </p:attrNameLst>
                                      </p:cBhvr>
                                      <p:tavLst>
                                        <p:tav tm="0">
                                          <p:val>
                                            <p:fltVal val="0"/>
                                          </p:val>
                                        </p:tav>
                                        <p:tav tm="100000">
                                          <p:val>
                                            <p:strVal val="#ppt_w"/>
                                          </p:val>
                                        </p:tav>
                                      </p:tavLst>
                                    </p:anim>
                                    <p:anim calcmode="lin" valueType="num">
                                      <p:cBhvr>
                                        <p:cTn id="185" dur="500" fill="hold"/>
                                        <p:tgtEl>
                                          <p:spTgt spid="14353"/>
                                        </p:tgtEl>
                                        <p:attrNameLst>
                                          <p:attrName>ppt_h</p:attrName>
                                        </p:attrNameLst>
                                      </p:cBhvr>
                                      <p:tavLst>
                                        <p:tav tm="0">
                                          <p:val>
                                            <p:strVal val="#ppt_h"/>
                                          </p:val>
                                        </p:tav>
                                        <p:tav tm="100000">
                                          <p:val>
                                            <p:strVal val="#ppt_h"/>
                                          </p:val>
                                        </p:tav>
                                      </p:tavLst>
                                    </p:anim>
                                  </p:childTnLst>
                                </p:cTn>
                              </p:par>
                            </p:childTnLst>
                          </p:cTn>
                        </p:par>
                      </p:childTnLst>
                    </p:cTn>
                  </p:par>
                  <p:par>
                    <p:cTn id="186" fill="hold">
                      <p:stCondLst>
                        <p:cond delay="indefinite"/>
                      </p:stCondLst>
                      <p:childTnLst>
                        <p:par>
                          <p:cTn id="187" fill="hold">
                            <p:stCondLst>
                              <p:cond delay="0"/>
                            </p:stCondLst>
                            <p:childTnLst>
                              <p:par>
                                <p:cTn id="188" presetID="17" presetClass="entr" presetSubtype="10" fill="hold" grpId="0" nodeType="clickEffect">
                                  <p:stCondLst>
                                    <p:cond delay="0"/>
                                  </p:stCondLst>
                                  <p:childTnLst>
                                    <p:set>
                                      <p:cBhvr>
                                        <p:cTn id="189" dur="1" fill="hold">
                                          <p:stCondLst>
                                            <p:cond delay="0"/>
                                          </p:stCondLst>
                                        </p:cTn>
                                        <p:tgtEl>
                                          <p:spTgt spid="14354"/>
                                        </p:tgtEl>
                                        <p:attrNameLst>
                                          <p:attrName>style.visibility</p:attrName>
                                        </p:attrNameLst>
                                      </p:cBhvr>
                                      <p:to>
                                        <p:strVal val="visible"/>
                                      </p:to>
                                    </p:set>
                                    <p:anim calcmode="lin" valueType="num">
                                      <p:cBhvr>
                                        <p:cTn id="190" dur="500" fill="hold"/>
                                        <p:tgtEl>
                                          <p:spTgt spid="14354"/>
                                        </p:tgtEl>
                                        <p:attrNameLst>
                                          <p:attrName>ppt_w</p:attrName>
                                        </p:attrNameLst>
                                      </p:cBhvr>
                                      <p:tavLst>
                                        <p:tav tm="0">
                                          <p:val>
                                            <p:fltVal val="0"/>
                                          </p:val>
                                        </p:tav>
                                        <p:tav tm="100000">
                                          <p:val>
                                            <p:strVal val="#ppt_w"/>
                                          </p:val>
                                        </p:tav>
                                      </p:tavLst>
                                    </p:anim>
                                    <p:anim calcmode="lin" valueType="num">
                                      <p:cBhvr>
                                        <p:cTn id="191" dur="500" fill="hold"/>
                                        <p:tgtEl>
                                          <p:spTgt spid="14354"/>
                                        </p:tgtEl>
                                        <p:attrNameLst>
                                          <p:attrName>ppt_h</p:attrName>
                                        </p:attrNameLst>
                                      </p:cBhvr>
                                      <p:tavLst>
                                        <p:tav tm="0">
                                          <p:val>
                                            <p:strVal val="#ppt_h"/>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ID="2" presetClass="entr" presetSubtype="8" fill="hold" grpId="0" nodeType="clickEffect">
                                  <p:stCondLst>
                                    <p:cond delay="0"/>
                                  </p:stCondLst>
                                  <p:childTnLst>
                                    <p:set>
                                      <p:cBhvr>
                                        <p:cTn id="195" dur="1" fill="hold">
                                          <p:stCondLst>
                                            <p:cond delay="0"/>
                                          </p:stCondLst>
                                        </p:cTn>
                                        <p:tgtEl>
                                          <p:spTgt spid="14368"/>
                                        </p:tgtEl>
                                        <p:attrNameLst>
                                          <p:attrName>style.visibility</p:attrName>
                                        </p:attrNameLst>
                                      </p:cBhvr>
                                      <p:to>
                                        <p:strVal val="visible"/>
                                      </p:to>
                                    </p:set>
                                    <p:anim calcmode="lin" valueType="num">
                                      <p:cBhvr additive="base">
                                        <p:cTn id="196" dur="500" fill="hold"/>
                                        <p:tgtEl>
                                          <p:spTgt spid="14368"/>
                                        </p:tgtEl>
                                        <p:attrNameLst>
                                          <p:attrName>ppt_x</p:attrName>
                                        </p:attrNameLst>
                                      </p:cBhvr>
                                      <p:tavLst>
                                        <p:tav tm="0">
                                          <p:val>
                                            <p:strVal val="0-#ppt_w/2"/>
                                          </p:val>
                                        </p:tav>
                                        <p:tav tm="100000">
                                          <p:val>
                                            <p:strVal val="#ppt_x"/>
                                          </p:val>
                                        </p:tav>
                                      </p:tavLst>
                                    </p:anim>
                                    <p:anim calcmode="lin" valueType="num">
                                      <p:cBhvr additive="base">
                                        <p:cTn id="197" dur="500" fill="hold"/>
                                        <p:tgtEl>
                                          <p:spTgt spid="14368"/>
                                        </p:tgtEl>
                                        <p:attrNameLst>
                                          <p:attrName>ppt_y</p:attrName>
                                        </p:attrNameLst>
                                      </p:cBhvr>
                                      <p:tavLst>
                                        <p:tav tm="0">
                                          <p:val>
                                            <p:strVal val="#ppt_y"/>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2" presetClass="entr" presetSubtype="8" fill="hold" grpId="0" nodeType="clickEffect">
                                  <p:stCondLst>
                                    <p:cond delay="0"/>
                                  </p:stCondLst>
                                  <p:childTnLst>
                                    <p:set>
                                      <p:cBhvr>
                                        <p:cTn id="201" dur="1" fill="hold">
                                          <p:stCondLst>
                                            <p:cond delay="0"/>
                                          </p:stCondLst>
                                        </p:cTn>
                                        <p:tgtEl>
                                          <p:spTgt spid="14369"/>
                                        </p:tgtEl>
                                        <p:attrNameLst>
                                          <p:attrName>style.visibility</p:attrName>
                                        </p:attrNameLst>
                                      </p:cBhvr>
                                      <p:to>
                                        <p:strVal val="visible"/>
                                      </p:to>
                                    </p:set>
                                    <p:anim calcmode="lin" valueType="num">
                                      <p:cBhvr additive="base">
                                        <p:cTn id="202" dur="500" fill="hold"/>
                                        <p:tgtEl>
                                          <p:spTgt spid="14369"/>
                                        </p:tgtEl>
                                        <p:attrNameLst>
                                          <p:attrName>ppt_x</p:attrName>
                                        </p:attrNameLst>
                                      </p:cBhvr>
                                      <p:tavLst>
                                        <p:tav tm="0">
                                          <p:val>
                                            <p:strVal val="0-#ppt_w/2"/>
                                          </p:val>
                                        </p:tav>
                                        <p:tav tm="100000">
                                          <p:val>
                                            <p:strVal val="#ppt_x"/>
                                          </p:val>
                                        </p:tav>
                                      </p:tavLst>
                                    </p:anim>
                                    <p:anim calcmode="lin" valueType="num">
                                      <p:cBhvr additive="base">
                                        <p:cTn id="203" dur="500" fill="hold"/>
                                        <p:tgtEl>
                                          <p:spTgt spid="14369"/>
                                        </p:tgtEl>
                                        <p:attrNameLst>
                                          <p:attrName>ppt_y</p:attrName>
                                        </p:attrNameLst>
                                      </p:cBhvr>
                                      <p:tavLst>
                                        <p:tav tm="0">
                                          <p:val>
                                            <p:strVal val="#ppt_y"/>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2" presetClass="entr" presetSubtype="8" fill="hold" grpId="0" nodeType="clickEffect">
                                  <p:stCondLst>
                                    <p:cond delay="0"/>
                                  </p:stCondLst>
                                  <p:childTnLst>
                                    <p:set>
                                      <p:cBhvr>
                                        <p:cTn id="207" dur="1" fill="hold">
                                          <p:stCondLst>
                                            <p:cond delay="0"/>
                                          </p:stCondLst>
                                        </p:cTn>
                                        <p:tgtEl>
                                          <p:spTgt spid="14370"/>
                                        </p:tgtEl>
                                        <p:attrNameLst>
                                          <p:attrName>style.visibility</p:attrName>
                                        </p:attrNameLst>
                                      </p:cBhvr>
                                      <p:to>
                                        <p:strVal val="visible"/>
                                      </p:to>
                                    </p:set>
                                    <p:anim calcmode="lin" valueType="num">
                                      <p:cBhvr additive="base">
                                        <p:cTn id="208" dur="500" fill="hold"/>
                                        <p:tgtEl>
                                          <p:spTgt spid="14370"/>
                                        </p:tgtEl>
                                        <p:attrNameLst>
                                          <p:attrName>ppt_x</p:attrName>
                                        </p:attrNameLst>
                                      </p:cBhvr>
                                      <p:tavLst>
                                        <p:tav tm="0">
                                          <p:val>
                                            <p:strVal val="0-#ppt_w/2"/>
                                          </p:val>
                                        </p:tav>
                                        <p:tav tm="100000">
                                          <p:val>
                                            <p:strVal val="#ppt_x"/>
                                          </p:val>
                                        </p:tav>
                                      </p:tavLst>
                                    </p:anim>
                                    <p:anim calcmode="lin" valueType="num">
                                      <p:cBhvr additive="base">
                                        <p:cTn id="209" dur="500" fill="hold"/>
                                        <p:tgtEl>
                                          <p:spTgt spid="14370"/>
                                        </p:tgtEl>
                                        <p:attrNameLst>
                                          <p:attrName>ppt_y</p:attrName>
                                        </p:attrNameLst>
                                      </p:cBhvr>
                                      <p:tavLst>
                                        <p:tav tm="0">
                                          <p:val>
                                            <p:strVal val="#ppt_y"/>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2" presetClass="entr" presetSubtype="8" fill="hold" grpId="0" nodeType="clickEffect">
                                  <p:stCondLst>
                                    <p:cond delay="0"/>
                                  </p:stCondLst>
                                  <p:childTnLst>
                                    <p:set>
                                      <p:cBhvr>
                                        <p:cTn id="213" dur="1" fill="hold">
                                          <p:stCondLst>
                                            <p:cond delay="0"/>
                                          </p:stCondLst>
                                        </p:cTn>
                                        <p:tgtEl>
                                          <p:spTgt spid="14394"/>
                                        </p:tgtEl>
                                        <p:attrNameLst>
                                          <p:attrName>style.visibility</p:attrName>
                                        </p:attrNameLst>
                                      </p:cBhvr>
                                      <p:to>
                                        <p:strVal val="visible"/>
                                      </p:to>
                                    </p:set>
                                    <p:anim calcmode="lin" valueType="num">
                                      <p:cBhvr additive="base">
                                        <p:cTn id="214" dur="500" fill="hold"/>
                                        <p:tgtEl>
                                          <p:spTgt spid="14394"/>
                                        </p:tgtEl>
                                        <p:attrNameLst>
                                          <p:attrName>ppt_x</p:attrName>
                                        </p:attrNameLst>
                                      </p:cBhvr>
                                      <p:tavLst>
                                        <p:tav tm="0">
                                          <p:val>
                                            <p:strVal val="0-#ppt_w/2"/>
                                          </p:val>
                                        </p:tav>
                                        <p:tav tm="100000">
                                          <p:val>
                                            <p:strVal val="#ppt_x"/>
                                          </p:val>
                                        </p:tav>
                                      </p:tavLst>
                                    </p:anim>
                                    <p:anim calcmode="lin" valueType="num">
                                      <p:cBhvr additive="base">
                                        <p:cTn id="215" dur="500" fill="hold"/>
                                        <p:tgtEl>
                                          <p:spTgt spid="14394"/>
                                        </p:tgtEl>
                                        <p:attrNameLst>
                                          <p:attrName>ppt_y</p:attrName>
                                        </p:attrNameLst>
                                      </p:cBhvr>
                                      <p:tavLst>
                                        <p:tav tm="0">
                                          <p:val>
                                            <p:strVal val="#ppt_y"/>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17" presetClass="entr" presetSubtype="10" fill="hold" grpId="0" nodeType="clickEffect">
                                  <p:stCondLst>
                                    <p:cond delay="0"/>
                                  </p:stCondLst>
                                  <p:childTnLst>
                                    <p:set>
                                      <p:cBhvr>
                                        <p:cTn id="219" dur="1" fill="hold">
                                          <p:stCondLst>
                                            <p:cond delay="0"/>
                                          </p:stCondLst>
                                        </p:cTn>
                                        <p:tgtEl>
                                          <p:spTgt spid="14386"/>
                                        </p:tgtEl>
                                        <p:attrNameLst>
                                          <p:attrName>style.visibility</p:attrName>
                                        </p:attrNameLst>
                                      </p:cBhvr>
                                      <p:to>
                                        <p:strVal val="visible"/>
                                      </p:to>
                                    </p:set>
                                    <p:anim calcmode="lin" valueType="num">
                                      <p:cBhvr>
                                        <p:cTn id="220" dur="500" fill="hold"/>
                                        <p:tgtEl>
                                          <p:spTgt spid="14386"/>
                                        </p:tgtEl>
                                        <p:attrNameLst>
                                          <p:attrName>ppt_w</p:attrName>
                                        </p:attrNameLst>
                                      </p:cBhvr>
                                      <p:tavLst>
                                        <p:tav tm="0">
                                          <p:val>
                                            <p:fltVal val="0"/>
                                          </p:val>
                                        </p:tav>
                                        <p:tav tm="100000">
                                          <p:val>
                                            <p:strVal val="#ppt_w"/>
                                          </p:val>
                                        </p:tav>
                                      </p:tavLst>
                                    </p:anim>
                                    <p:anim calcmode="lin" valueType="num">
                                      <p:cBhvr>
                                        <p:cTn id="221" dur="500" fill="hold"/>
                                        <p:tgtEl>
                                          <p:spTgt spid="14386"/>
                                        </p:tgtEl>
                                        <p:attrNameLst>
                                          <p:attrName>ppt_h</p:attrName>
                                        </p:attrNameLst>
                                      </p:cBhvr>
                                      <p:tavLst>
                                        <p:tav tm="0">
                                          <p:val>
                                            <p:strVal val="#ppt_h"/>
                                          </p:val>
                                        </p:tav>
                                        <p:tav tm="100000">
                                          <p:val>
                                            <p:strVal val="#ppt_h"/>
                                          </p:val>
                                        </p:tav>
                                      </p:tavLst>
                                    </p:anim>
                                  </p:childTnLst>
                                </p:cTn>
                              </p:par>
                            </p:childTnLst>
                          </p:cTn>
                        </p:par>
                      </p:childTnLst>
                    </p:cTn>
                  </p:par>
                  <p:par>
                    <p:cTn id="222" fill="hold">
                      <p:stCondLst>
                        <p:cond delay="indefinite"/>
                      </p:stCondLst>
                      <p:childTnLst>
                        <p:par>
                          <p:cTn id="223" fill="hold">
                            <p:stCondLst>
                              <p:cond delay="0"/>
                            </p:stCondLst>
                            <p:childTnLst>
                              <p:par>
                                <p:cTn id="224" presetID="17" presetClass="entr" presetSubtype="10" fill="hold" grpId="0" nodeType="clickEffect">
                                  <p:stCondLst>
                                    <p:cond delay="0"/>
                                  </p:stCondLst>
                                  <p:childTnLst>
                                    <p:set>
                                      <p:cBhvr>
                                        <p:cTn id="225" dur="1" fill="hold">
                                          <p:stCondLst>
                                            <p:cond delay="0"/>
                                          </p:stCondLst>
                                        </p:cTn>
                                        <p:tgtEl>
                                          <p:spTgt spid="14395"/>
                                        </p:tgtEl>
                                        <p:attrNameLst>
                                          <p:attrName>style.visibility</p:attrName>
                                        </p:attrNameLst>
                                      </p:cBhvr>
                                      <p:to>
                                        <p:strVal val="visible"/>
                                      </p:to>
                                    </p:set>
                                    <p:anim calcmode="lin" valueType="num">
                                      <p:cBhvr>
                                        <p:cTn id="226" dur="500" fill="hold"/>
                                        <p:tgtEl>
                                          <p:spTgt spid="14395"/>
                                        </p:tgtEl>
                                        <p:attrNameLst>
                                          <p:attrName>ppt_w</p:attrName>
                                        </p:attrNameLst>
                                      </p:cBhvr>
                                      <p:tavLst>
                                        <p:tav tm="0">
                                          <p:val>
                                            <p:fltVal val="0"/>
                                          </p:val>
                                        </p:tav>
                                        <p:tav tm="100000">
                                          <p:val>
                                            <p:strVal val="#ppt_w"/>
                                          </p:val>
                                        </p:tav>
                                      </p:tavLst>
                                    </p:anim>
                                    <p:anim calcmode="lin" valueType="num">
                                      <p:cBhvr>
                                        <p:cTn id="227" dur="500" fill="hold"/>
                                        <p:tgtEl>
                                          <p:spTgt spid="14395"/>
                                        </p:tgtEl>
                                        <p:attrNameLst>
                                          <p:attrName>ppt_h</p:attrName>
                                        </p:attrNameLst>
                                      </p:cBhvr>
                                      <p:tavLst>
                                        <p:tav tm="0">
                                          <p:val>
                                            <p:strVal val="#ppt_h"/>
                                          </p:val>
                                        </p:tav>
                                        <p:tav tm="100000">
                                          <p:val>
                                            <p:strVal val="#ppt_h"/>
                                          </p:val>
                                        </p:tav>
                                      </p:tavLst>
                                    </p:anim>
                                  </p:childTnLst>
                                </p:cTn>
                              </p:par>
                            </p:childTnLst>
                          </p:cTn>
                        </p:par>
                      </p:childTnLst>
                    </p:cTn>
                  </p:par>
                  <p:par>
                    <p:cTn id="228" fill="hold">
                      <p:stCondLst>
                        <p:cond delay="indefinite"/>
                      </p:stCondLst>
                      <p:childTnLst>
                        <p:par>
                          <p:cTn id="229" fill="hold">
                            <p:stCondLst>
                              <p:cond delay="0"/>
                            </p:stCondLst>
                            <p:childTnLst>
                              <p:par>
                                <p:cTn id="230" presetID="23" presetClass="entr" presetSubtype="16" fill="hold" grpId="0" nodeType="clickEffect">
                                  <p:stCondLst>
                                    <p:cond delay="0"/>
                                  </p:stCondLst>
                                  <p:childTnLst>
                                    <p:set>
                                      <p:cBhvr>
                                        <p:cTn id="231" dur="1" fill="hold">
                                          <p:stCondLst>
                                            <p:cond delay="0"/>
                                          </p:stCondLst>
                                        </p:cTn>
                                        <p:tgtEl>
                                          <p:spTgt spid="14381"/>
                                        </p:tgtEl>
                                        <p:attrNameLst>
                                          <p:attrName>style.visibility</p:attrName>
                                        </p:attrNameLst>
                                      </p:cBhvr>
                                      <p:to>
                                        <p:strVal val="visible"/>
                                      </p:to>
                                    </p:set>
                                    <p:anim calcmode="lin" valueType="num">
                                      <p:cBhvr>
                                        <p:cTn id="232" dur="500" fill="hold"/>
                                        <p:tgtEl>
                                          <p:spTgt spid="14381"/>
                                        </p:tgtEl>
                                        <p:attrNameLst>
                                          <p:attrName>ppt_w</p:attrName>
                                        </p:attrNameLst>
                                      </p:cBhvr>
                                      <p:tavLst>
                                        <p:tav tm="0">
                                          <p:val>
                                            <p:fltVal val="0"/>
                                          </p:val>
                                        </p:tav>
                                        <p:tav tm="100000">
                                          <p:val>
                                            <p:strVal val="#ppt_w"/>
                                          </p:val>
                                        </p:tav>
                                      </p:tavLst>
                                    </p:anim>
                                    <p:anim calcmode="lin" valueType="num">
                                      <p:cBhvr>
                                        <p:cTn id="233" dur="500" fill="hold"/>
                                        <p:tgtEl>
                                          <p:spTgt spid="14381"/>
                                        </p:tgtEl>
                                        <p:attrNameLst>
                                          <p:attrName>ppt_h</p:attrName>
                                        </p:attrNameLst>
                                      </p:cBhvr>
                                      <p:tavLst>
                                        <p:tav tm="0">
                                          <p:val>
                                            <p:fltVal val="0"/>
                                          </p:val>
                                        </p:tav>
                                        <p:tav tm="100000">
                                          <p:val>
                                            <p:strVal val="#ppt_h"/>
                                          </p:val>
                                        </p:tav>
                                      </p:tavLst>
                                    </p:anim>
                                  </p:childTnLst>
                                </p:cTn>
                              </p:par>
                            </p:childTnLst>
                          </p:cTn>
                        </p:par>
                      </p:childTnLst>
                    </p:cTn>
                  </p:par>
                  <p:par>
                    <p:cTn id="234" fill="hold">
                      <p:stCondLst>
                        <p:cond delay="indefinite"/>
                      </p:stCondLst>
                      <p:childTnLst>
                        <p:par>
                          <p:cTn id="235" fill="hold">
                            <p:stCondLst>
                              <p:cond delay="0"/>
                            </p:stCondLst>
                            <p:childTnLst>
                              <p:par>
                                <p:cTn id="236" presetID="17" presetClass="entr" presetSubtype="10" fill="hold" grpId="0" nodeType="clickEffect">
                                  <p:stCondLst>
                                    <p:cond delay="0"/>
                                  </p:stCondLst>
                                  <p:childTnLst>
                                    <p:set>
                                      <p:cBhvr>
                                        <p:cTn id="237" dur="1" fill="hold">
                                          <p:stCondLst>
                                            <p:cond delay="0"/>
                                          </p:stCondLst>
                                        </p:cTn>
                                        <p:tgtEl>
                                          <p:spTgt spid="14385"/>
                                        </p:tgtEl>
                                        <p:attrNameLst>
                                          <p:attrName>style.visibility</p:attrName>
                                        </p:attrNameLst>
                                      </p:cBhvr>
                                      <p:to>
                                        <p:strVal val="visible"/>
                                      </p:to>
                                    </p:set>
                                    <p:anim calcmode="lin" valueType="num">
                                      <p:cBhvr>
                                        <p:cTn id="238" dur="500" fill="hold"/>
                                        <p:tgtEl>
                                          <p:spTgt spid="14385"/>
                                        </p:tgtEl>
                                        <p:attrNameLst>
                                          <p:attrName>ppt_w</p:attrName>
                                        </p:attrNameLst>
                                      </p:cBhvr>
                                      <p:tavLst>
                                        <p:tav tm="0">
                                          <p:val>
                                            <p:fltVal val="0"/>
                                          </p:val>
                                        </p:tav>
                                        <p:tav tm="100000">
                                          <p:val>
                                            <p:strVal val="#ppt_w"/>
                                          </p:val>
                                        </p:tav>
                                      </p:tavLst>
                                    </p:anim>
                                    <p:anim calcmode="lin" valueType="num">
                                      <p:cBhvr>
                                        <p:cTn id="239" dur="500" fill="hold"/>
                                        <p:tgtEl>
                                          <p:spTgt spid="14385"/>
                                        </p:tgtEl>
                                        <p:attrNameLst>
                                          <p:attrName>ppt_h</p:attrName>
                                        </p:attrNameLst>
                                      </p:cBhvr>
                                      <p:tavLst>
                                        <p:tav tm="0">
                                          <p:val>
                                            <p:strVal val="#ppt_h"/>
                                          </p:val>
                                        </p:tav>
                                        <p:tav tm="100000">
                                          <p:val>
                                            <p:strVal val="#ppt_h"/>
                                          </p:val>
                                        </p:tav>
                                      </p:tavLst>
                                    </p:anim>
                                  </p:childTnLst>
                                </p:cTn>
                              </p:par>
                            </p:childTnLst>
                          </p:cTn>
                        </p:par>
                      </p:childTnLst>
                    </p:cTn>
                  </p:par>
                  <p:par>
                    <p:cTn id="240" fill="hold">
                      <p:stCondLst>
                        <p:cond delay="indefinite"/>
                      </p:stCondLst>
                      <p:childTnLst>
                        <p:par>
                          <p:cTn id="241" fill="hold">
                            <p:stCondLst>
                              <p:cond delay="0"/>
                            </p:stCondLst>
                            <p:childTnLst>
                              <p:par>
                                <p:cTn id="242" presetID="2" presetClass="entr" presetSubtype="8" fill="hold" grpId="0" nodeType="clickEffect">
                                  <p:stCondLst>
                                    <p:cond delay="0"/>
                                  </p:stCondLst>
                                  <p:childTnLst>
                                    <p:set>
                                      <p:cBhvr>
                                        <p:cTn id="243" dur="1" fill="hold">
                                          <p:stCondLst>
                                            <p:cond delay="0"/>
                                          </p:stCondLst>
                                        </p:cTn>
                                        <p:tgtEl>
                                          <p:spTgt spid="14387"/>
                                        </p:tgtEl>
                                        <p:attrNameLst>
                                          <p:attrName>style.visibility</p:attrName>
                                        </p:attrNameLst>
                                      </p:cBhvr>
                                      <p:to>
                                        <p:strVal val="visible"/>
                                      </p:to>
                                    </p:set>
                                    <p:anim calcmode="lin" valueType="num">
                                      <p:cBhvr additive="base">
                                        <p:cTn id="244" dur="500" fill="hold"/>
                                        <p:tgtEl>
                                          <p:spTgt spid="14387"/>
                                        </p:tgtEl>
                                        <p:attrNameLst>
                                          <p:attrName>ppt_x</p:attrName>
                                        </p:attrNameLst>
                                      </p:cBhvr>
                                      <p:tavLst>
                                        <p:tav tm="0">
                                          <p:val>
                                            <p:strVal val="0-#ppt_w/2"/>
                                          </p:val>
                                        </p:tav>
                                        <p:tav tm="100000">
                                          <p:val>
                                            <p:strVal val="#ppt_x"/>
                                          </p:val>
                                        </p:tav>
                                      </p:tavLst>
                                    </p:anim>
                                    <p:anim calcmode="lin" valueType="num">
                                      <p:cBhvr additive="base">
                                        <p:cTn id="245" dur="500" fill="hold"/>
                                        <p:tgtEl>
                                          <p:spTgt spid="14387"/>
                                        </p:tgtEl>
                                        <p:attrNameLst>
                                          <p:attrName>ppt_y</p:attrName>
                                        </p:attrNameLst>
                                      </p:cBhvr>
                                      <p:tavLst>
                                        <p:tav tm="0">
                                          <p:val>
                                            <p:strVal val="#ppt_y"/>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presetID="2" presetClass="entr" presetSubtype="8" fill="hold" grpId="0" nodeType="clickEffect">
                                  <p:stCondLst>
                                    <p:cond delay="0"/>
                                  </p:stCondLst>
                                  <p:childTnLst>
                                    <p:set>
                                      <p:cBhvr>
                                        <p:cTn id="249" dur="1" fill="hold">
                                          <p:stCondLst>
                                            <p:cond delay="0"/>
                                          </p:stCondLst>
                                        </p:cTn>
                                        <p:tgtEl>
                                          <p:spTgt spid="14388"/>
                                        </p:tgtEl>
                                        <p:attrNameLst>
                                          <p:attrName>style.visibility</p:attrName>
                                        </p:attrNameLst>
                                      </p:cBhvr>
                                      <p:to>
                                        <p:strVal val="visible"/>
                                      </p:to>
                                    </p:set>
                                    <p:anim calcmode="lin" valueType="num">
                                      <p:cBhvr additive="base">
                                        <p:cTn id="250" dur="500" fill="hold"/>
                                        <p:tgtEl>
                                          <p:spTgt spid="14388"/>
                                        </p:tgtEl>
                                        <p:attrNameLst>
                                          <p:attrName>ppt_x</p:attrName>
                                        </p:attrNameLst>
                                      </p:cBhvr>
                                      <p:tavLst>
                                        <p:tav tm="0">
                                          <p:val>
                                            <p:strVal val="0-#ppt_w/2"/>
                                          </p:val>
                                        </p:tav>
                                        <p:tav tm="100000">
                                          <p:val>
                                            <p:strVal val="#ppt_x"/>
                                          </p:val>
                                        </p:tav>
                                      </p:tavLst>
                                    </p:anim>
                                    <p:anim calcmode="lin" valueType="num">
                                      <p:cBhvr additive="base">
                                        <p:cTn id="251" dur="500" fill="hold"/>
                                        <p:tgtEl>
                                          <p:spTgt spid="14388"/>
                                        </p:tgtEl>
                                        <p:attrNameLst>
                                          <p:attrName>ppt_y</p:attrName>
                                        </p:attrNameLst>
                                      </p:cBhvr>
                                      <p:tavLst>
                                        <p:tav tm="0">
                                          <p:val>
                                            <p:strVal val="#ppt_y"/>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17" presetClass="entr" presetSubtype="10" fill="hold" grpId="0" nodeType="clickEffect">
                                  <p:stCondLst>
                                    <p:cond delay="0"/>
                                  </p:stCondLst>
                                  <p:childTnLst>
                                    <p:set>
                                      <p:cBhvr>
                                        <p:cTn id="255" dur="1" fill="hold">
                                          <p:stCondLst>
                                            <p:cond delay="0"/>
                                          </p:stCondLst>
                                        </p:cTn>
                                        <p:tgtEl>
                                          <p:spTgt spid="14389"/>
                                        </p:tgtEl>
                                        <p:attrNameLst>
                                          <p:attrName>style.visibility</p:attrName>
                                        </p:attrNameLst>
                                      </p:cBhvr>
                                      <p:to>
                                        <p:strVal val="visible"/>
                                      </p:to>
                                    </p:set>
                                    <p:anim calcmode="lin" valueType="num">
                                      <p:cBhvr>
                                        <p:cTn id="256" dur="500" fill="hold"/>
                                        <p:tgtEl>
                                          <p:spTgt spid="14389"/>
                                        </p:tgtEl>
                                        <p:attrNameLst>
                                          <p:attrName>ppt_w</p:attrName>
                                        </p:attrNameLst>
                                      </p:cBhvr>
                                      <p:tavLst>
                                        <p:tav tm="0">
                                          <p:val>
                                            <p:fltVal val="0"/>
                                          </p:val>
                                        </p:tav>
                                        <p:tav tm="100000">
                                          <p:val>
                                            <p:strVal val="#ppt_w"/>
                                          </p:val>
                                        </p:tav>
                                      </p:tavLst>
                                    </p:anim>
                                    <p:anim calcmode="lin" valueType="num">
                                      <p:cBhvr>
                                        <p:cTn id="257" dur="500" fill="hold"/>
                                        <p:tgtEl>
                                          <p:spTgt spid="14389"/>
                                        </p:tgtEl>
                                        <p:attrNameLst>
                                          <p:attrName>ppt_h</p:attrName>
                                        </p:attrNameLst>
                                      </p:cBhvr>
                                      <p:tavLst>
                                        <p:tav tm="0">
                                          <p:val>
                                            <p:strVal val="#ppt_h"/>
                                          </p:val>
                                        </p:tav>
                                        <p:tav tm="100000">
                                          <p:val>
                                            <p:strVal val="#ppt_h"/>
                                          </p:val>
                                        </p:tav>
                                      </p:tavLst>
                                    </p:anim>
                                  </p:childTnLst>
                                </p:cTn>
                              </p:par>
                            </p:childTnLst>
                          </p:cTn>
                        </p:par>
                      </p:childTnLst>
                    </p:cTn>
                  </p:par>
                  <p:par>
                    <p:cTn id="258" fill="hold">
                      <p:stCondLst>
                        <p:cond delay="indefinite"/>
                      </p:stCondLst>
                      <p:childTnLst>
                        <p:par>
                          <p:cTn id="259" fill="hold">
                            <p:stCondLst>
                              <p:cond delay="0"/>
                            </p:stCondLst>
                            <p:childTnLst>
                              <p:par>
                                <p:cTn id="260" presetID="17" presetClass="entr" presetSubtype="10" fill="hold" grpId="0" nodeType="clickEffect">
                                  <p:stCondLst>
                                    <p:cond delay="0"/>
                                  </p:stCondLst>
                                  <p:childTnLst>
                                    <p:set>
                                      <p:cBhvr>
                                        <p:cTn id="261" dur="1" fill="hold">
                                          <p:stCondLst>
                                            <p:cond delay="0"/>
                                          </p:stCondLst>
                                        </p:cTn>
                                        <p:tgtEl>
                                          <p:spTgt spid="14390"/>
                                        </p:tgtEl>
                                        <p:attrNameLst>
                                          <p:attrName>style.visibility</p:attrName>
                                        </p:attrNameLst>
                                      </p:cBhvr>
                                      <p:to>
                                        <p:strVal val="visible"/>
                                      </p:to>
                                    </p:set>
                                    <p:anim calcmode="lin" valueType="num">
                                      <p:cBhvr>
                                        <p:cTn id="262" dur="500" fill="hold"/>
                                        <p:tgtEl>
                                          <p:spTgt spid="14390"/>
                                        </p:tgtEl>
                                        <p:attrNameLst>
                                          <p:attrName>ppt_w</p:attrName>
                                        </p:attrNameLst>
                                      </p:cBhvr>
                                      <p:tavLst>
                                        <p:tav tm="0">
                                          <p:val>
                                            <p:fltVal val="0"/>
                                          </p:val>
                                        </p:tav>
                                        <p:tav tm="100000">
                                          <p:val>
                                            <p:strVal val="#ppt_w"/>
                                          </p:val>
                                        </p:tav>
                                      </p:tavLst>
                                    </p:anim>
                                    <p:anim calcmode="lin" valueType="num">
                                      <p:cBhvr>
                                        <p:cTn id="263" dur="500" fill="hold"/>
                                        <p:tgtEl>
                                          <p:spTgt spid="14390"/>
                                        </p:tgtEl>
                                        <p:attrNameLst>
                                          <p:attrName>ppt_h</p:attrName>
                                        </p:attrNameLst>
                                      </p:cBhvr>
                                      <p:tavLst>
                                        <p:tav tm="0">
                                          <p:val>
                                            <p:strVal val="#ppt_h"/>
                                          </p:val>
                                        </p:tav>
                                        <p:tav tm="100000">
                                          <p:val>
                                            <p:strVal val="#ppt_h"/>
                                          </p:val>
                                        </p:tav>
                                      </p:tavLst>
                                    </p:anim>
                                  </p:childTnLst>
                                </p:cTn>
                              </p:par>
                            </p:childTnLst>
                          </p:cTn>
                        </p:par>
                      </p:childTnLst>
                    </p:cTn>
                  </p:par>
                  <p:par>
                    <p:cTn id="264" fill="hold">
                      <p:stCondLst>
                        <p:cond delay="indefinite"/>
                      </p:stCondLst>
                      <p:childTnLst>
                        <p:par>
                          <p:cTn id="265" fill="hold">
                            <p:stCondLst>
                              <p:cond delay="0"/>
                            </p:stCondLst>
                            <p:childTnLst>
                              <p:par>
                                <p:cTn id="266" presetID="2" presetClass="entr" presetSubtype="8" fill="hold" grpId="0" nodeType="clickEffect">
                                  <p:stCondLst>
                                    <p:cond delay="0"/>
                                  </p:stCondLst>
                                  <p:childTnLst>
                                    <p:set>
                                      <p:cBhvr>
                                        <p:cTn id="267" dur="1" fill="hold">
                                          <p:stCondLst>
                                            <p:cond delay="0"/>
                                          </p:stCondLst>
                                        </p:cTn>
                                        <p:tgtEl>
                                          <p:spTgt spid="14391"/>
                                        </p:tgtEl>
                                        <p:attrNameLst>
                                          <p:attrName>style.visibility</p:attrName>
                                        </p:attrNameLst>
                                      </p:cBhvr>
                                      <p:to>
                                        <p:strVal val="visible"/>
                                      </p:to>
                                    </p:set>
                                    <p:anim calcmode="lin" valueType="num">
                                      <p:cBhvr additive="base">
                                        <p:cTn id="268" dur="500" fill="hold"/>
                                        <p:tgtEl>
                                          <p:spTgt spid="14391"/>
                                        </p:tgtEl>
                                        <p:attrNameLst>
                                          <p:attrName>ppt_x</p:attrName>
                                        </p:attrNameLst>
                                      </p:cBhvr>
                                      <p:tavLst>
                                        <p:tav tm="0">
                                          <p:val>
                                            <p:strVal val="0-#ppt_w/2"/>
                                          </p:val>
                                        </p:tav>
                                        <p:tav tm="100000">
                                          <p:val>
                                            <p:strVal val="#ppt_x"/>
                                          </p:val>
                                        </p:tav>
                                      </p:tavLst>
                                    </p:anim>
                                    <p:anim calcmode="lin" valueType="num">
                                      <p:cBhvr additive="base">
                                        <p:cTn id="269" dur="500" fill="hold"/>
                                        <p:tgtEl>
                                          <p:spTgt spid="14391"/>
                                        </p:tgtEl>
                                        <p:attrNameLst>
                                          <p:attrName>ppt_y</p:attrName>
                                        </p:attrNameLst>
                                      </p:cBhvr>
                                      <p:tavLst>
                                        <p:tav tm="0">
                                          <p:val>
                                            <p:strVal val="#ppt_y"/>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2" presetClass="entr" presetSubtype="8" fill="hold" grpId="0" nodeType="clickEffect">
                                  <p:stCondLst>
                                    <p:cond delay="0"/>
                                  </p:stCondLst>
                                  <p:childTnLst>
                                    <p:set>
                                      <p:cBhvr>
                                        <p:cTn id="273" dur="1" fill="hold">
                                          <p:stCondLst>
                                            <p:cond delay="0"/>
                                          </p:stCondLst>
                                        </p:cTn>
                                        <p:tgtEl>
                                          <p:spTgt spid="14396"/>
                                        </p:tgtEl>
                                        <p:attrNameLst>
                                          <p:attrName>style.visibility</p:attrName>
                                        </p:attrNameLst>
                                      </p:cBhvr>
                                      <p:to>
                                        <p:strVal val="visible"/>
                                      </p:to>
                                    </p:set>
                                    <p:anim calcmode="lin" valueType="num">
                                      <p:cBhvr additive="base">
                                        <p:cTn id="274" dur="500" fill="hold"/>
                                        <p:tgtEl>
                                          <p:spTgt spid="14396"/>
                                        </p:tgtEl>
                                        <p:attrNameLst>
                                          <p:attrName>ppt_x</p:attrName>
                                        </p:attrNameLst>
                                      </p:cBhvr>
                                      <p:tavLst>
                                        <p:tav tm="0">
                                          <p:val>
                                            <p:strVal val="0-#ppt_w/2"/>
                                          </p:val>
                                        </p:tav>
                                        <p:tav tm="100000">
                                          <p:val>
                                            <p:strVal val="#ppt_x"/>
                                          </p:val>
                                        </p:tav>
                                      </p:tavLst>
                                    </p:anim>
                                    <p:anim calcmode="lin" valueType="num">
                                      <p:cBhvr additive="base">
                                        <p:cTn id="275" dur="500" fill="hold"/>
                                        <p:tgtEl>
                                          <p:spTgt spid="14396"/>
                                        </p:tgtEl>
                                        <p:attrNameLst>
                                          <p:attrName>ppt_y</p:attrName>
                                        </p:attrNameLst>
                                      </p:cBhvr>
                                      <p:tavLst>
                                        <p:tav tm="0">
                                          <p:val>
                                            <p:strVal val="#ppt_y"/>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presetID="17" presetClass="entr" presetSubtype="10" fill="hold" grpId="0" nodeType="clickEffect">
                                  <p:stCondLst>
                                    <p:cond delay="0"/>
                                  </p:stCondLst>
                                  <p:childTnLst>
                                    <p:set>
                                      <p:cBhvr>
                                        <p:cTn id="279" dur="1" fill="hold">
                                          <p:stCondLst>
                                            <p:cond delay="0"/>
                                          </p:stCondLst>
                                        </p:cTn>
                                        <p:tgtEl>
                                          <p:spTgt spid="14355"/>
                                        </p:tgtEl>
                                        <p:attrNameLst>
                                          <p:attrName>style.visibility</p:attrName>
                                        </p:attrNameLst>
                                      </p:cBhvr>
                                      <p:to>
                                        <p:strVal val="visible"/>
                                      </p:to>
                                    </p:set>
                                    <p:anim calcmode="lin" valueType="num">
                                      <p:cBhvr>
                                        <p:cTn id="280" dur="500" fill="hold"/>
                                        <p:tgtEl>
                                          <p:spTgt spid="14355"/>
                                        </p:tgtEl>
                                        <p:attrNameLst>
                                          <p:attrName>ppt_w</p:attrName>
                                        </p:attrNameLst>
                                      </p:cBhvr>
                                      <p:tavLst>
                                        <p:tav tm="0">
                                          <p:val>
                                            <p:fltVal val="0"/>
                                          </p:val>
                                        </p:tav>
                                        <p:tav tm="100000">
                                          <p:val>
                                            <p:strVal val="#ppt_w"/>
                                          </p:val>
                                        </p:tav>
                                      </p:tavLst>
                                    </p:anim>
                                    <p:anim calcmode="lin" valueType="num">
                                      <p:cBhvr>
                                        <p:cTn id="281" dur="500" fill="hold"/>
                                        <p:tgtEl>
                                          <p:spTgt spid="14355"/>
                                        </p:tgtEl>
                                        <p:attrNameLst>
                                          <p:attrName>ppt_h</p:attrName>
                                        </p:attrNameLst>
                                      </p:cBhvr>
                                      <p:tavLst>
                                        <p:tav tm="0">
                                          <p:val>
                                            <p:strVal val="#ppt_h"/>
                                          </p:val>
                                        </p:tav>
                                        <p:tav tm="100000">
                                          <p:val>
                                            <p:strVal val="#ppt_h"/>
                                          </p:val>
                                        </p:tav>
                                      </p:tavLst>
                                    </p:anim>
                                  </p:childTnLst>
                                </p:cTn>
                              </p:par>
                            </p:childTnLst>
                          </p:cTn>
                        </p:par>
                      </p:childTnLst>
                    </p:cTn>
                  </p:par>
                  <p:par>
                    <p:cTn id="282" fill="hold">
                      <p:stCondLst>
                        <p:cond delay="indefinite"/>
                      </p:stCondLst>
                      <p:childTnLst>
                        <p:par>
                          <p:cTn id="283" fill="hold">
                            <p:stCondLst>
                              <p:cond delay="0"/>
                            </p:stCondLst>
                            <p:childTnLst>
                              <p:par>
                                <p:cTn id="284" presetID="17" presetClass="entr" presetSubtype="10" fill="hold" grpId="0" nodeType="clickEffect">
                                  <p:stCondLst>
                                    <p:cond delay="0"/>
                                  </p:stCondLst>
                                  <p:childTnLst>
                                    <p:set>
                                      <p:cBhvr>
                                        <p:cTn id="285" dur="1" fill="hold">
                                          <p:stCondLst>
                                            <p:cond delay="0"/>
                                          </p:stCondLst>
                                        </p:cTn>
                                        <p:tgtEl>
                                          <p:spTgt spid="14356"/>
                                        </p:tgtEl>
                                        <p:attrNameLst>
                                          <p:attrName>style.visibility</p:attrName>
                                        </p:attrNameLst>
                                      </p:cBhvr>
                                      <p:to>
                                        <p:strVal val="visible"/>
                                      </p:to>
                                    </p:set>
                                    <p:anim calcmode="lin" valueType="num">
                                      <p:cBhvr>
                                        <p:cTn id="286" dur="500" fill="hold"/>
                                        <p:tgtEl>
                                          <p:spTgt spid="14356"/>
                                        </p:tgtEl>
                                        <p:attrNameLst>
                                          <p:attrName>ppt_w</p:attrName>
                                        </p:attrNameLst>
                                      </p:cBhvr>
                                      <p:tavLst>
                                        <p:tav tm="0">
                                          <p:val>
                                            <p:fltVal val="0"/>
                                          </p:val>
                                        </p:tav>
                                        <p:tav tm="100000">
                                          <p:val>
                                            <p:strVal val="#ppt_w"/>
                                          </p:val>
                                        </p:tav>
                                      </p:tavLst>
                                    </p:anim>
                                    <p:anim calcmode="lin" valueType="num">
                                      <p:cBhvr>
                                        <p:cTn id="287" dur="500" fill="hold"/>
                                        <p:tgtEl>
                                          <p:spTgt spid="14356"/>
                                        </p:tgtEl>
                                        <p:attrNameLst>
                                          <p:attrName>ppt_h</p:attrName>
                                        </p:attrNameLst>
                                      </p:cBhvr>
                                      <p:tavLst>
                                        <p:tav tm="0">
                                          <p:val>
                                            <p:strVal val="#ppt_h"/>
                                          </p:val>
                                        </p:tav>
                                        <p:tav tm="100000">
                                          <p:val>
                                            <p:strVal val="#ppt_h"/>
                                          </p:val>
                                        </p:tav>
                                      </p:tavLst>
                                    </p:anim>
                                  </p:childTnLst>
                                </p:cTn>
                              </p:par>
                            </p:childTnLst>
                          </p:cTn>
                        </p:par>
                      </p:childTnLst>
                    </p:cTn>
                  </p:par>
                  <p:par>
                    <p:cTn id="288" fill="hold">
                      <p:stCondLst>
                        <p:cond delay="indefinite"/>
                      </p:stCondLst>
                      <p:childTnLst>
                        <p:par>
                          <p:cTn id="289" fill="hold">
                            <p:stCondLst>
                              <p:cond delay="0"/>
                            </p:stCondLst>
                            <p:childTnLst>
                              <p:par>
                                <p:cTn id="290" presetID="17" presetClass="entr" presetSubtype="10" fill="hold" grpId="0" nodeType="clickEffect">
                                  <p:stCondLst>
                                    <p:cond delay="0"/>
                                  </p:stCondLst>
                                  <p:childTnLst>
                                    <p:set>
                                      <p:cBhvr>
                                        <p:cTn id="291" dur="1" fill="hold">
                                          <p:stCondLst>
                                            <p:cond delay="0"/>
                                          </p:stCondLst>
                                        </p:cTn>
                                        <p:tgtEl>
                                          <p:spTgt spid="14357"/>
                                        </p:tgtEl>
                                        <p:attrNameLst>
                                          <p:attrName>style.visibility</p:attrName>
                                        </p:attrNameLst>
                                      </p:cBhvr>
                                      <p:to>
                                        <p:strVal val="visible"/>
                                      </p:to>
                                    </p:set>
                                    <p:anim calcmode="lin" valueType="num">
                                      <p:cBhvr>
                                        <p:cTn id="292" dur="500" fill="hold"/>
                                        <p:tgtEl>
                                          <p:spTgt spid="14357"/>
                                        </p:tgtEl>
                                        <p:attrNameLst>
                                          <p:attrName>ppt_w</p:attrName>
                                        </p:attrNameLst>
                                      </p:cBhvr>
                                      <p:tavLst>
                                        <p:tav tm="0">
                                          <p:val>
                                            <p:fltVal val="0"/>
                                          </p:val>
                                        </p:tav>
                                        <p:tav tm="100000">
                                          <p:val>
                                            <p:strVal val="#ppt_w"/>
                                          </p:val>
                                        </p:tav>
                                      </p:tavLst>
                                    </p:anim>
                                    <p:anim calcmode="lin" valueType="num">
                                      <p:cBhvr>
                                        <p:cTn id="293" dur="500" fill="hold"/>
                                        <p:tgtEl>
                                          <p:spTgt spid="14357"/>
                                        </p:tgtEl>
                                        <p:attrNameLst>
                                          <p:attrName>ppt_h</p:attrName>
                                        </p:attrNameLst>
                                      </p:cBhvr>
                                      <p:tavLst>
                                        <p:tav tm="0">
                                          <p:val>
                                            <p:strVal val="#ppt_h"/>
                                          </p:val>
                                        </p:tav>
                                        <p:tav tm="100000">
                                          <p:val>
                                            <p:strVal val="#ppt_h"/>
                                          </p:val>
                                        </p:tav>
                                      </p:tavLst>
                                    </p:anim>
                                  </p:childTnLst>
                                </p:cTn>
                              </p:par>
                            </p:childTnLst>
                          </p:cTn>
                        </p:par>
                      </p:childTnLst>
                    </p:cTn>
                  </p:par>
                  <p:par>
                    <p:cTn id="294" fill="hold">
                      <p:stCondLst>
                        <p:cond delay="indefinite"/>
                      </p:stCondLst>
                      <p:childTnLst>
                        <p:par>
                          <p:cTn id="295" fill="hold">
                            <p:stCondLst>
                              <p:cond delay="0"/>
                            </p:stCondLst>
                            <p:childTnLst>
                              <p:par>
                                <p:cTn id="296" presetID="23" presetClass="entr" presetSubtype="16" fill="hold" grpId="0" nodeType="clickEffect">
                                  <p:stCondLst>
                                    <p:cond delay="0"/>
                                  </p:stCondLst>
                                  <p:childTnLst>
                                    <p:set>
                                      <p:cBhvr>
                                        <p:cTn id="297" dur="1" fill="hold">
                                          <p:stCondLst>
                                            <p:cond delay="0"/>
                                          </p:stCondLst>
                                        </p:cTn>
                                        <p:tgtEl>
                                          <p:spTgt spid="14382"/>
                                        </p:tgtEl>
                                        <p:attrNameLst>
                                          <p:attrName>style.visibility</p:attrName>
                                        </p:attrNameLst>
                                      </p:cBhvr>
                                      <p:to>
                                        <p:strVal val="visible"/>
                                      </p:to>
                                    </p:set>
                                    <p:anim calcmode="lin" valueType="num">
                                      <p:cBhvr>
                                        <p:cTn id="298" dur="500" fill="hold"/>
                                        <p:tgtEl>
                                          <p:spTgt spid="14382"/>
                                        </p:tgtEl>
                                        <p:attrNameLst>
                                          <p:attrName>ppt_w</p:attrName>
                                        </p:attrNameLst>
                                      </p:cBhvr>
                                      <p:tavLst>
                                        <p:tav tm="0">
                                          <p:val>
                                            <p:fltVal val="0"/>
                                          </p:val>
                                        </p:tav>
                                        <p:tav tm="100000">
                                          <p:val>
                                            <p:strVal val="#ppt_w"/>
                                          </p:val>
                                        </p:tav>
                                      </p:tavLst>
                                    </p:anim>
                                    <p:anim calcmode="lin" valueType="num">
                                      <p:cBhvr>
                                        <p:cTn id="299" dur="500" fill="hold"/>
                                        <p:tgtEl>
                                          <p:spTgt spid="14382"/>
                                        </p:tgtEl>
                                        <p:attrNameLst>
                                          <p:attrName>ppt_h</p:attrName>
                                        </p:attrNameLst>
                                      </p:cBhvr>
                                      <p:tavLst>
                                        <p:tav tm="0">
                                          <p:val>
                                            <p:fltVal val="0"/>
                                          </p:val>
                                        </p:tav>
                                        <p:tav tm="100000">
                                          <p:val>
                                            <p:strVal val="#ppt_h"/>
                                          </p:val>
                                        </p:tav>
                                      </p:tavLst>
                                    </p:anim>
                                  </p:childTnLst>
                                </p:cTn>
                              </p:par>
                            </p:childTnLst>
                          </p:cTn>
                        </p:par>
                      </p:childTnLst>
                    </p:cTn>
                  </p:par>
                  <p:par>
                    <p:cTn id="300" fill="hold">
                      <p:stCondLst>
                        <p:cond delay="indefinite"/>
                      </p:stCondLst>
                      <p:childTnLst>
                        <p:par>
                          <p:cTn id="301" fill="hold">
                            <p:stCondLst>
                              <p:cond delay="0"/>
                            </p:stCondLst>
                            <p:childTnLst>
                              <p:par>
                                <p:cTn id="302" presetID="23" presetClass="entr" presetSubtype="16" fill="hold" grpId="0" nodeType="clickEffect">
                                  <p:stCondLst>
                                    <p:cond delay="0"/>
                                  </p:stCondLst>
                                  <p:childTnLst>
                                    <p:set>
                                      <p:cBhvr>
                                        <p:cTn id="303" dur="1" fill="hold">
                                          <p:stCondLst>
                                            <p:cond delay="0"/>
                                          </p:stCondLst>
                                        </p:cTn>
                                        <p:tgtEl>
                                          <p:spTgt spid="14383"/>
                                        </p:tgtEl>
                                        <p:attrNameLst>
                                          <p:attrName>style.visibility</p:attrName>
                                        </p:attrNameLst>
                                      </p:cBhvr>
                                      <p:to>
                                        <p:strVal val="visible"/>
                                      </p:to>
                                    </p:set>
                                    <p:anim calcmode="lin" valueType="num">
                                      <p:cBhvr>
                                        <p:cTn id="304" dur="500" fill="hold"/>
                                        <p:tgtEl>
                                          <p:spTgt spid="14383"/>
                                        </p:tgtEl>
                                        <p:attrNameLst>
                                          <p:attrName>ppt_w</p:attrName>
                                        </p:attrNameLst>
                                      </p:cBhvr>
                                      <p:tavLst>
                                        <p:tav tm="0">
                                          <p:val>
                                            <p:fltVal val="0"/>
                                          </p:val>
                                        </p:tav>
                                        <p:tav tm="100000">
                                          <p:val>
                                            <p:strVal val="#ppt_w"/>
                                          </p:val>
                                        </p:tav>
                                      </p:tavLst>
                                    </p:anim>
                                    <p:anim calcmode="lin" valueType="num">
                                      <p:cBhvr>
                                        <p:cTn id="305" dur="500" fill="hold"/>
                                        <p:tgtEl>
                                          <p:spTgt spid="14383"/>
                                        </p:tgtEl>
                                        <p:attrNameLst>
                                          <p:attrName>ppt_h</p:attrName>
                                        </p:attrNameLst>
                                      </p:cBhvr>
                                      <p:tavLst>
                                        <p:tav tm="0">
                                          <p:val>
                                            <p:fltVal val="0"/>
                                          </p:val>
                                        </p:tav>
                                        <p:tav tm="100000">
                                          <p:val>
                                            <p:strVal val="#ppt_h"/>
                                          </p:val>
                                        </p:tav>
                                      </p:tavLst>
                                    </p:anim>
                                  </p:childTnLst>
                                </p:cTn>
                              </p:par>
                            </p:childTnLst>
                          </p:cTn>
                        </p:par>
                      </p:childTnLst>
                    </p:cTn>
                  </p:par>
                  <p:par>
                    <p:cTn id="306" fill="hold">
                      <p:stCondLst>
                        <p:cond delay="indefinite"/>
                      </p:stCondLst>
                      <p:childTnLst>
                        <p:par>
                          <p:cTn id="307" fill="hold">
                            <p:stCondLst>
                              <p:cond delay="0"/>
                            </p:stCondLst>
                            <p:childTnLst>
                              <p:par>
                                <p:cTn id="308" presetID="2" presetClass="entr" presetSubtype="8" fill="hold" grpId="0" nodeType="clickEffect">
                                  <p:stCondLst>
                                    <p:cond delay="0"/>
                                  </p:stCondLst>
                                  <p:childTnLst>
                                    <p:set>
                                      <p:cBhvr>
                                        <p:cTn id="309" dur="1" fill="hold">
                                          <p:stCondLst>
                                            <p:cond delay="0"/>
                                          </p:stCondLst>
                                        </p:cTn>
                                        <p:tgtEl>
                                          <p:spTgt spid="14358"/>
                                        </p:tgtEl>
                                        <p:attrNameLst>
                                          <p:attrName>style.visibility</p:attrName>
                                        </p:attrNameLst>
                                      </p:cBhvr>
                                      <p:to>
                                        <p:strVal val="visible"/>
                                      </p:to>
                                    </p:set>
                                    <p:anim calcmode="lin" valueType="num">
                                      <p:cBhvr additive="base">
                                        <p:cTn id="310" dur="500" fill="hold"/>
                                        <p:tgtEl>
                                          <p:spTgt spid="14358"/>
                                        </p:tgtEl>
                                        <p:attrNameLst>
                                          <p:attrName>ppt_x</p:attrName>
                                        </p:attrNameLst>
                                      </p:cBhvr>
                                      <p:tavLst>
                                        <p:tav tm="0">
                                          <p:val>
                                            <p:strVal val="0-#ppt_w/2"/>
                                          </p:val>
                                        </p:tav>
                                        <p:tav tm="100000">
                                          <p:val>
                                            <p:strVal val="#ppt_x"/>
                                          </p:val>
                                        </p:tav>
                                      </p:tavLst>
                                    </p:anim>
                                    <p:anim calcmode="lin" valueType="num">
                                      <p:cBhvr additive="base">
                                        <p:cTn id="311" dur="500" fill="hold"/>
                                        <p:tgtEl>
                                          <p:spTgt spid="14358"/>
                                        </p:tgtEl>
                                        <p:attrNameLst>
                                          <p:attrName>ppt_y</p:attrName>
                                        </p:attrNameLst>
                                      </p:cBhvr>
                                      <p:tavLst>
                                        <p:tav tm="0">
                                          <p:val>
                                            <p:strVal val="#ppt_y"/>
                                          </p:val>
                                        </p:tav>
                                        <p:tav tm="100000">
                                          <p:val>
                                            <p:strVal val="#ppt_y"/>
                                          </p:val>
                                        </p:tav>
                                      </p:tavLst>
                                    </p:anim>
                                  </p:childTnLst>
                                </p:cTn>
                              </p:par>
                            </p:childTnLst>
                          </p:cTn>
                        </p:par>
                      </p:childTnLst>
                    </p:cTn>
                  </p:par>
                  <p:par>
                    <p:cTn id="312" fill="hold">
                      <p:stCondLst>
                        <p:cond delay="indefinite"/>
                      </p:stCondLst>
                      <p:childTnLst>
                        <p:par>
                          <p:cTn id="313" fill="hold">
                            <p:stCondLst>
                              <p:cond delay="0"/>
                            </p:stCondLst>
                            <p:childTnLst>
                              <p:par>
                                <p:cTn id="314" presetID="17" presetClass="entr" presetSubtype="1" fill="hold" grpId="0" nodeType="clickEffect">
                                  <p:stCondLst>
                                    <p:cond delay="0"/>
                                  </p:stCondLst>
                                  <p:childTnLst>
                                    <p:set>
                                      <p:cBhvr>
                                        <p:cTn id="315" dur="1" fill="hold">
                                          <p:stCondLst>
                                            <p:cond delay="0"/>
                                          </p:stCondLst>
                                        </p:cTn>
                                        <p:tgtEl>
                                          <p:spTgt spid="14359"/>
                                        </p:tgtEl>
                                        <p:attrNameLst>
                                          <p:attrName>style.visibility</p:attrName>
                                        </p:attrNameLst>
                                      </p:cBhvr>
                                      <p:to>
                                        <p:strVal val="visible"/>
                                      </p:to>
                                    </p:set>
                                    <p:anim calcmode="lin" valueType="num">
                                      <p:cBhvr>
                                        <p:cTn id="316" dur="500" fill="hold"/>
                                        <p:tgtEl>
                                          <p:spTgt spid="14359"/>
                                        </p:tgtEl>
                                        <p:attrNameLst>
                                          <p:attrName>ppt_x</p:attrName>
                                        </p:attrNameLst>
                                      </p:cBhvr>
                                      <p:tavLst>
                                        <p:tav tm="0">
                                          <p:val>
                                            <p:strVal val="#ppt_x"/>
                                          </p:val>
                                        </p:tav>
                                        <p:tav tm="100000">
                                          <p:val>
                                            <p:strVal val="#ppt_x"/>
                                          </p:val>
                                        </p:tav>
                                      </p:tavLst>
                                    </p:anim>
                                    <p:anim calcmode="lin" valueType="num">
                                      <p:cBhvr>
                                        <p:cTn id="317" dur="500" fill="hold"/>
                                        <p:tgtEl>
                                          <p:spTgt spid="14359"/>
                                        </p:tgtEl>
                                        <p:attrNameLst>
                                          <p:attrName>ppt_y</p:attrName>
                                        </p:attrNameLst>
                                      </p:cBhvr>
                                      <p:tavLst>
                                        <p:tav tm="0">
                                          <p:val>
                                            <p:strVal val="#ppt_y-#ppt_h/2"/>
                                          </p:val>
                                        </p:tav>
                                        <p:tav tm="100000">
                                          <p:val>
                                            <p:strVal val="#ppt_y"/>
                                          </p:val>
                                        </p:tav>
                                      </p:tavLst>
                                    </p:anim>
                                    <p:anim calcmode="lin" valueType="num">
                                      <p:cBhvr>
                                        <p:cTn id="318" dur="500" fill="hold"/>
                                        <p:tgtEl>
                                          <p:spTgt spid="14359"/>
                                        </p:tgtEl>
                                        <p:attrNameLst>
                                          <p:attrName>ppt_w</p:attrName>
                                        </p:attrNameLst>
                                      </p:cBhvr>
                                      <p:tavLst>
                                        <p:tav tm="0">
                                          <p:val>
                                            <p:strVal val="#ppt_w"/>
                                          </p:val>
                                        </p:tav>
                                        <p:tav tm="100000">
                                          <p:val>
                                            <p:strVal val="#ppt_w"/>
                                          </p:val>
                                        </p:tav>
                                      </p:tavLst>
                                    </p:anim>
                                    <p:anim calcmode="lin" valueType="num">
                                      <p:cBhvr>
                                        <p:cTn id="319" dur="500" fill="hold"/>
                                        <p:tgtEl>
                                          <p:spTgt spid="14359"/>
                                        </p:tgtEl>
                                        <p:attrNameLst>
                                          <p:attrName>ppt_h</p:attrName>
                                        </p:attrNameLst>
                                      </p:cBhvr>
                                      <p:tavLst>
                                        <p:tav tm="0">
                                          <p:val>
                                            <p:fltVal val="0"/>
                                          </p:val>
                                        </p:tav>
                                        <p:tav tm="100000">
                                          <p:val>
                                            <p:strVal val="#ppt_h"/>
                                          </p:val>
                                        </p:tav>
                                      </p:tavLst>
                                    </p:anim>
                                  </p:childTnLst>
                                </p:cTn>
                              </p:par>
                            </p:childTnLst>
                          </p:cTn>
                        </p:par>
                      </p:childTnLst>
                    </p:cTn>
                  </p:par>
                  <p:par>
                    <p:cTn id="320" fill="hold">
                      <p:stCondLst>
                        <p:cond delay="indefinite"/>
                      </p:stCondLst>
                      <p:childTnLst>
                        <p:par>
                          <p:cTn id="321" fill="hold">
                            <p:stCondLst>
                              <p:cond delay="0"/>
                            </p:stCondLst>
                            <p:childTnLst>
                              <p:par>
                                <p:cTn id="322" presetID="17" presetClass="entr" presetSubtype="10" fill="hold" grpId="0" nodeType="clickEffect">
                                  <p:stCondLst>
                                    <p:cond delay="0"/>
                                  </p:stCondLst>
                                  <p:childTnLst>
                                    <p:set>
                                      <p:cBhvr>
                                        <p:cTn id="323" dur="1" fill="hold">
                                          <p:stCondLst>
                                            <p:cond delay="0"/>
                                          </p:stCondLst>
                                        </p:cTn>
                                        <p:tgtEl>
                                          <p:spTgt spid="14360"/>
                                        </p:tgtEl>
                                        <p:attrNameLst>
                                          <p:attrName>style.visibility</p:attrName>
                                        </p:attrNameLst>
                                      </p:cBhvr>
                                      <p:to>
                                        <p:strVal val="visible"/>
                                      </p:to>
                                    </p:set>
                                    <p:anim calcmode="lin" valueType="num">
                                      <p:cBhvr>
                                        <p:cTn id="324" dur="500" fill="hold"/>
                                        <p:tgtEl>
                                          <p:spTgt spid="14360"/>
                                        </p:tgtEl>
                                        <p:attrNameLst>
                                          <p:attrName>ppt_w</p:attrName>
                                        </p:attrNameLst>
                                      </p:cBhvr>
                                      <p:tavLst>
                                        <p:tav tm="0">
                                          <p:val>
                                            <p:fltVal val="0"/>
                                          </p:val>
                                        </p:tav>
                                        <p:tav tm="100000">
                                          <p:val>
                                            <p:strVal val="#ppt_w"/>
                                          </p:val>
                                        </p:tav>
                                      </p:tavLst>
                                    </p:anim>
                                    <p:anim calcmode="lin" valueType="num">
                                      <p:cBhvr>
                                        <p:cTn id="325" dur="500" fill="hold"/>
                                        <p:tgtEl>
                                          <p:spTgt spid="14360"/>
                                        </p:tgtEl>
                                        <p:attrNameLst>
                                          <p:attrName>ppt_h</p:attrName>
                                        </p:attrNameLst>
                                      </p:cBhvr>
                                      <p:tavLst>
                                        <p:tav tm="0">
                                          <p:val>
                                            <p:strVal val="#ppt_h"/>
                                          </p:val>
                                        </p:tav>
                                        <p:tav tm="100000">
                                          <p:val>
                                            <p:strVal val="#ppt_h"/>
                                          </p:val>
                                        </p:tav>
                                      </p:tavLst>
                                    </p:anim>
                                  </p:childTnLst>
                                </p:cTn>
                              </p:par>
                            </p:childTnLst>
                          </p:cTn>
                        </p:par>
                      </p:childTnLst>
                    </p:cTn>
                  </p:par>
                  <p:par>
                    <p:cTn id="326" fill="hold">
                      <p:stCondLst>
                        <p:cond delay="indefinite"/>
                      </p:stCondLst>
                      <p:childTnLst>
                        <p:par>
                          <p:cTn id="327" fill="hold">
                            <p:stCondLst>
                              <p:cond delay="0"/>
                            </p:stCondLst>
                            <p:childTnLst>
                              <p:par>
                                <p:cTn id="328" presetID="2" presetClass="entr" presetSubtype="8" fill="hold" grpId="0" nodeType="clickEffect">
                                  <p:stCondLst>
                                    <p:cond delay="0"/>
                                  </p:stCondLst>
                                  <p:childTnLst>
                                    <p:set>
                                      <p:cBhvr>
                                        <p:cTn id="329" dur="1" fill="hold">
                                          <p:stCondLst>
                                            <p:cond delay="0"/>
                                          </p:stCondLst>
                                        </p:cTn>
                                        <p:tgtEl>
                                          <p:spTgt spid="14371"/>
                                        </p:tgtEl>
                                        <p:attrNameLst>
                                          <p:attrName>style.visibility</p:attrName>
                                        </p:attrNameLst>
                                      </p:cBhvr>
                                      <p:to>
                                        <p:strVal val="visible"/>
                                      </p:to>
                                    </p:set>
                                    <p:anim calcmode="lin" valueType="num">
                                      <p:cBhvr additive="base">
                                        <p:cTn id="330" dur="500" fill="hold"/>
                                        <p:tgtEl>
                                          <p:spTgt spid="14371"/>
                                        </p:tgtEl>
                                        <p:attrNameLst>
                                          <p:attrName>ppt_x</p:attrName>
                                        </p:attrNameLst>
                                      </p:cBhvr>
                                      <p:tavLst>
                                        <p:tav tm="0">
                                          <p:val>
                                            <p:strVal val="0-#ppt_w/2"/>
                                          </p:val>
                                        </p:tav>
                                        <p:tav tm="100000">
                                          <p:val>
                                            <p:strVal val="#ppt_x"/>
                                          </p:val>
                                        </p:tav>
                                      </p:tavLst>
                                    </p:anim>
                                    <p:anim calcmode="lin" valueType="num">
                                      <p:cBhvr additive="base">
                                        <p:cTn id="331" dur="500" fill="hold"/>
                                        <p:tgtEl>
                                          <p:spTgt spid="14371"/>
                                        </p:tgtEl>
                                        <p:attrNameLst>
                                          <p:attrName>ppt_y</p:attrName>
                                        </p:attrNameLst>
                                      </p:cBhvr>
                                      <p:tavLst>
                                        <p:tav tm="0">
                                          <p:val>
                                            <p:strVal val="#ppt_y"/>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presetID="23" presetClass="entr" presetSubtype="16" fill="hold" grpId="0" nodeType="clickEffect">
                                  <p:stCondLst>
                                    <p:cond delay="0"/>
                                  </p:stCondLst>
                                  <p:childTnLst>
                                    <p:set>
                                      <p:cBhvr>
                                        <p:cTn id="335" dur="1" fill="hold">
                                          <p:stCondLst>
                                            <p:cond delay="0"/>
                                          </p:stCondLst>
                                        </p:cTn>
                                        <p:tgtEl>
                                          <p:spTgt spid="14379"/>
                                        </p:tgtEl>
                                        <p:attrNameLst>
                                          <p:attrName>style.visibility</p:attrName>
                                        </p:attrNameLst>
                                      </p:cBhvr>
                                      <p:to>
                                        <p:strVal val="visible"/>
                                      </p:to>
                                    </p:set>
                                    <p:anim calcmode="lin" valueType="num">
                                      <p:cBhvr>
                                        <p:cTn id="336" dur="500" fill="hold"/>
                                        <p:tgtEl>
                                          <p:spTgt spid="14379"/>
                                        </p:tgtEl>
                                        <p:attrNameLst>
                                          <p:attrName>ppt_w</p:attrName>
                                        </p:attrNameLst>
                                      </p:cBhvr>
                                      <p:tavLst>
                                        <p:tav tm="0">
                                          <p:val>
                                            <p:fltVal val="0"/>
                                          </p:val>
                                        </p:tav>
                                        <p:tav tm="100000">
                                          <p:val>
                                            <p:strVal val="#ppt_w"/>
                                          </p:val>
                                        </p:tav>
                                      </p:tavLst>
                                    </p:anim>
                                    <p:anim calcmode="lin" valueType="num">
                                      <p:cBhvr>
                                        <p:cTn id="337" dur="500" fill="hold"/>
                                        <p:tgtEl>
                                          <p:spTgt spid="14379"/>
                                        </p:tgtEl>
                                        <p:attrNameLst>
                                          <p:attrName>ppt_h</p:attrName>
                                        </p:attrNameLst>
                                      </p:cBhvr>
                                      <p:tavLst>
                                        <p:tav tm="0">
                                          <p:val>
                                            <p:fltVal val="0"/>
                                          </p:val>
                                        </p:tav>
                                        <p:tav tm="100000">
                                          <p:val>
                                            <p:strVal val="#ppt_h"/>
                                          </p:val>
                                        </p:tav>
                                      </p:tavLst>
                                    </p:anim>
                                  </p:childTnLst>
                                </p:cTn>
                              </p:par>
                            </p:childTnLst>
                          </p:cTn>
                        </p:par>
                      </p:childTnLst>
                    </p:cTn>
                  </p:par>
                  <p:par>
                    <p:cTn id="338" fill="hold">
                      <p:stCondLst>
                        <p:cond delay="indefinite"/>
                      </p:stCondLst>
                      <p:childTnLst>
                        <p:par>
                          <p:cTn id="339" fill="hold">
                            <p:stCondLst>
                              <p:cond delay="0"/>
                            </p:stCondLst>
                            <p:childTnLst>
                              <p:par>
                                <p:cTn id="340" presetID="23" presetClass="entr" presetSubtype="16" fill="hold" grpId="0" nodeType="clickEffect">
                                  <p:stCondLst>
                                    <p:cond delay="0"/>
                                  </p:stCondLst>
                                  <p:childTnLst>
                                    <p:set>
                                      <p:cBhvr>
                                        <p:cTn id="341" dur="1" fill="hold">
                                          <p:stCondLst>
                                            <p:cond delay="0"/>
                                          </p:stCondLst>
                                        </p:cTn>
                                        <p:tgtEl>
                                          <p:spTgt spid="14376"/>
                                        </p:tgtEl>
                                        <p:attrNameLst>
                                          <p:attrName>style.visibility</p:attrName>
                                        </p:attrNameLst>
                                      </p:cBhvr>
                                      <p:to>
                                        <p:strVal val="visible"/>
                                      </p:to>
                                    </p:set>
                                    <p:anim calcmode="lin" valueType="num">
                                      <p:cBhvr>
                                        <p:cTn id="342" dur="500" fill="hold"/>
                                        <p:tgtEl>
                                          <p:spTgt spid="14376"/>
                                        </p:tgtEl>
                                        <p:attrNameLst>
                                          <p:attrName>ppt_w</p:attrName>
                                        </p:attrNameLst>
                                      </p:cBhvr>
                                      <p:tavLst>
                                        <p:tav tm="0">
                                          <p:val>
                                            <p:fltVal val="0"/>
                                          </p:val>
                                        </p:tav>
                                        <p:tav tm="100000">
                                          <p:val>
                                            <p:strVal val="#ppt_w"/>
                                          </p:val>
                                        </p:tav>
                                      </p:tavLst>
                                    </p:anim>
                                    <p:anim calcmode="lin" valueType="num">
                                      <p:cBhvr>
                                        <p:cTn id="343" dur="500" fill="hold"/>
                                        <p:tgtEl>
                                          <p:spTgt spid="14376"/>
                                        </p:tgtEl>
                                        <p:attrNameLst>
                                          <p:attrName>ppt_h</p:attrName>
                                        </p:attrNameLst>
                                      </p:cBhvr>
                                      <p:tavLst>
                                        <p:tav tm="0">
                                          <p:val>
                                            <p:fltVal val="0"/>
                                          </p:val>
                                        </p:tav>
                                        <p:tav tm="100000">
                                          <p:val>
                                            <p:strVal val="#ppt_h"/>
                                          </p:val>
                                        </p:tav>
                                      </p:tavLst>
                                    </p:anim>
                                  </p:childTnLst>
                                </p:cTn>
                              </p:par>
                            </p:childTnLst>
                          </p:cTn>
                        </p:par>
                      </p:childTnLst>
                    </p:cTn>
                  </p:par>
                  <p:par>
                    <p:cTn id="344" fill="hold">
                      <p:stCondLst>
                        <p:cond delay="indefinite"/>
                      </p:stCondLst>
                      <p:childTnLst>
                        <p:par>
                          <p:cTn id="345" fill="hold">
                            <p:stCondLst>
                              <p:cond delay="0"/>
                            </p:stCondLst>
                            <p:childTnLst>
                              <p:par>
                                <p:cTn id="346" presetID="2" presetClass="entr" presetSubtype="8" fill="hold" grpId="0" nodeType="clickEffect">
                                  <p:stCondLst>
                                    <p:cond delay="0"/>
                                  </p:stCondLst>
                                  <p:childTnLst>
                                    <p:set>
                                      <p:cBhvr>
                                        <p:cTn id="347" dur="1" fill="hold">
                                          <p:stCondLst>
                                            <p:cond delay="0"/>
                                          </p:stCondLst>
                                        </p:cTn>
                                        <p:tgtEl>
                                          <p:spTgt spid="14340"/>
                                        </p:tgtEl>
                                        <p:attrNameLst>
                                          <p:attrName>style.visibility</p:attrName>
                                        </p:attrNameLst>
                                      </p:cBhvr>
                                      <p:to>
                                        <p:strVal val="visible"/>
                                      </p:to>
                                    </p:set>
                                    <p:anim calcmode="lin" valueType="num">
                                      <p:cBhvr additive="base">
                                        <p:cTn id="348" dur="500" fill="hold"/>
                                        <p:tgtEl>
                                          <p:spTgt spid="14340"/>
                                        </p:tgtEl>
                                        <p:attrNameLst>
                                          <p:attrName>ppt_x</p:attrName>
                                        </p:attrNameLst>
                                      </p:cBhvr>
                                      <p:tavLst>
                                        <p:tav tm="0">
                                          <p:val>
                                            <p:strVal val="0-#ppt_w/2"/>
                                          </p:val>
                                        </p:tav>
                                        <p:tav tm="100000">
                                          <p:val>
                                            <p:strVal val="#ppt_x"/>
                                          </p:val>
                                        </p:tav>
                                      </p:tavLst>
                                    </p:anim>
                                    <p:anim calcmode="lin" valueType="num">
                                      <p:cBhvr additive="base">
                                        <p:cTn id="349"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350" fill="hold">
                      <p:stCondLst>
                        <p:cond delay="indefinite"/>
                      </p:stCondLst>
                      <p:childTnLst>
                        <p:par>
                          <p:cTn id="351" fill="hold">
                            <p:stCondLst>
                              <p:cond delay="0"/>
                            </p:stCondLst>
                            <p:childTnLst>
                              <p:par>
                                <p:cTn id="352" presetID="2" presetClass="entr" presetSubtype="4" fill="hold" grpId="0" nodeType="clickEffect">
                                  <p:stCondLst>
                                    <p:cond delay="0"/>
                                  </p:stCondLst>
                                  <p:childTnLst>
                                    <p:set>
                                      <p:cBhvr>
                                        <p:cTn id="353" dur="1" fill="hold">
                                          <p:stCondLst>
                                            <p:cond delay="0"/>
                                          </p:stCondLst>
                                        </p:cTn>
                                        <p:tgtEl>
                                          <p:spTgt spid="14361"/>
                                        </p:tgtEl>
                                        <p:attrNameLst>
                                          <p:attrName>style.visibility</p:attrName>
                                        </p:attrNameLst>
                                      </p:cBhvr>
                                      <p:to>
                                        <p:strVal val="visible"/>
                                      </p:to>
                                    </p:set>
                                    <p:anim calcmode="lin" valueType="num">
                                      <p:cBhvr additive="base">
                                        <p:cTn id="354" dur="500" fill="hold"/>
                                        <p:tgtEl>
                                          <p:spTgt spid="14361"/>
                                        </p:tgtEl>
                                        <p:attrNameLst>
                                          <p:attrName>ppt_x</p:attrName>
                                        </p:attrNameLst>
                                      </p:cBhvr>
                                      <p:tavLst>
                                        <p:tav tm="0">
                                          <p:val>
                                            <p:strVal val="#ppt_x"/>
                                          </p:val>
                                        </p:tav>
                                        <p:tav tm="100000">
                                          <p:val>
                                            <p:strVal val="#ppt_x"/>
                                          </p:val>
                                        </p:tav>
                                      </p:tavLst>
                                    </p:anim>
                                    <p:anim calcmode="lin" valueType="num">
                                      <p:cBhvr additive="base">
                                        <p:cTn id="355" dur="500" fill="hold"/>
                                        <p:tgtEl>
                                          <p:spTgt spid="14361"/>
                                        </p:tgtEl>
                                        <p:attrNameLst>
                                          <p:attrName>ppt_y</p:attrName>
                                        </p:attrNameLst>
                                      </p:cBhvr>
                                      <p:tavLst>
                                        <p:tav tm="0">
                                          <p:val>
                                            <p:strVal val="1+#ppt_h/2"/>
                                          </p:val>
                                        </p:tav>
                                        <p:tav tm="100000">
                                          <p:val>
                                            <p:strVal val="#ppt_y"/>
                                          </p:val>
                                        </p:tav>
                                      </p:tavLst>
                                    </p:anim>
                                  </p:childTnLst>
                                </p:cTn>
                              </p:par>
                            </p:childTnLst>
                          </p:cTn>
                        </p:par>
                      </p:childTnLst>
                    </p:cTn>
                  </p:par>
                  <p:par>
                    <p:cTn id="356" fill="hold">
                      <p:stCondLst>
                        <p:cond delay="indefinite"/>
                      </p:stCondLst>
                      <p:childTnLst>
                        <p:par>
                          <p:cTn id="357" fill="hold">
                            <p:stCondLst>
                              <p:cond delay="0"/>
                            </p:stCondLst>
                            <p:childTnLst>
                              <p:par>
                                <p:cTn id="358" presetID="2" presetClass="entr" presetSubtype="4" fill="hold" grpId="0" nodeType="clickEffect">
                                  <p:stCondLst>
                                    <p:cond delay="0"/>
                                  </p:stCondLst>
                                  <p:childTnLst>
                                    <p:set>
                                      <p:cBhvr>
                                        <p:cTn id="359" dur="1" fill="hold">
                                          <p:stCondLst>
                                            <p:cond delay="0"/>
                                          </p:stCondLst>
                                        </p:cTn>
                                        <p:tgtEl>
                                          <p:spTgt spid="14362"/>
                                        </p:tgtEl>
                                        <p:attrNameLst>
                                          <p:attrName>style.visibility</p:attrName>
                                        </p:attrNameLst>
                                      </p:cBhvr>
                                      <p:to>
                                        <p:strVal val="visible"/>
                                      </p:to>
                                    </p:set>
                                    <p:anim calcmode="lin" valueType="num">
                                      <p:cBhvr additive="base">
                                        <p:cTn id="360" dur="500" fill="hold"/>
                                        <p:tgtEl>
                                          <p:spTgt spid="14362"/>
                                        </p:tgtEl>
                                        <p:attrNameLst>
                                          <p:attrName>ppt_x</p:attrName>
                                        </p:attrNameLst>
                                      </p:cBhvr>
                                      <p:tavLst>
                                        <p:tav tm="0">
                                          <p:val>
                                            <p:strVal val="#ppt_x"/>
                                          </p:val>
                                        </p:tav>
                                        <p:tav tm="100000">
                                          <p:val>
                                            <p:strVal val="#ppt_x"/>
                                          </p:val>
                                        </p:tav>
                                      </p:tavLst>
                                    </p:anim>
                                    <p:anim calcmode="lin" valueType="num">
                                      <p:cBhvr additive="base">
                                        <p:cTn id="361" dur="500" fill="hold"/>
                                        <p:tgtEl>
                                          <p:spTgt spid="14362"/>
                                        </p:tgtEl>
                                        <p:attrNameLst>
                                          <p:attrName>ppt_y</p:attrName>
                                        </p:attrNameLst>
                                      </p:cBhvr>
                                      <p:tavLst>
                                        <p:tav tm="0">
                                          <p:val>
                                            <p:strVal val="1+#ppt_h/2"/>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2" presetClass="entr" presetSubtype="8" fill="hold" grpId="0" nodeType="clickEffect">
                                  <p:stCondLst>
                                    <p:cond delay="0"/>
                                  </p:stCondLst>
                                  <p:childTnLst>
                                    <p:set>
                                      <p:cBhvr>
                                        <p:cTn id="365" dur="1" fill="hold">
                                          <p:stCondLst>
                                            <p:cond delay="0"/>
                                          </p:stCondLst>
                                        </p:cTn>
                                        <p:tgtEl>
                                          <p:spTgt spid="14363"/>
                                        </p:tgtEl>
                                        <p:attrNameLst>
                                          <p:attrName>style.visibility</p:attrName>
                                        </p:attrNameLst>
                                      </p:cBhvr>
                                      <p:to>
                                        <p:strVal val="visible"/>
                                      </p:to>
                                    </p:set>
                                    <p:anim calcmode="lin" valueType="num">
                                      <p:cBhvr additive="base">
                                        <p:cTn id="366" dur="500" fill="hold"/>
                                        <p:tgtEl>
                                          <p:spTgt spid="14363"/>
                                        </p:tgtEl>
                                        <p:attrNameLst>
                                          <p:attrName>ppt_x</p:attrName>
                                        </p:attrNameLst>
                                      </p:cBhvr>
                                      <p:tavLst>
                                        <p:tav tm="0">
                                          <p:val>
                                            <p:strVal val="0-#ppt_w/2"/>
                                          </p:val>
                                        </p:tav>
                                        <p:tav tm="100000">
                                          <p:val>
                                            <p:strVal val="#ppt_x"/>
                                          </p:val>
                                        </p:tav>
                                      </p:tavLst>
                                    </p:anim>
                                    <p:anim calcmode="lin" valueType="num">
                                      <p:cBhvr additive="base">
                                        <p:cTn id="367" dur="500" fill="hold"/>
                                        <p:tgtEl>
                                          <p:spTgt spid="14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nimBg="1"/>
      <p:bldP spid="14340" grpId="0" autoUpdateAnimBg="0"/>
      <p:bldP spid="14341" grpId="0" animBg="1"/>
      <p:bldP spid="14342" grpId="0" autoUpdateAnimBg="0"/>
      <p:bldP spid="14343" grpId="0" autoUpdateAnimBg="0"/>
      <p:bldP spid="14344" grpId="0" animBg="1"/>
      <p:bldP spid="14345" grpId="0" animBg="1"/>
      <p:bldP spid="14346" grpId="0" animBg="1"/>
      <p:bldP spid="14347" grpId="0" animBg="1"/>
      <p:bldP spid="14348" grpId="0" animBg="1"/>
      <p:bldP spid="14349" grpId="0" animBg="1"/>
      <p:bldP spid="14350" grpId="0" animBg="1"/>
      <p:bldP spid="14351" grpId="0" animBg="1"/>
      <p:bldP spid="14352" grpId="0" animBg="1"/>
      <p:bldP spid="14353" grpId="0" animBg="1"/>
      <p:bldP spid="14354" grpId="0" animBg="1"/>
      <p:bldP spid="14355" grpId="0" animBg="1"/>
      <p:bldP spid="14356" grpId="0" animBg="1"/>
      <p:bldP spid="14357" grpId="0" animBg="1"/>
      <p:bldP spid="14358" grpId="0" animBg="1"/>
      <p:bldP spid="14359" grpId="0" animBg="1"/>
      <p:bldP spid="14360" grpId="0" animBg="1"/>
      <p:bldP spid="14361" grpId="0" animBg="1"/>
      <p:bldP spid="14362" grpId="0" animBg="1"/>
      <p:bldP spid="14363" grpId="0" animBg="1"/>
      <p:bldP spid="14364" grpId="0" animBg="1"/>
      <p:bldP spid="14365" grpId="0" animBg="1"/>
      <p:bldP spid="14366" grpId="0" animBg="1"/>
      <p:bldP spid="14367" grpId="0" autoUpdateAnimBg="0"/>
      <p:bldP spid="14368" grpId="0" autoUpdateAnimBg="0"/>
      <p:bldP spid="14369" grpId="0" autoUpdateAnimBg="0"/>
      <p:bldP spid="14370" grpId="0" autoUpdateAnimBg="0"/>
      <p:bldP spid="14371" grpId="0" animBg="1"/>
      <p:bldP spid="14372" grpId="0" autoUpdateAnimBg="0"/>
      <p:bldP spid="14373" grpId="0" autoUpdateAnimBg="0"/>
      <p:bldP spid="14374" grpId="0" autoUpdateAnimBg="0"/>
      <p:bldP spid="14375" grpId="0" autoUpdateAnimBg="0"/>
      <p:bldP spid="14376" grpId="0" autoUpdateAnimBg="0"/>
      <p:bldP spid="14377" grpId="0" autoUpdateAnimBg="0"/>
      <p:bldP spid="14378" grpId="0" autoUpdateAnimBg="0"/>
      <p:bldP spid="14379" grpId="0" autoUpdateAnimBg="0"/>
      <p:bldP spid="14380" grpId="0" autoUpdateAnimBg="0"/>
      <p:bldP spid="14381" grpId="0" autoUpdateAnimBg="0"/>
      <p:bldP spid="14382" grpId="0" autoUpdateAnimBg="0"/>
      <p:bldP spid="14383" grpId="0" autoUpdateAnimBg="0"/>
      <p:bldP spid="14384" grpId="0" autoUpdateAnimBg="0"/>
      <p:bldP spid="14385" grpId="0" animBg="1"/>
      <p:bldP spid="14386" grpId="0" animBg="1"/>
      <p:bldP spid="14387" grpId="0" autoUpdateAnimBg="0"/>
      <p:bldP spid="14388" grpId="0" animBg="1"/>
      <p:bldP spid="14389" grpId="0" animBg="1"/>
      <p:bldP spid="14390" grpId="0" animBg="1"/>
      <p:bldP spid="14391" grpId="0" autoUpdateAnimBg="0"/>
      <p:bldP spid="14392" grpId="0" autoUpdateAnimBg="0"/>
      <p:bldP spid="14393" grpId="0" autoUpdateAnimBg="0"/>
      <p:bldP spid="14394" grpId="0" animBg="1"/>
      <p:bldP spid="14395" grpId="0" animBg="1"/>
      <p:bldP spid="1439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0" y="0"/>
            <a:ext cx="9144000" cy="825500"/>
          </a:xfrm>
          <a:prstGeom prst="rect">
            <a:avLst/>
          </a:prstGeom>
          <a:solidFill>
            <a:srgbClr val="00FFFF"/>
          </a:solidFill>
          <a:ln w="9525">
            <a:noFill/>
            <a:miter lim="800000"/>
            <a:headEnd/>
            <a:tailEnd/>
          </a:ln>
        </p:spPr>
        <p:txBody>
          <a:bodyPr>
            <a:spAutoFit/>
          </a:bodyPr>
          <a:lstStyle/>
          <a:p>
            <a:pPr>
              <a:spcBef>
                <a:spcPct val="50000"/>
              </a:spcBef>
            </a:pPr>
            <a:r>
              <a:rPr lang="en-US" sz="1600" b="1"/>
              <a:t>Q12.6: A square ABCD of 50 mm side has its corner A in the H.P., its diagonal AC inclined at 30</a:t>
            </a:r>
            <a:r>
              <a:rPr lang="en-US" sz="1600" b="1">
                <a:cs typeface="Arial" charset="0"/>
              </a:rPr>
              <a:t>º to the H.P. and the diagonal BD inclined at 45º to the V.P. and parallel to the H.P. Draw its projections.</a:t>
            </a:r>
          </a:p>
        </p:txBody>
      </p:sp>
      <p:sp>
        <p:nvSpPr>
          <p:cNvPr id="51205" name="Text Box 5"/>
          <p:cNvSpPr txBox="1">
            <a:spLocks noChangeArrowheads="1"/>
          </p:cNvSpPr>
          <p:nvPr/>
        </p:nvSpPr>
        <p:spPr bwMode="auto">
          <a:xfrm>
            <a:off x="211138" y="3346450"/>
            <a:ext cx="423862" cy="304800"/>
          </a:xfrm>
          <a:prstGeom prst="rect">
            <a:avLst/>
          </a:prstGeom>
          <a:noFill/>
          <a:ln w="9525">
            <a:noFill/>
            <a:miter lim="800000"/>
            <a:headEnd/>
            <a:tailEnd/>
          </a:ln>
        </p:spPr>
        <p:txBody>
          <a:bodyPr>
            <a:spAutoFit/>
          </a:bodyPr>
          <a:lstStyle/>
          <a:p>
            <a:pPr>
              <a:spcBef>
                <a:spcPct val="50000"/>
              </a:spcBef>
            </a:pPr>
            <a:r>
              <a:rPr lang="en-US" sz="1400" b="1"/>
              <a:t>X</a:t>
            </a:r>
          </a:p>
        </p:txBody>
      </p:sp>
      <p:sp>
        <p:nvSpPr>
          <p:cNvPr id="51206" name="Line 6"/>
          <p:cNvSpPr>
            <a:spLocks noChangeShapeType="1"/>
          </p:cNvSpPr>
          <p:nvPr/>
        </p:nvSpPr>
        <p:spPr bwMode="auto">
          <a:xfrm flipV="1">
            <a:off x="492125" y="3522663"/>
            <a:ext cx="7627938" cy="0"/>
          </a:xfrm>
          <a:prstGeom prst="line">
            <a:avLst/>
          </a:prstGeom>
          <a:noFill/>
          <a:ln w="12700">
            <a:solidFill>
              <a:srgbClr val="00FFFF"/>
            </a:solidFill>
            <a:round/>
            <a:headEnd/>
            <a:tailEnd/>
          </a:ln>
        </p:spPr>
        <p:txBody>
          <a:bodyPr/>
          <a:lstStyle/>
          <a:p>
            <a:endParaRPr lang="en-IN"/>
          </a:p>
        </p:txBody>
      </p:sp>
      <p:sp>
        <p:nvSpPr>
          <p:cNvPr id="51207" name="Text Box 7"/>
          <p:cNvSpPr txBox="1">
            <a:spLocks noChangeArrowheads="1"/>
          </p:cNvSpPr>
          <p:nvPr/>
        </p:nvSpPr>
        <p:spPr bwMode="auto">
          <a:xfrm>
            <a:off x="8532813" y="3365500"/>
            <a:ext cx="277812" cy="304800"/>
          </a:xfrm>
          <a:prstGeom prst="rect">
            <a:avLst/>
          </a:prstGeom>
          <a:noFill/>
          <a:ln w="9525">
            <a:noFill/>
            <a:miter lim="800000"/>
            <a:headEnd/>
            <a:tailEnd/>
          </a:ln>
        </p:spPr>
        <p:txBody>
          <a:bodyPr>
            <a:spAutoFit/>
          </a:bodyPr>
          <a:lstStyle/>
          <a:p>
            <a:pPr>
              <a:spcBef>
                <a:spcPct val="50000"/>
              </a:spcBef>
            </a:pPr>
            <a:r>
              <a:rPr lang="en-US" sz="1400" b="1"/>
              <a:t>Y</a:t>
            </a:r>
          </a:p>
        </p:txBody>
      </p:sp>
      <p:sp>
        <p:nvSpPr>
          <p:cNvPr id="51208" name="AutoShape 8"/>
          <p:cNvSpPr>
            <a:spLocks noChangeArrowheads="1"/>
          </p:cNvSpPr>
          <p:nvPr/>
        </p:nvSpPr>
        <p:spPr bwMode="auto">
          <a:xfrm>
            <a:off x="1008063" y="3949700"/>
            <a:ext cx="1828800" cy="1828800"/>
          </a:xfrm>
          <a:prstGeom prst="diamond">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51209" name="Text Box 9"/>
          <p:cNvSpPr txBox="1">
            <a:spLocks noChangeArrowheads="1"/>
          </p:cNvSpPr>
          <p:nvPr/>
        </p:nvSpPr>
        <p:spPr bwMode="auto">
          <a:xfrm>
            <a:off x="635000" y="4714875"/>
            <a:ext cx="373063" cy="304800"/>
          </a:xfrm>
          <a:prstGeom prst="rect">
            <a:avLst/>
          </a:prstGeom>
          <a:noFill/>
          <a:ln w="9525">
            <a:noFill/>
            <a:miter lim="800000"/>
            <a:headEnd/>
            <a:tailEnd/>
          </a:ln>
        </p:spPr>
        <p:txBody>
          <a:bodyPr>
            <a:spAutoFit/>
          </a:bodyPr>
          <a:lstStyle/>
          <a:p>
            <a:pPr>
              <a:spcBef>
                <a:spcPct val="50000"/>
              </a:spcBef>
            </a:pPr>
            <a:r>
              <a:rPr lang="en-US" sz="1400"/>
              <a:t>a</a:t>
            </a:r>
          </a:p>
        </p:txBody>
      </p:sp>
      <p:sp>
        <p:nvSpPr>
          <p:cNvPr id="51210" name="Text Box 10"/>
          <p:cNvSpPr txBox="1">
            <a:spLocks noChangeArrowheads="1"/>
          </p:cNvSpPr>
          <p:nvPr/>
        </p:nvSpPr>
        <p:spPr bwMode="auto">
          <a:xfrm>
            <a:off x="1900238" y="3743325"/>
            <a:ext cx="373062" cy="304800"/>
          </a:xfrm>
          <a:prstGeom prst="rect">
            <a:avLst/>
          </a:prstGeom>
          <a:noFill/>
          <a:ln w="9525">
            <a:noFill/>
            <a:miter lim="800000"/>
            <a:headEnd/>
            <a:tailEnd/>
          </a:ln>
        </p:spPr>
        <p:txBody>
          <a:bodyPr>
            <a:spAutoFit/>
          </a:bodyPr>
          <a:lstStyle/>
          <a:p>
            <a:pPr>
              <a:spcBef>
                <a:spcPct val="50000"/>
              </a:spcBef>
            </a:pPr>
            <a:r>
              <a:rPr lang="en-US" sz="1400"/>
              <a:t>b</a:t>
            </a:r>
          </a:p>
        </p:txBody>
      </p:sp>
      <p:sp>
        <p:nvSpPr>
          <p:cNvPr id="51211" name="Text Box 11"/>
          <p:cNvSpPr txBox="1">
            <a:spLocks noChangeArrowheads="1"/>
          </p:cNvSpPr>
          <p:nvPr/>
        </p:nvSpPr>
        <p:spPr bwMode="auto">
          <a:xfrm>
            <a:off x="2836863" y="4714875"/>
            <a:ext cx="373062" cy="304800"/>
          </a:xfrm>
          <a:prstGeom prst="rect">
            <a:avLst/>
          </a:prstGeom>
          <a:noFill/>
          <a:ln w="9525">
            <a:noFill/>
            <a:miter lim="800000"/>
            <a:headEnd/>
            <a:tailEnd/>
          </a:ln>
        </p:spPr>
        <p:txBody>
          <a:bodyPr>
            <a:spAutoFit/>
          </a:bodyPr>
          <a:lstStyle/>
          <a:p>
            <a:pPr>
              <a:spcBef>
                <a:spcPct val="50000"/>
              </a:spcBef>
            </a:pPr>
            <a:r>
              <a:rPr lang="en-US" sz="1400"/>
              <a:t>c</a:t>
            </a:r>
          </a:p>
        </p:txBody>
      </p:sp>
      <p:sp>
        <p:nvSpPr>
          <p:cNvPr id="51213" name="Text Box 13"/>
          <p:cNvSpPr txBox="1">
            <a:spLocks noChangeArrowheads="1"/>
          </p:cNvSpPr>
          <p:nvPr/>
        </p:nvSpPr>
        <p:spPr bwMode="auto">
          <a:xfrm>
            <a:off x="1714500" y="5740400"/>
            <a:ext cx="373063" cy="304800"/>
          </a:xfrm>
          <a:prstGeom prst="rect">
            <a:avLst/>
          </a:prstGeom>
          <a:noFill/>
          <a:ln w="9525">
            <a:noFill/>
            <a:miter lim="800000"/>
            <a:headEnd/>
            <a:tailEnd/>
          </a:ln>
        </p:spPr>
        <p:txBody>
          <a:bodyPr>
            <a:spAutoFit/>
          </a:bodyPr>
          <a:lstStyle/>
          <a:p>
            <a:pPr>
              <a:spcBef>
                <a:spcPct val="50000"/>
              </a:spcBef>
            </a:pPr>
            <a:r>
              <a:rPr lang="en-US" sz="1400"/>
              <a:t>d</a:t>
            </a:r>
          </a:p>
        </p:txBody>
      </p:sp>
      <p:sp>
        <p:nvSpPr>
          <p:cNvPr id="51214" name="Line 14"/>
          <p:cNvSpPr>
            <a:spLocks noChangeShapeType="1"/>
          </p:cNvSpPr>
          <p:nvPr/>
        </p:nvSpPr>
        <p:spPr bwMode="auto">
          <a:xfrm flipV="1">
            <a:off x="635000" y="3516313"/>
            <a:ext cx="1725613" cy="1716087"/>
          </a:xfrm>
          <a:prstGeom prst="line">
            <a:avLst/>
          </a:prstGeom>
          <a:noFill/>
          <a:ln w="9525">
            <a:solidFill>
              <a:schemeClr val="bg2"/>
            </a:solidFill>
            <a:round/>
            <a:headEnd/>
            <a:tailEnd/>
          </a:ln>
        </p:spPr>
        <p:txBody>
          <a:bodyPr/>
          <a:lstStyle/>
          <a:p>
            <a:endParaRPr lang="en-IN"/>
          </a:p>
        </p:txBody>
      </p:sp>
      <p:sp>
        <p:nvSpPr>
          <p:cNvPr id="51215" name="Arc 15"/>
          <p:cNvSpPr>
            <a:spLocks/>
          </p:cNvSpPr>
          <p:nvPr/>
        </p:nvSpPr>
        <p:spPr bwMode="auto">
          <a:xfrm rot="16427706" flipH="1">
            <a:off x="2116137" y="3527426"/>
            <a:ext cx="161925" cy="152400"/>
          </a:xfrm>
          <a:custGeom>
            <a:avLst/>
            <a:gdLst>
              <a:gd name="T0" fmla="*/ 0 w 18811"/>
              <a:gd name="T1" fmla="*/ 0 h 21600"/>
              <a:gd name="T2" fmla="*/ 1393850 w 18811"/>
              <a:gd name="T3" fmla="*/ 546742 h 21600"/>
              <a:gd name="T4" fmla="*/ 0 w 18811"/>
              <a:gd name="T5" fmla="*/ 1075267 h 21600"/>
              <a:gd name="T6" fmla="*/ 0 60000 65536"/>
              <a:gd name="T7" fmla="*/ 0 60000 65536"/>
              <a:gd name="T8" fmla="*/ 0 60000 65536"/>
              <a:gd name="T9" fmla="*/ 0 w 18811"/>
              <a:gd name="T10" fmla="*/ 0 h 21600"/>
              <a:gd name="T11" fmla="*/ 18811 w 18811"/>
              <a:gd name="T12" fmla="*/ 21600 h 21600"/>
            </a:gdLst>
            <a:ahLst/>
            <a:cxnLst>
              <a:cxn ang="T6">
                <a:pos x="T0" y="T1"/>
              </a:cxn>
              <a:cxn ang="T7">
                <a:pos x="T2" y="T3"/>
              </a:cxn>
              <a:cxn ang="T8">
                <a:pos x="T4" y="T5"/>
              </a:cxn>
            </a:cxnLst>
            <a:rect l="T9" t="T10" r="T11" b="T12"/>
            <a:pathLst>
              <a:path w="18811" h="21600" fill="none" extrusionOk="0">
                <a:moveTo>
                  <a:pt x="-1" y="0"/>
                </a:moveTo>
                <a:cubicBezTo>
                  <a:pt x="7792" y="0"/>
                  <a:pt x="14980" y="4197"/>
                  <a:pt x="18810" y="10983"/>
                </a:cubicBezTo>
              </a:path>
              <a:path w="18811" h="21600" stroke="0" extrusionOk="0">
                <a:moveTo>
                  <a:pt x="-1" y="0"/>
                </a:moveTo>
                <a:cubicBezTo>
                  <a:pt x="7792" y="0"/>
                  <a:pt x="14980" y="4197"/>
                  <a:pt x="18810" y="10983"/>
                </a:cubicBezTo>
                <a:lnTo>
                  <a:pt x="0" y="21600"/>
                </a:lnTo>
                <a:close/>
              </a:path>
            </a:pathLst>
          </a:custGeom>
          <a:noFill/>
          <a:ln w="9525">
            <a:solidFill>
              <a:schemeClr val="tx1"/>
            </a:solidFill>
            <a:round/>
            <a:headEnd/>
            <a:tailEnd/>
          </a:ln>
        </p:spPr>
        <p:txBody>
          <a:bodyPr wrap="none" anchor="ctr"/>
          <a:lstStyle/>
          <a:p>
            <a:endParaRPr lang="en-IN"/>
          </a:p>
        </p:txBody>
      </p:sp>
      <p:sp>
        <p:nvSpPr>
          <p:cNvPr id="51216" name="Text Box 16"/>
          <p:cNvSpPr txBox="1">
            <a:spLocks noChangeArrowheads="1"/>
          </p:cNvSpPr>
          <p:nvPr/>
        </p:nvSpPr>
        <p:spPr bwMode="auto">
          <a:xfrm>
            <a:off x="1465263" y="3590925"/>
            <a:ext cx="498475" cy="304800"/>
          </a:xfrm>
          <a:prstGeom prst="rect">
            <a:avLst/>
          </a:prstGeom>
          <a:noFill/>
          <a:ln w="9525">
            <a:noFill/>
            <a:miter lim="800000"/>
            <a:headEnd/>
            <a:tailEnd/>
          </a:ln>
        </p:spPr>
        <p:txBody>
          <a:bodyPr>
            <a:spAutoFit/>
          </a:bodyPr>
          <a:lstStyle/>
          <a:p>
            <a:pPr>
              <a:spcBef>
                <a:spcPct val="50000"/>
              </a:spcBef>
            </a:pPr>
            <a:r>
              <a:rPr lang="en-US" sz="1400"/>
              <a:t>45</a:t>
            </a:r>
            <a:r>
              <a:rPr lang="en-US" sz="1400">
                <a:cs typeface="Arial" charset="0"/>
              </a:rPr>
              <a:t>º</a:t>
            </a:r>
          </a:p>
        </p:txBody>
      </p:sp>
      <p:sp>
        <p:nvSpPr>
          <p:cNvPr id="51217" name="Line 17"/>
          <p:cNvSpPr>
            <a:spLocks noChangeShapeType="1"/>
          </p:cNvSpPr>
          <p:nvPr/>
        </p:nvSpPr>
        <p:spPr bwMode="auto">
          <a:xfrm flipV="1">
            <a:off x="1008063" y="3516313"/>
            <a:ext cx="0" cy="1338262"/>
          </a:xfrm>
          <a:prstGeom prst="line">
            <a:avLst/>
          </a:prstGeom>
          <a:noFill/>
          <a:ln w="9525">
            <a:solidFill>
              <a:schemeClr val="bg2"/>
            </a:solidFill>
            <a:round/>
            <a:headEnd/>
            <a:tailEnd/>
          </a:ln>
        </p:spPr>
        <p:txBody>
          <a:bodyPr/>
          <a:lstStyle/>
          <a:p>
            <a:endParaRPr lang="en-IN"/>
          </a:p>
        </p:txBody>
      </p:sp>
      <p:sp>
        <p:nvSpPr>
          <p:cNvPr id="51218" name="Line 18"/>
          <p:cNvSpPr>
            <a:spLocks noChangeShapeType="1"/>
          </p:cNvSpPr>
          <p:nvPr/>
        </p:nvSpPr>
        <p:spPr bwMode="auto">
          <a:xfrm flipV="1">
            <a:off x="2836863" y="3516313"/>
            <a:ext cx="0" cy="1338262"/>
          </a:xfrm>
          <a:prstGeom prst="line">
            <a:avLst/>
          </a:prstGeom>
          <a:noFill/>
          <a:ln w="9525">
            <a:solidFill>
              <a:schemeClr val="bg2"/>
            </a:solidFill>
            <a:round/>
            <a:headEnd/>
            <a:tailEnd/>
          </a:ln>
        </p:spPr>
        <p:txBody>
          <a:bodyPr/>
          <a:lstStyle/>
          <a:p>
            <a:endParaRPr lang="en-IN"/>
          </a:p>
        </p:txBody>
      </p:sp>
      <p:sp>
        <p:nvSpPr>
          <p:cNvPr id="51219" name="Line 19"/>
          <p:cNvSpPr>
            <a:spLocks noChangeShapeType="1"/>
          </p:cNvSpPr>
          <p:nvPr/>
        </p:nvSpPr>
        <p:spPr bwMode="auto">
          <a:xfrm flipV="1">
            <a:off x="1922463" y="3511550"/>
            <a:ext cx="0" cy="2254250"/>
          </a:xfrm>
          <a:prstGeom prst="line">
            <a:avLst/>
          </a:prstGeom>
          <a:noFill/>
          <a:ln w="9525">
            <a:solidFill>
              <a:schemeClr val="bg2"/>
            </a:solidFill>
            <a:round/>
            <a:headEnd/>
            <a:tailEnd/>
          </a:ln>
        </p:spPr>
        <p:txBody>
          <a:bodyPr/>
          <a:lstStyle/>
          <a:p>
            <a:endParaRPr lang="en-IN"/>
          </a:p>
        </p:txBody>
      </p:sp>
      <p:sp>
        <p:nvSpPr>
          <p:cNvPr id="51220" name="Line 20"/>
          <p:cNvSpPr>
            <a:spLocks noChangeShapeType="1"/>
          </p:cNvSpPr>
          <p:nvPr/>
        </p:nvSpPr>
        <p:spPr bwMode="auto">
          <a:xfrm flipH="1">
            <a:off x="1662113" y="5740400"/>
            <a:ext cx="301625" cy="304800"/>
          </a:xfrm>
          <a:prstGeom prst="line">
            <a:avLst/>
          </a:prstGeom>
          <a:noFill/>
          <a:ln w="9525">
            <a:solidFill>
              <a:schemeClr val="bg2"/>
            </a:solidFill>
            <a:round/>
            <a:headEnd/>
            <a:tailEnd/>
          </a:ln>
        </p:spPr>
        <p:txBody>
          <a:bodyPr/>
          <a:lstStyle/>
          <a:p>
            <a:endParaRPr lang="en-IN"/>
          </a:p>
        </p:txBody>
      </p:sp>
      <p:sp>
        <p:nvSpPr>
          <p:cNvPr id="51221" name="Line 21"/>
          <p:cNvSpPr>
            <a:spLocks noChangeShapeType="1"/>
          </p:cNvSpPr>
          <p:nvPr/>
        </p:nvSpPr>
        <p:spPr bwMode="auto">
          <a:xfrm rot="2700000">
            <a:off x="639762" y="5507038"/>
            <a:ext cx="1304925" cy="0"/>
          </a:xfrm>
          <a:prstGeom prst="line">
            <a:avLst/>
          </a:prstGeom>
          <a:noFill/>
          <a:ln w="9525">
            <a:solidFill>
              <a:schemeClr val="tx1"/>
            </a:solidFill>
            <a:round/>
            <a:headEnd type="triangle" w="med" len="med"/>
            <a:tailEnd type="triangle" w="med" len="med"/>
          </a:ln>
        </p:spPr>
        <p:txBody>
          <a:bodyPr/>
          <a:lstStyle/>
          <a:p>
            <a:endParaRPr lang="en-IN"/>
          </a:p>
        </p:txBody>
      </p:sp>
      <p:sp>
        <p:nvSpPr>
          <p:cNvPr id="51222" name="Text Box 22"/>
          <p:cNvSpPr txBox="1">
            <a:spLocks noChangeArrowheads="1"/>
          </p:cNvSpPr>
          <p:nvPr/>
        </p:nvSpPr>
        <p:spPr bwMode="auto">
          <a:xfrm rot="2654166">
            <a:off x="884238" y="5403850"/>
            <a:ext cx="581025" cy="336550"/>
          </a:xfrm>
          <a:prstGeom prst="rect">
            <a:avLst/>
          </a:prstGeom>
          <a:noFill/>
          <a:ln w="9525">
            <a:noFill/>
            <a:miter lim="800000"/>
            <a:headEnd/>
            <a:tailEnd/>
          </a:ln>
        </p:spPr>
        <p:txBody>
          <a:bodyPr>
            <a:spAutoFit/>
          </a:bodyPr>
          <a:lstStyle/>
          <a:p>
            <a:pPr>
              <a:spcBef>
                <a:spcPct val="50000"/>
              </a:spcBef>
            </a:pPr>
            <a:r>
              <a:rPr lang="en-US" sz="1600"/>
              <a:t>50</a:t>
            </a:r>
          </a:p>
        </p:txBody>
      </p:sp>
      <p:sp>
        <p:nvSpPr>
          <p:cNvPr id="51223" name="Line 23"/>
          <p:cNvSpPr>
            <a:spLocks noChangeShapeType="1"/>
          </p:cNvSpPr>
          <p:nvPr/>
        </p:nvSpPr>
        <p:spPr bwMode="auto">
          <a:xfrm>
            <a:off x="1008063" y="3516313"/>
            <a:ext cx="1828800" cy="6350"/>
          </a:xfrm>
          <a:prstGeom prst="line">
            <a:avLst/>
          </a:prstGeom>
          <a:noFill/>
          <a:ln w="22225">
            <a:solidFill>
              <a:schemeClr val="tx1"/>
            </a:solidFill>
            <a:round/>
            <a:headEnd/>
            <a:tailEnd/>
          </a:ln>
        </p:spPr>
        <p:txBody>
          <a:bodyPr/>
          <a:lstStyle/>
          <a:p>
            <a:endParaRPr lang="en-IN"/>
          </a:p>
        </p:txBody>
      </p:sp>
      <p:sp>
        <p:nvSpPr>
          <p:cNvPr id="51224" name="Oval 24"/>
          <p:cNvSpPr>
            <a:spLocks noChangeArrowheads="1"/>
          </p:cNvSpPr>
          <p:nvPr/>
        </p:nvSpPr>
        <p:spPr bwMode="auto">
          <a:xfrm>
            <a:off x="984250" y="3498850"/>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25" name="Text Box 25"/>
          <p:cNvSpPr txBox="1">
            <a:spLocks noChangeArrowheads="1"/>
          </p:cNvSpPr>
          <p:nvPr/>
        </p:nvSpPr>
        <p:spPr bwMode="auto">
          <a:xfrm>
            <a:off x="863600" y="3251200"/>
            <a:ext cx="381000" cy="304800"/>
          </a:xfrm>
          <a:prstGeom prst="rect">
            <a:avLst/>
          </a:prstGeom>
          <a:noFill/>
          <a:ln w="9525">
            <a:noFill/>
            <a:miter lim="800000"/>
            <a:headEnd/>
            <a:tailEnd/>
          </a:ln>
        </p:spPr>
        <p:txBody>
          <a:bodyPr>
            <a:spAutoFit/>
          </a:bodyPr>
          <a:lstStyle/>
          <a:p>
            <a:r>
              <a:rPr lang="en-US" sz="1400"/>
              <a:t>a’</a:t>
            </a:r>
            <a:endParaRPr lang="en-US"/>
          </a:p>
        </p:txBody>
      </p:sp>
      <p:sp>
        <p:nvSpPr>
          <p:cNvPr id="51226" name="Oval 26"/>
          <p:cNvSpPr>
            <a:spLocks noChangeArrowheads="1"/>
          </p:cNvSpPr>
          <p:nvPr/>
        </p:nvSpPr>
        <p:spPr bwMode="auto">
          <a:xfrm>
            <a:off x="1900238" y="34925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27" name="Text Box 27"/>
          <p:cNvSpPr txBox="1">
            <a:spLocks noChangeArrowheads="1"/>
          </p:cNvSpPr>
          <p:nvPr/>
        </p:nvSpPr>
        <p:spPr bwMode="auto">
          <a:xfrm>
            <a:off x="1770063" y="3019425"/>
            <a:ext cx="381000" cy="517525"/>
          </a:xfrm>
          <a:prstGeom prst="rect">
            <a:avLst/>
          </a:prstGeom>
          <a:noFill/>
          <a:ln w="9525">
            <a:noFill/>
            <a:miter lim="800000"/>
            <a:headEnd/>
            <a:tailEnd/>
          </a:ln>
        </p:spPr>
        <p:txBody>
          <a:bodyPr>
            <a:spAutoFit/>
          </a:bodyPr>
          <a:lstStyle/>
          <a:p>
            <a:pPr>
              <a:spcBef>
                <a:spcPct val="50000"/>
              </a:spcBef>
            </a:pPr>
            <a:r>
              <a:rPr lang="en-US" sz="1400"/>
              <a:t>b’d’</a:t>
            </a:r>
          </a:p>
        </p:txBody>
      </p:sp>
      <p:sp>
        <p:nvSpPr>
          <p:cNvPr id="51228" name="Oval 28"/>
          <p:cNvSpPr>
            <a:spLocks noChangeArrowheads="1"/>
          </p:cNvSpPr>
          <p:nvPr/>
        </p:nvSpPr>
        <p:spPr bwMode="auto">
          <a:xfrm>
            <a:off x="2813050" y="350043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29" name="Text Box 29"/>
          <p:cNvSpPr txBox="1">
            <a:spLocks noChangeArrowheads="1"/>
          </p:cNvSpPr>
          <p:nvPr/>
        </p:nvSpPr>
        <p:spPr bwMode="auto">
          <a:xfrm>
            <a:off x="2679700" y="3254375"/>
            <a:ext cx="381000" cy="304800"/>
          </a:xfrm>
          <a:prstGeom prst="rect">
            <a:avLst/>
          </a:prstGeom>
          <a:noFill/>
          <a:ln w="9525">
            <a:noFill/>
            <a:miter lim="800000"/>
            <a:headEnd/>
            <a:tailEnd/>
          </a:ln>
        </p:spPr>
        <p:txBody>
          <a:bodyPr>
            <a:spAutoFit/>
          </a:bodyPr>
          <a:lstStyle/>
          <a:p>
            <a:r>
              <a:rPr lang="en-US" sz="1400"/>
              <a:t>c’</a:t>
            </a:r>
            <a:endParaRPr lang="en-US"/>
          </a:p>
        </p:txBody>
      </p:sp>
      <p:grpSp>
        <p:nvGrpSpPr>
          <p:cNvPr id="2" name="Group 44"/>
          <p:cNvGrpSpPr>
            <a:grpSpLocks/>
          </p:cNvGrpSpPr>
          <p:nvPr/>
        </p:nvGrpSpPr>
        <p:grpSpPr bwMode="auto">
          <a:xfrm rot="-1813079">
            <a:off x="3209925" y="2540000"/>
            <a:ext cx="2201863" cy="539750"/>
            <a:chOff x="2388" y="2237"/>
            <a:chExt cx="1387" cy="340"/>
          </a:xfrm>
        </p:grpSpPr>
        <p:sp>
          <p:nvSpPr>
            <p:cNvPr id="13400" name="Line 37"/>
            <p:cNvSpPr>
              <a:spLocks noChangeShapeType="1"/>
            </p:cNvSpPr>
            <p:nvPr/>
          </p:nvSpPr>
          <p:spPr bwMode="auto">
            <a:xfrm>
              <a:off x="2449" y="2550"/>
              <a:ext cx="1152" cy="4"/>
            </a:xfrm>
            <a:prstGeom prst="line">
              <a:avLst/>
            </a:prstGeom>
            <a:noFill/>
            <a:ln w="22225">
              <a:solidFill>
                <a:schemeClr val="tx1"/>
              </a:solidFill>
              <a:round/>
              <a:headEnd/>
              <a:tailEnd/>
            </a:ln>
          </p:spPr>
          <p:txBody>
            <a:bodyPr/>
            <a:lstStyle/>
            <a:p>
              <a:endParaRPr lang="en-IN"/>
            </a:p>
          </p:txBody>
        </p:sp>
        <p:sp>
          <p:nvSpPr>
            <p:cNvPr id="13401" name="Oval 38"/>
            <p:cNvSpPr>
              <a:spLocks noChangeArrowheads="1"/>
            </p:cNvSpPr>
            <p:nvPr/>
          </p:nvSpPr>
          <p:spPr bwMode="auto">
            <a:xfrm>
              <a:off x="2434" y="2539"/>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3402" name="Text Box 39"/>
            <p:cNvSpPr txBox="1">
              <a:spLocks noChangeArrowheads="1"/>
            </p:cNvSpPr>
            <p:nvPr/>
          </p:nvSpPr>
          <p:spPr bwMode="auto">
            <a:xfrm rot="1800000">
              <a:off x="2388" y="2383"/>
              <a:ext cx="240" cy="192"/>
            </a:xfrm>
            <a:prstGeom prst="rect">
              <a:avLst/>
            </a:prstGeom>
            <a:noFill/>
            <a:ln w="9525">
              <a:noFill/>
              <a:miter lim="800000"/>
              <a:headEnd/>
              <a:tailEnd/>
            </a:ln>
          </p:spPr>
          <p:txBody>
            <a:bodyPr>
              <a:spAutoFit/>
            </a:bodyPr>
            <a:lstStyle/>
            <a:p>
              <a:r>
                <a:rPr lang="en-US" sz="1400"/>
                <a:t>a’</a:t>
              </a:r>
              <a:endParaRPr lang="en-US"/>
            </a:p>
          </p:txBody>
        </p:sp>
        <p:sp>
          <p:nvSpPr>
            <p:cNvPr id="13403" name="Oval 40"/>
            <p:cNvSpPr>
              <a:spLocks noChangeArrowheads="1"/>
            </p:cNvSpPr>
            <p:nvPr/>
          </p:nvSpPr>
          <p:spPr bwMode="auto">
            <a:xfrm>
              <a:off x="3011" y="2535"/>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3404" name="Text Box 41"/>
            <p:cNvSpPr txBox="1">
              <a:spLocks noChangeArrowheads="1"/>
            </p:cNvSpPr>
            <p:nvPr/>
          </p:nvSpPr>
          <p:spPr bwMode="auto">
            <a:xfrm rot="1800000">
              <a:off x="2986" y="2237"/>
              <a:ext cx="240" cy="326"/>
            </a:xfrm>
            <a:prstGeom prst="rect">
              <a:avLst/>
            </a:prstGeom>
            <a:noFill/>
            <a:ln w="9525">
              <a:noFill/>
              <a:miter lim="800000"/>
              <a:headEnd/>
              <a:tailEnd/>
            </a:ln>
          </p:spPr>
          <p:txBody>
            <a:bodyPr>
              <a:spAutoFit/>
            </a:bodyPr>
            <a:lstStyle/>
            <a:p>
              <a:pPr>
                <a:spcBef>
                  <a:spcPct val="50000"/>
                </a:spcBef>
              </a:pPr>
              <a:r>
                <a:rPr lang="en-US" sz="1400"/>
                <a:t>b’d’</a:t>
              </a:r>
            </a:p>
          </p:txBody>
        </p:sp>
        <p:sp>
          <p:nvSpPr>
            <p:cNvPr id="13405" name="Oval 42"/>
            <p:cNvSpPr>
              <a:spLocks noChangeArrowheads="1"/>
            </p:cNvSpPr>
            <p:nvPr/>
          </p:nvSpPr>
          <p:spPr bwMode="auto">
            <a:xfrm>
              <a:off x="3586" y="2540"/>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3406" name="Text Box 43"/>
            <p:cNvSpPr txBox="1">
              <a:spLocks noChangeArrowheads="1"/>
            </p:cNvSpPr>
            <p:nvPr/>
          </p:nvSpPr>
          <p:spPr bwMode="auto">
            <a:xfrm rot="1800000">
              <a:off x="3535" y="2385"/>
              <a:ext cx="240" cy="192"/>
            </a:xfrm>
            <a:prstGeom prst="rect">
              <a:avLst/>
            </a:prstGeom>
            <a:noFill/>
            <a:ln w="9525">
              <a:noFill/>
              <a:miter lim="800000"/>
              <a:headEnd/>
              <a:tailEnd/>
            </a:ln>
          </p:spPr>
          <p:txBody>
            <a:bodyPr>
              <a:spAutoFit/>
            </a:bodyPr>
            <a:lstStyle/>
            <a:p>
              <a:r>
                <a:rPr lang="en-US" sz="1400"/>
                <a:t>c’</a:t>
              </a:r>
              <a:endParaRPr lang="en-US"/>
            </a:p>
          </p:txBody>
        </p:sp>
      </p:grpSp>
      <p:sp>
        <p:nvSpPr>
          <p:cNvPr id="51247" name="Text Box 47"/>
          <p:cNvSpPr txBox="1">
            <a:spLocks noChangeArrowheads="1"/>
          </p:cNvSpPr>
          <p:nvPr/>
        </p:nvSpPr>
        <p:spPr bwMode="auto">
          <a:xfrm>
            <a:off x="3986213" y="3240088"/>
            <a:ext cx="498475" cy="304800"/>
          </a:xfrm>
          <a:prstGeom prst="rect">
            <a:avLst/>
          </a:prstGeom>
          <a:noFill/>
          <a:ln w="9525">
            <a:noFill/>
            <a:miter lim="800000"/>
            <a:headEnd/>
            <a:tailEnd/>
          </a:ln>
        </p:spPr>
        <p:txBody>
          <a:bodyPr>
            <a:spAutoFit/>
          </a:bodyPr>
          <a:lstStyle/>
          <a:p>
            <a:pPr>
              <a:spcBef>
                <a:spcPct val="50000"/>
              </a:spcBef>
            </a:pPr>
            <a:r>
              <a:rPr lang="en-US" sz="1400"/>
              <a:t>30</a:t>
            </a:r>
            <a:r>
              <a:rPr lang="en-US" sz="1400">
                <a:cs typeface="Arial" charset="0"/>
              </a:rPr>
              <a:t>º</a:t>
            </a:r>
          </a:p>
        </p:txBody>
      </p:sp>
      <p:sp>
        <p:nvSpPr>
          <p:cNvPr id="51248" name="Line 48"/>
          <p:cNvSpPr>
            <a:spLocks noChangeShapeType="1"/>
          </p:cNvSpPr>
          <p:nvPr/>
        </p:nvSpPr>
        <p:spPr bwMode="auto">
          <a:xfrm flipV="1">
            <a:off x="3562350" y="3505200"/>
            <a:ext cx="0" cy="1449388"/>
          </a:xfrm>
          <a:prstGeom prst="line">
            <a:avLst/>
          </a:prstGeom>
          <a:noFill/>
          <a:ln w="9525">
            <a:solidFill>
              <a:schemeClr val="bg2"/>
            </a:solidFill>
            <a:round/>
            <a:headEnd/>
            <a:tailEnd/>
          </a:ln>
        </p:spPr>
        <p:txBody>
          <a:bodyPr/>
          <a:lstStyle/>
          <a:p>
            <a:endParaRPr lang="en-IN"/>
          </a:p>
        </p:txBody>
      </p:sp>
      <p:sp>
        <p:nvSpPr>
          <p:cNvPr id="51249" name="Line 49"/>
          <p:cNvSpPr>
            <a:spLocks noChangeShapeType="1"/>
          </p:cNvSpPr>
          <p:nvPr/>
        </p:nvSpPr>
        <p:spPr bwMode="auto">
          <a:xfrm flipV="1">
            <a:off x="4348163" y="3043238"/>
            <a:ext cx="0" cy="2747962"/>
          </a:xfrm>
          <a:prstGeom prst="line">
            <a:avLst/>
          </a:prstGeom>
          <a:noFill/>
          <a:ln w="9525">
            <a:solidFill>
              <a:schemeClr val="bg2"/>
            </a:solidFill>
            <a:round/>
            <a:headEnd/>
            <a:tailEnd/>
          </a:ln>
        </p:spPr>
        <p:txBody>
          <a:bodyPr/>
          <a:lstStyle/>
          <a:p>
            <a:endParaRPr lang="en-IN"/>
          </a:p>
        </p:txBody>
      </p:sp>
      <p:sp>
        <p:nvSpPr>
          <p:cNvPr id="51250" name="Line 50"/>
          <p:cNvSpPr>
            <a:spLocks noChangeShapeType="1"/>
          </p:cNvSpPr>
          <p:nvPr/>
        </p:nvSpPr>
        <p:spPr bwMode="auto">
          <a:xfrm flipV="1">
            <a:off x="5141913" y="2595563"/>
            <a:ext cx="0" cy="2424112"/>
          </a:xfrm>
          <a:prstGeom prst="line">
            <a:avLst/>
          </a:prstGeom>
          <a:noFill/>
          <a:ln w="9525">
            <a:solidFill>
              <a:schemeClr val="bg2"/>
            </a:solidFill>
            <a:round/>
            <a:headEnd/>
            <a:tailEnd/>
          </a:ln>
        </p:spPr>
        <p:txBody>
          <a:bodyPr/>
          <a:lstStyle/>
          <a:p>
            <a:endParaRPr lang="en-IN"/>
          </a:p>
        </p:txBody>
      </p:sp>
      <p:sp>
        <p:nvSpPr>
          <p:cNvPr id="51251" name="Line 51"/>
          <p:cNvSpPr>
            <a:spLocks noChangeShapeType="1"/>
          </p:cNvSpPr>
          <p:nvPr/>
        </p:nvSpPr>
        <p:spPr bwMode="auto">
          <a:xfrm>
            <a:off x="1008063" y="4854575"/>
            <a:ext cx="4254500" cy="0"/>
          </a:xfrm>
          <a:prstGeom prst="line">
            <a:avLst/>
          </a:prstGeom>
          <a:noFill/>
          <a:ln w="9525">
            <a:solidFill>
              <a:schemeClr val="bg2"/>
            </a:solidFill>
            <a:round/>
            <a:headEnd/>
            <a:tailEnd/>
          </a:ln>
        </p:spPr>
        <p:txBody>
          <a:bodyPr/>
          <a:lstStyle/>
          <a:p>
            <a:endParaRPr lang="en-IN"/>
          </a:p>
        </p:txBody>
      </p:sp>
      <p:sp>
        <p:nvSpPr>
          <p:cNvPr id="51252" name="Oval 52"/>
          <p:cNvSpPr>
            <a:spLocks noChangeArrowheads="1"/>
          </p:cNvSpPr>
          <p:nvPr/>
        </p:nvSpPr>
        <p:spPr bwMode="auto">
          <a:xfrm>
            <a:off x="3541713" y="48275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53" name="Oval 53"/>
          <p:cNvSpPr>
            <a:spLocks noChangeArrowheads="1"/>
          </p:cNvSpPr>
          <p:nvPr/>
        </p:nvSpPr>
        <p:spPr bwMode="auto">
          <a:xfrm>
            <a:off x="5122863" y="4830763"/>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54" name="Text Box 54"/>
          <p:cNvSpPr txBox="1">
            <a:spLocks noChangeArrowheads="1"/>
          </p:cNvSpPr>
          <p:nvPr/>
        </p:nvSpPr>
        <p:spPr bwMode="auto">
          <a:xfrm>
            <a:off x="3241675" y="4702175"/>
            <a:ext cx="384175" cy="304800"/>
          </a:xfrm>
          <a:prstGeom prst="rect">
            <a:avLst/>
          </a:prstGeom>
          <a:noFill/>
          <a:ln w="9525">
            <a:noFill/>
            <a:miter lim="800000"/>
            <a:headEnd/>
            <a:tailEnd/>
          </a:ln>
        </p:spPr>
        <p:txBody>
          <a:bodyPr>
            <a:spAutoFit/>
          </a:bodyPr>
          <a:lstStyle/>
          <a:p>
            <a:pPr>
              <a:spcBef>
                <a:spcPct val="50000"/>
              </a:spcBef>
            </a:pPr>
            <a:r>
              <a:rPr lang="en-US" sz="1400"/>
              <a:t>a</a:t>
            </a:r>
            <a:r>
              <a:rPr lang="en-US" sz="1400" baseline="-25000"/>
              <a:t>1</a:t>
            </a:r>
            <a:endParaRPr lang="en-US" sz="1400"/>
          </a:p>
        </p:txBody>
      </p:sp>
      <p:sp>
        <p:nvSpPr>
          <p:cNvPr id="51255" name="Text Box 55"/>
          <p:cNvSpPr txBox="1">
            <a:spLocks noChangeArrowheads="1"/>
          </p:cNvSpPr>
          <p:nvPr/>
        </p:nvSpPr>
        <p:spPr bwMode="auto">
          <a:xfrm>
            <a:off x="5116513" y="4649788"/>
            <a:ext cx="384175" cy="304800"/>
          </a:xfrm>
          <a:prstGeom prst="rect">
            <a:avLst/>
          </a:prstGeom>
          <a:noFill/>
          <a:ln w="9525">
            <a:noFill/>
            <a:miter lim="800000"/>
            <a:headEnd/>
            <a:tailEnd/>
          </a:ln>
        </p:spPr>
        <p:txBody>
          <a:bodyPr>
            <a:spAutoFit/>
          </a:bodyPr>
          <a:lstStyle/>
          <a:p>
            <a:pPr>
              <a:spcBef>
                <a:spcPct val="50000"/>
              </a:spcBef>
            </a:pPr>
            <a:r>
              <a:rPr lang="en-US" sz="1400"/>
              <a:t>c</a:t>
            </a:r>
            <a:r>
              <a:rPr lang="en-US" sz="1400" baseline="-25000"/>
              <a:t>1</a:t>
            </a:r>
            <a:endParaRPr lang="en-US" sz="1400"/>
          </a:p>
        </p:txBody>
      </p:sp>
      <p:sp>
        <p:nvSpPr>
          <p:cNvPr id="51256" name="Line 56"/>
          <p:cNvSpPr>
            <a:spLocks noChangeShapeType="1"/>
          </p:cNvSpPr>
          <p:nvPr/>
        </p:nvSpPr>
        <p:spPr bwMode="auto">
          <a:xfrm>
            <a:off x="1919288" y="3952875"/>
            <a:ext cx="2565400" cy="0"/>
          </a:xfrm>
          <a:prstGeom prst="line">
            <a:avLst/>
          </a:prstGeom>
          <a:noFill/>
          <a:ln w="9525">
            <a:solidFill>
              <a:schemeClr val="bg2"/>
            </a:solidFill>
            <a:round/>
            <a:headEnd/>
            <a:tailEnd/>
          </a:ln>
        </p:spPr>
        <p:txBody>
          <a:bodyPr/>
          <a:lstStyle/>
          <a:p>
            <a:endParaRPr lang="en-IN"/>
          </a:p>
        </p:txBody>
      </p:sp>
      <p:sp>
        <p:nvSpPr>
          <p:cNvPr id="51257" name="Line 57"/>
          <p:cNvSpPr>
            <a:spLocks noChangeShapeType="1"/>
          </p:cNvSpPr>
          <p:nvPr/>
        </p:nvSpPr>
        <p:spPr bwMode="auto">
          <a:xfrm>
            <a:off x="1927225" y="5768975"/>
            <a:ext cx="2565400" cy="0"/>
          </a:xfrm>
          <a:prstGeom prst="line">
            <a:avLst/>
          </a:prstGeom>
          <a:noFill/>
          <a:ln w="9525">
            <a:solidFill>
              <a:schemeClr val="bg2"/>
            </a:solidFill>
            <a:round/>
            <a:headEnd/>
            <a:tailEnd/>
          </a:ln>
        </p:spPr>
        <p:txBody>
          <a:bodyPr/>
          <a:lstStyle/>
          <a:p>
            <a:endParaRPr lang="en-IN"/>
          </a:p>
        </p:txBody>
      </p:sp>
      <p:sp>
        <p:nvSpPr>
          <p:cNvPr id="51258" name="Oval 58"/>
          <p:cNvSpPr>
            <a:spLocks noChangeArrowheads="1"/>
          </p:cNvSpPr>
          <p:nvPr/>
        </p:nvSpPr>
        <p:spPr bwMode="auto">
          <a:xfrm>
            <a:off x="4324350" y="392588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59" name="Text Box 59"/>
          <p:cNvSpPr txBox="1">
            <a:spLocks noChangeArrowheads="1"/>
          </p:cNvSpPr>
          <p:nvPr/>
        </p:nvSpPr>
        <p:spPr bwMode="auto">
          <a:xfrm>
            <a:off x="4216400" y="3652838"/>
            <a:ext cx="384175" cy="304800"/>
          </a:xfrm>
          <a:prstGeom prst="rect">
            <a:avLst/>
          </a:prstGeom>
          <a:noFill/>
          <a:ln w="9525">
            <a:noFill/>
            <a:miter lim="800000"/>
            <a:headEnd/>
            <a:tailEnd/>
          </a:ln>
        </p:spPr>
        <p:txBody>
          <a:bodyPr>
            <a:spAutoFit/>
          </a:bodyPr>
          <a:lstStyle/>
          <a:p>
            <a:pPr>
              <a:spcBef>
                <a:spcPct val="50000"/>
              </a:spcBef>
            </a:pPr>
            <a:r>
              <a:rPr lang="en-US" sz="1400"/>
              <a:t>b</a:t>
            </a:r>
            <a:r>
              <a:rPr lang="en-US" sz="1400" baseline="-25000"/>
              <a:t>1</a:t>
            </a:r>
            <a:endParaRPr lang="en-US" sz="1400"/>
          </a:p>
        </p:txBody>
      </p:sp>
      <p:sp>
        <p:nvSpPr>
          <p:cNvPr id="51260" name="Oval 60"/>
          <p:cNvSpPr>
            <a:spLocks noChangeArrowheads="1"/>
          </p:cNvSpPr>
          <p:nvPr/>
        </p:nvSpPr>
        <p:spPr bwMode="auto">
          <a:xfrm>
            <a:off x="4321175" y="5745163"/>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61" name="Text Box 61"/>
          <p:cNvSpPr txBox="1">
            <a:spLocks noChangeArrowheads="1"/>
          </p:cNvSpPr>
          <p:nvPr/>
        </p:nvSpPr>
        <p:spPr bwMode="auto">
          <a:xfrm>
            <a:off x="4208463" y="5740400"/>
            <a:ext cx="384175" cy="304800"/>
          </a:xfrm>
          <a:prstGeom prst="rect">
            <a:avLst/>
          </a:prstGeom>
          <a:noFill/>
          <a:ln w="9525">
            <a:noFill/>
            <a:miter lim="800000"/>
            <a:headEnd/>
            <a:tailEnd/>
          </a:ln>
        </p:spPr>
        <p:txBody>
          <a:bodyPr>
            <a:spAutoFit/>
          </a:bodyPr>
          <a:lstStyle/>
          <a:p>
            <a:pPr>
              <a:spcBef>
                <a:spcPct val="50000"/>
              </a:spcBef>
            </a:pPr>
            <a:r>
              <a:rPr lang="en-US" sz="1400"/>
              <a:t>d</a:t>
            </a:r>
            <a:r>
              <a:rPr lang="en-US" sz="1400" baseline="-25000"/>
              <a:t>1</a:t>
            </a:r>
            <a:endParaRPr lang="en-US" sz="1400"/>
          </a:p>
        </p:txBody>
      </p:sp>
      <p:sp>
        <p:nvSpPr>
          <p:cNvPr id="51262" name="AutoShape 62"/>
          <p:cNvSpPr>
            <a:spLocks noChangeArrowheads="1"/>
          </p:cNvSpPr>
          <p:nvPr/>
        </p:nvSpPr>
        <p:spPr bwMode="auto">
          <a:xfrm>
            <a:off x="3563938" y="3946525"/>
            <a:ext cx="1577975" cy="1816100"/>
          </a:xfrm>
          <a:prstGeom prst="diamond">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51263" name="Line 63"/>
          <p:cNvSpPr>
            <a:spLocks noChangeShapeType="1"/>
          </p:cNvSpPr>
          <p:nvPr/>
        </p:nvSpPr>
        <p:spPr bwMode="auto">
          <a:xfrm rot="5400000" flipV="1">
            <a:off x="5571332" y="3520281"/>
            <a:ext cx="2228850" cy="2211387"/>
          </a:xfrm>
          <a:prstGeom prst="line">
            <a:avLst/>
          </a:prstGeom>
          <a:noFill/>
          <a:ln w="9525">
            <a:solidFill>
              <a:schemeClr val="bg2"/>
            </a:solidFill>
            <a:round/>
            <a:headEnd/>
            <a:tailEnd/>
          </a:ln>
        </p:spPr>
        <p:txBody>
          <a:bodyPr/>
          <a:lstStyle/>
          <a:p>
            <a:endParaRPr lang="en-IN"/>
          </a:p>
        </p:txBody>
      </p:sp>
      <p:sp>
        <p:nvSpPr>
          <p:cNvPr id="51264" name="Arc 64"/>
          <p:cNvSpPr>
            <a:spLocks/>
          </p:cNvSpPr>
          <p:nvPr/>
        </p:nvSpPr>
        <p:spPr bwMode="auto">
          <a:xfrm rot="8733638" flipH="1">
            <a:off x="5692775" y="3492500"/>
            <a:ext cx="161925" cy="152400"/>
          </a:xfrm>
          <a:custGeom>
            <a:avLst/>
            <a:gdLst>
              <a:gd name="T0" fmla="*/ 0 w 18811"/>
              <a:gd name="T1" fmla="*/ 0 h 21600"/>
              <a:gd name="T2" fmla="*/ 1393850 w 18811"/>
              <a:gd name="T3" fmla="*/ 546742 h 21600"/>
              <a:gd name="T4" fmla="*/ 0 w 18811"/>
              <a:gd name="T5" fmla="*/ 1075267 h 21600"/>
              <a:gd name="T6" fmla="*/ 0 60000 65536"/>
              <a:gd name="T7" fmla="*/ 0 60000 65536"/>
              <a:gd name="T8" fmla="*/ 0 60000 65536"/>
              <a:gd name="T9" fmla="*/ 0 w 18811"/>
              <a:gd name="T10" fmla="*/ 0 h 21600"/>
              <a:gd name="T11" fmla="*/ 18811 w 18811"/>
              <a:gd name="T12" fmla="*/ 21600 h 21600"/>
            </a:gdLst>
            <a:ahLst/>
            <a:cxnLst>
              <a:cxn ang="T6">
                <a:pos x="T0" y="T1"/>
              </a:cxn>
              <a:cxn ang="T7">
                <a:pos x="T2" y="T3"/>
              </a:cxn>
              <a:cxn ang="T8">
                <a:pos x="T4" y="T5"/>
              </a:cxn>
            </a:cxnLst>
            <a:rect l="T9" t="T10" r="T11" b="T12"/>
            <a:pathLst>
              <a:path w="18811" h="21600" fill="none" extrusionOk="0">
                <a:moveTo>
                  <a:pt x="-1" y="0"/>
                </a:moveTo>
                <a:cubicBezTo>
                  <a:pt x="7792" y="0"/>
                  <a:pt x="14980" y="4197"/>
                  <a:pt x="18810" y="10983"/>
                </a:cubicBezTo>
              </a:path>
              <a:path w="18811" h="21600" stroke="0" extrusionOk="0">
                <a:moveTo>
                  <a:pt x="-1" y="0"/>
                </a:moveTo>
                <a:cubicBezTo>
                  <a:pt x="7792" y="0"/>
                  <a:pt x="14980" y="4197"/>
                  <a:pt x="18810" y="10983"/>
                </a:cubicBezTo>
                <a:lnTo>
                  <a:pt x="0" y="21600"/>
                </a:lnTo>
                <a:close/>
              </a:path>
            </a:pathLst>
          </a:custGeom>
          <a:noFill/>
          <a:ln w="9525">
            <a:solidFill>
              <a:schemeClr val="tx1"/>
            </a:solidFill>
            <a:round/>
            <a:headEnd/>
            <a:tailEnd/>
          </a:ln>
        </p:spPr>
        <p:txBody>
          <a:bodyPr wrap="none" anchor="ctr"/>
          <a:lstStyle/>
          <a:p>
            <a:endParaRPr lang="en-IN"/>
          </a:p>
        </p:txBody>
      </p:sp>
      <p:sp>
        <p:nvSpPr>
          <p:cNvPr id="51265" name="Text Box 65"/>
          <p:cNvSpPr txBox="1">
            <a:spLocks noChangeArrowheads="1"/>
          </p:cNvSpPr>
          <p:nvPr/>
        </p:nvSpPr>
        <p:spPr bwMode="auto">
          <a:xfrm>
            <a:off x="5730875" y="3508375"/>
            <a:ext cx="498475" cy="304800"/>
          </a:xfrm>
          <a:prstGeom prst="rect">
            <a:avLst/>
          </a:prstGeom>
          <a:noFill/>
          <a:ln w="9525">
            <a:noFill/>
            <a:miter lim="800000"/>
            <a:headEnd/>
            <a:tailEnd/>
          </a:ln>
        </p:spPr>
        <p:txBody>
          <a:bodyPr>
            <a:spAutoFit/>
          </a:bodyPr>
          <a:lstStyle/>
          <a:p>
            <a:pPr>
              <a:spcBef>
                <a:spcPct val="50000"/>
              </a:spcBef>
            </a:pPr>
            <a:r>
              <a:rPr lang="en-US" sz="1400"/>
              <a:t>45</a:t>
            </a:r>
            <a:r>
              <a:rPr lang="en-US" sz="1400">
                <a:cs typeface="Arial" charset="0"/>
              </a:rPr>
              <a:t>º</a:t>
            </a:r>
          </a:p>
        </p:txBody>
      </p:sp>
      <p:grpSp>
        <p:nvGrpSpPr>
          <p:cNvPr id="3" name="Group 75"/>
          <p:cNvGrpSpPr>
            <a:grpSpLocks/>
          </p:cNvGrpSpPr>
          <p:nvPr/>
        </p:nvGrpSpPr>
        <p:grpSpPr bwMode="auto">
          <a:xfrm rot="-2688871">
            <a:off x="5664200" y="3427413"/>
            <a:ext cx="2179638" cy="2471737"/>
            <a:chOff x="3949" y="436"/>
            <a:chExt cx="1373" cy="1557"/>
          </a:xfrm>
        </p:grpSpPr>
        <p:sp>
          <p:nvSpPr>
            <p:cNvPr id="13391" name="Oval 66"/>
            <p:cNvSpPr>
              <a:spLocks noChangeArrowheads="1"/>
            </p:cNvSpPr>
            <p:nvPr/>
          </p:nvSpPr>
          <p:spPr bwMode="auto">
            <a:xfrm>
              <a:off x="4113" y="1201"/>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3392" name="Oval 67"/>
            <p:cNvSpPr>
              <a:spLocks noChangeArrowheads="1"/>
            </p:cNvSpPr>
            <p:nvPr/>
          </p:nvSpPr>
          <p:spPr bwMode="auto">
            <a:xfrm>
              <a:off x="5109" y="1203"/>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3393" name="Text Box 68"/>
            <p:cNvSpPr txBox="1">
              <a:spLocks noChangeArrowheads="1"/>
            </p:cNvSpPr>
            <p:nvPr/>
          </p:nvSpPr>
          <p:spPr bwMode="auto">
            <a:xfrm rot="2700000">
              <a:off x="3924" y="1122"/>
              <a:ext cx="242" cy="192"/>
            </a:xfrm>
            <a:prstGeom prst="rect">
              <a:avLst/>
            </a:prstGeom>
            <a:noFill/>
            <a:ln w="9525">
              <a:noFill/>
              <a:miter lim="800000"/>
              <a:headEnd/>
              <a:tailEnd/>
            </a:ln>
          </p:spPr>
          <p:txBody>
            <a:bodyPr>
              <a:spAutoFit/>
            </a:bodyPr>
            <a:lstStyle/>
            <a:p>
              <a:pPr>
                <a:spcBef>
                  <a:spcPct val="50000"/>
                </a:spcBef>
              </a:pPr>
              <a:r>
                <a:rPr lang="en-US" sz="1400"/>
                <a:t>a</a:t>
              </a:r>
              <a:r>
                <a:rPr lang="en-US" sz="1400" baseline="-25000"/>
                <a:t>1</a:t>
              </a:r>
              <a:endParaRPr lang="en-US" sz="1400"/>
            </a:p>
          </p:txBody>
        </p:sp>
        <p:sp>
          <p:nvSpPr>
            <p:cNvPr id="13394" name="Text Box 69"/>
            <p:cNvSpPr txBox="1">
              <a:spLocks noChangeArrowheads="1"/>
            </p:cNvSpPr>
            <p:nvPr/>
          </p:nvSpPr>
          <p:spPr bwMode="auto">
            <a:xfrm rot="2700000">
              <a:off x="5105" y="1086"/>
              <a:ext cx="242" cy="192"/>
            </a:xfrm>
            <a:prstGeom prst="rect">
              <a:avLst/>
            </a:prstGeom>
            <a:noFill/>
            <a:ln w="9525">
              <a:noFill/>
              <a:miter lim="800000"/>
              <a:headEnd/>
              <a:tailEnd/>
            </a:ln>
          </p:spPr>
          <p:txBody>
            <a:bodyPr>
              <a:spAutoFit/>
            </a:bodyPr>
            <a:lstStyle/>
            <a:p>
              <a:pPr>
                <a:spcBef>
                  <a:spcPct val="50000"/>
                </a:spcBef>
              </a:pPr>
              <a:r>
                <a:rPr lang="en-US" sz="1400"/>
                <a:t>c</a:t>
              </a:r>
              <a:r>
                <a:rPr lang="en-US" sz="1400" baseline="-25000"/>
                <a:t>1</a:t>
              </a:r>
              <a:endParaRPr lang="en-US" sz="1400"/>
            </a:p>
          </p:txBody>
        </p:sp>
        <p:sp>
          <p:nvSpPr>
            <p:cNvPr id="13395" name="Oval 70"/>
            <p:cNvSpPr>
              <a:spLocks noChangeArrowheads="1"/>
            </p:cNvSpPr>
            <p:nvPr/>
          </p:nvSpPr>
          <p:spPr bwMode="auto">
            <a:xfrm>
              <a:off x="4606" y="633"/>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3396" name="Text Box 71"/>
            <p:cNvSpPr txBox="1">
              <a:spLocks noChangeArrowheads="1"/>
            </p:cNvSpPr>
            <p:nvPr/>
          </p:nvSpPr>
          <p:spPr bwMode="auto">
            <a:xfrm rot="2700000">
              <a:off x="4538" y="461"/>
              <a:ext cx="242" cy="192"/>
            </a:xfrm>
            <a:prstGeom prst="rect">
              <a:avLst/>
            </a:prstGeom>
            <a:noFill/>
            <a:ln w="9525">
              <a:noFill/>
              <a:miter lim="800000"/>
              <a:headEnd/>
              <a:tailEnd/>
            </a:ln>
          </p:spPr>
          <p:txBody>
            <a:bodyPr>
              <a:spAutoFit/>
            </a:bodyPr>
            <a:lstStyle/>
            <a:p>
              <a:pPr>
                <a:spcBef>
                  <a:spcPct val="50000"/>
                </a:spcBef>
              </a:pPr>
              <a:r>
                <a:rPr lang="en-US" sz="1400"/>
                <a:t>b</a:t>
              </a:r>
              <a:r>
                <a:rPr lang="en-US" sz="1400" baseline="-25000"/>
                <a:t>1</a:t>
              </a:r>
              <a:endParaRPr lang="en-US" sz="1400"/>
            </a:p>
          </p:txBody>
        </p:sp>
        <p:sp>
          <p:nvSpPr>
            <p:cNvPr id="13397" name="Oval 72"/>
            <p:cNvSpPr>
              <a:spLocks noChangeArrowheads="1"/>
            </p:cNvSpPr>
            <p:nvPr/>
          </p:nvSpPr>
          <p:spPr bwMode="auto">
            <a:xfrm>
              <a:off x="4604" y="1779"/>
              <a:ext cx="29" cy="29"/>
            </a:xfrm>
            <a:prstGeom prst="ellipse">
              <a:avLst/>
            </a:prstGeom>
            <a:solidFill>
              <a:srgbClr val="FFFF00"/>
            </a:solidFill>
            <a:ln w="9525">
              <a:solidFill>
                <a:schemeClr val="tx1"/>
              </a:solidFill>
              <a:round/>
              <a:headEnd/>
              <a:tailEnd/>
            </a:ln>
          </p:spPr>
          <p:txBody>
            <a:bodyPr wrap="none" anchor="ctr"/>
            <a:lstStyle/>
            <a:p>
              <a:endParaRPr lang="en-IN"/>
            </a:p>
          </p:txBody>
        </p:sp>
        <p:sp>
          <p:nvSpPr>
            <p:cNvPr id="13398" name="Text Box 73"/>
            <p:cNvSpPr txBox="1">
              <a:spLocks noChangeArrowheads="1"/>
            </p:cNvSpPr>
            <p:nvPr/>
          </p:nvSpPr>
          <p:spPr bwMode="auto">
            <a:xfrm rot="2700000">
              <a:off x="4533" y="1776"/>
              <a:ext cx="242" cy="192"/>
            </a:xfrm>
            <a:prstGeom prst="rect">
              <a:avLst/>
            </a:prstGeom>
            <a:noFill/>
            <a:ln w="9525">
              <a:noFill/>
              <a:miter lim="800000"/>
              <a:headEnd/>
              <a:tailEnd/>
            </a:ln>
          </p:spPr>
          <p:txBody>
            <a:bodyPr>
              <a:spAutoFit/>
            </a:bodyPr>
            <a:lstStyle/>
            <a:p>
              <a:pPr>
                <a:spcBef>
                  <a:spcPct val="50000"/>
                </a:spcBef>
              </a:pPr>
              <a:r>
                <a:rPr lang="en-US" sz="1400" dirty="0"/>
                <a:t>d</a:t>
              </a:r>
              <a:r>
                <a:rPr lang="en-US" sz="1400" baseline="-25000" dirty="0"/>
                <a:t>1</a:t>
              </a:r>
              <a:endParaRPr lang="en-US" sz="1400" dirty="0"/>
            </a:p>
          </p:txBody>
        </p:sp>
        <p:sp>
          <p:nvSpPr>
            <p:cNvPr id="13399" name="AutoShape 74"/>
            <p:cNvSpPr>
              <a:spLocks noChangeArrowheads="1"/>
            </p:cNvSpPr>
            <p:nvPr/>
          </p:nvSpPr>
          <p:spPr bwMode="auto">
            <a:xfrm>
              <a:off x="4127" y="646"/>
              <a:ext cx="994" cy="1144"/>
            </a:xfrm>
            <a:prstGeom prst="diamond">
              <a:avLst/>
            </a:prstGeom>
            <a:solidFill>
              <a:schemeClr val="accent1">
                <a:alpha val="0"/>
              </a:schemeClr>
            </a:solidFill>
            <a:ln w="22225">
              <a:solidFill>
                <a:schemeClr val="tx1"/>
              </a:solidFill>
              <a:miter lim="800000"/>
              <a:headEnd/>
              <a:tailEnd/>
            </a:ln>
          </p:spPr>
          <p:txBody>
            <a:bodyPr wrap="none" anchor="ctr"/>
            <a:lstStyle/>
            <a:p>
              <a:endParaRPr lang="en-IN"/>
            </a:p>
          </p:txBody>
        </p:sp>
      </p:grpSp>
      <p:sp>
        <p:nvSpPr>
          <p:cNvPr id="51276" name="Line 76"/>
          <p:cNvSpPr>
            <a:spLocks noChangeShapeType="1"/>
          </p:cNvSpPr>
          <p:nvPr/>
        </p:nvSpPr>
        <p:spPr bwMode="auto">
          <a:xfrm flipV="1">
            <a:off x="6102350" y="2701925"/>
            <a:ext cx="0" cy="1338263"/>
          </a:xfrm>
          <a:prstGeom prst="line">
            <a:avLst/>
          </a:prstGeom>
          <a:noFill/>
          <a:ln w="9525">
            <a:solidFill>
              <a:schemeClr val="bg2"/>
            </a:solidFill>
            <a:round/>
            <a:headEnd/>
            <a:tailEnd/>
          </a:ln>
        </p:spPr>
        <p:txBody>
          <a:bodyPr/>
          <a:lstStyle/>
          <a:p>
            <a:endParaRPr lang="en-IN"/>
          </a:p>
        </p:txBody>
      </p:sp>
      <p:sp>
        <p:nvSpPr>
          <p:cNvPr id="51277" name="Line 77"/>
          <p:cNvSpPr>
            <a:spLocks noChangeShapeType="1"/>
          </p:cNvSpPr>
          <p:nvPr/>
        </p:nvSpPr>
        <p:spPr bwMode="auto">
          <a:xfrm flipV="1">
            <a:off x="6186488" y="3519488"/>
            <a:ext cx="0" cy="1714500"/>
          </a:xfrm>
          <a:prstGeom prst="line">
            <a:avLst/>
          </a:prstGeom>
          <a:noFill/>
          <a:ln w="9525">
            <a:solidFill>
              <a:schemeClr val="bg2"/>
            </a:solidFill>
            <a:round/>
            <a:headEnd/>
            <a:tailEnd/>
          </a:ln>
        </p:spPr>
        <p:txBody>
          <a:bodyPr/>
          <a:lstStyle/>
          <a:p>
            <a:endParaRPr lang="en-IN"/>
          </a:p>
        </p:txBody>
      </p:sp>
      <p:sp>
        <p:nvSpPr>
          <p:cNvPr id="51278" name="Line 78"/>
          <p:cNvSpPr>
            <a:spLocks noChangeShapeType="1"/>
          </p:cNvSpPr>
          <p:nvPr/>
        </p:nvSpPr>
        <p:spPr bwMode="auto">
          <a:xfrm flipV="1">
            <a:off x="7305675" y="2482850"/>
            <a:ext cx="0" cy="1639888"/>
          </a:xfrm>
          <a:prstGeom prst="line">
            <a:avLst/>
          </a:prstGeom>
          <a:noFill/>
          <a:ln w="9525">
            <a:solidFill>
              <a:schemeClr val="bg2"/>
            </a:solidFill>
            <a:round/>
            <a:headEnd/>
            <a:tailEnd/>
          </a:ln>
        </p:spPr>
        <p:txBody>
          <a:bodyPr/>
          <a:lstStyle/>
          <a:p>
            <a:endParaRPr lang="en-IN"/>
          </a:p>
        </p:txBody>
      </p:sp>
      <p:sp>
        <p:nvSpPr>
          <p:cNvPr id="51279" name="Line 79"/>
          <p:cNvSpPr>
            <a:spLocks noChangeShapeType="1"/>
          </p:cNvSpPr>
          <p:nvPr/>
        </p:nvSpPr>
        <p:spPr bwMode="auto">
          <a:xfrm flipV="1">
            <a:off x="7386638" y="3025775"/>
            <a:ext cx="0" cy="2308225"/>
          </a:xfrm>
          <a:prstGeom prst="line">
            <a:avLst/>
          </a:prstGeom>
          <a:noFill/>
          <a:ln w="9525">
            <a:solidFill>
              <a:schemeClr val="bg2"/>
            </a:solidFill>
            <a:round/>
            <a:headEnd/>
            <a:tailEnd/>
          </a:ln>
        </p:spPr>
        <p:txBody>
          <a:bodyPr/>
          <a:lstStyle/>
          <a:p>
            <a:endParaRPr lang="en-IN"/>
          </a:p>
        </p:txBody>
      </p:sp>
      <p:sp>
        <p:nvSpPr>
          <p:cNvPr id="51280" name="Line 80"/>
          <p:cNvSpPr>
            <a:spLocks noChangeShapeType="1"/>
          </p:cNvSpPr>
          <p:nvPr/>
        </p:nvSpPr>
        <p:spPr bwMode="auto">
          <a:xfrm>
            <a:off x="5141913" y="2605088"/>
            <a:ext cx="2220912" cy="0"/>
          </a:xfrm>
          <a:prstGeom prst="line">
            <a:avLst/>
          </a:prstGeom>
          <a:noFill/>
          <a:ln w="9525">
            <a:solidFill>
              <a:schemeClr val="bg2"/>
            </a:solidFill>
            <a:round/>
            <a:headEnd/>
            <a:tailEnd/>
          </a:ln>
        </p:spPr>
        <p:txBody>
          <a:bodyPr/>
          <a:lstStyle/>
          <a:p>
            <a:endParaRPr lang="en-IN"/>
          </a:p>
        </p:txBody>
      </p:sp>
      <p:sp>
        <p:nvSpPr>
          <p:cNvPr id="51281" name="Line 81"/>
          <p:cNvSpPr>
            <a:spLocks noChangeShapeType="1"/>
          </p:cNvSpPr>
          <p:nvPr/>
        </p:nvSpPr>
        <p:spPr bwMode="auto">
          <a:xfrm>
            <a:off x="4344988" y="3049588"/>
            <a:ext cx="3190875" cy="0"/>
          </a:xfrm>
          <a:prstGeom prst="line">
            <a:avLst/>
          </a:prstGeom>
          <a:noFill/>
          <a:ln w="9525">
            <a:solidFill>
              <a:schemeClr val="bg2"/>
            </a:solidFill>
            <a:round/>
            <a:headEnd/>
            <a:tailEnd/>
          </a:ln>
        </p:spPr>
        <p:txBody>
          <a:bodyPr/>
          <a:lstStyle/>
          <a:p>
            <a:endParaRPr lang="en-IN"/>
          </a:p>
        </p:txBody>
      </p:sp>
      <p:sp>
        <p:nvSpPr>
          <p:cNvPr id="51282" name="Line 82"/>
          <p:cNvSpPr>
            <a:spLocks noChangeShapeType="1"/>
          </p:cNvSpPr>
          <p:nvPr/>
        </p:nvSpPr>
        <p:spPr bwMode="auto">
          <a:xfrm>
            <a:off x="3546475" y="3519488"/>
            <a:ext cx="2740025" cy="0"/>
          </a:xfrm>
          <a:prstGeom prst="line">
            <a:avLst/>
          </a:prstGeom>
          <a:noFill/>
          <a:ln w="9525">
            <a:solidFill>
              <a:schemeClr val="bg2"/>
            </a:solidFill>
            <a:round/>
            <a:headEnd/>
            <a:tailEnd/>
          </a:ln>
        </p:spPr>
        <p:txBody>
          <a:bodyPr/>
          <a:lstStyle/>
          <a:p>
            <a:endParaRPr lang="en-IN"/>
          </a:p>
        </p:txBody>
      </p:sp>
      <p:sp>
        <p:nvSpPr>
          <p:cNvPr id="51283" name="Oval 83"/>
          <p:cNvSpPr>
            <a:spLocks noChangeArrowheads="1"/>
          </p:cNvSpPr>
          <p:nvPr/>
        </p:nvSpPr>
        <p:spPr bwMode="auto">
          <a:xfrm>
            <a:off x="6169025" y="350043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85" name="Oval 85"/>
          <p:cNvSpPr>
            <a:spLocks noChangeArrowheads="1"/>
          </p:cNvSpPr>
          <p:nvPr/>
        </p:nvSpPr>
        <p:spPr bwMode="auto">
          <a:xfrm>
            <a:off x="6081713" y="303212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86" name="Text Box 86"/>
          <p:cNvSpPr txBox="1">
            <a:spLocks noChangeArrowheads="1"/>
          </p:cNvSpPr>
          <p:nvPr/>
        </p:nvSpPr>
        <p:spPr bwMode="auto">
          <a:xfrm>
            <a:off x="5811838" y="2867025"/>
            <a:ext cx="468312" cy="304800"/>
          </a:xfrm>
          <a:prstGeom prst="rect">
            <a:avLst/>
          </a:prstGeom>
          <a:noFill/>
          <a:ln w="9525">
            <a:noFill/>
            <a:miter lim="800000"/>
            <a:headEnd/>
            <a:tailEnd/>
          </a:ln>
        </p:spPr>
        <p:txBody>
          <a:bodyPr>
            <a:spAutoFit/>
          </a:bodyPr>
          <a:lstStyle/>
          <a:p>
            <a:pPr>
              <a:spcBef>
                <a:spcPct val="50000"/>
              </a:spcBef>
            </a:pPr>
            <a:r>
              <a:rPr lang="en-US" sz="1400"/>
              <a:t>b</a:t>
            </a:r>
            <a:r>
              <a:rPr lang="en-US" sz="1400" baseline="-25000"/>
              <a:t>1</a:t>
            </a:r>
            <a:r>
              <a:rPr lang="en-US" sz="1400"/>
              <a:t>’</a:t>
            </a:r>
          </a:p>
        </p:txBody>
      </p:sp>
      <p:sp>
        <p:nvSpPr>
          <p:cNvPr id="51287" name="Oval 87"/>
          <p:cNvSpPr>
            <a:spLocks noChangeArrowheads="1"/>
          </p:cNvSpPr>
          <p:nvPr/>
        </p:nvSpPr>
        <p:spPr bwMode="auto">
          <a:xfrm>
            <a:off x="7281863" y="2581275"/>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88" name="Text Box 88"/>
          <p:cNvSpPr txBox="1">
            <a:spLocks noChangeArrowheads="1"/>
          </p:cNvSpPr>
          <p:nvPr/>
        </p:nvSpPr>
        <p:spPr bwMode="auto">
          <a:xfrm>
            <a:off x="7046913" y="2276475"/>
            <a:ext cx="468312" cy="304800"/>
          </a:xfrm>
          <a:prstGeom prst="rect">
            <a:avLst/>
          </a:prstGeom>
          <a:noFill/>
          <a:ln w="9525">
            <a:noFill/>
            <a:miter lim="800000"/>
            <a:headEnd/>
            <a:tailEnd/>
          </a:ln>
        </p:spPr>
        <p:txBody>
          <a:bodyPr>
            <a:spAutoFit/>
          </a:bodyPr>
          <a:lstStyle/>
          <a:p>
            <a:pPr>
              <a:spcBef>
                <a:spcPct val="50000"/>
              </a:spcBef>
            </a:pPr>
            <a:r>
              <a:rPr lang="en-US" sz="1400"/>
              <a:t>c</a:t>
            </a:r>
            <a:r>
              <a:rPr lang="en-US" sz="1400" baseline="-25000"/>
              <a:t>1</a:t>
            </a:r>
            <a:r>
              <a:rPr lang="en-US" sz="1400"/>
              <a:t>’</a:t>
            </a:r>
          </a:p>
        </p:txBody>
      </p:sp>
      <p:sp>
        <p:nvSpPr>
          <p:cNvPr id="51289" name="Oval 89"/>
          <p:cNvSpPr>
            <a:spLocks noChangeArrowheads="1"/>
          </p:cNvSpPr>
          <p:nvPr/>
        </p:nvSpPr>
        <p:spPr bwMode="auto">
          <a:xfrm>
            <a:off x="7362825" y="3032125"/>
            <a:ext cx="46038"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51290" name="Text Box 90"/>
          <p:cNvSpPr txBox="1">
            <a:spLocks noChangeArrowheads="1"/>
          </p:cNvSpPr>
          <p:nvPr/>
        </p:nvSpPr>
        <p:spPr bwMode="auto">
          <a:xfrm>
            <a:off x="7359650" y="2890838"/>
            <a:ext cx="468313" cy="304800"/>
          </a:xfrm>
          <a:prstGeom prst="rect">
            <a:avLst/>
          </a:prstGeom>
          <a:noFill/>
          <a:ln w="9525">
            <a:noFill/>
            <a:miter lim="800000"/>
            <a:headEnd/>
            <a:tailEnd/>
          </a:ln>
        </p:spPr>
        <p:txBody>
          <a:bodyPr>
            <a:spAutoFit/>
          </a:bodyPr>
          <a:lstStyle/>
          <a:p>
            <a:pPr>
              <a:spcBef>
                <a:spcPct val="50000"/>
              </a:spcBef>
            </a:pPr>
            <a:r>
              <a:rPr lang="en-US" sz="1400"/>
              <a:t>d</a:t>
            </a:r>
            <a:r>
              <a:rPr lang="en-US" sz="1400" baseline="-25000"/>
              <a:t>1</a:t>
            </a:r>
            <a:r>
              <a:rPr lang="en-US" sz="1400"/>
              <a:t>’</a:t>
            </a:r>
          </a:p>
        </p:txBody>
      </p:sp>
      <p:sp>
        <p:nvSpPr>
          <p:cNvPr id="51291" name="Line 91"/>
          <p:cNvSpPr>
            <a:spLocks noChangeShapeType="1"/>
          </p:cNvSpPr>
          <p:nvPr/>
        </p:nvSpPr>
        <p:spPr bwMode="auto">
          <a:xfrm flipH="1" flipV="1">
            <a:off x="6102350" y="3049588"/>
            <a:ext cx="84138" cy="473075"/>
          </a:xfrm>
          <a:prstGeom prst="line">
            <a:avLst/>
          </a:prstGeom>
          <a:noFill/>
          <a:ln w="22225">
            <a:solidFill>
              <a:schemeClr val="tx1"/>
            </a:solidFill>
            <a:round/>
            <a:headEnd/>
            <a:tailEnd/>
          </a:ln>
        </p:spPr>
        <p:txBody>
          <a:bodyPr/>
          <a:lstStyle/>
          <a:p>
            <a:endParaRPr lang="en-IN"/>
          </a:p>
        </p:txBody>
      </p:sp>
      <p:sp>
        <p:nvSpPr>
          <p:cNvPr id="51292" name="Line 92"/>
          <p:cNvSpPr>
            <a:spLocks noChangeShapeType="1"/>
          </p:cNvSpPr>
          <p:nvPr/>
        </p:nvSpPr>
        <p:spPr bwMode="auto">
          <a:xfrm flipV="1">
            <a:off x="6102350" y="2605088"/>
            <a:ext cx="1203325" cy="450850"/>
          </a:xfrm>
          <a:prstGeom prst="line">
            <a:avLst/>
          </a:prstGeom>
          <a:noFill/>
          <a:ln w="22225">
            <a:solidFill>
              <a:schemeClr val="tx1"/>
            </a:solidFill>
            <a:round/>
            <a:headEnd/>
            <a:tailEnd/>
          </a:ln>
        </p:spPr>
        <p:txBody>
          <a:bodyPr/>
          <a:lstStyle/>
          <a:p>
            <a:endParaRPr lang="en-IN"/>
          </a:p>
        </p:txBody>
      </p:sp>
      <p:sp>
        <p:nvSpPr>
          <p:cNvPr id="51293" name="Line 93"/>
          <p:cNvSpPr>
            <a:spLocks noChangeShapeType="1"/>
          </p:cNvSpPr>
          <p:nvPr/>
        </p:nvSpPr>
        <p:spPr bwMode="auto">
          <a:xfrm flipH="1" flipV="1">
            <a:off x="7305675" y="2605088"/>
            <a:ext cx="84138" cy="454025"/>
          </a:xfrm>
          <a:prstGeom prst="line">
            <a:avLst/>
          </a:prstGeom>
          <a:noFill/>
          <a:ln w="22225">
            <a:solidFill>
              <a:schemeClr val="tx1"/>
            </a:solidFill>
            <a:round/>
            <a:headEnd/>
            <a:tailEnd/>
          </a:ln>
        </p:spPr>
        <p:txBody>
          <a:bodyPr/>
          <a:lstStyle/>
          <a:p>
            <a:endParaRPr lang="en-IN"/>
          </a:p>
        </p:txBody>
      </p:sp>
      <p:sp>
        <p:nvSpPr>
          <p:cNvPr id="51294" name="Line 94"/>
          <p:cNvSpPr>
            <a:spLocks noChangeShapeType="1"/>
          </p:cNvSpPr>
          <p:nvPr/>
        </p:nvSpPr>
        <p:spPr bwMode="auto">
          <a:xfrm flipV="1">
            <a:off x="6189663" y="3065463"/>
            <a:ext cx="1203325" cy="450850"/>
          </a:xfrm>
          <a:prstGeom prst="line">
            <a:avLst/>
          </a:prstGeom>
          <a:noFill/>
          <a:ln w="22225">
            <a:solidFill>
              <a:schemeClr val="tx1"/>
            </a:solidFill>
            <a:round/>
            <a:headEnd/>
            <a:tailEnd/>
          </a:ln>
        </p:spPr>
        <p:txBody>
          <a:bodyPr/>
          <a:lstStyle/>
          <a:p>
            <a:endParaRPr lang="en-IN"/>
          </a:p>
        </p:txBody>
      </p:sp>
      <p:sp>
        <p:nvSpPr>
          <p:cNvPr id="51295" name="Text Box 95"/>
          <p:cNvSpPr txBox="1">
            <a:spLocks noChangeArrowheads="1"/>
          </p:cNvSpPr>
          <p:nvPr/>
        </p:nvSpPr>
        <p:spPr bwMode="auto">
          <a:xfrm>
            <a:off x="211138" y="1143000"/>
            <a:ext cx="2849562" cy="1314450"/>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Keep AC parallel to the H.P. &amp; BD perpendicular to V.P. (considering inclination of AC as inclination of the plane)</a:t>
            </a:r>
          </a:p>
        </p:txBody>
      </p:sp>
      <p:sp>
        <p:nvSpPr>
          <p:cNvPr id="51296" name="Text Box 96"/>
          <p:cNvSpPr txBox="1">
            <a:spLocks noChangeArrowheads="1"/>
          </p:cNvSpPr>
          <p:nvPr/>
        </p:nvSpPr>
        <p:spPr bwMode="auto">
          <a:xfrm>
            <a:off x="3232150" y="1143000"/>
            <a:ext cx="2849563" cy="825500"/>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Incline AC at 30</a:t>
            </a:r>
            <a:r>
              <a:rPr lang="en-US" sz="1600" b="1">
                <a:solidFill>
                  <a:schemeClr val="accent2"/>
                </a:solidFill>
                <a:cs typeface="Arial" charset="0"/>
              </a:rPr>
              <a:t>º to the H.P. i.e. incline the edge view (FV) at 30º to the HP</a:t>
            </a:r>
          </a:p>
        </p:txBody>
      </p:sp>
      <p:sp>
        <p:nvSpPr>
          <p:cNvPr id="51297" name="Text Box 97"/>
          <p:cNvSpPr txBox="1">
            <a:spLocks noChangeArrowheads="1"/>
          </p:cNvSpPr>
          <p:nvPr/>
        </p:nvSpPr>
        <p:spPr bwMode="auto">
          <a:xfrm>
            <a:off x="6127750" y="1295400"/>
            <a:ext cx="2849563" cy="336550"/>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Incline BD at 45</a:t>
            </a:r>
            <a:r>
              <a:rPr lang="en-US" sz="1600" b="1">
                <a:solidFill>
                  <a:schemeClr val="accent2"/>
                </a:solidFill>
                <a:cs typeface="Arial" charset="0"/>
              </a:rPr>
              <a:t>º to the V.P.</a:t>
            </a:r>
          </a:p>
        </p:txBody>
      </p:sp>
      <p:sp>
        <p:nvSpPr>
          <p:cNvPr id="51298" name="Text Box 98"/>
          <p:cNvSpPr txBox="1">
            <a:spLocks noChangeArrowheads="1"/>
          </p:cNvSpPr>
          <p:nvPr/>
        </p:nvSpPr>
        <p:spPr bwMode="auto">
          <a:xfrm>
            <a:off x="6081713" y="3492500"/>
            <a:ext cx="468312" cy="304800"/>
          </a:xfrm>
          <a:prstGeom prst="rect">
            <a:avLst/>
          </a:prstGeom>
          <a:noFill/>
          <a:ln w="9525">
            <a:noFill/>
            <a:miter lim="800000"/>
            <a:headEnd/>
            <a:tailEnd/>
          </a:ln>
        </p:spPr>
        <p:txBody>
          <a:bodyPr>
            <a:spAutoFit/>
          </a:bodyPr>
          <a:lstStyle/>
          <a:p>
            <a:pPr>
              <a:spcBef>
                <a:spcPct val="50000"/>
              </a:spcBef>
            </a:pPr>
            <a:r>
              <a:rPr lang="en-US" sz="1400"/>
              <a:t>a</a:t>
            </a:r>
            <a:r>
              <a:rPr lang="en-US" sz="1400" baseline="-25000"/>
              <a:t>1</a:t>
            </a:r>
            <a:r>
              <a:rPr lang="en-US" sz="1400"/>
              <a:t>’</a:t>
            </a:r>
          </a:p>
        </p:txBody>
      </p:sp>
      <p:sp>
        <p:nvSpPr>
          <p:cNvPr id="51299" name="Line 99"/>
          <p:cNvSpPr>
            <a:spLocks noChangeShapeType="1"/>
          </p:cNvSpPr>
          <p:nvPr/>
        </p:nvSpPr>
        <p:spPr bwMode="auto">
          <a:xfrm rot="19800000" flipV="1">
            <a:off x="3411538" y="2984500"/>
            <a:ext cx="2076450" cy="9525"/>
          </a:xfrm>
          <a:prstGeom prst="line">
            <a:avLst/>
          </a:prstGeom>
          <a:noFill/>
          <a:ln w="9525">
            <a:solidFill>
              <a:srgbClr val="00FFFF"/>
            </a:solidFill>
            <a:round/>
            <a:headEnd/>
            <a:tailEnd/>
          </a:ln>
        </p:spPr>
        <p:txBody>
          <a:bodyPr/>
          <a:lstStyle/>
          <a:p>
            <a:endParaRPr lang="en-IN"/>
          </a:p>
        </p:txBody>
      </p:sp>
      <p:sp>
        <p:nvSpPr>
          <p:cNvPr id="51300" name="Arc 100"/>
          <p:cNvSpPr>
            <a:spLocks/>
          </p:cNvSpPr>
          <p:nvPr/>
        </p:nvSpPr>
        <p:spPr bwMode="auto">
          <a:xfrm>
            <a:off x="3708400" y="3382963"/>
            <a:ext cx="161925" cy="139700"/>
          </a:xfrm>
          <a:custGeom>
            <a:avLst/>
            <a:gdLst>
              <a:gd name="T0" fmla="*/ 700003 w 21600"/>
              <a:gd name="T1" fmla="*/ 0 h 17646"/>
              <a:gd name="T2" fmla="*/ 1213875 w 21600"/>
              <a:gd name="T3" fmla="*/ 1105978 h 17646"/>
              <a:gd name="T4" fmla="*/ 0 w 21600"/>
              <a:gd name="T5" fmla="*/ 1105978 h 17646"/>
              <a:gd name="T6" fmla="*/ 0 60000 65536"/>
              <a:gd name="T7" fmla="*/ 0 60000 65536"/>
              <a:gd name="T8" fmla="*/ 0 60000 65536"/>
              <a:gd name="T9" fmla="*/ 0 w 21600"/>
              <a:gd name="T10" fmla="*/ 0 h 17646"/>
              <a:gd name="T11" fmla="*/ 21600 w 21600"/>
              <a:gd name="T12" fmla="*/ 17646 h 17646"/>
            </a:gdLst>
            <a:ahLst/>
            <a:cxnLst>
              <a:cxn ang="T6">
                <a:pos x="T0" y="T1"/>
              </a:cxn>
              <a:cxn ang="T7">
                <a:pos x="T2" y="T3"/>
              </a:cxn>
              <a:cxn ang="T8">
                <a:pos x="T4" y="T5"/>
              </a:cxn>
            </a:cxnLst>
            <a:rect l="T9" t="T10" r="T11" b="T12"/>
            <a:pathLst>
              <a:path w="21600" h="17646" fill="none" extrusionOk="0">
                <a:moveTo>
                  <a:pt x="12456" y="-1"/>
                </a:moveTo>
                <a:cubicBezTo>
                  <a:pt x="18190" y="4046"/>
                  <a:pt x="21600" y="10627"/>
                  <a:pt x="21600" y="17646"/>
                </a:cubicBezTo>
              </a:path>
              <a:path w="21600" h="17646" stroke="0" extrusionOk="0">
                <a:moveTo>
                  <a:pt x="12456" y="-1"/>
                </a:moveTo>
                <a:cubicBezTo>
                  <a:pt x="18190" y="4046"/>
                  <a:pt x="21600" y="10627"/>
                  <a:pt x="21600" y="17646"/>
                </a:cubicBezTo>
                <a:lnTo>
                  <a:pt x="0" y="17646"/>
                </a:lnTo>
                <a:close/>
              </a:path>
            </a:pathLst>
          </a:custGeom>
          <a:noFill/>
          <a:ln w="9525">
            <a:solidFill>
              <a:schemeClr val="tx1"/>
            </a:solidFill>
            <a:round/>
            <a:headEnd/>
            <a:tailEnd/>
          </a:ln>
        </p:spPr>
        <p:txBody>
          <a:bodyPr wrap="none" anchor="ctr"/>
          <a:lstStyle/>
          <a:p>
            <a:endParaRPr lang="en-IN"/>
          </a:p>
        </p:txBody>
      </p:sp>
      <p:sp>
        <p:nvSpPr>
          <p:cNvPr id="51301" name="Line 101"/>
          <p:cNvSpPr>
            <a:spLocks noChangeShapeType="1"/>
          </p:cNvSpPr>
          <p:nvPr/>
        </p:nvSpPr>
        <p:spPr bwMode="auto">
          <a:xfrm flipH="1">
            <a:off x="1008063" y="3949700"/>
            <a:ext cx="914400" cy="904875"/>
          </a:xfrm>
          <a:prstGeom prst="line">
            <a:avLst/>
          </a:prstGeom>
          <a:noFill/>
          <a:ln w="9525">
            <a:solidFill>
              <a:schemeClr val="tx1"/>
            </a:solidFill>
            <a:round/>
            <a:headEnd/>
            <a:tailEnd/>
          </a:ln>
        </p:spPr>
        <p:txBody>
          <a:bodyPr/>
          <a:lstStyle/>
          <a:p>
            <a:endParaRPr lang="en-IN"/>
          </a:p>
        </p:txBody>
      </p:sp>
      <p:sp>
        <p:nvSpPr>
          <p:cNvPr id="51302" name="Line 102"/>
          <p:cNvSpPr>
            <a:spLocks noChangeShapeType="1"/>
          </p:cNvSpPr>
          <p:nvPr/>
        </p:nvSpPr>
        <p:spPr bwMode="auto">
          <a:xfrm flipH="1">
            <a:off x="1919288" y="3946525"/>
            <a:ext cx="3175" cy="2212975"/>
          </a:xfrm>
          <a:prstGeom prst="line">
            <a:avLst/>
          </a:prstGeom>
          <a:noFill/>
          <a:ln w="9525">
            <a:solidFill>
              <a:schemeClr val="bg2"/>
            </a:solidFill>
            <a:round/>
            <a:headEnd/>
            <a:tailEnd/>
          </a:ln>
        </p:spPr>
        <p:txBody>
          <a:bodyPr/>
          <a:lstStyle/>
          <a:p>
            <a:endParaRPr lang="en-IN"/>
          </a:p>
        </p:txBody>
      </p:sp>
      <p:sp>
        <p:nvSpPr>
          <p:cNvPr id="51303" name="Line 103"/>
          <p:cNvSpPr>
            <a:spLocks noChangeShapeType="1"/>
          </p:cNvSpPr>
          <p:nvPr/>
        </p:nvSpPr>
        <p:spPr bwMode="auto">
          <a:xfrm rot="5400000" flipH="1">
            <a:off x="2114550" y="3746500"/>
            <a:ext cx="3175" cy="2212975"/>
          </a:xfrm>
          <a:prstGeom prst="line">
            <a:avLst/>
          </a:prstGeom>
          <a:noFill/>
          <a:ln w="9525">
            <a:solidFill>
              <a:schemeClr val="bg2"/>
            </a:solidFill>
            <a:round/>
            <a:headEnd/>
            <a:tailEnd/>
          </a:ln>
        </p:spPr>
        <p:txBody>
          <a:bodyPr/>
          <a:lstStyle/>
          <a:p>
            <a:endParaRPr lang="en-IN"/>
          </a:p>
        </p:txBody>
      </p:sp>
      <p:sp>
        <p:nvSpPr>
          <p:cNvPr id="51304" name="Oval 104"/>
          <p:cNvSpPr>
            <a:spLocks noChangeArrowheads="1"/>
          </p:cNvSpPr>
          <p:nvPr/>
        </p:nvSpPr>
        <p:spPr bwMode="auto">
          <a:xfrm>
            <a:off x="1900238" y="48275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51305" name="Oval 105"/>
          <p:cNvSpPr>
            <a:spLocks noChangeArrowheads="1"/>
          </p:cNvSpPr>
          <p:nvPr/>
        </p:nvSpPr>
        <p:spPr bwMode="auto">
          <a:xfrm>
            <a:off x="1004888" y="3957638"/>
            <a:ext cx="1828800" cy="1816100"/>
          </a:xfrm>
          <a:prstGeom prst="ellipse">
            <a:avLst/>
          </a:prstGeom>
          <a:solidFill>
            <a:schemeClr val="accent1">
              <a:alpha val="0"/>
            </a:schemeClr>
          </a:solidFill>
          <a:ln w="9525">
            <a:solidFill>
              <a:srgbClr val="C0C0C0"/>
            </a:solidFill>
            <a:round/>
            <a:headEnd/>
            <a:tailEnd/>
          </a:ln>
        </p:spPr>
        <p:txBody>
          <a:bodyPr wrap="none" anchor="ctr"/>
          <a:lstStyle/>
          <a:p>
            <a:endParaRPr lang="en-IN"/>
          </a:p>
        </p:txBody>
      </p:sp>
      <p:sp>
        <p:nvSpPr>
          <p:cNvPr id="51306" name="Line 106"/>
          <p:cNvSpPr>
            <a:spLocks noChangeShapeType="1"/>
          </p:cNvSpPr>
          <p:nvPr/>
        </p:nvSpPr>
        <p:spPr bwMode="auto">
          <a:xfrm>
            <a:off x="4344988" y="3949700"/>
            <a:ext cx="0" cy="1819275"/>
          </a:xfrm>
          <a:prstGeom prst="line">
            <a:avLst/>
          </a:prstGeom>
          <a:noFill/>
          <a:ln w="9525">
            <a:solidFill>
              <a:srgbClr val="FF0000"/>
            </a:solidFill>
            <a:round/>
            <a:headEnd/>
            <a:tailEnd/>
          </a:ln>
        </p:spPr>
        <p:txBody>
          <a:bodyPr/>
          <a:lstStyle/>
          <a:p>
            <a:endParaRPr lang="en-IN"/>
          </a:p>
        </p:txBody>
      </p:sp>
      <p:sp>
        <p:nvSpPr>
          <p:cNvPr id="51307" name="Line 107"/>
          <p:cNvSpPr>
            <a:spLocks noChangeShapeType="1"/>
          </p:cNvSpPr>
          <p:nvPr/>
        </p:nvSpPr>
        <p:spPr bwMode="auto">
          <a:xfrm>
            <a:off x="6102350" y="4040188"/>
            <a:ext cx="1284288" cy="1293812"/>
          </a:xfrm>
          <a:prstGeom prst="line">
            <a:avLst/>
          </a:prstGeom>
          <a:noFill/>
          <a:ln w="9525">
            <a:solidFill>
              <a:srgbClr val="FF0000"/>
            </a:solidFill>
            <a:round/>
            <a:headEnd/>
            <a:tailEn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p:cTn id="7" dur="500" fill="hold"/>
                                        <p:tgtEl>
                                          <p:spTgt spid="51205"/>
                                        </p:tgtEl>
                                        <p:attrNameLst>
                                          <p:attrName>ppt_w</p:attrName>
                                        </p:attrNameLst>
                                      </p:cBhvr>
                                      <p:tavLst>
                                        <p:tav tm="0">
                                          <p:val>
                                            <p:fltVal val="0"/>
                                          </p:val>
                                        </p:tav>
                                        <p:tav tm="100000">
                                          <p:val>
                                            <p:strVal val="#ppt_w"/>
                                          </p:val>
                                        </p:tav>
                                      </p:tavLst>
                                    </p:anim>
                                    <p:anim calcmode="lin" valueType="num">
                                      <p:cBhvr>
                                        <p:cTn id="8" dur="500" fill="hold"/>
                                        <p:tgtEl>
                                          <p:spTgt spid="5120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206"/>
                                        </p:tgtEl>
                                        <p:attrNameLst>
                                          <p:attrName>style.visibility</p:attrName>
                                        </p:attrNameLst>
                                      </p:cBhvr>
                                      <p:to>
                                        <p:strVal val="visible"/>
                                      </p:to>
                                    </p:set>
                                    <p:animEffect transition="in" filter="wipe(left)">
                                      <p:cBhvr>
                                        <p:cTn id="13" dur="500"/>
                                        <p:tgtEl>
                                          <p:spTgt spid="51206"/>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1207"/>
                                        </p:tgtEl>
                                        <p:attrNameLst>
                                          <p:attrName>style.visibility</p:attrName>
                                        </p:attrNameLst>
                                      </p:cBhvr>
                                      <p:to>
                                        <p:strVal val="visible"/>
                                      </p:to>
                                    </p:set>
                                    <p:anim calcmode="lin" valueType="num">
                                      <p:cBhvr>
                                        <p:cTn id="18" dur="500" fill="hold"/>
                                        <p:tgtEl>
                                          <p:spTgt spid="51207"/>
                                        </p:tgtEl>
                                        <p:attrNameLst>
                                          <p:attrName>ppt_w</p:attrName>
                                        </p:attrNameLst>
                                      </p:cBhvr>
                                      <p:tavLst>
                                        <p:tav tm="0">
                                          <p:val>
                                            <p:fltVal val="0"/>
                                          </p:val>
                                        </p:tav>
                                        <p:tav tm="100000">
                                          <p:val>
                                            <p:strVal val="#ppt_w"/>
                                          </p:val>
                                        </p:tav>
                                      </p:tavLst>
                                    </p:anim>
                                    <p:anim calcmode="lin" valueType="num">
                                      <p:cBhvr>
                                        <p:cTn id="19" dur="500" fill="hold"/>
                                        <p:tgtEl>
                                          <p:spTgt spid="51207"/>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51295"/>
                                        </p:tgtEl>
                                        <p:attrNameLst>
                                          <p:attrName>style.visibility</p:attrName>
                                        </p:attrNameLst>
                                      </p:cBhvr>
                                      <p:to>
                                        <p:strVal val="visible"/>
                                      </p:to>
                                    </p:set>
                                    <p:anim calcmode="lin" valueType="num">
                                      <p:cBhvr>
                                        <p:cTn id="24" dur="500" fill="hold"/>
                                        <p:tgtEl>
                                          <p:spTgt spid="51295"/>
                                        </p:tgtEl>
                                        <p:attrNameLst>
                                          <p:attrName>ppt_w</p:attrName>
                                        </p:attrNameLst>
                                      </p:cBhvr>
                                      <p:tavLst>
                                        <p:tav tm="0">
                                          <p:val>
                                            <p:fltVal val="0"/>
                                          </p:val>
                                        </p:tav>
                                        <p:tav tm="100000">
                                          <p:val>
                                            <p:strVal val="#ppt_w"/>
                                          </p:val>
                                        </p:tav>
                                      </p:tavLst>
                                    </p:anim>
                                    <p:anim calcmode="lin" valueType="num">
                                      <p:cBhvr>
                                        <p:cTn id="25" dur="500" fill="hold"/>
                                        <p:tgtEl>
                                          <p:spTgt spid="51295"/>
                                        </p:tgtEl>
                                        <p:attrNameLst>
                                          <p:attrName>ppt_h</p:attrName>
                                        </p:attrNameLst>
                                      </p:cBhvr>
                                      <p:tavLst>
                                        <p:tav tm="0">
                                          <p:val>
                                            <p:fltVal val="0"/>
                                          </p:val>
                                        </p:tav>
                                        <p:tav tm="100000">
                                          <p:val>
                                            <p:strVal val="#ppt_h"/>
                                          </p:val>
                                        </p:tav>
                                      </p:tavLst>
                                    </p:anim>
                                    <p:animEffect transition="in" filter="fade">
                                      <p:cBhvr>
                                        <p:cTn id="26" dur="500"/>
                                        <p:tgtEl>
                                          <p:spTgt spid="5129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1214"/>
                                        </p:tgtEl>
                                        <p:attrNameLst>
                                          <p:attrName>style.visibility</p:attrName>
                                        </p:attrNameLst>
                                      </p:cBhvr>
                                      <p:to>
                                        <p:strVal val="visible"/>
                                      </p:to>
                                    </p:set>
                                    <p:animEffect transition="in" filter="wipe(up)">
                                      <p:cBhvr>
                                        <p:cTn id="31" dur="500"/>
                                        <p:tgtEl>
                                          <p:spTgt spid="512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1215"/>
                                        </p:tgtEl>
                                        <p:attrNameLst>
                                          <p:attrName>style.visibility</p:attrName>
                                        </p:attrNameLst>
                                      </p:cBhvr>
                                      <p:to>
                                        <p:strVal val="visible"/>
                                      </p:to>
                                    </p:set>
                                    <p:animEffect transition="in" filter="wipe(down)">
                                      <p:cBhvr>
                                        <p:cTn id="36" dur="500"/>
                                        <p:tgtEl>
                                          <p:spTgt spid="512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51216"/>
                                        </p:tgtEl>
                                        <p:attrNameLst>
                                          <p:attrName>style.visibility</p:attrName>
                                        </p:attrNameLst>
                                      </p:cBhvr>
                                      <p:to>
                                        <p:strVal val="visible"/>
                                      </p:to>
                                    </p:set>
                                    <p:animEffect transition="in" filter="wipe(down)">
                                      <p:cBhvr>
                                        <p:cTn id="41" dur="500"/>
                                        <p:tgtEl>
                                          <p:spTgt spid="512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1301"/>
                                        </p:tgtEl>
                                        <p:attrNameLst>
                                          <p:attrName>style.visibility</p:attrName>
                                        </p:attrNameLst>
                                      </p:cBhvr>
                                      <p:to>
                                        <p:strVal val="visible"/>
                                      </p:to>
                                    </p:set>
                                    <p:animEffect transition="in" filter="wipe(up)">
                                      <p:cBhvr>
                                        <p:cTn id="46" dur="500"/>
                                        <p:tgtEl>
                                          <p:spTgt spid="5130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1303"/>
                                        </p:tgtEl>
                                        <p:attrNameLst>
                                          <p:attrName>style.visibility</p:attrName>
                                        </p:attrNameLst>
                                      </p:cBhvr>
                                      <p:to>
                                        <p:strVal val="visible"/>
                                      </p:to>
                                    </p:set>
                                    <p:animEffect transition="in" filter="wipe(left)">
                                      <p:cBhvr>
                                        <p:cTn id="51" dur="500"/>
                                        <p:tgtEl>
                                          <p:spTgt spid="5130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1302"/>
                                        </p:tgtEl>
                                        <p:attrNameLst>
                                          <p:attrName>style.visibility</p:attrName>
                                        </p:attrNameLst>
                                      </p:cBhvr>
                                      <p:to>
                                        <p:strVal val="visible"/>
                                      </p:to>
                                    </p:set>
                                    <p:animEffect transition="in" filter="wipe(up)">
                                      <p:cBhvr>
                                        <p:cTn id="56" dur="500"/>
                                        <p:tgtEl>
                                          <p:spTgt spid="5130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1304"/>
                                        </p:tgtEl>
                                        <p:attrNameLst>
                                          <p:attrName>style.visibility</p:attrName>
                                        </p:attrNameLst>
                                      </p:cBhvr>
                                      <p:to>
                                        <p:strVal val="visible"/>
                                      </p:to>
                                    </p:set>
                                    <p:anim calcmode="lin" valueType="num">
                                      <p:cBhvr additive="base">
                                        <p:cTn id="61" dur="500" fill="hold"/>
                                        <p:tgtEl>
                                          <p:spTgt spid="51304"/>
                                        </p:tgtEl>
                                        <p:attrNameLst>
                                          <p:attrName>ppt_x</p:attrName>
                                        </p:attrNameLst>
                                      </p:cBhvr>
                                      <p:tavLst>
                                        <p:tav tm="0">
                                          <p:val>
                                            <p:strVal val="#ppt_x"/>
                                          </p:val>
                                        </p:tav>
                                        <p:tav tm="100000">
                                          <p:val>
                                            <p:strVal val="#ppt_x"/>
                                          </p:val>
                                        </p:tav>
                                      </p:tavLst>
                                    </p:anim>
                                    <p:anim calcmode="lin" valueType="num">
                                      <p:cBhvr additive="base">
                                        <p:cTn id="62" dur="500" fill="hold"/>
                                        <p:tgtEl>
                                          <p:spTgt spid="5130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1" presetClass="entr" presetSubtype="4" fill="hold" grpId="0" nodeType="clickEffect">
                                  <p:stCondLst>
                                    <p:cond delay="0"/>
                                  </p:stCondLst>
                                  <p:childTnLst>
                                    <p:set>
                                      <p:cBhvr>
                                        <p:cTn id="66" dur="1" fill="hold">
                                          <p:stCondLst>
                                            <p:cond delay="0"/>
                                          </p:stCondLst>
                                        </p:cTn>
                                        <p:tgtEl>
                                          <p:spTgt spid="51305"/>
                                        </p:tgtEl>
                                        <p:attrNameLst>
                                          <p:attrName>style.visibility</p:attrName>
                                        </p:attrNameLst>
                                      </p:cBhvr>
                                      <p:to>
                                        <p:strVal val="visible"/>
                                      </p:to>
                                    </p:set>
                                    <p:animEffect transition="in" filter="wheel(4)">
                                      <p:cBhvr>
                                        <p:cTn id="67" dur="2000"/>
                                        <p:tgtEl>
                                          <p:spTgt spid="5130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1208"/>
                                        </p:tgtEl>
                                        <p:attrNameLst>
                                          <p:attrName>style.visibility</p:attrName>
                                        </p:attrNameLst>
                                      </p:cBhvr>
                                      <p:to>
                                        <p:strVal val="visible"/>
                                      </p:to>
                                    </p:set>
                                    <p:animEffect transition="in" filter="wipe(up)">
                                      <p:cBhvr>
                                        <p:cTn id="72" dur="2000"/>
                                        <p:tgtEl>
                                          <p:spTgt spid="5120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1209"/>
                                        </p:tgtEl>
                                        <p:attrNameLst>
                                          <p:attrName>style.visibility</p:attrName>
                                        </p:attrNameLst>
                                      </p:cBhvr>
                                      <p:to>
                                        <p:strVal val="visible"/>
                                      </p:to>
                                    </p:set>
                                    <p:animEffect transition="in" filter="wipe(down)">
                                      <p:cBhvr>
                                        <p:cTn id="77" dur="500"/>
                                        <p:tgtEl>
                                          <p:spTgt spid="5120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1210"/>
                                        </p:tgtEl>
                                        <p:attrNameLst>
                                          <p:attrName>style.visibility</p:attrName>
                                        </p:attrNameLst>
                                      </p:cBhvr>
                                      <p:to>
                                        <p:strVal val="visible"/>
                                      </p:to>
                                    </p:set>
                                    <p:animEffect transition="in" filter="wipe(down)">
                                      <p:cBhvr>
                                        <p:cTn id="82" dur="500"/>
                                        <p:tgtEl>
                                          <p:spTgt spid="5121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1211"/>
                                        </p:tgtEl>
                                        <p:attrNameLst>
                                          <p:attrName>style.visibility</p:attrName>
                                        </p:attrNameLst>
                                      </p:cBhvr>
                                      <p:to>
                                        <p:strVal val="visible"/>
                                      </p:to>
                                    </p:set>
                                    <p:animEffect transition="in" filter="wipe(down)">
                                      <p:cBhvr>
                                        <p:cTn id="87" dur="500"/>
                                        <p:tgtEl>
                                          <p:spTgt spid="5121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213"/>
                                        </p:tgtEl>
                                        <p:attrNameLst>
                                          <p:attrName>style.visibility</p:attrName>
                                        </p:attrNameLst>
                                      </p:cBhvr>
                                      <p:to>
                                        <p:strVal val="visible"/>
                                      </p:to>
                                    </p:set>
                                    <p:animEffect transition="in" filter="wipe(down)">
                                      <p:cBhvr>
                                        <p:cTn id="92" dur="500"/>
                                        <p:tgtEl>
                                          <p:spTgt spid="5121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51220"/>
                                        </p:tgtEl>
                                        <p:attrNameLst>
                                          <p:attrName>style.visibility</p:attrName>
                                        </p:attrNameLst>
                                      </p:cBhvr>
                                      <p:to>
                                        <p:strVal val="visible"/>
                                      </p:to>
                                    </p:set>
                                    <p:animEffect transition="in" filter="wipe(up)">
                                      <p:cBhvr>
                                        <p:cTn id="97" dur="500"/>
                                        <p:tgtEl>
                                          <p:spTgt spid="5122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51221"/>
                                        </p:tgtEl>
                                        <p:attrNameLst>
                                          <p:attrName>style.visibility</p:attrName>
                                        </p:attrNameLst>
                                      </p:cBhvr>
                                      <p:to>
                                        <p:strVal val="visible"/>
                                      </p:to>
                                    </p:set>
                                    <p:animEffect transition="in" filter="wipe(down)">
                                      <p:cBhvr>
                                        <p:cTn id="102" dur="500"/>
                                        <p:tgtEl>
                                          <p:spTgt spid="5122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51222"/>
                                        </p:tgtEl>
                                        <p:attrNameLst>
                                          <p:attrName>style.visibility</p:attrName>
                                        </p:attrNameLst>
                                      </p:cBhvr>
                                      <p:to>
                                        <p:strVal val="visible"/>
                                      </p:to>
                                    </p:set>
                                    <p:animEffect transition="in" filter="wipe(down)">
                                      <p:cBhvr>
                                        <p:cTn id="107" dur="500"/>
                                        <p:tgtEl>
                                          <p:spTgt spid="5122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51217"/>
                                        </p:tgtEl>
                                        <p:attrNameLst>
                                          <p:attrName>style.visibility</p:attrName>
                                        </p:attrNameLst>
                                      </p:cBhvr>
                                      <p:to>
                                        <p:strVal val="visible"/>
                                      </p:to>
                                    </p:set>
                                    <p:animEffect transition="in" filter="wipe(down)">
                                      <p:cBhvr>
                                        <p:cTn id="112" dur="500"/>
                                        <p:tgtEl>
                                          <p:spTgt spid="5121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51219"/>
                                        </p:tgtEl>
                                        <p:attrNameLst>
                                          <p:attrName>style.visibility</p:attrName>
                                        </p:attrNameLst>
                                      </p:cBhvr>
                                      <p:to>
                                        <p:strVal val="visible"/>
                                      </p:to>
                                    </p:set>
                                    <p:animEffect transition="in" filter="wipe(down)">
                                      <p:cBhvr>
                                        <p:cTn id="117" dur="500"/>
                                        <p:tgtEl>
                                          <p:spTgt spid="5121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51218"/>
                                        </p:tgtEl>
                                        <p:attrNameLst>
                                          <p:attrName>style.visibility</p:attrName>
                                        </p:attrNameLst>
                                      </p:cBhvr>
                                      <p:to>
                                        <p:strVal val="visible"/>
                                      </p:to>
                                    </p:set>
                                    <p:animEffect transition="in" filter="wipe(down)">
                                      <p:cBhvr>
                                        <p:cTn id="122" dur="500"/>
                                        <p:tgtEl>
                                          <p:spTgt spid="5121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51223"/>
                                        </p:tgtEl>
                                        <p:attrNameLst>
                                          <p:attrName>style.visibility</p:attrName>
                                        </p:attrNameLst>
                                      </p:cBhvr>
                                      <p:to>
                                        <p:strVal val="visible"/>
                                      </p:to>
                                    </p:set>
                                    <p:animEffect transition="in" filter="wipe(left)">
                                      <p:cBhvr>
                                        <p:cTn id="127" dur="500"/>
                                        <p:tgtEl>
                                          <p:spTgt spid="5122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51224"/>
                                        </p:tgtEl>
                                        <p:attrNameLst>
                                          <p:attrName>style.visibility</p:attrName>
                                        </p:attrNameLst>
                                      </p:cBhvr>
                                      <p:to>
                                        <p:strVal val="visible"/>
                                      </p:to>
                                    </p:set>
                                    <p:animEffect transition="in" filter="wipe(down)">
                                      <p:cBhvr>
                                        <p:cTn id="132" dur="500"/>
                                        <p:tgtEl>
                                          <p:spTgt spid="51224"/>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51225"/>
                                        </p:tgtEl>
                                        <p:attrNameLst>
                                          <p:attrName>style.visibility</p:attrName>
                                        </p:attrNameLst>
                                      </p:cBhvr>
                                      <p:to>
                                        <p:strVal val="visible"/>
                                      </p:to>
                                    </p:set>
                                    <p:animEffect transition="in" filter="wipe(down)">
                                      <p:cBhvr>
                                        <p:cTn id="137" dur="500"/>
                                        <p:tgtEl>
                                          <p:spTgt spid="5122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51226"/>
                                        </p:tgtEl>
                                        <p:attrNameLst>
                                          <p:attrName>style.visibility</p:attrName>
                                        </p:attrNameLst>
                                      </p:cBhvr>
                                      <p:to>
                                        <p:strVal val="visible"/>
                                      </p:to>
                                    </p:set>
                                    <p:animEffect transition="in" filter="wipe(down)">
                                      <p:cBhvr>
                                        <p:cTn id="142" dur="500"/>
                                        <p:tgtEl>
                                          <p:spTgt spid="5122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51227"/>
                                        </p:tgtEl>
                                        <p:attrNameLst>
                                          <p:attrName>style.visibility</p:attrName>
                                        </p:attrNameLst>
                                      </p:cBhvr>
                                      <p:to>
                                        <p:strVal val="visible"/>
                                      </p:to>
                                    </p:set>
                                    <p:animEffect transition="in" filter="wipe(down)">
                                      <p:cBhvr>
                                        <p:cTn id="147" dur="500"/>
                                        <p:tgtEl>
                                          <p:spTgt spid="5122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51228"/>
                                        </p:tgtEl>
                                        <p:attrNameLst>
                                          <p:attrName>style.visibility</p:attrName>
                                        </p:attrNameLst>
                                      </p:cBhvr>
                                      <p:to>
                                        <p:strVal val="visible"/>
                                      </p:to>
                                    </p:set>
                                    <p:animEffect transition="in" filter="wipe(down)">
                                      <p:cBhvr>
                                        <p:cTn id="152" dur="500"/>
                                        <p:tgtEl>
                                          <p:spTgt spid="51228"/>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51229"/>
                                        </p:tgtEl>
                                        <p:attrNameLst>
                                          <p:attrName>style.visibility</p:attrName>
                                        </p:attrNameLst>
                                      </p:cBhvr>
                                      <p:to>
                                        <p:strVal val="visible"/>
                                      </p:to>
                                    </p:set>
                                    <p:animEffect transition="in" filter="wipe(down)">
                                      <p:cBhvr>
                                        <p:cTn id="157" dur="500"/>
                                        <p:tgtEl>
                                          <p:spTgt spid="51229"/>
                                        </p:tgtEl>
                                      </p:cBhvr>
                                    </p:animEffect>
                                  </p:childTnLst>
                                </p:cTn>
                              </p:par>
                            </p:childTnLst>
                          </p:cTn>
                        </p:par>
                      </p:childTnLst>
                    </p:cTn>
                  </p:par>
                  <p:par>
                    <p:cTn id="158" fill="hold">
                      <p:stCondLst>
                        <p:cond delay="indefinite"/>
                      </p:stCondLst>
                      <p:childTnLst>
                        <p:par>
                          <p:cTn id="159" fill="hold">
                            <p:stCondLst>
                              <p:cond delay="0"/>
                            </p:stCondLst>
                            <p:childTnLst>
                              <p:par>
                                <p:cTn id="160" presetID="45" presetClass="entr" presetSubtype="0" fill="hold" grpId="0" nodeType="clickEffect">
                                  <p:stCondLst>
                                    <p:cond delay="0"/>
                                  </p:stCondLst>
                                  <p:iterate type="lt">
                                    <p:tmPct val="10000"/>
                                  </p:iterate>
                                  <p:childTnLst>
                                    <p:set>
                                      <p:cBhvr>
                                        <p:cTn id="161" dur="1" fill="hold">
                                          <p:stCondLst>
                                            <p:cond delay="0"/>
                                          </p:stCondLst>
                                        </p:cTn>
                                        <p:tgtEl>
                                          <p:spTgt spid="51296"/>
                                        </p:tgtEl>
                                        <p:attrNameLst>
                                          <p:attrName>style.visibility</p:attrName>
                                        </p:attrNameLst>
                                      </p:cBhvr>
                                      <p:to>
                                        <p:strVal val="visible"/>
                                      </p:to>
                                    </p:set>
                                    <p:animEffect transition="in" filter="fade">
                                      <p:cBhvr>
                                        <p:cTn id="162" dur="2000"/>
                                        <p:tgtEl>
                                          <p:spTgt spid="51296"/>
                                        </p:tgtEl>
                                      </p:cBhvr>
                                    </p:animEffect>
                                    <p:anim calcmode="lin" valueType="num">
                                      <p:cBhvr>
                                        <p:cTn id="163" dur="2000" fill="hold"/>
                                        <p:tgtEl>
                                          <p:spTgt spid="51296"/>
                                        </p:tgtEl>
                                        <p:attrNameLst>
                                          <p:attrName>ppt_w</p:attrName>
                                        </p:attrNameLst>
                                      </p:cBhvr>
                                      <p:tavLst>
                                        <p:tav tm="0" fmla="#ppt_w*sin(2.5*pi*$)">
                                          <p:val>
                                            <p:fltVal val="0"/>
                                          </p:val>
                                        </p:tav>
                                        <p:tav tm="100000">
                                          <p:val>
                                            <p:fltVal val="1"/>
                                          </p:val>
                                        </p:tav>
                                      </p:tavLst>
                                    </p:anim>
                                    <p:anim calcmode="lin" valueType="num">
                                      <p:cBhvr>
                                        <p:cTn id="164" dur="2000" fill="hold"/>
                                        <p:tgtEl>
                                          <p:spTgt spid="51296"/>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51299"/>
                                        </p:tgtEl>
                                        <p:attrNameLst>
                                          <p:attrName>style.visibility</p:attrName>
                                        </p:attrNameLst>
                                      </p:cBhvr>
                                      <p:to>
                                        <p:strVal val="visible"/>
                                      </p:to>
                                    </p:set>
                                    <p:animEffect transition="in" filter="wipe(down)">
                                      <p:cBhvr>
                                        <p:cTn id="169" dur="500"/>
                                        <p:tgtEl>
                                          <p:spTgt spid="51299"/>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51300"/>
                                        </p:tgtEl>
                                        <p:attrNameLst>
                                          <p:attrName>style.visibility</p:attrName>
                                        </p:attrNameLst>
                                      </p:cBhvr>
                                      <p:to>
                                        <p:strVal val="visible"/>
                                      </p:to>
                                    </p:set>
                                    <p:animEffect transition="in" filter="wipe(down)">
                                      <p:cBhvr>
                                        <p:cTn id="174" dur="500"/>
                                        <p:tgtEl>
                                          <p:spTgt spid="51300"/>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4" fill="hold" grpId="0" nodeType="clickEffect">
                                  <p:stCondLst>
                                    <p:cond delay="0"/>
                                  </p:stCondLst>
                                  <p:childTnLst>
                                    <p:set>
                                      <p:cBhvr>
                                        <p:cTn id="178" dur="1" fill="hold">
                                          <p:stCondLst>
                                            <p:cond delay="0"/>
                                          </p:stCondLst>
                                        </p:cTn>
                                        <p:tgtEl>
                                          <p:spTgt spid="51247"/>
                                        </p:tgtEl>
                                        <p:attrNameLst>
                                          <p:attrName>style.visibility</p:attrName>
                                        </p:attrNameLst>
                                      </p:cBhvr>
                                      <p:to>
                                        <p:strVal val="visible"/>
                                      </p:to>
                                    </p:set>
                                    <p:animEffect transition="in" filter="wipe(down)">
                                      <p:cBhvr>
                                        <p:cTn id="179" dur="500"/>
                                        <p:tgtEl>
                                          <p:spTgt spid="51247"/>
                                        </p:tgtEl>
                                      </p:cBhvr>
                                    </p:animEffect>
                                  </p:childTnLst>
                                </p:cTn>
                              </p:par>
                            </p:childTnLst>
                          </p:cTn>
                        </p:par>
                      </p:childTnLst>
                    </p:cTn>
                  </p:par>
                  <p:par>
                    <p:cTn id="180" fill="hold">
                      <p:stCondLst>
                        <p:cond delay="indefinite"/>
                      </p:stCondLst>
                      <p:childTnLst>
                        <p:par>
                          <p:cTn id="181" fill="hold">
                            <p:stCondLst>
                              <p:cond delay="0"/>
                            </p:stCondLst>
                            <p:childTnLst>
                              <p:par>
                                <p:cTn id="182" presetID="31" presetClass="entr" presetSubtype="0" fill="hold" nodeType="clickEffect">
                                  <p:stCondLst>
                                    <p:cond delay="0"/>
                                  </p:stCondLst>
                                  <p:iterate type="lt">
                                    <p:tmPct val="5000"/>
                                  </p:iterate>
                                  <p:childTnLst>
                                    <p:set>
                                      <p:cBhvr>
                                        <p:cTn id="183" dur="1" fill="hold">
                                          <p:stCondLst>
                                            <p:cond delay="0"/>
                                          </p:stCondLst>
                                        </p:cTn>
                                        <p:tgtEl>
                                          <p:spTgt spid="2"/>
                                        </p:tgtEl>
                                        <p:attrNameLst>
                                          <p:attrName>style.visibility</p:attrName>
                                        </p:attrNameLst>
                                      </p:cBhvr>
                                      <p:to>
                                        <p:strVal val="visible"/>
                                      </p:to>
                                    </p:set>
                                    <p:anim calcmode="lin" valueType="num">
                                      <p:cBhvr>
                                        <p:cTn id="184" dur="1000" fill="hold"/>
                                        <p:tgtEl>
                                          <p:spTgt spid="2"/>
                                        </p:tgtEl>
                                        <p:attrNameLst>
                                          <p:attrName>ppt_w</p:attrName>
                                        </p:attrNameLst>
                                      </p:cBhvr>
                                      <p:tavLst>
                                        <p:tav tm="0">
                                          <p:val>
                                            <p:fltVal val="0"/>
                                          </p:val>
                                        </p:tav>
                                        <p:tav tm="100000">
                                          <p:val>
                                            <p:strVal val="#ppt_w"/>
                                          </p:val>
                                        </p:tav>
                                      </p:tavLst>
                                    </p:anim>
                                    <p:anim calcmode="lin" valueType="num">
                                      <p:cBhvr>
                                        <p:cTn id="185" dur="1000" fill="hold"/>
                                        <p:tgtEl>
                                          <p:spTgt spid="2"/>
                                        </p:tgtEl>
                                        <p:attrNameLst>
                                          <p:attrName>ppt_h</p:attrName>
                                        </p:attrNameLst>
                                      </p:cBhvr>
                                      <p:tavLst>
                                        <p:tav tm="0">
                                          <p:val>
                                            <p:fltVal val="0"/>
                                          </p:val>
                                        </p:tav>
                                        <p:tav tm="100000">
                                          <p:val>
                                            <p:strVal val="#ppt_h"/>
                                          </p:val>
                                        </p:tav>
                                      </p:tavLst>
                                    </p:anim>
                                    <p:anim calcmode="lin" valueType="num">
                                      <p:cBhvr>
                                        <p:cTn id="186" dur="1000" fill="hold"/>
                                        <p:tgtEl>
                                          <p:spTgt spid="2"/>
                                        </p:tgtEl>
                                        <p:attrNameLst>
                                          <p:attrName>style.rotation</p:attrName>
                                        </p:attrNameLst>
                                      </p:cBhvr>
                                      <p:tavLst>
                                        <p:tav tm="0">
                                          <p:val>
                                            <p:fltVal val="90"/>
                                          </p:val>
                                        </p:tav>
                                        <p:tav tm="100000">
                                          <p:val>
                                            <p:fltVal val="0"/>
                                          </p:val>
                                        </p:tav>
                                      </p:tavLst>
                                    </p:anim>
                                    <p:animEffect transition="in" filter="fade">
                                      <p:cBhvr>
                                        <p:cTn id="187" dur="1000"/>
                                        <p:tgtEl>
                                          <p:spTgt spid="2"/>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51248"/>
                                        </p:tgtEl>
                                        <p:attrNameLst>
                                          <p:attrName>style.visibility</p:attrName>
                                        </p:attrNameLst>
                                      </p:cBhvr>
                                      <p:to>
                                        <p:strVal val="visible"/>
                                      </p:to>
                                    </p:set>
                                    <p:animEffect transition="in" filter="wipe(up)">
                                      <p:cBhvr>
                                        <p:cTn id="192" dur="500"/>
                                        <p:tgtEl>
                                          <p:spTgt spid="51248"/>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grpId="0" nodeType="clickEffect">
                                  <p:stCondLst>
                                    <p:cond delay="0"/>
                                  </p:stCondLst>
                                  <p:childTnLst>
                                    <p:set>
                                      <p:cBhvr>
                                        <p:cTn id="196" dur="1" fill="hold">
                                          <p:stCondLst>
                                            <p:cond delay="0"/>
                                          </p:stCondLst>
                                        </p:cTn>
                                        <p:tgtEl>
                                          <p:spTgt spid="51249"/>
                                        </p:tgtEl>
                                        <p:attrNameLst>
                                          <p:attrName>style.visibility</p:attrName>
                                        </p:attrNameLst>
                                      </p:cBhvr>
                                      <p:to>
                                        <p:strVal val="visible"/>
                                      </p:to>
                                    </p:set>
                                    <p:animEffect transition="in" filter="wipe(up)">
                                      <p:cBhvr>
                                        <p:cTn id="197" dur="500"/>
                                        <p:tgtEl>
                                          <p:spTgt spid="51249"/>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1" fill="hold" grpId="0" nodeType="clickEffect">
                                  <p:stCondLst>
                                    <p:cond delay="0"/>
                                  </p:stCondLst>
                                  <p:childTnLst>
                                    <p:set>
                                      <p:cBhvr>
                                        <p:cTn id="201" dur="1" fill="hold">
                                          <p:stCondLst>
                                            <p:cond delay="0"/>
                                          </p:stCondLst>
                                        </p:cTn>
                                        <p:tgtEl>
                                          <p:spTgt spid="51250"/>
                                        </p:tgtEl>
                                        <p:attrNameLst>
                                          <p:attrName>style.visibility</p:attrName>
                                        </p:attrNameLst>
                                      </p:cBhvr>
                                      <p:to>
                                        <p:strVal val="visible"/>
                                      </p:to>
                                    </p:set>
                                    <p:animEffect transition="in" filter="wipe(up)">
                                      <p:cBhvr>
                                        <p:cTn id="202" dur="500"/>
                                        <p:tgtEl>
                                          <p:spTgt spid="51250"/>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51251"/>
                                        </p:tgtEl>
                                        <p:attrNameLst>
                                          <p:attrName>style.visibility</p:attrName>
                                        </p:attrNameLst>
                                      </p:cBhvr>
                                      <p:to>
                                        <p:strVal val="visible"/>
                                      </p:to>
                                    </p:set>
                                    <p:animEffect transition="in" filter="wipe(left)">
                                      <p:cBhvr>
                                        <p:cTn id="207" dur="500"/>
                                        <p:tgtEl>
                                          <p:spTgt spid="51251"/>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51252"/>
                                        </p:tgtEl>
                                        <p:attrNameLst>
                                          <p:attrName>style.visibility</p:attrName>
                                        </p:attrNameLst>
                                      </p:cBhvr>
                                      <p:to>
                                        <p:strVal val="visible"/>
                                      </p:to>
                                    </p:set>
                                    <p:animEffect transition="in" filter="wipe(down)">
                                      <p:cBhvr>
                                        <p:cTn id="212" dur="500"/>
                                        <p:tgtEl>
                                          <p:spTgt spid="51252"/>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51253"/>
                                        </p:tgtEl>
                                        <p:attrNameLst>
                                          <p:attrName>style.visibility</p:attrName>
                                        </p:attrNameLst>
                                      </p:cBhvr>
                                      <p:to>
                                        <p:strVal val="visible"/>
                                      </p:to>
                                    </p:set>
                                    <p:animEffect transition="in" filter="wipe(down)">
                                      <p:cBhvr>
                                        <p:cTn id="217" dur="500"/>
                                        <p:tgtEl>
                                          <p:spTgt spid="51253"/>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51254"/>
                                        </p:tgtEl>
                                        <p:attrNameLst>
                                          <p:attrName>style.visibility</p:attrName>
                                        </p:attrNameLst>
                                      </p:cBhvr>
                                      <p:to>
                                        <p:strVal val="visible"/>
                                      </p:to>
                                    </p:set>
                                    <p:animEffect transition="in" filter="wipe(down)">
                                      <p:cBhvr>
                                        <p:cTn id="222" dur="500"/>
                                        <p:tgtEl>
                                          <p:spTgt spid="51254"/>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51255"/>
                                        </p:tgtEl>
                                        <p:attrNameLst>
                                          <p:attrName>style.visibility</p:attrName>
                                        </p:attrNameLst>
                                      </p:cBhvr>
                                      <p:to>
                                        <p:strVal val="visible"/>
                                      </p:to>
                                    </p:set>
                                    <p:animEffect transition="in" filter="wipe(down)">
                                      <p:cBhvr>
                                        <p:cTn id="225" dur="500"/>
                                        <p:tgtEl>
                                          <p:spTgt spid="51255"/>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51256"/>
                                        </p:tgtEl>
                                        <p:attrNameLst>
                                          <p:attrName>style.visibility</p:attrName>
                                        </p:attrNameLst>
                                      </p:cBhvr>
                                      <p:to>
                                        <p:strVal val="visible"/>
                                      </p:to>
                                    </p:set>
                                    <p:animEffect transition="in" filter="wipe(left)">
                                      <p:cBhvr>
                                        <p:cTn id="230" dur="500"/>
                                        <p:tgtEl>
                                          <p:spTgt spid="51256"/>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51257"/>
                                        </p:tgtEl>
                                        <p:attrNameLst>
                                          <p:attrName>style.visibility</p:attrName>
                                        </p:attrNameLst>
                                      </p:cBhvr>
                                      <p:to>
                                        <p:strVal val="visible"/>
                                      </p:to>
                                    </p:set>
                                    <p:animEffect transition="in" filter="wipe(left)">
                                      <p:cBhvr>
                                        <p:cTn id="235" dur="500"/>
                                        <p:tgtEl>
                                          <p:spTgt spid="51257"/>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4" fill="hold" grpId="0" nodeType="clickEffect">
                                  <p:stCondLst>
                                    <p:cond delay="0"/>
                                  </p:stCondLst>
                                  <p:childTnLst>
                                    <p:set>
                                      <p:cBhvr>
                                        <p:cTn id="239" dur="1" fill="hold">
                                          <p:stCondLst>
                                            <p:cond delay="0"/>
                                          </p:stCondLst>
                                        </p:cTn>
                                        <p:tgtEl>
                                          <p:spTgt spid="51258"/>
                                        </p:tgtEl>
                                        <p:attrNameLst>
                                          <p:attrName>style.visibility</p:attrName>
                                        </p:attrNameLst>
                                      </p:cBhvr>
                                      <p:to>
                                        <p:strVal val="visible"/>
                                      </p:to>
                                    </p:set>
                                    <p:animEffect transition="in" filter="wipe(down)">
                                      <p:cBhvr>
                                        <p:cTn id="240" dur="500"/>
                                        <p:tgtEl>
                                          <p:spTgt spid="51258"/>
                                        </p:tgtEl>
                                      </p:cBhvr>
                                    </p:animEffect>
                                  </p:childTnLst>
                                </p:cTn>
                              </p:par>
                              <p:par>
                                <p:cTn id="241" presetID="22" presetClass="entr" presetSubtype="4" fill="hold" grpId="0" nodeType="withEffect">
                                  <p:stCondLst>
                                    <p:cond delay="0"/>
                                  </p:stCondLst>
                                  <p:childTnLst>
                                    <p:set>
                                      <p:cBhvr>
                                        <p:cTn id="242" dur="1" fill="hold">
                                          <p:stCondLst>
                                            <p:cond delay="0"/>
                                          </p:stCondLst>
                                        </p:cTn>
                                        <p:tgtEl>
                                          <p:spTgt spid="51259"/>
                                        </p:tgtEl>
                                        <p:attrNameLst>
                                          <p:attrName>style.visibility</p:attrName>
                                        </p:attrNameLst>
                                      </p:cBhvr>
                                      <p:to>
                                        <p:strVal val="visible"/>
                                      </p:to>
                                    </p:set>
                                    <p:animEffect transition="in" filter="wipe(down)">
                                      <p:cBhvr>
                                        <p:cTn id="243" dur="500"/>
                                        <p:tgtEl>
                                          <p:spTgt spid="51259"/>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grpId="0" nodeType="clickEffect">
                                  <p:stCondLst>
                                    <p:cond delay="0"/>
                                  </p:stCondLst>
                                  <p:childTnLst>
                                    <p:set>
                                      <p:cBhvr>
                                        <p:cTn id="247" dur="1" fill="hold">
                                          <p:stCondLst>
                                            <p:cond delay="0"/>
                                          </p:stCondLst>
                                        </p:cTn>
                                        <p:tgtEl>
                                          <p:spTgt spid="51260"/>
                                        </p:tgtEl>
                                        <p:attrNameLst>
                                          <p:attrName>style.visibility</p:attrName>
                                        </p:attrNameLst>
                                      </p:cBhvr>
                                      <p:to>
                                        <p:strVal val="visible"/>
                                      </p:to>
                                    </p:set>
                                    <p:animEffect transition="in" filter="wipe(down)">
                                      <p:cBhvr>
                                        <p:cTn id="248" dur="500"/>
                                        <p:tgtEl>
                                          <p:spTgt spid="51260"/>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51261"/>
                                        </p:tgtEl>
                                        <p:attrNameLst>
                                          <p:attrName>style.visibility</p:attrName>
                                        </p:attrNameLst>
                                      </p:cBhvr>
                                      <p:to>
                                        <p:strVal val="visible"/>
                                      </p:to>
                                    </p:set>
                                    <p:animEffect transition="in" filter="wipe(down)">
                                      <p:cBhvr>
                                        <p:cTn id="251" dur="500"/>
                                        <p:tgtEl>
                                          <p:spTgt spid="51261"/>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51262"/>
                                        </p:tgtEl>
                                        <p:attrNameLst>
                                          <p:attrName>style.visibility</p:attrName>
                                        </p:attrNameLst>
                                      </p:cBhvr>
                                      <p:to>
                                        <p:strVal val="visible"/>
                                      </p:to>
                                    </p:set>
                                    <p:animEffect transition="in" filter="wipe(left)">
                                      <p:cBhvr>
                                        <p:cTn id="256" dur="3000"/>
                                        <p:tgtEl>
                                          <p:spTgt spid="51262"/>
                                        </p:tgtEl>
                                      </p:cBhvr>
                                    </p:animEffect>
                                  </p:childTnLst>
                                </p:cTn>
                              </p:par>
                            </p:childTnLst>
                          </p:cTn>
                        </p:par>
                      </p:childTnLst>
                    </p:cTn>
                  </p:par>
                  <p:par>
                    <p:cTn id="257" fill="hold">
                      <p:stCondLst>
                        <p:cond delay="indefinite"/>
                      </p:stCondLst>
                      <p:childTnLst>
                        <p:par>
                          <p:cTn id="258" fill="hold">
                            <p:stCondLst>
                              <p:cond delay="0"/>
                            </p:stCondLst>
                            <p:childTnLst>
                              <p:par>
                                <p:cTn id="259" presetID="45" presetClass="entr" presetSubtype="0" fill="hold" grpId="0" nodeType="clickEffect">
                                  <p:stCondLst>
                                    <p:cond delay="0"/>
                                  </p:stCondLst>
                                  <p:iterate type="lt">
                                    <p:tmPct val="10000"/>
                                  </p:iterate>
                                  <p:childTnLst>
                                    <p:set>
                                      <p:cBhvr>
                                        <p:cTn id="260" dur="1" fill="hold">
                                          <p:stCondLst>
                                            <p:cond delay="0"/>
                                          </p:stCondLst>
                                        </p:cTn>
                                        <p:tgtEl>
                                          <p:spTgt spid="51297"/>
                                        </p:tgtEl>
                                        <p:attrNameLst>
                                          <p:attrName>style.visibility</p:attrName>
                                        </p:attrNameLst>
                                      </p:cBhvr>
                                      <p:to>
                                        <p:strVal val="visible"/>
                                      </p:to>
                                    </p:set>
                                    <p:animEffect transition="in" filter="fade">
                                      <p:cBhvr>
                                        <p:cTn id="261" dur="2000"/>
                                        <p:tgtEl>
                                          <p:spTgt spid="51297"/>
                                        </p:tgtEl>
                                      </p:cBhvr>
                                    </p:animEffect>
                                    <p:anim calcmode="lin" valueType="num">
                                      <p:cBhvr>
                                        <p:cTn id="262" dur="2000" fill="hold"/>
                                        <p:tgtEl>
                                          <p:spTgt spid="51297"/>
                                        </p:tgtEl>
                                        <p:attrNameLst>
                                          <p:attrName>ppt_w</p:attrName>
                                        </p:attrNameLst>
                                      </p:cBhvr>
                                      <p:tavLst>
                                        <p:tav tm="0" fmla="#ppt_w*sin(2.5*pi*$)">
                                          <p:val>
                                            <p:fltVal val="0"/>
                                          </p:val>
                                        </p:tav>
                                        <p:tav tm="100000">
                                          <p:val>
                                            <p:fltVal val="1"/>
                                          </p:val>
                                        </p:tav>
                                      </p:tavLst>
                                    </p:anim>
                                    <p:anim calcmode="lin" valueType="num">
                                      <p:cBhvr>
                                        <p:cTn id="263" dur="2000" fill="hold"/>
                                        <p:tgtEl>
                                          <p:spTgt spid="51297"/>
                                        </p:tgtEl>
                                        <p:attrNameLst>
                                          <p:attrName>ppt_h</p:attrName>
                                        </p:attrNameLst>
                                      </p:cBhvr>
                                      <p:tavLst>
                                        <p:tav tm="0">
                                          <p:val>
                                            <p:strVal val="#ppt_h"/>
                                          </p:val>
                                        </p:tav>
                                        <p:tav tm="100000">
                                          <p:val>
                                            <p:strVal val="#ppt_h"/>
                                          </p:val>
                                        </p:tav>
                                      </p:tavLst>
                                    </p:anim>
                                  </p:childTnLst>
                                </p:cTn>
                              </p:par>
                            </p:childTnLst>
                          </p:cTn>
                        </p:par>
                      </p:childTnLst>
                    </p:cTn>
                  </p:par>
                  <p:par>
                    <p:cTn id="264" fill="hold">
                      <p:stCondLst>
                        <p:cond delay="indefinite"/>
                      </p:stCondLst>
                      <p:childTnLst>
                        <p:par>
                          <p:cTn id="265" fill="hold">
                            <p:stCondLst>
                              <p:cond delay="0"/>
                            </p:stCondLst>
                            <p:childTnLst>
                              <p:par>
                                <p:cTn id="266" presetID="22" presetClass="entr" presetSubtype="1" fill="hold" grpId="0" nodeType="clickEffect">
                                  <p:stCondLst>
                                    <p:cond delay="0"/>
                                  </p:stCondLst>
                                  <p:childTnLst>
                                    <p:set>
                                      <p:cBhvr>
                                        <p:cTn id="267" dur="1" fill="hold">
                                          <p:stCondLst>
                                            <p:cond delay="0"/>
                                          </p:stCondLst>
                                        </p:cTn>
                                        <p:tgtEl>
                                          <p:spTgt spid="51263"/>
                                        </p:tgtEl>
                                        <p:attrNameLst>
                                          <p:attrName>style.visibility</p:attrName>
                                        </p:attrNameLst>
                                      </p:cBhvr>
                                      <p:to>
                                        <p:strVal val="visible"/>
                                      </p:to>
                                    </p:set>
                                    <p:animEffect transition="in" filter="wipe(up)">
                                      <p:cBhvr>
                                        <p:cTn id="268" dur="500"/>
                                        <p:tgtEl>
                                          <p:spTgt spid="51263"/>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4" fill="hold" grpId="0" nodeType="clickEffect">
                                  <p:stCondLst>
                                    <p:cond delay="0"/>
                                  </p:stCondLst>
                                  <p:childTnLst>
                                    <p:set>
                                      <p:cBhvr>
                                        <p:cTn id="272" dur="1" fill="hold">
                                          <p:stCondLst>
                                            <p:cond delay="0"/>
                                          </p:stCondLst>
                                        </p:cTn>
                                        <p:tgtEl>
                                          <p:spTgt spid="51264"/>
                                        </p:tgtEl>
                                        <p:attrNameLst>
                                          <p:attrName>style.visibility</p:attrName>
                                        </p:attrNameLst>
                                      </p:cBhvr>
                                      <p:to>
                                        <p:strVal val="visible"/>
                                      </p:to>
                                    </p:set>
                                    <p:animEffect transition="in" filter="wipe(down)">
                                      <p:cBhvr>
                                        <p:cTn id="273" dur="500"/>
                                        <p:tgtEl>
                                          <p:spTgt spid="51264"/>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51265"/>
                                        </p:tgtEl>
                                        <p:attrNameLst>
                                          <p:attrName>style.visibility</p:attrName>
                                        </p:attrNameLst>
                                      </p:cBhvr>
                                      <p:to>
                                        <p:strVal val="visible"/>
                                      </p:to>
                                    </p:set>
                                    <p:animEffect transition="in" filter="wipe(down)">
                                      <p:cBhvr>
                                        <p:cTn id="278" dur="500"/>
                                        <p:tgtEl>
                                          <p:spTgt spid="51265"/>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4" fill="hold" grpId="0" nodeType="clickEffect">
                                  <p:stCondLst>
                                    <p:cond delay="0"/>
                                  </p:stCondLst>
                                  <p:childTnLst>
                                    <p:set>
                                      <p:cBhvr>
                                        <p:cTn id="282" dur="1" fill="hold">
                                          <p:stCondLst>
                                            <p:cond delay="0"/>
                                          </p:stCondLst>
                                        </p:cTn>
                                        <p:tgtEl>
                                          <p:spTgt spid="51306"/>
                                        </p:tgtEl>
                                        <p:attrNameLst>
                                          <p:attrName>style.visibility</p:attrName>
                                        </p:attrNameLst>
                                      </p:cBhvr>
                                      <p:to>
                                        <p:strVal val="visible"/>
                                      </p:to>
                                    </p:set>
                                    <p:animEffect transition="in" filter="wipe(down)">
                                      <p:cBhvr>
                                        <p:cTn id="283" dur="500"/>
                                        <p:tgtEl>
                                          <p:spTgt spid="51306"/>
                                        </p:tgtEl>
                                      </p:cBhvr>
                                    </p:animEffect>
                                  </p:childTnLst>
                                </p:cTn>
                              </p:par>
                            </p:childTnLst>
                          </p:cTn>
                        </p:par>
                      </p:childTnLst>
                    </p:cTn>
                  </p:par>
                  <p:par>
                    <p:cTn id="284" fill="hold">
                      <p:stCondLst>
                        <p:cond delay="indefinite"/>
                      </p:stCondLst>
                      <p:childTnLst>
                        <p:par>
                          <p:cTn id="285" fill="hold">
                            <p:stCondLst>
                              <p:cond delay="0"/>
                            </p:stCondLst>
                            <p:childTnLst>
                              <p:par>
                                <p:cTn id="286" presetID="63" presetClass="path" presetSubtype="0" accel="50000" decel="50000" fill="hold" grpId="1" nodeType="clickEffect">
                                  <p:stCondLst>
                                    <p:cond delay="0"/>
                                  </p:stCondLst>
                                  <p:childTnLst>
                                    <p:animMotion origin="layout" path="M -3.61111E-6 -4.81481E-6 L 0.25764 -0.03078 " pathEditMode="relative" rAng="0" ptsTypes="AA">
                                      <p:cBhvr>
                                        <p:cTn id="287" dur="2000" fill="hold"/>
                                        <p:tgtEl>
                                          <p:spTgt spid="51306"/>
                                        </p:tgtEl>
                                        <p:attrNameLst>
                                          <p:attrName>ppt_x</p:attrName>
                                          <p:attrName>ppt_y</p:attrName>
                                        </p:attrNameLst>
                                      </p:cBhvr>
                                      <p:rCtr x="129" y="-16"/>
                                    </p:animMotion>
                                  </p:childTnLst>
                                </p:cTn>
                              </p:par>
                            </p:childTnLst>
                          </p:cTn>
                        </p:par>
                      </p:childTnLst>
                    </p:cTn>
                  </p:par>
                  <p:par>
                    <p:cTn id="288" fill="hold">
                      <p:stCondLst>
                        <p:cond delay="indefinite"/>
                      </p:stCondLst>
                      <p:childTnLst>
                        <p:par>
                          <p:cTn id="289" fill="hold">
                            <p:stCondLst>
                              <p:cond delay="0"/>
                            </p:stCondLst>
                            <p:childTnLst>
                              <p:par>
                                <p:cTn id="290" presetID="31" presetClass="entr" presetSubtype="0" fill="hold" grpId="0" nodeType="clickEffect">
                                  <p:stCondLst>
                                    <p:cond delay="0"/>
                                  </p:stCondLst>
                                  <p:iterate type="lt">
                                    <p:tmPct val="5000"/>
                                  </p:iterate>
                                  <p:childTnLst>
                                    <p:set>
                                      <p:cBhvr>
                                        <p:cTn id="291" dur="1" fill="hold">
                                          <p:stCondLst>
                                            <p:cond delay="0"/>
                                          </p:stCondLst>
                                        </p:cTn>
                                        <p:tgtEl>
                                          <p:spTgt spid="51307"/>
                                        </p:tgtEl>
                                        <p:attrNameLst>
                                          <p:attrName>style.visibility</p:attrName>
                                        </p:attrNameLst>
                                      </p:cBhvr>
                                      <p:to>
                                        <p:strVal val="visible"/>
                                      </p:to>
                                    </p:set>
                                    <p:anim calcmode="lin" valueType="num">
                                      <p:cBhvr>
                                        <p:cTn id="292" dur="1000" fill="hold"/>
                                        <p:tgtEl>
                                          <p:spTgt spid="51307"/>
                                        </p:tgtEl>
                                        <p:attrNameLst>
                                          <p:attrName>ppt_w</p:attrName>
                                        </p:attrNameLst>
                                      </p:cBhvr>
                                      <p:tavLst>
                                        <p:tav tm="0">
                                          <p:val>
                                            <p:fltVal val="0"/>
                                          </p:val>
                                        </p:tav>
                                        <p:tav tm="100000">
                                          <p:val>
                                            <p:strVal val="#ppt_w"/>
                                          </p:val>
                                        </p:tav>
                                      </p:tavLst>
                                    </p:anim>
                                    <p:anim calcmode="lin" valueType="num">
                                      <p:cBhvr>
                                        <p:cTn id="293" dur="1000" fill="hold"/>
                                        <p:tgtEl>
                                          <p:spTgt spid="51307"/>
                                        </p:tgtEl>
                                        <p:attrNameLst>
                                          <p:attrName>ppt_h</p:attrName>
                                        </p:attrNameLst>
                                      </p:cBhvr>
                                      <p:tavLst>
                                        <p:tav tm="0">
                                          <p:val>
                                            <p:fltVal val="0"/>
                                          </p:val>
                                        </p:tav>
                                        <p:tav tm="100000">
                                          <p:val>
                                            <p:strVal val="#ppt_h"/>
                                          </p:val>
                                        </p:tav>
                                      </p:tavLst>
                                    </p:anim>
                                    <p:anim calcmode="lin" valueType="num">
                                      <p:cBhvr>
                                        <p:cTn id="294" dur="1000" fill="hold"/>
                                        <p:tgtEl>
                                          <p:spTgt spid="51307"/>
                                        </p:tgtEl>
                                        <p:attrNameLst>
                                          <p:attrName>style.rotation</p:attrName>
                                        </p:attrNameLst>
                                      </p:cBhvr>
                                      <p:tavLst>
                                        <p:tav tm="0">
                                          <p:val>
                                            <p:fltVal val="90"/>
                                          </p:val>
                                        </p:tav>
                                        <p:tav tm="100000">
                                          <p:val>
                                            <p:fltVal val="0"/>
                                          </p:val>
                                        </p:tav>
                                      </p:tavLst>
                                    </p:anim>
                                    <p:animEffect transition="in" filter="fade">
                                      <p:cBhvr>
                                        <p:cTn id="295" dur="1000"/>
                                        <p:tgtEl>
                                          <p:spTgt spid="51307"/>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xit" presetSubtype="4" fill="hold" grpId="2" nodeType="clickEffect">
                                  <p:stCondLst>
                                    <p:cond delay="0"/>
                                  </p:stCondLst>
                                  <p:childTnLst>
                                    <p:animEffect transition="out" filter="wipe(down)">
                                      <p:cBhvr>
                                        <p:cTn id="299" dur="500"/>
                                        <p:tgtEl>
                                          <p:spTgt spid="51306"/>
                                        </p:tgtEl>
                                      </p:cBhvr>
                                    </p:animEffect>
                                    <p:set>
                                      <p:cBhvr>
                                        <p:cTn id="300" dur="1" fill="hold">
                                          <p:stCondLst>
                                            <p:cond delay="499"/>
                                          </p:stCondLst>
                                        </p:cTn>
                                        <p:tgtEl>
                                          <p:spTgt spid="51306"/>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nodeType="clickEffect">
                                  <p:stCondLst>
                                    <p:cond delay="0"/>
                                  </p:stCondLst>
                                  <p:childTnLst>
                                    <p:set>
                                      <p:cBhvr>
                                        <p:cTn id="304" dur="1" fill="hold">
                                          <p:stCondLst>
                                            <p:cond delay="0"/>
                                          </p:stCondLst>
                                        </p:cTn>
                                        <p:tgtEl>
                                          <p:spTgt spid="3"/>
                                        </p:tgtEl>
                                        <p:attrNameLst>
                                          <p:attrName>style.visibility</p:attrName>
                                        </p:attrNameLst>
                                      </p:cBhvr>
                                      <p:to>
                                        <p:strVal val="visible"/>
                                      </p:to>
                                    </p:set>
                                    <p:animEffect transition="in" filter="wipe(left)">
                                      <p:cBhvr>
                                        <p:cTn id="305" dur="2000"/>
                                        <p:tgtEl>
                                          <p:spTgt spid="3"/>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xit" presetSubtype="4" fill="hold" grpId="1" nodeType="clickEffect">
                                  <p:stCondLst>
                                    <p:cond delay="0"/>
                                  </p:stCondLst>
                                  <p:iterate type="lt">
                                    <p:tmPct val="0"/>
                                  </p:iterate>
                                  <p:childTnLst>
                                    <p:animEffect transition="out" filter="wipe(down)">
                                      <p:cBhvr>
                                        <p:cTn id="309" dur="500"/>
                                        <p:tgtEl>
                                          <p:spTgt spid="51307"/>
                                        </p:tgtEl>
                                      </p:cBhvr>
                                    </p:animEffect>
                                    <p:set>
                                      <p:cBhvr>
                                        <p:cTn id="310" dur="1" fill="hold">
                                          <p:stCondLst>
                                            <p:cond delay="499"/>
                                          </p:stCondLst>
                                        </p:cTn>
                                        <p:tgtEl>
                                          <p:spTgt spid="51307"/>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22" presetClass="entr" presetSubtype="4" fill="hold" grpId="0" nodeType="clickEffect">
                                  <p:stCondLst>
                                    <p:cond delay="0"/>
                                  </p:stCondLst>
                                  <p:childTnLst>
                                    <p:set>
                                      <p:cBhvr>
                                        <p:cTn id="314" dur="1" fill="hold">
                                          <p:stCondLst>
                                            <p:cond delay="0"/>
                                          </p:stCondLst>
                                        </p:cTn>
                                        <p:tgtEl>
                                          <p:spTgt spid="51276"/>
                                        </p:tgtEl>
                                        <p:attrNameLst>
                                          <p:attrName>style.visibility</p:attrName>
                                        </p:attrNameLst>
                                      </p:cBhvr>
                                      <p:to>
                                        <p:strVal val="visible"/>
                                      </p:to>
                                    </p:set>
                                    <p:animEffect transition="in" filter="wipe(down)">
                                      <p:cBhvr>
                                        <p:cTn id="315" dur="500"/>
                                        <p:tgtEl>
                                          <p:spTgt spid="51276"/>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4" fill="hold" grpId="0" nodeType="clickEffect">
                                  <p:stCondLst>
                                    <p:cond delay="0"/>
                                  </p:stCondLst>
                                  <p:childTnLst>
                                    <p:set>
                                      <p:cBhvr>
                                        <p:cTn id="319" dur="1" fill="hold">
                                          <p:stCondLst>
                                            <p:cond delay="0"/>
                                          </p:stCondLst>
                                        </p:cTn>
                                        <p:tgtEl>
                                          <p:spTgt spid="51277"/>
                                        </p:tgtEl>
                                        <p:attrNameLst>
                                          <p:attrName>style.visibility</p:attrName>
                                        </p:attrNameLst>
                                      </p:cBhvr>
                                      <p:to>
                                        <p:strVal val="visible"/>
                                      </p:to>
                                    </p:set>
                                    <p:animEffect transition="in" filter="wipe(down)">
                                      <p:cBhvr>
                                        <p:cTn id="320" dur="500"/>
                                        <p:tgtEl>
                                          <p:spTgt spid="51277"/>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4" fill="hold" grpId="0" nodeType="clickEffect">
                                  <p:stCondLst>
                                    <p:cond delay="0"/>
                                  </p:stCondLst>
                                  <p:childTnLst>
                                    <p:set>
                                      <p:cBhvr>
                                        <p:cTn id="324" dur="1" fill="hold">
                                          <p:stCondLst>
                                            <p:cond delay="0"/>
                                          </p:stCondLst>
                                        </p:cTn>
                                        <p:tgtEl>
                                          <p:spTgt spid="51278"/>
                                        </p:tgtEl>
                                        <p:attrNameLst>
                                          <p:attrName>style.visibility</p:attrName>
                                        </p:attrNameLst>
                                      </p:cBhvr>
                                      <p:to>
                                        <p:strVal val="visible"/>
                                      </p:to>
                                    </p:set>
                                    <p:animEffect transition="in" filter="wipe(down)">
                                      <p:cBhvr>
                                        <p:cTn id="325" dur="500"/>
                                        <p:tgtEl>
                                          <p:spTgt spid="51278"/>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4" fill="hold" grpId="0" nodeType="clickEffect">
                                  <p:stCondLst>
                                    <p:cond delay="0"/>
                                  </p:stCondLst>
                                  <p:childTnLst>
                                    <p:set>
                                      <p:cBhvr>
                                        <p:cTn id="329" dur="1" fill="hold">
                                          <p:stCondLst>
                                            <p:cond delay="0"/>
                                          </p:stCondLst>
                                        </p:cTn>
                                        <p:tgtEl>
                                          <p:spTgt spid="51279"/>
                                        </p:tgtEl>
                                        <p:attrNameLst>
                                          <p:attrName>style.visibility</p:attrName>
                                        </p:attrNameLst>
                                      </p:cBhvr>
                                      <p:to>
                                        <p:strVal val="visible"/>
                                      </p:to>
                                    </p:set>
                                    <p:animEffect transition="in" filter="wipe(down)">
                                      <p:cBhvr>
                                        <p:cTn id="330" dur="500"/>
                                        <p:tgtEl>
                                          <p:spTgt spid="51279"/>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grpId="0" nodeType="clickEffect">
                                  <p:stCondLst>
                                    <p:cond delay="0"/>
                                  </p:stCondLst>
                                  <p:childTnLst>
                                    <p:set>
                                      <p:cBhvr>
                                        <p:cTn id="334" dur="1" fill="hold">
                                          <p:stCondLst>
                                            <p:cond delay="0"/>
                                          </p:stCondLst>
                                        </p:cTn>
                                        <p:tgtEl>
                                          <p:spTgt spid="51280"/>
                                        </p:tgtEl>
                                        <p:attrNameLst>
                                          <p:attrName>style.visibility</p:attrName>
                                        </p:attrNameLst>
                                      </p:cBhvr>
                                      <p:to>
                                        <p:strVal val="visible"/>
                                      </p:to>
                                    </p:set>
                                    <p:animEffect transition="in" filter="wipe(left)">
                                      <p:cBhvr>
                                        <p:cTn id="335" dur="500"/>
                                        <p:tgtEl>
                                          <p:spTgt spid="51280"/>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grpId="0" nodeType="clickEffect">
                                  <p:stCondLst>
                                    <p:cond delay="0"/>
                                  </p:stCondLst>
                                  <p:childTnLst>
                                    <p:set>
                                      <p:cBhvr>
                                        <p:cTn id="339" dur="1" fill="hold">
                                          <p:stCondLst>
                                            <p:cond delay="0"/>
                                          </p:stCondLst>
                                        </p:cTn>
                                        <p:tgtEl>
                                          <p:spTgt spid="51281"/>
                                        </p:tgtEl>
                                        <p:attrNameLst>
                                          <p:attrName>style.visibility</p:attrName>
                                        </p:attrNameLst>
                                      </p:cBhvr>
                                      <p:to>
                                        <p:strVal val="visible"/>
                                      </p:to>
                                    </p:set>
                                    <p:animEffect transition="in" filter="wipe(left)">
                                      <p:cBhvr>
                                        <p:cTn id="340" dur="500"/>
                                        <p:tgtEl>
                                          <p:spTgt spid="51281"/>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51282"/>
                                        </p:tgtEl>
                                        <p:attrNameLst>
                                          <p:attrName>style.visibility</p:attrName>
                                        </p:attrNameLst>
                                      </p:cBhvr>
                                      <p:to>
                                        <p:strVal val="visible"/>
                                      </p:to>
                                    </p:set>
                                    <p:animEffect transition="in" filter="wipe(left)">
                                      <p:cBhvr>
                                        <p:cTn id="345" dur="500"/>
                                        <p:tgtEl>
                                          <p:spTgt spid="51282"/>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4" fill="hold" grpId="0" nodeType="clickEffect">
                                  <p:stCondLst>
                                    <p:cond delay="0"/>
                                  </p:stCondLst>
                                  <p:childTnLst>
                                    <p:set>
                                      <p:cBhvr>
                                        <p:cTn id="349" dur="1" fill="hold">
                                          <p:stCondLst>
                                            <p:cond delay="0"/>
                                          </p:stCondLst>
                                        </p:cTn>
                                        <p:tgtEl>
                                          <p:spTgt spid="51283"/>
                                        </p:tgtEl>
                                        <p:attrNameLst>
                                          <p:attrName>style.visibility</p:attrName>
                                        </p:attrNameLst>
                                      </p:cBhvr>
                                      <p:to>
                                        <p:strVal val="visible"/>
                                      </p:to>
                                    </p:set>
                                    <p:animEffect transition="in" filter="wipe(down)">
                                      <p:cBhvr>
                                        <p:cTn id="350" dur="500"/>
                                        <p:tgtEl>
                                          <p:spTgt spid="51283"/>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4" fill="hold" grpId="0" nodeType="clickEffect">
                                  <p:stCondLst>
                                    <p:cond delay="0"/>
                                  </p:stCondLst>
                                  <p:childTnLst>
                                    <p:set>
                                      <p:cBhvr>
                                        <p:cTn id="354" dur="1" fill="hold">
                                          <p:stCondLst>
                                            <p:cond delay="0"/>
                                          </p:stCondLst>
                                        </p:cTn>
                                        <p:tgtEl>
                                          <p:spTgt spid="51298"/>
                                        </p:tgtEl>
                                        <p:attrNameLst>
                                          <p:attrName>style.visibility</p:attrName>
                                        </p:attrNameLst>
                                      </p:cBhvr>
                                      <p:to>
                                        <p:strVal val="visible"/>
                                      </p:to>
                                    </p:set>
                                    <p:animEffect transition="in" filter="wipe(down)">
                                      <p:cBhvr>
                                        <p:cTn id="355" dur="500"/>
                                        <p:tgtEl>
                                          <p:spTgt spid="51298"/>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4" fill="hold" grpId="0" nodeType="clickEffect">
                                  <p:stCondLst>
                                    <p:cond delay="0"/>
                                  </p:stCondLst>
                                  <p:childTnLst>
                                    <p:set>
                                      <p:cBhvr>
                                        <p:cTn id="359" dur="1" fill="hold">
                                          <p:stCondLst>
                                            <p:cond delay="0"/>
                                          </p:stCondLst>
                                        </p:cTn>
                                        <p:tgtEl>
                                          <p:spTgt spid="51285"/>
                                        </p:tgtEl>
                                        <p:attrNameLst>
                                          <p:attrName>style.visibility</p:attrName>
                                        </p:attrNameLst>
                                      </p:cBhvr>
                                      <p:to>
                                        <p:strVal val="visible"/>
                                      </p:to>
                                    </p:set>
                                    <p:animEffect transition="in" filter="wipe(down)">
                                      <p:cBhvr>
                                        <p:cTn id="360" dur="500"/>
                                        <p:tgtEl>
                                          <p:spTgt spid="51285"/>
                                        </p:tgtEl>
                                      </p:cBhvr>
                                    </p:animEffect>
                                  </p:childTnLst>
                                </p:cTn>
                              </p:par>
                            </p:childTnLst>
                          </p:cTn>
                        </p:par>
                      </p:childTnLst>
                    </p:cTn>
                  </p:par>
                  <p:par>
                    <p:cTn id="361" fill="hold">
                      <p:stCondLst>
                        <p:cond delay="indefinite"/>
                      </p:stCondLst>
                      <p:childTnLst>
                        <p:par>
                          <p:cTn id="362" fill="hold">
                            <p:stCondLst>
                              <p:cond delay="0"/>
                            </p:stCondLst>
                            <p:childTnLst>
                              <p:par>
                                <p:cTn id="363" presetID="22" presetClass="entr" presetSubtype="4" fill="hold" grpId="0" nodeType="clickEffect">
                                  <p:stCondLst>
                                    <p:cond delay="0"/>
                                  </p:stCondLst>
                                  <p:childTnLst>
                                    <p:set>
                                      <p:cBhvr>
                                        <p:cTn id="364" dur="1" fill="hold">
                                          <p:stCondLst>
                                            <p:cond delay="0"/>
                                          </p:stCondLst>
                                        </p:cTn>
                                        <p:tgtEl>
                                          <p:spTgt spid="51286"/>
                                        </p:tgtEl>
                                        <p:attrNameLst>
                                          <p:attrName>style.visibility</p:attrName>
                                        </p:attrNameLst>
                                      </p:cBhvr>
                                      <p:to>
                                        <p:strVal val="visible"/>
                                      </p:to>
                                    </p:set>
                                    <p:animEffect transition="in" filter="wipe(down)">
                                      <p:cBhvr>
                                        <p:cTn id="365" dur="500"/>
                                        <p:tgtEl>
                                          <p:spTgt spid="51286"/>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4" fill="hold" grpId="0" nodeType="clickEffect">
                                  <p:stCondLst>
                                    <p:cond delay="0"/>
                                  </p:stCondLst>
                                  <p:childTnLst>
                                    <p:set>
                                      <p:cBhvr>
                                        <p:cTn id="369" dur="1" fill="hold">
                                          <p:stCondLst>
                                            <p:cond delay="0"/>
                                          </p:stCondLst>
                                        </p:cTn>
                                        <p:tgtEl>
                                          <p:spTgt spid="51287"/>
                                        </p:tgtEl>
                                        <p:attrNameLst>
                                          <p:attrName>style.visibility</p:attrName>
                                        </p:attrNameLst>
                                      </p:cBhvr>
                                      <p:to>
                                        <p:strVal val="visible"/>
                                      </p:to>
                                    </p:set>
                                    <p:animEffect transition="in" filter="wipe(down)">
                                      <p:cBhvr>
                                        <p:cTn id="370" dur="500"/>
                                        <p:tgtEl>
                                          <p:spTgt spid="51287"/>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4" fill="hold" grpId="0" nodeType="clickEffect">
                                  <p:stCondLst>
                                    <p:cond delay="0"/>
                                  </p:stCondLst>
                                  <p:childTnLst>
                                    <p:set>
                                      <p:cBhvr>
                                        <p:cTn id="374" dur="1" fill="hold">
                                          <p:stCondLst>
                                            <p:cond delay="0"/>
                                          </p:stCondLst>
                                        </p:cTn>
                                        <p:tgtEl>
                                          <p:spTgt spid="51288"/>
                                        </p:tgtEl>
                                        <p:attrNameLst>
                                          <p:attrName>style.visibility</p:attrName>
                                        </p:attrNameLst>
                                      </p:cBhvr>
                                      <p:to>
                                        <p:strVal val="visible"/>
                                      </p:to>
                                    </p:set>
                                    <p:animEffect transition="in" filter="wipe(down)">
                                      <p:cBhvr>
                                        <p:cTn id="375" dur="500"/>
                                        <p:tgtEl>
                                          <p:spTgt spid="51288"/>
                                        </p:tgtEl>
                                      </p:cBhvr>
                                    </p:animEffect>
                                  </p:childTnLst>
                                </p:cTn>
                              </p:par>
                            </p:childTnLst>
                          </p:cTn>
                        </p:par>
                      </p:childTnLst>
                    </p:cTn>
                  </p:par>
                  <p:par>
                    <p:cTn id="376" fill="hold">
                      <p:stCondLst>
                        <p:cond delay="indefinite"/>
                      </p:stCondLst>
                      <p:childTnLst>
                        <p:par>
                          <p:cTn id="377" fill="hold">
                            <p:stCondLst>
                              <p:cond delay="0"/>
                            </p:stCondLst>
                            <p:childTnLst>
                              <p:par>
                                <p:cTn id="378" presetID="22" presetClass="entr" presetSubtype="4" fill="hold" grpId="0" nodeType="clickEffect">
                                  <p:stCondLst>
                                    <p:cond delay="0"/>
                                  </p:stCondLst>
                                  <p:childTnLst>
                                    <p:set>
                                      <p:cBhvr>
                                        <p:cTn id="379" dur="1" fill="hold">
                                          <p:stCondLst>
                                            <p:cond delay="0"/>
                                          </p:stCondLst>
                                        </p:cTn>
                                        <p:tgtEl>
                                          <p:spTgt spid="51289"/>
                                        </p:tgtEl>
                                        <p:attrNameLst>
                                          <p:attrName>style.visibility</p:attrName>
                                        </p:attrNameLst>
                                      </p:cBhvr>
                                      <p:to>
                                        <p:strVal val="visible"/>
                                      </p:to>
                                    </p:set>
                                    <p:animEffect transition="in" filter="wipe(down)">
                                      <p:cBhvr>
                                        <p:cTn id="380" dur="500"/>
                                        <p:tgtEl>
                                          <p:spTgt spid="51289"/>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4" fill="hold" grpId="0" nodeType="clickEffect">
                                  <p:stCondLst>
                                    <p:cond delay="0"/>
                                  </p:stCondLst>
                                  <p:childTnLst>
                                    <p:set>
                                      <p:cBhvr>
                                        <p:cTn id="384" dur="1" fill="hold">
                                          <p:stCondLst>
                                            <p:cond delay="0"/>
                                          </p:stCondLst>
                                        </p:cTn>
                                        <p:tgtEl>
                                          <p:spTgt spid="51290"/>
                                        </p:tgtEl>
                                        <p:attrNameLst>
                                          <p:attrName>style.visibility</p:attrName>
                                        </p:attrNameLst>
                                      </p:cBhvr>
                                      <p:to>
                                        <p:strVal val="visible"/>
                                      </p:to>
                                    </p:set>
                                    <p:animEffect transition="in" filter="wipe(down)">
                                      <p:cBhvr>
                                        <p:cTn id="385" dur="500"/>
                                        <p:tgtEl>
                                          <p:spTgt spid="51290"/>
                                        </p:tgtEl>
                                      </p:cBhvr>
                                    </p:animEffect>
                                  </p:childTnLst>
                                </p:cTn>
                              </p:par>
                            </p:childTnLst>
                          </p:cTn>
                        </p:par>
                      </p:childTnLst>
                    </p:cTn>
                  </p:par>
                  <p:par>
                    <p:cTn id="386" fill="hold">
                      <p:stCondLst>
                        <p:cond delay="indefinite"/>
                      </p:stCondLst>
                      <p:childTnLst>
                        <p:par>
                          <p:cTn id="387" fill="hold">
                            <p:stCondLst>
                              <p:cond delay="0"/>
                            </p:stCondLst>
                            <p:childTnLst>
                              <p:par>
                                <p:cTn id="388" presetID="22" presetClass="entr" presetSubtype="4" fill="hold" grpId="0" nodeType="clickEffect">
                                  <p:stCondLst>
                                    <p:cond delay="0"/>
                                  </p:stCondLst>
                                  <p:childTnLst>
                                    <p:set>
                                      <p:cBhvr>
                                        <p:cTn id="389" dur="1" fill="hold">
                                          <p:stCondLst>
                                            <p:cond delay="0"/>
                                          </p:stCondLst>
                                        </p:cTn>
                                        <p:tgtEl>
                                          <p:spTgt spid="51291"/>
                                        </p:tgtEl>
                                        <p:attrNameLst>
                                          <p:attrName>style.visibility</p:attrName>
                                        </p:attrNameLst>
                                      </p:cBhvr>
                                      <p:to>
                                        <p:strVal val="visible"/>
                                      </p:to>
                                    </p:set>
                                    <p:animEffect transition="in" filter="wipe(down)">
                                      <p:cBhvr>
                                        <p:cTn id="390" dur="500"/>
                                        <p:tgtEl>
                                          <p:spTgt spid="51291"/>
                                        </p:tgtEl>
                                      </p:cBhvr>
                                    </p:animEffect>
                                  </p:childTnLst>
                                </p:cTn>
                              </p:par>
                            </p:childTnLst>
                          </p:cTn>
                        </p:par>
                      </p:childTnLst>
                    </p:cTn>
                  </p:par>
                  <p:par>
                    <p:cTn id="391" fill="hold">
                      <p:stCondLst>
                        <p:cond delay="indefinite"/>
                      </p:stCondLst>
                      <p:childTnLst>
                        <p:par>
                          <p:cTn id="392" fill="hold">
                            <p:stCondLst>
                              <p:cond delay="0"/>
                            </p:stCondLst>
                            <p:childTnLst>
                              <p:par>
                                <p:cTn id="393" presetID="22" presetClass="entr" presetSubtype="4" fill="hold" grpId="0" nodeType="clickEffect">
                                  <p:stCondLst>
                                    <p:cond delay="0"/>
                                  </p:stCondLst>
                                  <p:childTnLst>
                                    <p:set>
                                      <p:cBhvr>
                                        <p:cTn id="394" dur="1" fill="hold">
                                          <p:stCondLst>
                                            <p:cond delay="0"/>
                                          </p:stCondLst>
                                        </p:cTn>
                                        <p:tgtEl>
                                          <p:spTgt spid="51292"/>
                                        </p:tgtEl>
                                        <p:attrNameLst>
                                          <p:attrName>style.visibility</p:attrName>
                                        </p:attrNameLst>
                                      </p:cBhvr>
                                      <p:to>
                                        <p:strVal val="visible"/>
                                      </p:to>
                                    </p:set>
                                    <p:animEffect transition="in" filter="wipe(down)">
                                      <p:cBhvr>
                                        <p:cTn id="395" dur="500"/>
                                        <p:tgtEl>
                                          <p:spTgt spid="51292"/>
                                        </p:tgtEl>
                                      </p:cBhvr>
                                    </p:animEffect>
                                  </p:childTnLst>
                                </p:cTn>
                              </p:par>
                            </p:childTnLst>
                          </p:cTn>
                        </p:par>
                      </p:childTnLst>
                    </p:cTn>
                  </p:par>
                  <p:par>
                    <p:cTn id="396" fill="hold">
                      <p:stCondLst>
                        <p:cond delay="indefinite"/>
                      </p:stCondLst>
                      <p:childTnLst>
                        <p:par>
                          <p:cTn id="397" fill="hold">
                            <p:stCondLst>
                              <p:cond delay="0"/>
                            </p:stCondLst>
                            <p:childTnLst>
                              <p:par>
                                <p:cTn id="398" presetID="22" presetClass="entr" presetSubtype="1" fill="hold" grpId="0" nodeType="clickEffect">
                                  <p:stCondLst>
                                    <p:cond delay="0"/>
                                  </p:stCondLst>
                                  <p:childTnLst>
                                    <p:set>
                                      <p:cBhvr>
                                        <p:cTn id="399" dur="1" fill="hold">
                                          <p:stCondLst>
                                            <p:cond delay="0"/>
                                          </p:stCondLst>
                                        </p:cTn>
                                        <p:tgtEl>
                                          <p:spTgt spid="51293"/>
                                        </p:tgtEl>
                                        <p:attrNameLst>
                                          <p:attrName>style.visibility</p:attrName>
                                        </p:attrNameLst>
                                      </p:cBhvr>
                                      <p:to>
                                        <p:strVal val="visible"/>
                                      </p:to>
                                    </p:set>
                                    <p:animEffect transition="in" filter="wipe(up)">
                                      <p:cBhvr>
                                        <p:cTn id="400" dur="500"/>
                                        <p:tgtEl>
                                          <p:spTgt spid="51293"/>
                                        </p:tgtEl>
                                      </p:cBhvr>
                                    </p:animEffect>
                                  </p:childTnLst>
                                </p:cTn>
                              </p:par>
                            </p:childTnLst>
                          </p:cTn>
                        </p:par>
                      </p:childTnLst>
                    </p:cTn>
                  </p:par>
                  <p:par>
                    <p:cTn id="401" fill="hold">
                      <p:stCondLst>
                        <p:cond delay="indefinite"/>
                      </p:stCondLst>
                      <p:childTnLst>
                        <p:par>
                          <p:cTn id="402" fill="hold">
                            <p:stCondLst>
                              <p:cond delay="0"/>
                            </p:stCondLst>
                            <p:childTnLst>
                              <p:par>
                                <p:cTn id="403" presetID="22" presetClass="entr" presetSubtype="1" fill="hold" grpId="0" nodeType="clickEffect">
                                  <p:stCondLst>
                                    <p:cond delay="0"/>
                                  </p:stCondLst>
                                  <p:childTnLst>
                                    <p:set>
                                      <p:cBhvr>
                                        <p:cTn id="404" dur="1" fill="hold">
                                          <p:stCondLst>
                                            <p:cond delay="0"/>
                                          </p:stCondLst>
                                        </p:cTn>
                                        <p:tgtEl>
                                          <p:spTgt spid="51294"/>
                                        </p:tgtEl>
                                        <p:attrNameLst>
                                          <p:attrName>style.visibility</p:attrName>
                                        </p:attrNameLst>
                                      </p:cBhvr>
                                      <p:to>
                                        <p:strVal val="visible"/>
                                      </p:to>
                                    </p:set>
                                    <p:animEffect transition="in" filter="wipe(up)">
                                      <p:cBhvr>
                                        <p:cTn id="405" dur="500"/>
                                        <p:tgtEl>
                                          <p:spTgt spid="5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P spid="51206" grpId="0" animBg="1"/>
      <p:bldP spid="51207" grpId="0"/>
      <p:bldP spid="51208" grpId="0" animBg="1"/>
      <p:bldP spid="51209" grpId="0"/>
      <p:bldP spid="51210" grpId="0"/>
      <p:bldP spid="51211" grpId="0"/>
      <p:bldP spid="51213" grpId="0"/>
      <p:bldP spid="51214" grpId="0" animBg="1"/>
      <p:bldP spid="51215" grpId="0" animBg="1"/>
      <p:bldP spid="51216" grpId="0"/>
      <p:bldP spid="51217" grpId="0" animBg="1"/>
      <p:bldP spid="51218" grpId="0" animBg="1"/>
      <p:bldP spid="51219" grpId="0" animBg="1"/>
      <p:bldP spid="51220" grpId="0" animBg="1"/>
      <p:bldP spid="51221" grpId="0" animBg="1"/>
      <p:bldP spid="51222" grpId="0"/>
      <p:bldP spid="51223" grpId="0" animBg="1"/>
      <p:bldP spid="51224" grpId="0" animBg="1"/>
      <p:bldP spid="51225" grpId="0"/>
      <p:bldP spid="51226" grpId="0" animBg="1"/>
      <p:bldP spid="51227" grpId="0"/>
      <p:bldP spid="51228" grpId="0" animBg="1"/>
      <p:bldP spid="51229" grpId="0"/>
      <p:bldP spid="51247" grpId="0"/>
      <p:bldP spid="51248" grpId="0" animBg="1"/>
      <p:bldP spid="51249" grpId="0" animBg="1"/>
      <p:bldP spid="51250" grpId="0" animBg="1"/>
      <p:bldP spid="51251" grpId="0" animBg="1"/>
      <p:bldP spid="51252" grpId="0" animBg="1"/>
      <p:bldP spid="51253" grpId="0" animBg="1"/>
      <p:bldP spid="51254" grpId="0"/>
      <p:bldP spid="51255" grpId="0"/>
      <p:bldP spid="51256" grpId="0" animBg="1"/>
      <p:bldP spid="51257" grpId="0" animBg="1"/>
      <p:bldP spid="51258" grpId="0" animBg="1"/>
      <p:bldP spid="51259" grpId="0"/>
      <p:bldP spid="51260" grpId="0" animBg="1"/>
      <p:bldP spid="51261" grpId="0"/>
      <p:bldP spid="51262" grpId="0" animBg="1"/>
      <p:bldP spid="51263" grpId="0" animBg="1"/>
      <p:bldP spid="51264" grpId="0" animBg="1"/>
      <p:bldP spid="51265" grpId="0"/>
      <p:bldP spid="51276" grpId="0" animBg="1"/>
      <p:bldP spid="51277" grpId="0" animBg="1"/>
      <p:bldP spid="51278" grpId="0" animBg="1"/>
      <p:bldP spid="51279" grpId="0" animBg="1"/>
      <p:bldP spid="51280" grpId="0" animBg="1"/>
      <p:bldP spid="51281" grpId="0" animBg="1"/>
      <p:bldP spid="51282" grpId="0" animBg="1"/>
      <p:bldP spid="51283" grpId="0" animBg="1"/>
      <p:bldP spid="51285" grpId="0" animBg="1"/>
      <p:bldP spid="51286" grpId="0"/>
      <p:bldP spid="51287" grpId="0" animBg="1"/>
      <p:bldP spid="51288" grpId="0"/>
      <p:bldP spid="51289" grpId="0" animBg="1"/>
      <p:bldP spid="51290" grpId="0"/>
      <p:bldP spid="51291" grpId="0" animBg="1"/>
      <p:bldP spid="51292" grpId="0" animBg="1"/>
      <p:bldP spid="51293" grpId="0" animBg="1"/>
      <p:bldP spid="51294" grpId="0" animBg="1"/>
      <p:bldP spid="51295" grpId="0" animBg="1"/>
      <p:bldP spid="51296" grpId="0" animBg="1"/>
      <p:bldP spid="51297" grpId="0" animBg="1"/>
      <p:bldP spid="51298" grpId="0"/>
      <p:bldP spid="51299" grpId="0" animBg="1"/>
      <p:bldP spid="51300" grpId="0" animBg="1"/>
      <p:bldP spid="51301" grpId="0" animBg="1"/>
      <p:bldP spid="51302" grpId="0" animBg="1"/>
      <p:bldP spid="51303" grpId="0" animBg="1"/>
      <p:bldP spid="51304" grpId="0" animBg="1"/>
      <p:bldP spid="51305" grpId="0" animBg="1"/>
      <p:bldP spid="51306" grpId="0" animBg="1"/>
      <p:bldP spid="51306" grpId="1" animBg="1"/>
      <p:bldP spid="51306" grpId="2" animBg="1"/>
      <p:bldP spid="51307" grpId="0" animBg="1"/>
      <p:bldP spid="5130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0" y="0"/>
            <a:ext cx="9144000" cy="825500"/>
          </a:xfrm>
          <a:prstGeom prst="rect">
            <a:avLst/>
          </a:prstGeom>
          <a:solidFill>
            <a:srgbClr val="00FFFF"/>
          </a:solidFill>
          <a:ln w="9525">
            <a:noFill/>
            <a:miter lim="800000"/>
            <a:headEnd/>
            <a:tailEnd/>
          </a:ln>
        </p:spPr>
        <p:txBody>
          <a:bodyPr>
            <a:spAutoFit/>
          </a:bodyPr>
          <a:lstStyle/>
          <a:p>
            <a:pPr>
              <a:spcBef>
                <a:spcPct val="50000"/>
              </a:spcBef>
            </a:pPr>
            <a:r>
              <a:rPr lang="en-US" sz="1600" b="1"/>
              <a:t>Q12.10: A thin rectangular plate of sides 60 mm X 30 mm has its shorter side in the V.P. and inclined at 30</a:t>
            </a:r>
            <a:r>
              <a:rPr lang="en-US" sz="1600" b="1">
                <a:cs typeface="Arial" charset="0"/>
              </a:rPr>
              <a:t>º to the H.P. Project its top view if its front view is a square of 30 mm long sides</a:t>
            </a:r>
          </a:p>
        </p:txBody>
      </p:sp>
      <p:sp>
        <p:nvSpPr>
          <p:cNvPr id="62467" name="Text Box 3"/>
          <p:cNvSpPr txBox="1">
            <a:spLocks noChangeArrowheads="1"/>
          </p:cNvSpPr>
          <p:nvPr/>
        </p:nvSpPr>
        <p:spPr bwMode="auto">
          <a:xfrm>
            <a:off x="233363" y="4176713"/>
            <a:ext cx="423862" cy="304800"/>
          </a:xfrm>
          <a:prstGeom prst="rect">
            <a:avLst/>
          </a:prstGeom>
          <a:noFill/>
          <a:ln w="9525">
            <a:noFill/>
            <a:miter lim="800000"/>
            <a:headEnd/>
            <a:tailEnd/>
          </a:ln>
        </p:spPr>
        <p:txBody>
          <a:bodyPr>
            <a:spAutoFit/>
          </a:bodyPr>
          <a:lstStyle/>
          <a:p>
            <a:pPr>
              <a:spcBef>
                <a:spcPct val="50000"/>
              </a:spcBef>
            </a:pPr>
            <a:r>
              <a:rPr lang="en-US" sz="1400" b="1"/>
              <a:t>X</a:t>
            </a:r>
          </a:p>
        </p:txBody>
      </p:sp>
      <p:sp>
        <p:nvSpPr>
          <p:cNvPr id="62468" name="Line 4"/>
          <p:cNvSpPr>
            <a:spLocks noChangeShapeType="1"/>
          </p:cNvSpPr>
          <p:nvPr/>
        </p:nvSpPr>
        <p:spPr bwMode="auto">
          <a:xfrm flipV="1">
            <a:off x="514350" y="4352925"/>
            <a:ext cx="7627938" cy="0"/>
          </a:xfrm>
          <a:prstGeom prst="line">
            <a:avLst/>
          </a:prstGeom>
          <a:noFill/>
          <a:ln w="12700">
            <a:solidFill>
              <a:srgbClr val="00FFFF"/>
            </a:solidFill>
            <a:round/>
            <a:headEnd/>
            <a:tailEnd/>
          </a:ln>
        </p:spPr>
        <p:txBody>
          <a:bodyPr/>
          <a:lstStyle/>
          <a:p>
            <a:endParaRPr lang="en-IN"/>
          </a:p>
        </p:txBody>
      </p:sp>
      <p:sp>
        <p:nvSpPr>
          <p:cNvPr id="62469" name="Text Box 5"/>
          <p:cNvSpPr txBox="1">
            <a:spLocks noChangeArrowheads="1"/>
          </p:cNvSpPr>
          <p:nvPr/>
        </p:nvSpPr>
        <p:spPr bwMode="auto">
          <a:xfrm>
            <a:off x="8555038" y="4195763"/>
            <a:ext cx="277812" cy="304800"/>
          </a:xfrm>
          <a:prstGeom prst="rect">
            <a:avLst/>
          </a:prstGeom>
          <a:noFill/>
          <a:ln w="9525">
            <a:noFill/>
            <a:miter lim="800000"/>
            <a:headEnd/>
            <a:tailEnd/>
          </a:ln>
        </p:spPr>
        <p:txBody>
          <a:bodyPr>
            <a:spAutoFit/>
          </a:bodyPr>
          <a:lstStyle/>
          <a:p>
            <a:pPr>
              <a:spcBef>
                <a:spcPct val="50000"/>
              </a:spcBef>
            </a:pPr>
            <a:r>
              <a:rPr lang="en-US" sz="1400" b="1"/>
              <a:t>Y</a:t>
            </a:r>
          </a:p>
        </p:txBody>
      </p:sp>
      <p:sp>
        <p:nvSpPr>
          <p:cNvPr id="62471" name="Text Box 7"/>
          <p:cNvSpPr txBox="1">
            <a:spLocks noChangeArrowheads="1"/>
          </p:cNvSpPr>
          <p:nvPr/>
        </p:nvSpPr>
        <p:spPr bwMode="auto">
          <a:xfrm>
            <a:off x="881063" y="4467225"/>
            <a:ext cx="339725" cy="517525"/>
          </a:xfrm>
          <a:prstGeom prst="rect">
            <a:avLst/>
          </a:prstGeom>
          <a:noFill/>
          <a:ln w="9525">
            <a:noFill/>
            <a:miter lim="800000"/>
            <a:headEnd/>
            <a:tailEnd/>
          </a:ln>
        </p:spPr>
        <p:txBody>
          <a:bodyPr>
            <a:spAutoFit/>
          </a:bodyPr>
          <a:lstStyle/>
          <a:p>
            <a:pPr>
              <a:spcBef>
                <a:spcPct val="50000"/>
              </a:spcBef>
            </a:pPr>
            <a:r>
              <a:rPr lang="en-US" sz="1400"/>
              <a:t>a b</a:t>
            </a:r>
          </a:p>
        </p:txBody>
      </p:sp>
      <p:sp>
        <p:nvSpPr>
          <p:cNvPr id="62481" name="Line 17"/>
          <p:cNvSpPr>
            <a:spLocks noChangeShapeType="1"/>
          </p:cNvSpPr>
          <p:nvPr/>
        </p:nvSpPr>
        <p:spPr bwMode="auto">
          <a:xfrm rot="2700000" flipH="1">
            <a:off x="663575" y="3932238"/>
            <a:ext cx="301625" cy="304800"/>
          </a:xfrm>
          <a:prstGeom prst="line">
            <a:avLst/>
          </a:prstGeom>
          <a:noFill/>
          <a:ln w="9525">
            <a:solidFill>
              <a:schemeClr val="bg2"/>
            </a:solidFill>
            <a:round/>
            <a:headEnd/>
            <a:tailEnd/>
          </a:ln>
        </p:spPr>
        <p:txBody>
          <a:bodyPr/>
          <a:lstStyle/>
          <a:p>
            <a:endParaRPr lang="en-IN"/>
          </a:p>
        </p:txBody>
      </p:sp>
      <p:sp>
        <p:nvSpPr>
          <p:cNvPr id="62482" name="Line 18"/>
          <p:cNvSpPr>
            <a:spLocks noChangeShapeType="1"/>
          </p:cNvSpPr>
          <p:nvPr/>
        </p:nvSpPr>
        <p:spPr bwMode="auto">
          <a:xfrm rot="5400000">
            <a:off x="140493" y="3545682"/>
            <a:ext cx="1077913" cy="0"/>
          </a:xfrm>
          <a:prstGeom prst="line">
            <a:avLst/>
          </a:prstGeom>
          <a:noFill/>
          <a:ln w="9525">
            <a:solidFill>
              <a:schemeClr val="tx1"/>
            </a:solidFill>
            <a:round/>
            <a:headEnd type="triangle" w="med" len="med"/>
            <a:tailEnd type="triangle" w="med" len="med"/>
          </a:ln>
        </p:spPr>
        <p:txBody>
          <a:bodyPr/>
          <a:lstStyle/>
          <a:p>
            <a:endParaRPr lang="en-IN"/>
          </a:p>
        </p:txBody>
      </p:sp>
      <p:sp>
        <p:nvSpPr>
          <p:cNvPr id="62483" name="Text Box 19"/>
          <p:cNvSpPr txBox="1">
            <a:spLocks noChangeArrowheads="1"/>
          </p:cNvSpPr>
          <p:nvPr/>
        </p:nvSpPr>
        <p:spPr bwMode="auto">
          <a:xfrm rot="-5400000">
            <a:off x="262731" y="3396457"/>
            <a:ext cx="503237" cy="336550"/>
          </a:xfrm>
          <a:prstGeom prst="rect">
            <a:avLst/>
          </a:prstGeom>
          <a:noFill/>
          <a:ln w="9525">
            <a:noFill/>
            <a:miter lim="800000"/>
            <a:headEnd/>
            <a:tailEnd/>
          </a:ln>
        </p:spPr>
        <p:txBody>
          <a:bodyPr>
            <a:spAutoFit/>
          </a:bodyPr>
          <a:lstStyle/>
          <a:p>
            <a:pPr>
              <a:spcBef>
                <a:spcPct val="50000"/>
              </a:spcBef>
            </a:pPr>
            <a:r>
              <a:rPr lang="en-US" sz="1600"/>
              <a:t>30</a:t>
            </a:r>
          </a:p>
        </p:txBody>
      </p:sp>
      <p:sp>
        <p:nvSpPr>
          <p:cNvPr id="62486" name="Text Box 22"/>
          <p:cNvSpPr txBox="1">
            <a:spLocks noChangeArrowheads="1"/>
          </p:cNvSpPr>
          <p:nvPr/>
        </p:nvSpPr>
        <p:spPr bwMode="auto">
          <a:xfrm>
            <a:off x="804863" y="4025900"/>
            <a:ext cx="381000" cy="304800"/>
          </a:xfrm>
          <a:prstGeom prst="rect">
            <a:avLst/>
          </a:prstGeom>
          <a:noFill/>
          <a:ln w="9525">
            <a:noFill/>
            <a:miter lim="800000"/>
            <a:headEnd/>
            <a:tailEnd/>
          </a:ln>
        </p:spPr>
        <p:txBody>
          <a:bodyPr>
            <a:spAutoFit/>
          </a:bodyPr>
          <a:lstStyle/>
          <a:p>
            <a:r>
              <a:rPr lang="en-US" sz="1400"/>
              <a:t>a’</a:t>
            </a:r>
            <a:endParaRPr lang="en-US"/>
          </a:p>
        </p:txBody>
      </p:sp>
      <p:sp>
        <p:nvSpPr>
          <p:cNvPr id="62488" name="Text Box 24"/>
          <p:cNvSpPr txBox="1">
            <a:spLocks noChangeArrowheads="1"/>
          </p:cNvSpPr>
          <p:nvPr/>
        </p:nvSpPr>
        <p:spPr bwMode="auto">
          <a:xfrm>
            <a:off x="804863" y="2774950"/>
            <a:ext cx="381000" cy="304800"/>
          </a:xfrm>
          <a:prstGeom prst="rect">
            <a:avLst/>
          </a:prstGeom>
          <a:noFill/>
          <a:ln w="9525">
            <a:noFill/>
            <a:miter lim="800000"/>
            <a:headEnd/>
            <a:tailEnd/>
          </a:ln>
        </p:spPr>
        <p:txBody>
          <a:bodyPr>
            <a:spAutoFit/>
          </a:bodyPr>
          <a:lstStyle/>
          <a:p>
            <a:pPr>
              <a:spcBef>
                <a:spcPct val="50000"/>
              </a:spcBef>
            </a:pPr>
            <a:r>
              <a:rPr lang="en-US" sz="1400"/>
              <a:t>b’</a:t>
            </a:r>
          </a:p>
        </p:txBody>
      </p:sp>
      <p:sp>
        <p:nvSpPr>
          <p:cNvPr id="62490" name="Text Box 26"/>
          <p:cNvSpPr txBox="1">
            <a:spLocks noChangeArrowheads="1"/>
          </p:cNvSpPr>
          <p:nvPr/>
        </p:nvSpPr>
        <p:spPr bwMode="auto">
          <a:xfrm>
            <a:off x="3149600" y="2725738"/>
            <a:ext cx="381000" cy="304800"/>
          </a:xfrm>
          <a:prstGeom prst="rect">
            <a:avLst/>
          </a:prstGeom>
          <a:noFill/>
          <a:ln w="9525">
            <a:noFill/>
            <a:miter lim="800000"/>
            <a:headEnd/>
            <a:tailEnd/>
          </a:ln>
        </p:spPr>
        <p:txBody>
          <a:bodyPr>
            <a:spAutoFit/>
          </a:bodyPr>
          <a:lstStyle/>
          <a:p>
            <a:r>
              <a:rPr lang="en-US" sz="1400"/>
              <a:t>c’</a:t>
            </a:r>
            <a:endParaRPr lang="en-US"/>
          </a:p>
        </p:txBody>
      </p:sp>
      <p:sp>
        <p:nvSpPr>
          <p:cNvPr id="62548" name="Text Box 84"/>
          <p:cNvSpPr txBox="1">
            <a:spLocks noChangeArrowheads="1"/>
          </p:cNvSpPr>
          <p:nvPr/>
        </p:nvSpPr>
        <p:spPr bwMode="auto">
          <a:xfrm>
            <a:off x="211138" y="1143000"/>
            <a:ext cx="2849562" cy="1155700"/>
          </a:xfrm>
          <a:prstGeom prst="rect">
            <a:avLst/>
          </a:prstGeom>
          <a:solidFill>
            <a:srgbClr val="FFCC00"/>
          </a:solidFill>
          <a:ln w="9525">
            <a:noFill/>
            <a:miter lim="800000"/>
            <a:headEnd/>
            <a:tailEnd/>
          </a:ln>
        </p:spPr>
        <p:txBody>
          <a:bodyPr>
            <a:spAutoFit/>
          </a:bodyPr>
          <a:lstStyle/>
          <a:p>
            <a:pPr>
              <a:spcBef>
                <a:spcPct val="50000"/>
              </a:spcBef>
            </a:pPr>
            <a:r>
              <a:rPr lang="en-US" sz="1400" b="1">
                <a:solidFill>
                  <a:schemeClr val="accent2"/>
                </a:solidFill>
              </a:rPr>
              <a:t>A rectangle can be seen as a square in the F.V. only when its surface is inclined to VP. So for the first view keep the plane // to VP &amp; shorter edge </a:t>
            </a:r>
            <a:r>
              <a:rPr lang="en-US" sz="1400" b="1">
                <a:solidFill>
                  <a:schemeClr val="accent2"/>
                </a:solidFill>
                <a:cs typeface="Arial" charset="0"/>
              </a:rPr>
              <a:t>┴ to HP</a:t>
            </a:r>
          </a:p>
        </p:txBody>
      </p:sp>
      <p:sp>
        <p:nvSpPr>
          <p:cNvPr id="62549" name="Text Box 85"/>
          <p:cNvSpPr txBox="1">
            <a:spLocks noChangeArrowheads="1"/>
          </p:cNvSpPr>
          <p:nvPr/>
        </p:nvSpPr>
        <p:spPr bwMode="auto">
          <a:xfrm>
            <a:off x="3232150" y="1143000"/>
            <a:ext cx="2849563" cy="336550"/>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F</a:t>
            </a:r>
            <a:r>
              <a:rPr lang="en-US" sz="1600" b="1">
                <a:solidFill>
                  <a:schemeClr val="accent2"/>
                </a:solidFill>
                <a:cs typeface="Arial" charset="0"/>
              </a:rPr>
              <a:t>.V. (square) is drawn first</a:t>
            </a:r>
          </a:p>
        </p:txBody>
      </p:sp>
      <p:sp>
        <p:nvSpPr>
          <p:cNvPr id="62550" name="Text Box 86"/>
          <p:cNvSpPr txBox="1">
            <a:spLocks noChangeArrowheads="1"/>
          </p:cNvSpPr>
          <p:nvPr/>
        </p:nvSpPr>
        <p:spPr bwMode="auto">
          <a:xfrm>
            <a:off x="6292850" y="1143000"/>
            <a:ext cx="2849563" cy="581025"/>
          </a:xfrm>
          <a:prstGeom prst="rect">
            <a:avLst/>
          </a:prstGeom>
          <a:solidFill>
            <a:srgbClr val="FFCC00"/>
          </a:solidFill>
          <a:ln w="9525">
            <a:noFill/>
            <a:miter lim="800000"/>
            <a:headEnd/>
            <a:tailEnd/>
          </a:ln>
        </p:spPr>
        <p:txBody>
          <a:bodyPr>
            <a:spAutoFit/>
          </a:bodyPr>
          <a:lstStyle/>
          <a:p>
            <a:pPr>
              <a:spcBef>
                <a:spcPct val="50000"/>
              </a:spcBef>
            </a:pPr>
            <a:r>
              <a:rPr lang="en-US" sz="1600" b="1">
                <a:solidFill>
                  <a:schemeClr val="accent2"/>
                </a:solidFill>
              </a:rPr>
              <a:t>Incline a</a:t>
            </a:r>
            <a:r>
              <a:rPr lang="en-US" sz="1600" b="1" baseline="-25000">
                <a:solidFill>
                  <a:schemeClr val="accent2"/>
                </a:solidFill>
              </a:rPr>
              <a:t>1</a:t>
            </a:r>
            <a:r>
              <a:rPr lang="en-US" sz="1600" b="1">
                <a:solidFill>
                  <a:schemeClr val="accent2"/>
                </a:solidFill>
              </a:rPr>
              <a:t>’b</a:t>
            </a:r>
            <a:r>
              <a:rPr lang="en-US" sz="1600" b="1" baseline="-25000">
                <a:solidFill>
                  <a:schemeClr val="accent2"/>
                </a:solidFill>
              </a:rPr>
              <a:t>1</a:t>
            </a:r>
            <a:r>
              <a:rPr lang="en-US" sz="1600" b="1">
                <a:solidFill>
                  <a:schemeClr val="accent2"/>
                </a:solidFill>
              </a:rPr>
              <a:t>’ at 30</a:t>
            </a:r>
            <a:r>
              <a:rPr lang="en-US" sz="1600" b="1">
                <a:solidFill>
                  <a:schemeClr val="accent2"/>
                </a:solidFill>
                <a:cs typeface="Arial" charset="0"/>
              </a:rPr>
              <a:t>º to the H.P.</a:t>
            </a:r>
          </a:p>
        </p:txBody>
      </p:sp>
      <p:sp>
        <p:nvSpPr>
          <p:cNvPr id="62552" name="Rectangle 88"/>
          <p:cNvSpPr>
            <a:spLocks noChangeArrowheads="1"/>
          </p:cNvSpPr>
          <p:nvPr/>
        </p:nvSpPr>
        <p:spPr bwMode="auto">
          <a:xfrm>
            <a:off x="1033463" y="3006725"/>
            <a:ext cx="2157412" cy="1077913"/>
          </a:xfrm>
          <a:prstGeom prst="rect">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62553" name="Text Box 89"/>
          <p:cNvSpPr txBox="1">
            <a:spLocks noChangeArrowheads="1"/>
          </p:cNvSpPr>
          <p:nvPr/>
        </p:nvSpPr>
        <p:spPr bwMode="auto">
          <a:xfrm>
            <a:off x="3187700" y="4017963"/>
            <a:ext cx="381000" cy="304800"/>
          </a:xfrm>
          <a:prstGeom prst="rect">
            <a:avLst/>
          </a:prstGeom>
          <a:noFill/>
          <a:ln w="9525">
            <a:noFill/>
            <a:miter lim="800000"/>
            <a:headEnd/>
            <a:tailEnd/>
          </a:ln>
        </p:spPr>
        <p:txBody>
          <a:bodyPr>
            <a:spAutoFit/>
          </a:bodyPr>
          <a:lstStyle/>
          <a:p>
            <a:r>
              <a:rPr lang="en-US" sz="1400"/>
              <a:t>d’</a:t>
            </a:r>
            <a:endParaRPr lang="en-US"/>
          </a:p>
        </p:txBody>
      </p:sp>
      <p:sp>
        <p:nvSpPr>
          <p:cNvPr id="62554" name="Line 90"/>
          <p:cNvSpPr>
            <a:spLocks noChangeShapeType="1"/>
          </p:cNvSpPr>
          <p:nvPr/>
        </p:nvSpPr>
        <p:spPr bwMode="auto">
          <a:xfrm rot="2700000" flipH="1">
            <a:off x="663575" y="2854325"/>
            <a:ext cx="301625" cy="304800"/>
          </a:xfrm>
          <a:prstGeom prst="line">
            <a:avLst/>
          </a:prstGeom>
          <a:noFill/>
          <a:ln w="9525">
            <a:solidFill>
              <a:schemeClr val="bg2"/>
            </a:solidFill>
            <a:round/>
            <a:headEnd/>
            <a:tailEnd/>
          </a:ln>
        </p:spPr>
        <p:txBody>
          <a:bodyPr/>
          <a:lstStyle/>
          <a:p>
            <a:endParaRPr lang="en-IN"/>
          </a:p>
        </p:txBody>
      </p:sp>
      <p:sp>
        <p:nvSpPr>
          <p:cNvPr id="62556" name="Line 92"/>
          <p:cNvSpPr>
            <a:spLocks noChangeShapeType="1"/>
          </p:cNvSpPr>
          <p:nvPr/>
        </p:nvSpPr>
        <p:spPr bwMode="auto">
          <a:xfrm rot="8100000" flipH="1">
            <a:off x="882650" y="2630488"/>
            <a:ext cx="301625" cy="304800"/>
          </a:xfrm>
          <a:prstGeom prst="line">
            <a:avLst/>
          </a:prstGeom>
          <a:noFill/>
          <a:ln w="9525">
            <a:solidFill>
              <a:schemeClr val="bg2"/>
            </a:solidFill>
            <a:round/>
            <a:headEnd/>
            <a:tailEnd/>
          </a:ln>
        </p:spPr>
        <p:txBody>
          <a:bodyPr/>
          <a:lstStyle/>
          <a:p>
            <a:endParaRPr lang="en-IN"/>
          </a:p>
        </p:txBody>
      </p:sp>
      <p:sp>
        <p:nvSpPr>
          <p:cNvPr id="62557" name="Line 93"/>
          <p:cNvSpPr>
            <a:spLocks noChangeShapeType="1"/>
          </p:cNvSpPr>
          <p:nvPr/>
        </p:nvSpPr>
        <p:spPr bwMode="auto">
          <a:xfrm rot="8100000" flipH="1">
            <a:off x="3036887" y="2624138"/>
            <a:ext cx="301625" cy="304800"/>
          </a:xfrm>
          <a:prstGeom prst="line">
            <a:avLst/>
          </a:prstGeom>
          <a:noFill/>
          <a:ln w="9525">
            <a:solidFill>
              <a:schemeClr val="bg2"/>
            </a:solidFill>
            <a:round/>
            <a:headEnd/>
            <a:tailEnd/>
          </a:ln>
        </p:spPr>
        <p:txBody>
          <a:bodyPr/>
          <a:lstStyle/>
          <a:p>
            <a:endParaRPr lang="en-IN"/>
          </a:p>
        </p:txBody>
      </p:sp>
      <p:sp>
        <p:nvSpPr>
          <p:cNvPr id="62558" name="Line 94"/>
          <p:cNvSpPr>
            <a:spLocks noChangeShapeType="1"/>
          </p:cNvSpPr>
          <p:nvPr/>
        </p:nvSpPr>
        <p:spPr bwMode="auto">
          <a:xfrm>
            <a:off x="1030288" y="2635250"/>
            <a:ext cx="2157412" cy="0"/>
          </a:xfrm>
          <a:prstGeom prst="line">
            <a:avLst/>
          </a:prstGeom>
          <a:noFill/>
          <a:ln w="9525">
            <a:solidFill>
              <a:schemeClr val="tx1"/>
            </a:solidFill>
            <a:round/>
            <a:headEnd type="triangle" w="med" len="med"/>
            <a:tailEnd type="triangle" w="med" len="med"/>
          </a:ln>
        </p:spPr>
        <p:txBody>
          <a:bodyPr/>
          <a:lstStyle/>
          <a:p>
            <a:endParaRPr lang="en-IN"/>
          </a:p>
        </p:txBody>
      </p:sp>
      <p:sp>
        <p:nvSpPr>
          <p:cNvPr id="62559" name="Text Box 95"/>
          <p:cNvSpPr txBox="1">
            <a:spLocks noChangeArrowheads="1"/>
          </p:cNvSpPr>
          <p:nvPr/>
        </p:nvSpPr>
        <p:spPr bwMode="auto">
          <a:xfrm>
            <a:off x="1922463" y="2327275"/>
            <a:ext cx="503237" cy="336550"/>
          </a:xfrm>
          <a:prstGeom prst="rect">
            <a:avLst/>
          </a:prstGeom>
          <a:noFill/>
          <a:ln w="9525">
            <a:noFill/>
            <a:miter lim="800000"/>
            <a:headEnd/>
            <a:tailEnd/>
          </a:ln>
        </p:spPr>
        <p:txBody>
          <a:bodyPr>
            <a:spAutoFit/>
          </a:bodyPr>
          <a:lstStyle/>
          <a:p>
            <a:pPr>
              <a:spcBef>
                <a:spcPct val="50000"/>
              </a:spcBef>
            </a:pPr>
            <a:r>
              <a:rPr lang="en-US" sz="1600"/>
              <a:t>60</a:t>
            </a:r>
          </a:p>
        </p:txBody>
      </p:sp>
      <p:sp>
        <p:nvSpPr>
          <p:cNvPr id="62561" name="Line 97"/>
          <p:cNvSpPr>
            <a:spLocks noChangeShapeType="1"/>
          </p:cNvSpPr>
          <p:nvPr/>
        </p:nvSpPr>
        <p:spPr bwMode="auto">
          <a:xfrm>
            <a:off x="1030288" y="4084638"/>
            <a:ext cx="0" cy="268287"/>
          </a:xfrm>
          <a:prstGeom prst="line">
            <a:avLst/>
          </a:prstGeom>
          <a:noFill/>
          <a:ln w="9525">
            <a:solidFill>
              <a:schemeClr val="bg2"/>
            </a:solidFill>
            <a:round/>
            <a:headEnd/>
            <a:tailEnd/>
          </a:ln>
        </p:spPr>
        <p:txBody>
          <a:bodyPr/>
          <a:lstStyle/>
          <a:p>
            <a:endParaRPr lang="en-IN"/>
          </a:p>
        </p:txBody>
      </p:sp>
      <p:sp>
        <p:nvSpPr>
          <p:cNvPr id="62562" name="Line 98"/>
          <p:cNvSpPr>
            <a:spLocks noChangeShapeType="1"/>
          </p:cNvSpPr>
          <p:nvPr/>
        </p:nvSpPr>
        <p:spPr bwMode="auto">
          <a:xfrm>
            <a:off x="3187700" y="4084638"/>
            <a:ext cx="0" cy="268287"/>
          </a:xfrm>
          <a:prstGeom prst="line">
            <a:avLst/>
          </a:prstGeom>
          <a:noFill/>
          <a:ln w="9525">
            <a:solidFill>
              <a:schemeClr val="bg2"/>
            </a:solidFill>
            <a:round/>
            <a:headEnd/>
            <a:tailEnd/>
          </a:ln>
        </p:spPr>
        <p:txBody>
          <a:bodyPr/>
          <a:lstStyle/>
          <a:p>
            <a:endParaRPr lang="en-IN"/>
          </a:p>
        </p:txBody>
      </p:sp>
      <p:sp>
        <p:nvSpPr>
          <p:cNvPr id="62563" name="Line 99"/>
          <p:cNvSpPr>
            <a:spLocks noChangeShapeType="1"/>
          </p:cNvSpPr>
          <p:nvPr/>
        </p:nvSpPr>
        <p:spPr bwMode="auto">
          <a:xfrm>
            <a:off x="1030288" y="4352925"/>
            <a:ext cx="2157412" cy="0"/>
          </a:xfrm>
          <a:prstGeom prst="line">
            <a:avLst/>
          </a:prstGeom>
          <a:noFill/>
          <a:ln w="22225">
            <a:solidFill>
              <a:schemeClr val="tx1"/>
            </a:solidFill>
            <a:round/>
            <a:headEnd/>
            <a:tailEnd/>
          </a:ln>
        </p:spPr>
        <p:txBody>
          <a:bodyPr/>
          <a:lstStyle/>
          <a:p>
            <a:endParaRPr lang="en-IN"/>
          </a:p>
        </p:txBody>
      </p:sp>
      <p:sp>
        <p:nvSpPr>
          <p:cNvPr id="62564" name="Text Box 100"/>
          <p:cNvSpPr txBox="1">
            <a:spLocks noChangeArrowheads="1"/>
          </p:cNvSpPr>
          <p:nvPr/>
        </p:nvSpPr>
        <p:spPr bwMode="auto">
          <a:xfrm>
            <a:off x="3000375" y="4376738"/>
            <a:ext cx="339725" cy="517525"/>
          </a:xfrm>
          <a:prstGeom prst="rect">
            <a:avLst/>
          </a:prstGeom>
          <a:noFill/>
          <a:ln w="9525">
            <a:noFill/>
            <a:miter lim="800000"/>
            <a:headEnd/>
            <a:tailEnd/>
          </a:ln>
        </p:spPr>
        <p:txBody>
          <a:bodyPr>
            <a:spAutoFit/>
          </a:bodyPr>
          <a:lstStyle/>
          <a:p>
            <a:pPr>
              <a:spcBef>
                <a:spcPct val="50000"/>
              </a:spcBef>
            </a:pPr>
            <a:r>
              <a:rPr lang="en-US" sz="1400"/>
              <a:t>c d</a:t>
            </a:r>
          </a:p>
        </p:txBody>
      </p:sp>
      <p:sp>
        <p:nvSpPr>
          <p:cNvPr id="62565" name="Oval 101"/>
          <p:cNvSpPr>
            <a:spLocks noChangeArrowheads="1"/>
          </p:cNvSpPr>
          <p:nvPr/>
        </p:nvSpPr>
        <p:spPr bwMode="auto">
          <a:xfrm>
            <a:off x="996950" y="4322763"/>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2566" name="Oval 102"/>
          <p:cNvSpPr>
            <a:spLocks noChangeArrowheads="1"/>
          </p:cNvSpPr>
          <p:nvPr/>
        </p:nvSpPr>
        <p:spPr bwMode="auto">
          <a:xfrm>
            <a:off x="3167063" y="43307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2567" name="Rectangle 103"/>
          <p:cNvSpPr>
            <a:spLocks noChangeArrowheads="1"/>
          </p:cNvSpPr>
          <p:nvPr/>
        </p:nvSpPr>
        <p:spPr bwMode="auto">
          <a:xfrm>
            <a:off x="4237038" y="3006725"/>
            <a:ext cx="1077912" cy="1077913"/>
          </a:xfrm>
          <a:prstGeom prst="rect">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62568" name="Line 104"/>
          <p:cNvSpPr>
            <a:spLocks noChangeShapeType="1"/>
          </p:cNvSpPr>
          <p:nvPr/>
        </p:nvSpPr>
        <p:spPr bwMode="auto">
          <a:xfrm>
            <a:off x="3190875" y="3006725"/>
            <a:ext cx="1111250" cy="0"/>
          </a:xfrm>
          <a:prstGeom prst="line">
            <a:avLst/>
          </a:prstGeom>
          <a:noFill/>
          <a:ln w="9525">
            <a:solidFill>
              <a:schemeClr val="bg2"/>
            </a:solidFill>
            <a:round/>
            <a:headEnd/>
            <a:tailEnd/>
          </a:ln>
        </p:spPr>
        <p:txBody>
          <a:bodyPr/>
          <a:lstStyle/>
          <a:p>
            <a:endParaRPr lang="en-IN"/>
          </a:p>
        </p:txBody>
      </p:sp>
      <p:sp>
        <p:nvSpPr>
          <p:cNvPr id="62569" name="Line 105"/>
          <p:cNvSpPr>
            <a:spLocks noChangeShapeType="1"/>
          </p:cNvSpPr>
          <p:nvPr/>
        </p:nvSpPr>
        <p:spPr bwMode="auto">
          <a:xfrm>
            <a:off x="3187700" y="4084638"/>
            <a:ext cx="1111250" cy="0"/>
          </a:xfrm>
          <a:prstGeom prst="line">
            <a:avLst/>
          </a:prstGeom>
          <a:noFill/>
          <a:ln w="9525">
            <a:solidFill>
              <a:schemeClr val="bg2"/>
            </a:solidFill>
            <a:round/>
            <a:headEnd/>
            <a:tailEnd/>
          </a:ln>
        </p:spPr>
        <p:txBody>
          <a:bodyPr/>
          <a:lstStyle/>
          <a:p>
            <a:endParaRPr lang="en-IN"/>
          </a:p>
        </p:txBody>
      </p:sp>
      <p:sp>
        <p:nvSpPr>
          <p:cNvPr id="62570" name="Line 106"/>
          <p:cNvSpPr>
            <a:spLocks noChangeShapeType="1"/>
          </p:cNvSpPr>
          <p:nvPr/>
        </p:nvSpPr>
        <p:spPr bwMode="auto">
          <a:xfrm>
            <a:off x="4237038" y="4079875"/>
            <a:ext cx="0" cy="268288"/>
          </a:xfrm>
          <a:prstGeom prst="line">
            <a:avLst/>
          </a:prstGeom>
          <a:noFill/>
          <a:ln w="9525">
            <a:solidFill>
              <a:schemeClr val="bg2"/>
            </a:solidFill>
            <a:round/>
            <a:headEnd/>
            <a:tailEnd/>
          </a:ln>
        </p:spPr>
        <p:txBody>
          <a:bodyPr/>
          <a:lstStyle/>
          <a:p>
            <a:endParaRPr lang="en-IN"/>
          </a:p>
        </p:txBody>
      </p:sp>
      <p:sp>
        <p:nvSpPr>
          <p:cNvPr id="62571" name="Line 107"/>
          <p:cNvSpPr>
            <a:spLocks noChangeShapeType="1"/>
          </p:cNvSpPr>
          <p:nvPr/>
        </p:nvSpPr>
        <p:spPr bwMode="auto">
          <a:xfrm>
            <a:off x="5314950" y="4079875"/>
            <a:ext cx="0" cy="2452688"/>
          </a:xfrm>
          <a:prstGeom prst="line">
            <a:avLst/>
          </a:prstGeom>
          <a:noFill/>
          <a:ln w="9525">
            <a:solidFill>
              <a:schemeClr val="bg2"/>
            </a:solidFill>
            <a:round/>
            <a:headEnd/>
            <a:tailEnd/>
          </a:ln>
        </p:spPr>
        <p:txBody>
          <a:bodyPr/>
          <a:lstStyle/>
          <a:p>
            <a:endParaRPr lang="en-IN"/>
          </a:p>
        </p:txBody>
      </p:sp>
      <p:sp>
        <p:nvSpPr>
          <p:cNvPr id="62572" name="Arc 108"/>
          <p:cNvSpPr>
            <a:spLocks/>
          </p:cNvSpPr>
          <p:nvPr/>
        </p:nvSpPr>
        <p:spPr bwMode="auto">
          <a:xfrm rot="5400000">
            <a:off x="3899694" y="4685507"/>
            <a:ext cx="1971675" cy="1296987"/>
          </a:xfrm>
          <a:custGeom>
            <a:avLst/>
            <a:gdLst>
              <a:gd name="T0" fmla="*/ 172208582 w 19738"/>
              <a:gd name="T1" fmla="*/ 0 h 12989"/>
              <a:gd name="T2" fmla="*/ 196955201 w 19738"/>
              <a:gd name="T3" fmla="*/ 42045884 h 12989"/>
              <a:gd name="T4" fmla="*/ 0 w 19738"/>
              <a:gd name="T5" fmla="*/ 129507693 h 12989"/>
              <a:gd name="T6" fmla="*/ 0 60000 65536"/>
              <a:gd name="T7" fmla="*/ 0 60000 65536"/>
              <a:gd name="T8" fmla="*/ 0 60000 65536"/>
              <a:gd name="T9" fmla="*/ 0 w 19738"/>
              <a:gd name="T10" fmla="*/ 0 h 12989"/>
              <a:gd name="T11" fmla="*/ 19738 w 19738"/>
              <a:gd name="T12" fmla="*/ 12989 h 12989"/>
            </a:gdLst>
            <a:ahLst/>
            <a:cxnLst>
              <a:cxn ang="T6">
                <a:pos x="T0" y="T1"/>
              </a:cxn>
              <a:cxn ang="T7">
                <a:pos x="T2" y="T3"/>
              </a:cxn>
              <a:cxn ang="T8">
                <a:pos x="T4" y="T5"/>
              </a:cxn>
            </a:cxnLst>
            <a:rect l="T9" t="T10" r="T11" b="T12"/>
            <a:pathLst>
              <a:path w="19738" h="12989" fill="none" extrusionOk="0">
                <a:moveTo>
                  <a:pt x="17258" y="-1"/>
                </a:moveTo>
                <a:cubicBezTo>
                  <a:pt x="18241" y="1307"/>
                  <a:pt x="19074" y="2721"/>
                  <a:pt x="19738" y="4216"/>
                </a:cubicBezTo>
              </a:path>
              <a:path w="19738" h="12989" stroke="0" extrusionOk="0">
                <a:moveTo>
                  <a:pt x="17258" y="-1"/>
                </a:moveTo>
                <a:cubicBezTo>
                  <a:pt x="18241" y="1307"/>
                  <a:pt x="19074" y="2721"/>
                  <a:pt x="19738" y="4216"/>
                </a:cubicBezTo>
                <a:lnTo>
                  <a:pt x="0" y="12989"/>
                </a:lnTo>
                <a:close/>
              </a:path>
            </a:pathLst>
          </a:custGeom>
          <a:noFill/>
          <a:ln w="9525">
            <a:solidFill>
              <a:srgbClr val="FF0000"/>
            </a:solidFill>
            <a:round/>
            <a:headEnd/>
            <a:tailEnd/>
          </a:ln>
        </p:spPr>
        <p:txBody>
          <a:bodyPr wrap="none" anchor="ctr"/>
          <a:lstStyle/>
          <a:p>
            <a:endParaRPr lang="en-IN"/>
          </a:p>
        </p:txBody>
      </p:sp>
      <p:sp>
        <p:nvSpPr>
          <p:cNvPr id="62573" name="Line 109"/>
          <p:cNvSpPr>
            <a:spLocks noChangeShapeType="1"/>
          </p:cNvSpPr>
          <p:nvPr/>
        </p:nvSpPr>
        <p:spPr bwMode="auto">
          <a:xfrm rot="3600000">
            <a:off x="3699669" y="5283994"/>
            <a:ext cx="2157412" cy="0"/>
          </a:xfrm>
          <a:prstGeom prst="line">
            <a:avLst/>
          </a:prstGeom>
          <a:noFill/>
          <a:ln w="22225">
            <a:solidFill>
              <a:schemeClr val="tx1"/>
            </a:solidFill>
            <a:round/>
            <a:headEnd/>
            <a:tailEnd/>
          </a:ln>
        </p:spPr>
        <p:txBody>
          <a:bodyPr/>
          <a:lstStyle/>
          <a:p>
            <a:endParaRPr lang="en-IN"/>
          </a:p>
        </p:txBody>
      </p:sp>
      <p:sp>
        <p:nvSpPr>
          <p:cNvPr id="62574" name="Text Box 110"/>
          <p:cNvSpPr txBox="1">
            <a:spLocks noChangeArrowheads="1"/>
          </p:cNvSpPr>
          <p:nvPr/>
        </p:nvSpPr>
        <p:spPr bwMode="auto">
          <a:xfrm>
            <a:off x="4067175" y="4467225"/>
            <a:ext cx="339725" cy="517525"/>
          </a:xfrm>
          <a:prstGeom prst="rect">
            <a:avLst/>
          </a:prstGeom>
          <a:noFill/>
          <a:ln w="9525">
            <a:noFill/>
            <a:miter lim="800000"/>
            <a:headEnd/>
            <a:tailEnd/>
          </a:ln>
        </p:spPr>
        <p:txBody>
          <a:bodyPr>
            <a:spAutoFit/>
          </a:bodyPr>
          <a:lstStyle/>
          <a:p>
            <a:pPr>
              <a:spcBef>
                <a:spcPct val="50000"/>
              </a:spcBef>
            </a:pPr>
            <a:r>
              <a:rPr lang="en-US" sz="1400"/>
              <a:t>a b</a:t>
            </a:r>
          </a:p>
        </p:txBody>
      </p:sp>
      <p:sp>
        <p:nvSpPr>
          <p:cNvPr id="62575" name="Text Box 111"/>
          <p:cNvSpPr txBox="1">
            <a:spLocks noChangeArrowheads="1"/>
          </p:cNvSpPr>
          <p:nvPr/>
        </p:nvSpPr>
        <p:spPr bwMode="auto">
          <a:xfrm>
            <a:off x="5183188" y="6142038"/>
            <a:ext cx="339725" cy="517525"/>
          </a:xfrm>
          <a:prstGeom prst="rect">
            <a:avLst/>
          </a:prstGeom>
          <a:noFill/>
          <a:ln w="9525">
            <a:noFill/>
            <a:miter lim="800000"/>
            <a:headEnd/>
            <a:tailEnd/>
          </a:ln>
        </p:spPr>
        <p:txBody>
          <a:bodyPr>
            <a:spAutoFit/>
          </a:bodyPr>
          <a:lstStyle/>
          <a:p>
            <a:pPr>
              <a:spcBef>
                <a:spcPct val="50000"/>
              </a:spcBef>
            </a:pPr>
            <a:r>
              <a:rPr lang="en-US" sz="1400"/>
              <a:t>c d</a:t>
            </a:r>
          </a:p>
        </p:txBody>
      </p:sp>
      <p:sp>
        <p:nvSpPr>
          <p:cNvPr id="62576" name="Text Box 112"/>
          <p:cNvSpPr txBox="1">
            <a:spLocks noChangeArrowheads="1"/>
          </p:cNvSpPr>
          <p:nvPr/>
        </p:nvSpPr>
        <p:spPr bwMode="auto">
          <a:xfrm>
            <a:off x="3919538" y="4027488"/>
            <a:ext cx="525462" cy="304800"/>
          </a:xfrm>
          <a:prstGeom prst="rect">
            <a:avLst/>
          </a:prstGeom>
          <a:noFill/>
          <a:ln w="9525">
            <a:noFill/>
            <a:miter lim="800000"/>
            <a:headEnd/>
            <a:tailEnd/>
          </a:ln>
        </p:spPr>
        <p:txBody>
          <a:bodyPr>
            <a:spAutoFit/>
          </a:bodyPr>
          <a:lstStyle/>
          <a:p>
            <a:r>
              <a:rPr lang="en-US" sz="1400"/>
              <a:t>a</a:t>
            </a:r>
            <a:r>
              <a:rPr lang="en-US" sz="1400" baseline="-25000"/>
              <a:t>1</a:t>
            </a:r>
            <a:r>
              <a:rPr lang="en-US" sz="1400"/>
              <a:t>’</a:t>
            </a:r>
            <a:endParaRPr lang="en-US"/>
          </a:p>
        </p:txBody>
      </p:sp>
      <p:sp>
        <p:nvSpPr>
          <p:cNvPr id="62577" name="Text Box 113"/>
          <p:cNvSpPr txBox="1">
            <a:spLocks noChangeArrowheads="1"/>
          </p:cNvSpPr>
          <p:nvPr/>
        </p:nvSpPr>
        <p:spPr bwMode="auto">
          <a:xfrm>
            <a:off x="3973513" y="2701925"/>
            <a:ext cx="525462" cy="304800"/>
          </a:xfrm>
          <a:prstGeom prst="rect">
            <a:avLst/>
          </a:prstGeom>
          <a:noFill/>
          <a:ln w="9525">
            <a:noFill/>
            <a:miter lim="800000"/>
            <a:headEnd/>
            <a:tailEnd/>
          </a:ln>
        </p:spPr>
        <p:txBody>
          <a:bodyPr>
            <a:spAutoFit/>
          </a:bodyPr>
          <a:lstStyle/>
          <a:p>
            <a:r>
              <a:rPr lang="en-US" sz="1400"/>
              <a:t>b</a:t>
            </a:r>
            <a:r>
              <a:rPr lang="en-US" sz="1400" baseline="-25000"/>
              <a:t>1</a:t>
            </a:r>
            <a:r>
              <a:rPr lang="en-US" sz="1400"/>
              <a:t>’</a:t>
            </a:r>
            <a:endParaRPr lang="en-US"/>
          </a:p>
        </p:txBody>
      </p:sp>
      <p:sp>
        <p:nvSpPr>
          <p:cNvPr id="62578" name="Text Box 114"/>
          <p:cNvSpPr txBox="1">
            <a:spLocks noChangeArrowheads="1"/>
          </p:cNvSpPr>
          <p:nvPr/>
        </p:nvSpPr>
        <p:spPr bwMode="auto">
          <a:xfrm>
            <a:off x="5259388" y="2701925"/>
            <a:ext cx="525462" cy="304800"/>
          </a:xfrm>
          <a:prstGeom prst="rect">
            <a:avLst/>
          </a:prstGeom>
          <a:noFill/>
          <a:ln w="9525">
            <a:noFill/>
            <a:miter lim="800000"/>
            <a:headEnd/>
            <a:tailEnd/>
          </a:ln>
        </p:spPr>
        <p:txBody>
          <a:bodyPr>
            <a:spAutoFit/>
          </a:bodyPr>
          <a:lstStyle/>
          <a:p>
            <a:r>
              <a:rPr lang="en-US" sz="1400"/>
              <a:t>c</a:t>
            </a:r>
            <a:r>
              <a:rPr lang="en-US" sz="1400" baseline="-25000"/>
              <a:t>1</a:t>
            </a:r>
            <a:r>
              <a:rPr lang="en-US" sz="1400"/>
              <a:t>’</a:t>
            </a:r>
            <a:endParaRPr lang="en-US"/>
          </a:p>
        </p:txBody>
      </p:sp>
      <p:sp>
        <p:nvSpPr>
          <p:cNvPr id="62579" name="Text Box 115"/>
          <p:cNvSpPr txBox="1">
            <a:spLocks noChangeArrowheads="1"/>
          </p:cNvSpPr>
          <p:nvPr/>
        </p:nvSpPr>
        <p:spPr bwMode="auto">
          <a:xfrm>
            <a:off x="5270500" y="4017963"/>
            <a:ext cx="525463" cy="304800"/>
          </a:xfrm>
          <a:prstGeom prst="rect">
            <a:avLst/>
          </a:prstGeom>
          <a:noFill/>
          <a:ln w="9525">
            <a:noFill/>
            <a:miter lim="800000"/>
            <a:headEnd/>
            <a:tailEnd/>
          </a:ln>
        </p:spPr>
        <p:txBody>
          <a:bodyPr>
            <a:spAutoFit/>
          </a:bodyPr>
          <a:lstStyle/>
          <a:p>
            <a:r>
              <a:rPr lang="en-US" sz="1400"/>
              <a:t>d</a:t>
            </a:r>
            <a:r>
              <a:rPr lang="en-US" sz="1400" baseline="-25000"/>
              <a:t>1</a:t>
            </a:r>
            <a:r>
              <a:rPr lang="en-US" sz="1400"/>
              <a:t>’</a:t>
            </a:r>
            <a:endParaRPr lang="en-US"/>
          </a:p>
        </p:txBody>
      </p:sp>
      <p:sp>
        <p:nvSpPr>
          <p:cNvPr id="62580" name="Line 116"/>
          <p:cNvSpPr>
            <a:spLocks noChangeShapeType="1"/>
          </p:cNvSpPr>
          <p:nvPr/>
        </p:nvSpPr>
        <p:spPr bwMode="auto">
          <a:xfrm rot="1800000" flipH="1">
            <a:off x="5792788" y="3867150"/>
            <a:ext cx="1925637" cy="0"/>
          </a:xfrm>
          <a:prstGeom prst="line">
            <a:avLst/>
          </a:prstGeom>
          <a:noFill/>
          <a:ln w="9525">
            <a:solidFill>
              <a:schemeClr val="bg2"/>
            </a:solidFill>
            <a:round/>
            <a:headEnd/>
            <a:tailEnd/>
          </a:ln>
        </p:spPr>
        <p:txBody>
          <a:bodyPr/>
          <a:lstStyle/>
          <a:p>
            <a:endParaRPr lang="en-IN"/>
          </a:p>
        </p:txBody>
      </p:sp>
      <p:sp>
        <p:nvSpPr>
          <p:cNvPr id="62588" name="Arc 124"/>
          <p:cNvSpPr>
            <a:spLocks/>
          </p:cNvSpPr>
          <p:nvPr/>
        </p:nvSpPr>
        <p:spPr bwMode="auto">
          <a:xfrm rot="-6734941">
            <a:off x="7209632" y="4188619"/>
            <a:ext cx="139700" cy="147637"/>
          </a:xfrm>
          <a:custGeom>
            <a:avLst/>
            <a:gdLst>
              <a:gd name="T0" fmla="*/ 0 w 21497"/>
              <a:gd name="T1" fmla="*/ 0 h 21600"/>
              <a:gd name="T2" fmla="*/ 907852 w 21497"/>
              <a:gd name="T3" fmla="*/ 910626 h 21600"/>
              <a:gd name="T4" fmla="*/ 0 w 21497"/>
              <a:gd name="T5" fmla="*/ 1009106 h 21600"/>
              <a:gd name="T6" fmla="*/ 0 60000 65536"/>
              <a:gd name="T7" fmla="*/ 0 60000 65536"/>
              <a:gd name="T8" fmla="*/ 0 60000 65536"/>
              <a:gd name="T9" fmla="*/ 0 w 21497"/>
              <a:gd name="T10" fmla="*/ 0 h 21600"/>
              <a:gd name="T11" fmla="*/ 21497 w 21497"/>
              <a:gd name="T12" fmla="*/ 21600 h 21600"/>
            </a:gdLst>
            <a:ahLst/>
            <a:cxnLst>
              <a:cxn ang="T6">
                <a:pos x="T0" y="T1"/>
              </a:cxn>
              <a:cxn ang="T7">
                <a:pos x="T2" y="T3"/>
              </a:cxn>
              <a:cxn ang="T8">
                <a:pos x="T4" y="T5"/>
              </a:cxn>
            </a:cxnLst>
            <a:rect l="T9" t="T10" r="T11" b="T12"/>
            <a:pathLst>
              <a:path w="21497" h="21600" fill="none" extrusionOk="0">
                <a:moveTo>
                  <a:pt x="-1" y="0"/>
                </a:moveTo>
                <a:cubicBezTo>
                  <a:pt x="11112" y="0"/>
                  <a:pt x="20412" y="8432"/>
                  <a:pt x="21496" y="19492"/>
                </a:cubicBezTo>
              </a:path>
              <a:path w="21497" h="21600" stroke="0" extrusionOk="0">
                <a:moveTo>
                  <a:pt x="-1" y="0"/>
                </a:moveTo>
                <a:cubicBezTo>
                  <a:pt x="11112" y="0"/>
                  <a:pt x="20412" y="8432"/>
                  <a:pt x="21496" y="19492"/>
                </a:cubicBezTo>
                <a:lnTo>
                  <a:pt x="0" y="21600"/>
                </a:lnTo>
                <a:close/>
              </a:path>
            </a:pathLst>
          </a:custGeom>
          <a:noFill/>
          <a:ln w="9525">
            <a:solidFill>
              <a:schemeClr val="tx1"/>
            </a:solidFill>
            <a:round/>
            <a:headEnd/>
            <a:tailEnd/>
          </a:ln>
        </p:spPr>
        <p:txBody>
          <a:bodyPr wrap="none" anchor="ctr"/>
          <a:lstStyle/>
          <a:p>
            <a:endParaRPr lang="en-IN"/>
          </a:p>
        </p:txBody>
      </p:sp>
      <p:sp>
        <p:nvSpPr>
          <p:cNvPr id="62589" name="Text Box 125"/>
          <p:cNvSpPr txBox="1">
            <a:spLocks noChangeArrowheads="1"/>
          </p:cNvSpPr>
          <p:nvPr/>
        </p:nvSpPr>
        <p:spPr bwMode="auto">
          <a:xfrm>
            <a:off x="6854825" y="4064000"/>
            <a:ext cx="498475" cy="304800"/>
          </a:xfrm>
          <a:prstGeom prst="rect">
            <a:avLst/>
          </a:prstGeom>
          <a:noFill/>
          <a:ln w="9525">
            <a:noFill/>
            <a:miter lim="800000"/>
            <a:headEnd/>
            <a:tailEnd/>
          </a:ln>
        </p:spPr>
        <p:txBody>
          <a:bodyPr>
            <a:spAutoFit/>
          </a:bodyPr>
          <a:lstStyle/>
          <a:p>
            <a:pPr>
              <a:spcBef>
                <a:spcPct val="50000"/>
              </a:spcBef>
            </a:pPr>
            <a:r>
              <a:rPr lang="en-US" sz="1400"/>
              <a:t>30</a:t>
            </a:r>
            <a:r>
              <a:rPr lang="en-US" sz="1400">
                <a:cs typeface="Arial" charset="0"/>
              </a:rPr>
              <a:t>º</a:t>
            </a:r>
          </a:p>
        </p:txBody>
      </p:sp>
      <p:grpSp>
        <p:nvGrpSpPr>
          <p:cNvPr id="2" name="Group 134"/>
          <p:cNvGrpSpPr>
            <a:grpSpLocks/>
          </p:cNvGrpSpPr>
          <p:nvPr/>
        </p:nvGrpSpPr>
        <p:grpSpPr bwMode="auto">
          <a:xfrm rot="-3563862">
            <a:off x="5890419" y="2201069"/>
            <a:ext cx="1655763" cy="1851025"/>
            <a:chOff x="3901" y="1219"/>
            <a:chExt cx="1043" cy="1166"/>
          </a:xfrm>
        </p:grpSpPr>
        <p:sp>
          <p:nvSpPr>
            <p:cNvPr id="19521" name="Rectangle 127"/>
            <p:cNvSpPr>
              <a:spLocks noChangeArrowheads="1"/>
            </p:cNvSpPr>
            <p:nvPr/>
          </p:nvSpPr>
          <p:spPr bwMode="auto">
            <a:xfrm>
              <a:off x="4031" y="1481"/>
              <a:ext cx="679" cy="679"/>
            </a:xfrm>
            <a:prstGeom prst="rect">
              <a:avLst/>
            </a:prstGeom>
            <a:solidFill>
              <a:schemeClr val="accent1">
                <a:alpha val="0"/>
              </a:schemeClr>
            </a:solidFill>
            <a:ln w="22225">
              <a:solidFill>
                <a:schemeClr val="tx1"/>
              </a:solidFill>
              <a:miter lim="800000"/>
              <a:headEnd/>
              <a:tailEnd/>
            </a:ln>
          </p:spPr>
          <p:txBody>
            <a:bodyPr wrap="none" anchor="ctr"/>
            <a:lstStyle/>
            <a:p>
              <a:endParaRPr lang="en-IN"/>
            </a:p>
          </p:txBody>
        </p:sp>
        <p:sp>
          <p:nvSpPr>
            <p:cNvPr id="19522" name="Line 128"/>
            <p:cNvSpPr>
              <a:spLocks noChangeShapeType="1"/>
            </p:cNvSpPr>
            <p:nvPr/>
          </p:nvSpPr>
          <p:spPr bwMode="auto">
            <a:xfrm>
              <a:off x="4031" y="2157"/>
              <a:ext cx="0" cy="169"/>
            </a:xfrm>
            <a:prstGeom prst="line">
              <a:avLst/>
            </a:prstGeom>
            <a:noFill/>
            <a:ln w="9525">
              <a:solidFill>
                <a:schemeClr val="bg2"/>
              </a:solidFill>
              <a:round/>
              <a:headEnd/>
              <a:tailEnd/>
            </a:ln>
          </p:spPr>
          <p:txBody>
            <a:bodyPr/>
            <a:lstStyle/>
            <a:p>
              <a:endParaRPr lang="en-IN"/>
            </a:p>
          </p:txBody>
        </p:sp>
        <p:sp>
          <p:nvSpPr>
            <p:cNvPr id="19523" name="Text Box 129"/>
            <p:cNvSpPr txBox="1">
              <a:spLocks noChangeArrowheads="1"/>
            </p:cNvSpPr>
            <p:nvPr/>
          </p:nvSpPr>
          <p:spPr bwMode="auto">
            <a:xfrm rot="3600000">
              <a:off x="3831" y="2124"/>
              <a:ext cx="331" cy="192"/>
            </a:xfrm>
            <a:prstGeom prst="rect">
              <a:avLst/>
            </a:prstGeom>
            <a:noFill/>
            <a:ln w="9525">
              <a:noFill/>
              <a:miter lim="800000"/>
              <a:headEnd/>
              <a:tailEnd/>
            </a:ln>
          </p:spPr>
          <p:txBody>
            <a:bodyPr>
              <a:spAutoFit/>
            </a:bodyPr>
            <a:lstStyle/>
            <a:p>
              <a:r>
                <a:rPr lang="en-US" sz="1400"/>
                <a:t>a</a:t>
              </a:r>
              <a:r>
                <a:rPr lang="en-US" sz="1400" baseline="-25000"/>
                <a:t>1</a:t>
              </a:r>
              <a:r>
                <a:rPr lang="en-US" sz="1400"/>
                <a:t>’</a:t>
              </a:r>
              <a:endParaRPr lang="en-US"/>
            </a:p>
          </p:txBody>
        </p:sp>
        <p:sp>
          <p:nvSpPr>
            <p:cNvPr id="19524" name="Text Box 130"/>
            <p:cNvSpPr txBox="1">
              <a:spLocks noChangeArrowheads="1"/>
            </p:cNvSpPr>
            <p:nvPr/>
          </p:nvSpPr>
          <p:spPr bwMode="auto">
            <a:xfrm rot="3600000">
              <a:off x="3865" y="1289"/>
              <a:ext cx="331" cy="192"/>
            </a:xfrm>
            <a:prstGeom prst="rect">
              <a:avLst/>
            </a:prstGeom>
            <a:noFill/>
            <a:ln w="9525">
              <a:noFill/>
              <a:miter lim="800000"/>
              <a:headEnd/>
              <a:tailEnd/>
            </a:ln>
          </p:spPr>
          <p:txBody>
            <a:bodyPr>
              <a:spAutoFit/>
            </a:bodyPr>
            <a:lstStyle/>
            <a:p>
              <a:r>
                <a:rPr lang="en-US" sz="1400"/>
                <a:t>b</a:t>
              </a:r>
              <a:r>
                <a:rPr lang="en-US" sz="1400" baseline="-25000"/>
                <a:t>1</a:t>
              </a:r>
              <a:r>
                <a:rPr lang="en-US" sz="1400"/>
                <a:t>’</a:t>
              </a:r>
              <a:endParaRPr lang="en-US"/>
            </a:p>
          </p:txBody>
        </p:sp>
        <p:sp>
          <p:nvSpPr>
            <p:cNvPr id="19525" name="Text Box 131"/>
            <p:cNvSpPr txBox="1">
              <a:spLocks noChangeArrowheads="1"/>
            </p:cNvSpPr>
            <p:nvPr/>
          </p:nvSpPr>
          <p:spPr bwMode="auto">
            <a:xfrm rot="3600000">
              <a:off x="4675" y="1289"/>
              <a:ext cx="331" cy="192"/>
            </a:xfrm>
            <a:prstGeom prst="rect">
              <a:avLst/>
            </a:prstGeom>
            <a:noFill/>
            <a:ln w="9525">
              <a:noFill/>
              <a:miter lim="800000"/>
              <a:headEnd/>
              <a:tailEnd/>
            </a:ln>
          </p:spPr>
          <p:txBody>
            <a:bodyPr>
              <a:spAutoFit/>
            </a:bodyPr>
            <a:lstStyle/>
            <a:p>
              <a:r>
                <a:rPr lang="en-US" sz="1400"/>
                <a:t>c</a:t>
              </a:r>
              <a:r>
                <a:rPr lang="en-US" sz="1400" baseline="-25000"/>
                <a:t>1</a:t>
              </a:r>
              <a:r>
                <a:rPr lang="en-US" sz="1400"/>
                <a:t>’</a:t>
              </a:r>
              <a:endParaRPr lang="en-US"/>
            </a:p>
          </p:txBody>
        </p:sp>
        <p:sp>
          <p:nvSpPr>
            <p:cNvPr id="19526" name="Text Box 132"/>
            <p:cNvSpPr txBox="1">
              <a:spLocks noChangeArrowheads="1"/>
            </p:cNvSpPr>
            <p:nvPr/>
          </p:nvSpPr>
          <p:spPr bwMode="auto">
            <a:xfrm rot="3600000">
              <a:off x="4682" y="2118"/>
              <a:ext cx="331" cy="192"/>
            </a:xfrm>
            <a:prstGeom prst="rect">
              <a:avLst/>
            </a:prstGeom>
            <a:noFill/>
            <a:ln w="9525">
              <a:noFill/>
              <a:miter lim="800000"/>
              <a:headEnd/>
              <a:tailEnd/>
            </a:ln>
          </p:spPr>
          <p:txBody>
            <a:bodyPr>
              <a:spAutoFit/>
            </a:bodyPr>
            <a:lstStyle/>
            <a:p>
              <a:r>
                <a:rPr lang="en-US" sz="1400"/>
                <a:t>d</a:t>
              </a:r>
              <a:r>
                <a:rPr lang="en-US" sz="1400" baseline="-25000"/>
                <a:t>1</a:t>
              </a:r>
              <a:r>
                <a:rPr lang="en-US" sz="1400"/>
                <a:t>’</a:t>
              </a:r>
              <a:endParaRPr lang="en-US"/>
            </a:p>
          </p:txBody>
        </p:sp>
      </p:grpSp>
      <p:sp>
        <p:nvSpPr>
          <p:cNvPr id="62599" name="Line 135"/>
          <p:cNvSpPr>
            <a:spLocks noChangeShapeType="1"/>
          </p:cNvSpPr>
          <p:nvPr/>
        </p:nvSpPr>
        <p:spPr bwMode="auto">
          <a:xfrm>
            <a:off x="5962650" y="3400425"/>
            <a:ext cx="0" cy="1104900"/>
          </a:xfrm>
          <a:prstGeom prst="line">
            <a:avLst/>
          </a:prstGeom>
          <a:noFill/>
          <a:ln w="9525">
            <a:solidFill>
              <a:schemeClr val="bg2"/>
            </a:solidFill>
            <a:round/>
            <a:headEnd/>
            <a:tailEnd/>
          </a:ln>
        </p:spPr>
        <p:txBody>
          <a:bodyPr/>
          <a:lstStyle/>
          <a:p>
            <a:endParaRPr lang="en-IN"/>
          </a:p>
        </p:txBody>
      </p:sp>
      <p:sp>
        <p:nvSpPr>
          <p:cNvPr id="62600" name="Line 136"/>
          <p:cNvSpPr>
            <a:spLocks noChangeShapeType="1"/>
          </p:cNvSpPr>
          <p:nvPr/>
        </p:nvSpPr>
        <p:spPr bwMode="auto">
          <a:xfrm>
            <a:off x="6511925" y="2482850"/>
            <a:ext cx="0" cy="3867150"/>
          </a:xfrm>
          <a:prstGeom prst="line">
            <a:avLst/>
          </a:prstGeom>
          <a:noFill/>
          <a:ln w="9525">
            <a:solidFill>
              <a:schemeClr val="bg2"/>
            </a:solidFill>
            <a:round/>
            <a:headEnd/>
            <a:tailEnd/>
          </a:ln>
        </p:spPr>
        <p:txBody>
          <a:bodyPr/>
          <a:lstStyle/>
          <a:p>
            <a:endParaRPr lang="en-IN"/>
          </a:p>
        </p:txBody>
      </p:sp>
      <p:sp>
        <p:nvSpPr>
          <p:cNvPr id="62601" name="Line 137"/>
          <p:cNvSpPr>
            <a:spLocks noChangeShapeType="1"/>
          </p:cNvSpPr>
          <p:nvPr/>
        </p:nvSpPr>
        <p:spPr bwMode="auto">
          <a:xfrm>
            <a:off x="7432675" y="3025775"/>
            <a:ext cx="0" cy="3336925"/>
          </a:xfrm>
          <a:prstGeom prst="line">
            <a:avLst/>
          </a:prstGeom>
          <a:noFill/>
          <a:ln w="9525">
            <a:solidFill>
              <a:schemeClr val="bg2"/>
            </a:solidFill>
            <a:round/>
            <a:headEnd/>
            <a:tailEnd/>
          </a:ln>
        </p:spPr>
        <p:txBody>
          <a:bodyPr/>
          <a:lstStyle/>
          <a:p>
            <a:endParaRPr lang="en-IN"/>
          </a:p>
        </p:txBody>
      </p:sp>
      <p:sp>
        <p:nvSpPr>
          <p:cNvPr id="62602" name="Line 138"/>
          <p:cNvSpPr>
            <a:spLocks noChangeShapeType="1"/>
          </p:cNvSpPr>
          <p:nvPr/>
        </p:nvSpPr>
        <p:spPr bwMode="auto">
          <a:xfrm>
            <a:off x="6889750" y="3948113"/>
            <a:ext cx="0" cy="474662"/>
          </a:xfrm>
          <a:prstGeom prst="line">
            <a:avLst/>
          </a:prstGeom>
          <a:noFill/>
          <a:ln w="9525">
            <a:solidFill>
              <a:schemeClr val="bg2"/>
            </a:solidFill>
            <a:round/>
            <a:headEnd/>
            <a:tailEnd/>
          </a:ln>
        </p:spPr>
        <p:txBody>
          <a:bodyPr/>
          <a:lstStyle/>
          <a:p>
            <a:endParaRPr lang="en-IN"/>
          </a:p>
        </p:txBody>
      </p:sp>
      <p:sp>
        <p:nvSpPr>
          <p:cNvPr id="62603" name="Line 139"/>
          <p:cNvSpPr>
            <a:spLocks noChangeShapeType="1"/>
          </p:cNvSpPr>
          <p:nvPr/>
        </p:nvSpPr>
        <p:spPr bwMode="auto">
          <a:xfrm>
            <a:off x="5314950" y="6210300"/>
            <a:ext cx="2266950" cy="0"/>
          </a:xfrm>
          <a:prstGeom prst="line">
            <a:avLst/>
          </a:prstGeom>
          <a:noFill/>
          <a:ln w="9525">
            <a:solidFill>
              <a:schemeClr val="bg2"/>
            </a:solidFill>
            <a:round/>
            <a:headEnd/>
            <a:tailEnd/>
          </a:ln>
        </p:spPr>
        <p:txBody>
          <a:bodyPr/>
          <a:lstStyle/>
          <a:p>
            <a:endParaRPr lang="en-IN"/>
          </a:p>
        </p:txBody>
      </p:sp>
      <p:sp>
        <p:nvSpPr>
          <p:cNvPr id="62604" name="Oval 140"/>
          <p:cNvSpPr>
            <a:spLocks noChangeArrowheads="1"/>
          </p:cNvSpPr>
          <p:nvPr/>
        </p:nvSpPr>
        <p:spPr bwMode="auto">
          <a:xfrm>
            <a:off x="5938838" y="43322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2605" name="Oval 141"/>
          <p:cNvSpPr>
            <a:spLocks noChangeArrowheads="1"/>
          </p:cNvSpPr>
          <p:nvPr/>
        </p:nvSpPr>
        <p:spPr bwMode="auto">
          <a:xfrm>
            <a:off x="6865938" y="4330700"/>
            <a:ext cx="46037" cy="46038"/>
          </a:xfrm>
          <a:prstGeom prst="ellipse">
            <a:avLst/>
          </a:prstGeom>
          <a:solidFill>
            <a:srgbClr val="FFFF00"/>
          </a:solidFill>
          <a:ln w="9525">
            <a:solidFill>
              <a:schemeClr val="tx1"/>
            </a:solidFill>
            <a:round/>
            <a:headEnd/>
            <a:tailEnd/>
          </a:ln>
        </p:spPr>
        <p:txBody>
          <a:bodyPr wrap="none" anchor="ctr"/>
          <a:lstStyle/>
          <a:p>
            <a:endParaRPr lang="en-IN"/>
          </a:p>
        </p:txBody>
      </p:sp>
      <p:sp>
        <p:nvSpPr>
          <p:cNvPr id="62606" name="Oval 142"/>
          <p:cNvSpPr>
            <a:spLocks noChangeArrowheads="1"/>
          </p:cNvSpPr>
          <p:nvPr/>
        </p:nvSpPr>
        <p:spPr bwMode="auto">
          <a:xfrm>
            <a:off x="6492875" y="6186488"/>
            <a:ext cx="46038"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2607" name="Oval 143"/>
          <p:cNvSpPr>
            <a:spLocks noChangeArrowheads="1"/>
          </p:cNvSpPr>
          <p:nvPr/>
        </p:nvSpPr>
        <p:spPr bwMode="auto">
          <a:xfrm>
            <a:off x="7408863" y="6186488"/>
            <a:ext cx="46037" cy="46037"/>
          </a:xfrm>
          <a:prstGeom prst="ellipse">
            <a:avLst/>
          </a:prstGeom>
          <a:solidFill>
            <a:srgbClr val="FFFF00"/>
          </a:solidFill>
          <a:ln w="9525">
            <a:solidFill>
              <a:schemeClr val="tx1"/>
            </a:solidFill>
            <a:round/>
            <a:headEnd/>
            <a:tailEnd/>
          </a:ln>
        </p:spPr>
        <p:txBody>
          <a:bodyPr wrap="none" anchor="ctr"/>
          <a:lstStyle/>
          <a:p>
            <a:endParaRPr lang="en-IN"/>
          </a:p>
        </p:txBody>
      </p:sp>
      <p:sp>
        <p:nvSpPr>
          <p:cNvPr id="62608" name="Text Box 144"/>
          <p:cNvSpPr txBox="1">
            <a:spLocks noChangeArrowheads="1"/>
          </p:cNvSpPr>
          <p:nvPr/>
        </p:nvSpPr>
        <p:spPr bwMode="auto">
          <a:xfrm>
            <a:off x="6591300" y="4043363"/>
            <a:ext cx="525463" cy="304800"/>
          </a:xfrm>
          <a:prstGeom prst="rect">
            <a:avLst/>
          </a:prstGeom>
          <a:noFill/>
          <a:ln w="9525">
            <a:noFill/>
            <a:miter lim="800000"/>
            <a:headEnd/>
            <a:tailEnd/>
          </a:ln>
        </p:spPr>
        <p:txBody>
          <a:bodyPr>
            <a:spAutoFit/>
          </a:bodyPr>
          <a:lstStyle/>
          <a:p>
            <a:r>
              <a:rPr lang="en-US" sz="1400"/>
              <a:t>a</a:t>
            </a:r>
            <a:r>
              <a:rPr lang="en-US" sz="1400" baseline="-25000"/>
              <a:t>1</a:t>
            </a:r>
            <a:endParaRPr lang="en-US"/>
          </a:p>
        </p:txBody>
      </p:sp>
      <p:sp>
        <p:nvSpPr>
          <p:cNvPr id="62609" name="Text Box 145"/>
          <p:cNvSpPr txBox="1">
            <a:spLocks noChangeArrowheads="1"/>
          </p:cNvSpPr>
          <p:nvPr/>
        </p:nvSpPr>
        <p:spPr bwMode="auto">
          <a:xfrm>
            <a:off x="5695950" y="4043363"/>
            <a:ext cx="525463" cy="304800"/>
          </a:xfrm>
          <a:prstGeom prst="rect">
            <a:avLst/>
          </a:prstGeom>
          <a:noFill/>
          <a:ln w="9525">
            <a:noFill/>
            <a:miter lim="800000"/>
            <a:headEnd/>
            <a:tailEnd/>
          </a:ln>
        </p:spPr>
        <p:txBody>
          <a:bodyPr>
            <a:spAutoFit/>
          </a:bodyPr>
          <a:lstStyle/>
          <a:p>
            <a:r>
              <a:rPr lang="en-US" sz="1400"/>
              <a:t>b</a:t>
            </a:r>
            <a:r>
              <a:rPr lang="en-US" sz="1400" baseline="-25000"/>
              <a:t>1</a:t>
            </a:r>
            <a:endParaRPr lang="en-US"/>
          </a:p>
        </p:txBody>
      </p:sp>
      <p:sp>
        <p:nvSpPr>
          <p:cNvPr id="62610" name="Text Box 146"/>
          <p:cNvSpPr txBox="1">
            <a:spLocks noChangeArrowheads="1"/>
          </p:cNvSpPr>
          <p:nvPr/>
        </p:nvSpPr>
        <p:spPr bwMode="auto">
          <a:xfrm>
            <a:off x="6292850" y="6142038"/>
            <a:ext cx="525463" cy="304800"/>
          </a:xfrm>
          <a:prstGeom prst="rect">
            <a:avLst/>
          </a:prstGeom>
          <a:noFill/>
          <a:ln w="9525">
            <a:noFill/>
            <a:miter lim="800000"/>
            <a:headEnd/>
            <a:tailEnd/>
          </a:ln>
        </p:spPr>
        <p:txBody>
          <a:bodyPr>
            <a:spAutoFit/>
          </a:bodyPr>
          <a:lstStyle/>
          <a:p>
            <a:r>
              <a:rPr lang="en-US" sz="1400"/>
              <a:t>c</a:t>
            </a:r>
            <a:r>
              <a:rPr lang="en-US" sz="1400" baseline="-25000"/>
              <a:t>1</a:t>
            </a:r>
            <a:endParaRPr lang="en-US"/>
          </a:p>
        </p:txBody>
      </p:sp>
      <p:sp>
        <p:nvSpPr>
          <p:cNvPr id="62611" name="Text Box 147"/>
          <p:cNvSpPr txBox="1">
            <a:spLocks noChangeArrowheads="1"/>
          </p:cNvSpPr>
          <p:nvPr/>
        </p:nvSpPr>
        <p:spPr bwMode="auto">
          <a:xfrm>
            <a:off x="7408863" y="6142038"/>
            <a:ext cx="525462" cy="304800"/>
          </a:xfrm>
          <a:prstGeom prst="rect">
            <a:avLst/>
          </a:prstGeom>
          <a:noFill/>
          <a:ln w="9525">
            <a:noFill/>
            <a:miter lim="800000"/>
            <a:headEnd/>
            <a:tailEnd/>
          </a:ln>
        </p:spPr>
        <p:txBody>
          <a:bodyPr>
            <a:spAutoFit/>
          </a:bodyPr>
          <a:lstStyle/>
          <a:p>
            <a:r>
              <a:rPr lang="en-US" sz="1400"/>
              <a:t>d</a:t>
            </a:r>
            <a:r>
              <a:rPr lang="en-US" sz="1400" baseline="-25000"/>
              <a:t>1</a:t>
            </a:r>
            <a:endParaRPr lang="en-US"/>
          </a:p>
        </p:txBody>
      </p:sp>
      <p:sp>
        <p:nvSpPr>
          <p:cNvPr id="62613" name="Line 149"/>
          <p:cNvSpPr>
            <a:spLocks noChangeShapeType="1"/>
          </p:cNvSpPr>
          <p:nvPr/>
        </p:nvSpPr>
        <p:spPr bwMode="auto">
          <a:xfrm flipH="1">
            <a:off x="5957888" y="4352925"/>
            <a:ext cx="927100" cy="0"/>
          </a:xfrm>
          <a:prstGeom prst="line">
            <a:avLst/>
          </a:prstGeom>
          <a:noFill/>
          <a:ln w="22225">
            <a:solidFill>
              <a:schemeClr val="tx1"/>
            </a:solidFill>
            <a:round/>
            <a:headEnd/>
            <a:tailEnd/>
          </a:ln>
        </p:spPr>
        <p:txBody>
          <a:bodyPr/>
          <a:lstStyle/>
          <a:p>
            <a:endParaRPr lang="en-IN"/>
          </a:p>
        </p:txBody>
      </p:sp>
      <p:sp>
        <p:nvSpPr>
          <p:cNvPr id="62614" name="Line 150"/>
          <p:cNvSpPr>
            <a:spLocks noChangeShapeType="1"/>
          </p:cNvSpPr>
          <p:nvPr/>
        </p:nvSpPr>
        <p:spPr bwMode="auto">
          <a:xfrm>
            <a:off x="5957888" y="4352925"/>
            <a:ext cx="554037" cy="1857375"/>
          </a:xfrm>
          <a:prstGeom prst="line">
            <a:avLst/>
          </a:prstGeom>
          <a:noFill/>
          <a:ln w="22225">
            <a:solidFill>
              <a:schemeClr val="tx1"/>
            </a:solidFill>
            <a:round/>
            <a:headEnd/>
            <a:tailEnd/>
          </a:ln>
        </p:spPr>
        <p:txBody>
          <a:bodyPr/>
          <a:lstStyle/>
          <a:p>
            <a:endParaRPr lang="en-IN"/>
          </a:p>
        </p:txBody>
      </p:sp>
      <p:sp>
        <p:nvSpPr>
          <p:cNvPr id="62615" name="Line 151"/>
          <p:cNvSpPr>
            <a:spLocks noChangeShapeType="1"/>
          </p:cNvSpPr>
          <p:nvPr/>
        </p:nvSpPr>
        <p:spPr bwMode="auto">
          <a:xfrm flipH="1">
            <a:off x="6505575" y="6210300"/>
            <a:ext cx="927100" cy="0"/>
          </a:xfrm>
          <a:prstGeom prst="line">
            <a:avLst/>
          </a:prstGeom>
          <a:noFill/>
          <a:ln w="22225">
            <a:solidFill>
              <a:schemeClr val="tx1"/>
            </a:solidFill>
            <a:round/>
            <a:headEnd/>
            <a:tailEnd/>
          </a:ln>
        </p:spPr>
        <p:txBody>
          <a:bodyPr/>
          <a:lstStyle/>
          <a:p>
            <a:endParaRPr lang="en-IN"/>
          </a:p>
        </p:txBody>
      </p:sp>
      <p:sp>
        <p:nvSpPr>
          <p:cNvPr id="62616" name="Line 152"/>
          <p:cNvSpPr>
            <a:spLocks noChangeShapeType="1"/>
          </p:cNvSpPr>
          <p:nvPr/>
        </p:nvSpPr>
        <p:spPr bwMode="auto">
          <a:xfrm>
            <a:off x="6878638" y="4352925"/>
            <a:ext cx="554037" cy="1857375"/>
          </a:xfrm>
          <a:prstGeom prst="line">
            <a:avLst/>
          </a:prstGeom>
          <a:noFill/>
          <a:ln w="22225">
            <a:solidFill>
              <a:schemeClr val="tx1"/>
            </a:solidFill>
            <a:round/>
            <a:headEnd/>
            <a:tailEnd/>
          </a:ln>
        </p:spPr>
        <p:txBody>
          <a:bodyPr/>
          <a:lstStyle/>
          <a:p>
            <a:endParaRPr lang="en-IN"/>
          </a:p>
        </p:txBody>
      </p:sp>
      <p:sp>
        <p:nvSpPr>
          <p:cNvPr id="62617" name="Oval 153"/>
          <p:cNvSpPr>
            <a:spLocks noChangeArrowheads="1"/>
          </p:cNvSpPr>
          <p:nvPr/>
        </p:nvSpPr>
        <p:spPr bwMode="auto">
          <a:xfrm>
            <a:off x="4213225" y="4329113"/>
            <a:ext cx="46038" cy="46037"/>
          </a:xfrm>
          <a:prstGeom prst="ellipse">
            <a:avLst/>
          </a:prstGeom>
          <a:solidFill>
            <a:srgbClr val="FF0000"/>
          </a:solidFill>
          <a:ln w="9525">
            <a:solidFill>
              <a:schemeClr val="tx1"/>
            </a:solidFill>
            <a:round/>
            <a:headEnd/>
            <a:tailEnd/>
          </a:ln>
        </p:spPr>
        <p:txBody>
          <a:bodyPr wrap="none" anchor="ctr"/>
          <a:lstStyle/>
          <a:p>
            <a:endParaRPr lang="en-IN"/>
          </a:p>
        </p:txBody>
      </p:sp>
      <p:sp>
        <p:nvSpPr>
          <p:cNvPr id="62618" name="Text Box 154"/>
          <p:cNvSpPr txBox="1">
            <a:spLocks noChangeArrowheads="1"/>
          </p:cNvSpPr>
          <p:nvPr/>
        </p:nvSpPr>
        <p:spPr bwMode="auto">
          <a:xfrm rot="3546657">
            <a:off x="4680744" y="4983957"/>
            <a:ext cx="503237" cy="336550"/>
          </a:xfrm>
          <a:prstGeom prst="rect">
            <a:avLst/>
          </a:prstGeom>
          <a:noFill/>
          <a:ln w="9525">
            <a:noFill/>
            <a:miter lim="800000"/>
            <a:headEnd/>
            <a:tailEnd/>
          </a:ln>
        </p:spPr>
        <p:txBody>
          <a:bodyPr>
            <a:spAutoFit/>
          </a:bodyPr>
          <a:lstStyle/>
          <a:p>
            <a:pPr>
              <a:spcBef>
                <a:spcPct val="50000"/>
              </a:spcBef>
            </a:pPr>
            <a:r>
              <a:rPr lang="en-US" sz="1600"/>
              <a:t>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ppt_w</p:attrName>
                                        </p:attrNameLst>
                                      </p:cBhvr>
                                      <p:tavLst>
                                        <p:tav tm="0">
                                          <p:val>
                                            <p:fltVal val="0"/>
                                          </p:val>
                                        </p:tav>
                                        <p:tav tm="100000">
                                          <p:val>
                                            <p:strVal val="#ppt_w"/>
                                          </p:val>
                                        </p:tav>
                                      </p:tavLst>
                                    </p:anim>
                                    <p:anim calcmode="lin" valueType="num">
                                      <p:cBhvr>
                                        <p:cTn id="8" dur="500" fill="hold"/>
                                        <p:tgtEl>
                                          <p:spTgt spid="6246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2468"/>
                                        </p:tgtEl>
                                        <p:attrNameLst>
                                          <p:attrName>style.visibility</p:attrName>
                                        </p:attrNameLst>
                                      </p:cBhvr>
                                      <p:to>
                                        <p:strVal val="visible"/>
                                      </p:to>
                                    </p:set>
                                    <p:animEffect transition="in" filter="wipe(left)">
                                      <p:cBhvr>
                                        <p:cTn id="13" dur="500"/>
                                        <p:tgtEl>
                                          <p:spTgt spid="6246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2469"/>
                                        </p:tgtEl>
                                        <p:attrNameLst>
                                          <p:attrName>style.visibility</p:attrName>
                                        </p:attrNameLst>
                                      </p:cBhvr>
                                      <p:to>
                                        <p:strVal val="visible"/>
                                      </p:to>
                                    </p:set>
                                    <p:anim calcmode="lin" valueType="num">
                                      <p:cBhvr>
                                        <p:cTn id="18" dur="500" fill="hold"/>
                                        <p:tgtEl>
                                          <p:spTgt spid="62469"/>
                                        </p:tgtEl>
                                        <p:attrNameLst>
                                          <p:attrName>ppt_w</p:attrName>
                                        </p:attrNameLst>
                                      </p:cBhvr>
                                      <p:tavLst>
                                        <p:tav tm="0">
                                          <p:val>
                                            <p:fltVal val="0"/>
                                          </p:val>
                                        </p:tav>
                                        <p:tav tm="100000">
                                          <p:val>
                                            <p:strVal val="#ppt_w"/>
                                          </p:val>
                                        </p:tav>
                                      </p:tavLst>
                                    </p:anim>
                                    <p:anim calcmode="lin" valueType="num">
                                      <p:cBhvr>
                                        <p:cTn id="19" dur="500" fill="hold"/>
                                        <p:tgtEl>
                                          <p:spTgt spid="62469"/>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62548"/>
                                        </p:tgtEl>
                                        <p:attrNameLst>
                                          <p:attrName>style.visibility</p:attrName>
                                        </p:attrNameLst>
                                      </p:cBhvr>
                                      <p:to>
                                        <p:strVal val="visible"/>
                                      </p:to>
                                    </p:set>
                                    <p:anim calcmode="lin" valueType="num">
                                      <p:cBhvr>
                                        <p:cTn id="24" dur="500" fill="hold"/>
                                        <p:tgtEl>
                                          <p:spTgt spid="62548"/>
                                        </p:tgtEl>
                                        <p:attrNameLst>
                                          <p:attrName>ppt_w</p:attrName>
                                        </p:attrNameLst>
                                      </p:cBhvr>
                                      <p:tavLst>
                                        <p:tav tm="0">
                                          <p:val>
                                            <p:fltVal val="0"/>
                                          </p:val>
                                        </p:tav>
                                        <p:tav tm="100000">
                                          <p:val>
                                            <p:strVal val="#ppt_w"/>
                                          </p:val>
                                        </p:tav>
                                      </p:tavLst>
                                    </p:anim>
                                    <p:anim calcmode="lin" valueType="num">
                                      <p:cBhvr>
                                        <p:cTn id="25" dur="500" fill="hold"/>
                                        <p:tgtEl>
                                          <p:spTgt spid="62548"/>
                                        </p:tgtEl>
                                        <p:attrNameLst>
                                          <p:attrName>ppt_h</p:attrName>
                                        </p:attrNameLst>
                                      </p:cBhvr>
                                      <p:tavLst>
                                        <p:tav tm="0">
                                          <p:val>
                                            <p:fltVal val="0"/>
                                          </p:val>
                                        </p:tav>
                                        <p:tav tm="100000">
                                          <p:val>
                                            <p:strVal val="#ppt_h"/>
                                          </p:val>
                                        </p:tav>
                                      </p:tavLst>
                                    </p:anim>
                                    <p:animEffect transition="in" filter="fade">
                                      <p:cBhvr>
                                        <p:cTn id="26" dur="500"/>
                                        <p:tgtEl>
                                          <p:spTgt spid="625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2552"/>
                                        </p:tgtEl>
                                        <p:attrNameLst>
                                          <p:attrName>style.visibility</p:attrName>
                                        </p:attrNameLst>
                                      </p:cBhvr>
                                      <p:to>
                                        <p:strVal val="visible"/>
                                      </p:to>
                                    </p:set>
                                    <p:animEffect transition="in" filter="wipe(left)">
                                      <p:cBhvr>
                                        <p:cTn id="31" dur="500"/>
                                        <p:tgtEl>
                                          <p:spTgt spid="625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2486"/>
                                        </p:tgtEl>
                                        <p:attrNameLst>
                                          <p:attrName>style.visibility</p:attrName>
                                        </p:attrNameLst>
                                      </p:cBhvr>
                                      <p:to>
                                        <p:strVal val="visible"/>
                                      </p:to>
                                    </p:set>
                                    <p:animEffect transition="in" filter="wipe(down)">
                                      <p:cBhvr>
                                        <p:cTn id="36" dur="500"/>
                                        <p:tgtEl>
                                          <p:spTgt spid="6248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2488"/>
                                        </p:tgtEl>
                                        <p:attrNameLst>
                                          <p:attrName>style.visibility</p:attrName>
                                        </p:attrNameLst>
                                      </p:cBhvr>
                                      <p:to>
                                        <p:strVal val="visible"/>
                                      </p:to>
                                    </p:set>
                                    <p:animEffect transition="in" filter="wipe(down)">
                                      <p:cBhvr>
                                        <p:cTn id="41" dur="500"/>
                                        <p:tgtEl>
                                          <p:spTgt spid="624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2490"/>
                                        </p:tgtEl>
                                        <p:attrNameLst>
                                          <p:attrName>style.visibility</p:attrName>
                                        </p:attrNameLst>
                                      </p:cBhvr>
                                      <p:to>
                                        <p:strVal val="visible"/>
                                      </p:to>
                                    </p:set>
                                    <p:animEffect transition="in" filter="wipe(down)">
                                      <p:cBhvr>
                                        <p:cTn id="46" dur="500"/>
                                        <p:tgtEl>
                                          <p:spTgt spid="6249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2553"/>
                                        </p:tgtEl>
                                        <p:attrNameLst>
                                          <p:attrName>style.visibility</p:attrName>
                                        </p:attrNameLst>
                                      </p:cBhvr>
                                      <p:to>
                                        <p:strVal val="visible"/>
                                      </p:to>
                                    </p:set>
                                    <p:animEffect transition="in" filter="wipe(down)">
                                      <p:cBhvr>
                                        <p:cTn id="51" dur="500"/>
                                        <p:tgtEl>
                                          <p:spTgt spid="6255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2481"/>
                                        </p:tgtEl>
                                        <p:attrNameLst>
                                          <p:attrName>style.visibility</p:attrName>
                                        </p:attrNameLst>
                                      </p:cBhvr>
                                      <p:to>
                                        <p:strVal val="visible"/>
                                      </p:to>
                                    </p:set>
                                    <p:animEffect transition="in" filter="wipe(up)">
                                      <p:cBhvr>
                                        <p:cTn id="56" dur="500"/>
                                        <p:tgtEl>
                                          <p:spTgt spid="624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62554"/>
                                        </p:tgtEl>
                                        <p:attrNameLst>
                                          <p:attrName>style.visibility</p:attrName>
                                        </p:attrNameLst>
                                      </p:cBhvr>
                                      <p:to>
                                        <p:strVal val="visible"/>
                                      </p:to>
                                    </p:set>
                                    <p:animEffect transition="in" filter="wipe(up)">
                                      <p:cBhvr>
                                        <p:cTn id="61" dur="500"/>
                                        <p:tgtEl>
                                          <p:spTgt spid="6255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62482"/>
                                        </p:tgtEl>
                                        <p:attrNameLst>
                                          <p:attrName>style.visibility</p:attrName>
                                        </p:attrNameLst>
                                      </p:cBhvr>
                                      <p:to>
                                        <p:strVal val="visible"/>
                                      </p:to>
                                    </p:set>
                                    <p:animEffect transition="in" filter="wipe(down)">
                                      <p:cBhvr>
                                        <p:cTn id="66" dur="500"/>
                                        <p:tgtEl>
                                          <p:spTgt spid="6248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2483"/>
                                        </p:tgtEl>
                                        <p:attrNameLst>
                                          <p:attrName>style.visibility</p:attrName>
                                        </p:attrNameLst>
                                      </p:cBhvr>
                                      <p:to>
                                        <p:strVal val="visible"/>
                                      </p:to>
                                    </p:set>
                                    <p:animEffect transition="in" filter="wipe(down)">
                                      <p:cBhvr>
                                        <p:cTn id="71" dur="500"/>
                                        <p:tgtEl>
                                          <p:spTgt spid="6248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62556"/>
                                        </p:tgtEl>
                                        <p:attrNameLst>
                                          <p:attrName>style.visibility</p:attrName>
                                        </p:attrNameLst>
                                      </p:cBhvr>
                                      <p:to>
                                        <p:strVal val="visible"/>
                                      </p:to>
                                    </p:set>
                                    <p:animEffect transition="in" filter="wipe(down)">
                                      <p:cBhvr>
                                        <p:cTn id="76" dur="500"/>
                                        <p:tgtEl>
                                          <p:spTgt spid="6255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62557"/>
                                        </p:tgtEl>
                                        <p:attrNameLst>
                                          <p:attrName>style.visibility</p:attrName>
                                        </p:attrNameLst>
                                      </p:cBhvr>
                                      <p:to>
                                        <p:strVal val="visible"/>
                                      </p:to>
                                    </p:set>
                                    <p:animEffect transition="in" filter="wipe(down)">
                                      <p:cBhvr>
                                        <p:cTn id="81" dur="500"/>
                                        <p:tgtEl>
                                          <p:spTgt spid="625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2558"/>
                                        </p:tgtEl>
                                        <p:attrNameLst>
                                          <p:attrName>style.visibility</p:attrName>
                                        </p:attrNameLst>
                                      </p:cBhvr>
                                      <p:to>
                                        <p:strVal val="visible"/>
                                      </p:to>
                                    </p:set>
                                    <p:animEffect transition="in" filter="wipe(down)">
                                      <p:cBhvr>
                                        <p:cTn id="86" dur="500"/>
                                        <p:tgtEl>
                                          <p:spTgt spid="6255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62559"/>
                                        </p:tgtEl>
                                        <p:attrNameLst>
                                          <p:attrName>style.visibility</p:attrName>
                                        </p:attrNameLst>
                                      </p:cBhvr>
                                      <p:to>
                                        <p:strVal val="visible"/>
                                      </p:to>
                                    </p:set>
                                    <p:animEffect transition="in" filter="wipe(down)">
                                      <p:cBhvr>
                                        <p:cTn id="91" dur="500"/>
                                        <p:tgtEl>
                                          <p:spTgt spid="6255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62561"/>
                                        </p:tgtEl>
                                        <p:attrNameLst>
                                          <p:attrName>style.visibility</p:attrName>
                                        </p:attrNameLst>
                                      </p:cBhvr>
                                      <p:to>
                                        <p:strVal val="visible"/>
                                      </p:to>
                                    </p:set>
                                    <p:animEffect transition="in" filter="wipe(up)">
                                      <p:cBhvr>
                                        <p:cTn id="96" dur="500"/>
                                        <p:tgtEl>
                                          <p:spTgt spid="625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62562"/>
                                        </p:tgtEl>
                                        <p:attrNameLst>
                                          <p:attrName>style.visibility</p:attrName>
                                        </p:attrNameLst>
                                      </p:cBhvr>
                                      <p:to>
                                        <p:strVal val="visible"/>
                                      </p:to>
                                    </p:set>
                                    <p:animEffect transition="in" filter="wipe(up)">
                                      <p:cBhvr>
                                        <p:cTn id="101" dur="500"/>
                                        <p:tgtEl>
                                          <p:spTgt spid="6256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2563"/>
                                        </p:tgtEl>
                                        <p:attrNameLst>
                                          <p:attrName>style.visibility</p:attrName>
                                        </p:attrNameLst>
                                      </p:cBhvr>
                                      <p:to>
                                        <p:strVal val="visible"/>
                                      </p:to>
                                    </p:set>
                                    <p:animEffect transition="in" filter="wipe(left)">
                                      <p:cBhvr>
                                        <p:cTn id="106" dur="500"/>
                                        <p:tgtEl>
                                          <p:spTgt spid="6256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62565"/>
                                        </p:tgtEl>
                                        <p:attrNameLst>
                                          <p:attrName>style.visibility</p:attrName>
                                        </p:attrNameLst>
                                      </p:cBhvr>
                                      <p:to>
                                        <p:strVal val="visible"/>
                                      </p:to>
                                    </p:set>
                                    <p:animEffect transition="in" filter="wipe(down)">
                                      <p:cBhvr>
                                        <p:cTn id="111" dur="500"/>
                                        <p:tgtEl>
                                          <p:spTgt spid="6256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62471"/>
                                        </p:tgtEl>
                                        <p:attrNameLst>
                                          <p:attrName>style.visibility</p:attrName>
                                        </p:attrNameLst>
                                      </p:cBhvr>
                                      <p:to>
                                        <p:strVal val="visible"/>
                                      </p:to>
                                    </p:set>
                                    <p:animEffect transition="in" filter="wipe(down)">
                                      <p:cBhvr>
                                        <p:cTn id="116" dur="500"/>
                                        <p:tgtEl>
                                          <p:spTgt spid="6247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62566"/>
                                        </p:tgtEl>
                                        <p:attrNameLst>
                                          <p:attrName>style.visibility</p:attrName>
                                        </p:attrNameLst>
                                      </p:cBhvr>
                                      <p:to>
                                        <p:strVal val="visible"/>
                                      </p:to>
                                    </p:set>
                                    <p:animEffect transition="in" filter="wipe(down)">
                                      <p:cBhvr>
                                        <p:cTn id="121" dur="500"/>
                                        <p:tgtEl>
                                          <p:spTgt spid="6256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62564"/>
                                        </p:tgtEl>
                                        <p:attrNameLst>
                                          <p:attrName>style.visibility</p:attrName>
                                        </p:attrNameLst>
                                      </p:cBhvr>
                                      <p:to>
                                        <p:strVal val="visible"/>
                                      </p:to>
                                    </p:set>
                                    <p:animEffect transition="in" filter="wipe(down)">
                                      <p:cBhvr>
                                        <p:cTn id="126" dur="500"/>
                                        <p:tgtEl>
                                          <p:spTgt spid="62564"/>
                                        </p:tgtEl>
                                      </p:cBhvr>
                                    </p:animEffect>
                                  </p:childTnLst>
                                </p:cTn>
                              </p:par>
                            </p:childTnLst>
                          </p:cTn>
                        </p:par>
                      </p:childTnLst>
                    </p:cTn>
                  </p:par>
                  <p:par>
                    <p:cTn id="127" fill="hold">
                      <p:stCondLst>
                        <p:cond delay="indefinite"/>
                      </p:stCondLst>
                      <p:childTnLst>
                        <p:par>
                          <p:cTn id="128" fill="hold">
                            <p:stCondLst>
                              <p:cond delay="0"/>
                            </p:stCondLst>
                            <p:childTnLst>
                              <p:par>
                                <p:cTn id="129" presetID="45" presetClass="entr" presetSubtype="0" fill="hold" grpId="0" nodeType="clickEffect">
                                  <p:stCondLst>
                                    <p:cond delay="0"/>
                                  </p:stCondLst>
                                  <p:iterate type="lt">
                                    <p:tmPct val="10000"/>
                                  </p:iterate>
                                  <p:childTnLst>
                                    <p:set>
                                      <p:cBhvr>
                                        <p:cTn id="130" dur="1" fill="hold">
                                          <p:stCondLst>
                                            <p:cond delay="0"/>
                                          </p:stCondLst>
                                        </p:cTn>
                                        <p:tgtEl>
                                          <p:spTgt spid="62549"/>
                                        </p:tgtEl>
                                        <p:attrNameLst>
                                          <p:attrName>style.visibility</p:attrName>
                                        </p:attrNameLst>
                                      </p:cBhvr>
                                      <p:to>
                                        <p:strVal val="visible"/>
                                      </p:to>
                                    </p:set>
                                    <p:animEffect transition="in" filter="fade">
                                      <p:cBhvr>
                                        <p:cTn id="131" dur="2000"/>
                                        <p:tgtEl>
                                          <p:spTgt spid="62549"/>
                                        </p:tgtEl>
                                      </p:cBhvr>
                                    </p:animEffect>
                                    <p:anim calcmode="lin" valueType="num">
                                      <p:cBhvr>
                                        <p:cTn id="132" dur="2000" fill="hold"/>
                                        <p:tgtEl>
                                          <p:spTgt spid="62549"/>
                                        </p:tgtEl>
                                        <p:attrNameLst>
                                          <p:attrName>ppt_w</p:attrName>
                                        </p:attrNameLst>
                                      </p:cBhvr>
                                      <p:tavLst>
                                        <p:tav tm="0" fmla="#ppt_w*sin(2.5*pi*$)">
                                          <p:val>
                                            <p:fltVal val="0"/>
                                          </p:val>
                                        </p:tav>
                                        <p:tav tm="100000">
                                          <p:val>
                                            <p:fltVal val="1"/>
                                          </p:val>
                                        </p:tav>
                                      </p:tavLst>
                                    </p:anim>
                                    <p:anim calcmode="lin" valueType="num">
                                      <p:cBhvr>
                                        <p:cTn id="133" dur="2000" fill="hold"/>
                                        <p:tgtEl>
                                          <p:spTgt spid="62549"/>
                                        </p:tgtEl>
                                        <p:attrNameLst>
                                          <p:attrName>ppt_h</p:attrName>
                                        </p:attrNameLst>
                                      </p:cBhvr>
                                      <p:tavLst>
                                        <p:tav tm="0">
                                          <p:val>
                                            <p:strVal val="#ppt_h"/>
                                          </p:val>
                                        </p:tav>
                                        <p:tav tm="100000">
                                          <p:val>
                                            <p:strVal val="#ppt_h"/>
                                          </p:val>
                                        </p:tav>
                                      </p:tavLst>
                                    </p:anim>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62568"/>
                                        </p:tgtEl>
                                        <p:attrNameLst>
                                          <p:attrName>style.visibility</p:attrName>
                                        </p:attrNameLst>
                                      </p:cBhvr>
                                      <p:to>
                                        <p:strVal val="visible"/>
                                      </p:to>
                                    </p:set>
                                    <p:animEffect transition="in" filter="wipe(left)">
                                      <p:cBhvr>
                                        <p:cTn id="138" dur="500"/>
                                        <p:tgtEl>
                                          <p:spTgt spid="6256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62569"/>
                                        </p:tgtEl>
                                        <p:attrNameLst>
                                          <p:attrName>style.visibility</p:attrName>
                                        </p:attrNameLst>
                                      </p:cBhvr>
                                      <p:to>
                                        <p:strVal val="visible"/>
                                      </p:to>
                                    </p:set>
                                    <p:animEffect transition="in" filter="wipe(left)">
                                      <p:cBhvr>
                                        <p:cTn id="143" dur="500"/>
                                        <p:tgtEl>
                                          <p:spTgt spid="6256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62567"/>
                                        </p:tgtEl>
                                        <p:attrNameLst>
                                          <p:attrName>style.visibility</p:attrName>
                                        </p:attrNameLst>
                                      </p:cBhvr>
                                      <p:to>
                                        <p:strVal val="visible"/>
                                      </p:to>
                                    </p:set>
                                    <p:animEffect transition="in" filter="wipe(left)">
                                      <p:cBhvr>
                                        <p:cTn id="148" dur="2000"/>
                                        <p:tgtEl>
                                          <p:spTgt spid="6256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62576"/>
                                        </p:tgtEl>
                                        <p:attrNameLst>
                                          <p:attrName>style.visibility</p:attrName>
                                        </p:attrNameLst>
                                      </p:cBhvr>
                                      <p:to>
                                        <p:strVal val="visible"/>
                                      </p:to>
                                    </p:set>
                                    <p:animEffect transition="in" filter="wipe(down)">
                                      <p:cBhvr>
                                        <p:cTn id="153" dur="500"/>
                                        <p:tgtEl>
                                          <p:spTgt spid="62576"/>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62577"/>
                                        </p:tgtEl>
                                        <p:attrNameLst>
                                          <p:attrName>style.visibility</p:attrName>
                                        </p:attrNameLst>
                                      </p:cBhvr>
                                      <p:to>
                                        <p:strVal val="visible"/>
                                      </p:to>
                                    </p:set>
                                    <p:animEffect transition="in" filter="wipe(down)">
                                      <p:cBhvr>
                                        <p:cTn id="158" dur="500"/>
                                        <p:tgtEl>
                                          <p:spTgt spid="62577"/>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62578"/>
                                        </p:tgtEl>
                                        <p:attrNameLst>
                                          <p:attrName>style.visibility</p:attrName>
                                        </p:attrNameLst>
                                      </p:cBhvr>
                                      <p:to>
                                        <p:strVal val="visible"/>
                                      </p:to>
                                    </p:set>
                                    <p:animEffect transition="in" filter="wipe(down)">
                                      <p:cBhvr>
                                        <p:cTn id="163" dur="500"/>
                                        <p:tgtEl>
                                          <p:spTgt spid="62578"/>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62579"/>
                                        </p:tgtEl>
                                        <p:attrNameLst>
                                          <p:attrName>style.visibility</p:attrName>
                                        </p:attrNameLst>
                                      </p:cBhvr>
                                      <p:to>
                                        <p:strVal val="visible"/>
                                      </p:to>
                                    </p:set>
                                    <p:animEffect transition="in" filter="wipe(down)">
                                      <p:cBhvr>
                                        <p:cTn id="168" dur="500"/>
                                        <p:tgtEl>
                                          <p:spTgt spid="62579"/>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grpId="0" nodeType="clickEffect">
                                  <p:stCondLst>
                                    <p:cond delay="0"/>
                                  </p:stCondLst>
                                  <p:childTnLst>
                                    <p:set>
                                      <p:cBhvr>
                                        <p:cTn id="172" dur="1" fill="hold">
                                          <p:stCondLst>
                                            <p:cond delay="0"/>
                                          </p:stCondLst>
                                        </p:cTn>
                                        <p:tgtEl>
                                          <p:spTgt spid="62570"/>
                                        </p:tgtEl>
                                        <p:attrNameLst>
                                          <p:attrName>style.visibility</p:attrName>
                                        </p:attrNameLst>
                                      </p:cBhvr>
                                      <p:to>
                                        <p:strVal val="visible"/>
                                      </p:to>
                                    </p:set>
                                    <p:animEffect transition="in" filter="wipe(up)">
                                      <p:cBhvr>
                                        <p:cTn id="173" dur="500"/>
                                        <p:tgtEl>
                                          <p:spTgt spid="62570"/>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1" fill="hold" grpId="0" nodeType="clickEffect">
                                  <p:stCondLst>
                                    <p:cond delay="0"/>
                                  </p:stCondLst>
                                  <p:childTnLst>
                                    <p:set>
                                      <p:cBhvr>
                                        <p:cTn id="177" dur="1" fill="hold">
                                          <p:stCondLst>
                                            <p:cond delay="0"/>
                                          </p:stCondLst>
                                        </p:cTn>
                                        <p:tgtEl>
                                          <p:spTgt spid="62571"/>
                                        </p:tgtEl>
                                        <p:attrNameLst>
                                          <p:attrName>style.visibility</p:attrName>
                                        </p:attrNameLst>
                                      </p:cBhvr>
                                      <p:to>
                                        <p:strVal val="visible"/>
                                      </p:to>
                                    </p:set>
                                    <p:animEffect transition="in" filter="wipe(up)">
                                      <p:cBhvr>
                                        <p:cTn id="178" dur="500"/>
                                        <p:tgtEl>
                                          <p:spTgt spid="62571"/>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62617"/>
                                        </p:tgtEl>
                                        <p:attrNameLst>
                                          <p:attrName>style.visibility</p:attrName>
                                        </p:attrNameLst>
                                      </p:cBhvr>
                                      <p:to>
                                        <p:strVal val="visible"/>
                                      </p:to>
                                    </p:set>
                                    <p:animEffect transition="in" filter="wipe(down)">
                                      <p:cBhvr>
                                        <p:cTn id="183" dur="500"/>
                                        <p:tgtEl>
                                          <p:spTgt spid="6261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62572"/>
                                        </p:tgtEl>
                                        <p:attrNameLst>
                                          <p:attrName>style.visibility</p:attrName>
                                        </p:attrNameLst>
                                      </p:cBhvr>
                                      <p:to>
                                        <p:strVal val="visible"/>
                                      </p:to>
                                    </p:set>
                                    <p:animEffect transition="in" filter="wipe(down)">
                                      <p:cBhvr>
                                        <p:cTn id="188" dur="500"/>
                                        <p:tgtEl>
                                          <p:spTgt spid="6257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62573"/>
                                        </p:tgtEl>
                                        <p:attrNameLst>
                                          <p:attrName>style.visibility</p:attrName>
                                        </p:attrNameLst>
                                      </p:cBhvr>
                                      <p:to>
                                        <p:strVal val="visible"/>
                                      </p:to>
                                    </p:set>
                                    <p:animEffect transition="in" filter="wipe(left)">
                                      <p:cBhvr>
                                        <p:cTn id="193" dur="500"/>
                                        <p:tgtEl>
                                          <p:spTgt spid="62573"/>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62618"/>
                                        </p:tgtEl>
                                        <p:attrNameLst>
                                          <p:attrName>style.visibility</p:attrName>
                                        </p:attrNameLst>
                                      </p:cBhvr>
                                      <p:to>
                                        <p:strVal val="visible"/>
                                      </p:to>
                                    </p:set>
                                    <p:animEffect transition="in" filter="wipe(down)">
                                      <p:cBhvr>
                                        <p:cTn id="198" dur="500"/>
                                        <p:tgtEl>
                                          <p:spTgt spid="62618"/>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grpId="0" nodeType="clickEffect">
                                  <p:stCondLst>
                                    <p:cond delay="0"/>
                                  </p:stCondLst>
                                  <p:childTnLst>
                                    <p:set>
                                      <p:cBhvr>
                                        <p:cTn id="202" dur="1" fill="hold">
                                          <p:stCondLst>
                                            <p:cond delay="0"/>
                                          </p:stCondLst>
                                        </p:cTn>
                                        <p:tgtEl>
                                          <p:spTgt spid="62574"/>
                                        </p:tgtEl>
                                        <p:attrNameLst>
                                          <p:attrName>style.visibility</p:attrName>
                                        </p:attrNameLst>
                                      </p:cBhvr>
                                      <p:to>
                                        <p:strVal val="visible"/>
                                      </p:to>
                                    </p:set>
                                    <p:animEffect transition="in" filter="wipe(down)">
                                      <p:cBhvr>
                                        <p:cTn id="203" dur="500"/>
                                        <p:tgtEl>
                                          <p:spTgt spid="62574"/>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grpId="0" nodeType="clickEffect">
                                  <p:stCondLst>
                                    <p:cond delay="0"/>
                                  </p:stCondLst>
                                  <p:childTnLst>
                                    <p:set>
                                      <p:cBhvr>
                                        <p:cTn id="207" dur="1" fill="hold">
                                          <p:stCondLst>
                                            <p:cond delay="0"/>
                                          </p:stCondLst>
                                        </p:cTn>
                                        <p:tgtEl>
                                          <p:spTgt spid="62575"/>
                                        </p:tgtEl>
                                        <p:attrNameLst>
                                          <p:attrName>style.visibility</p:attrName>
                                        </p:attrNameLst>
                                      </p:cBhvr>
                                      <p:to>
                                        <p:strVal val="visible"/>
                                      </p:to>
                                    </p:set>
                                    <p:animEffect transition="in" filter="wipe(down)">
                                      <p:cBhvr>
                                        <p:cTn id="208" dur="500"/>
                                        <p:tgtEl>
                                          <p:spTgt spid="62575"/>
                                        </p:tgtEl>
                                      </p:cBhvr>
                                    </p:animEffect>
                                  </p:childTnLst>
                                </p:cTn>
                              </p:par>
                            </p:childTnLst>
                          </p:cTn>
                        </p:par>
                      </p:childTnLst>
                    </p:cTn>
                  </p:par>
                  <p:par>
                    <p:cTn id="209" fill="hold">
                      <p:stCondLst>
                        <p:cond delay="indefinite"/>
                      </p:stCondLst>
                      <p:childTnLst>
                        <p:par>
                          <p:cTn id="210" fill="hold">
                            <p:stCondLst>
                              <p:cond delay="0"/>
                            </p:stCondLst>
                            <p:childTnLst>
                              <p:par>
                                <p:cTn id="211" presetID="45" presetClass="entr" presetSubtype="0" fill="hold" grpId="0" nodeType="clickEffect">
                                  <p:stCondLst>
                                    <p:cond delay="0"/>
                                  </p:stCondLst>
                                  <p:iterate type="lt">
                                    <p:tmPct val="10000"/>
                                  </p:iterate>
                                  <p:childTnLst>
                                    <p:set>
                                      <p:cBhvr>
                                        <p:cTn id="212" dur="1" fill="hold">
                                          <p:stCondLst>
                                            <p:cond delay="0"/>
                                          </p:stCondLst>
                                        </p:cTn>
                                        <p:tgtEl>
                                          <p:spTgt spid="62550"/>
                                        </p:tgtEl>
                                        <p:attrNameLst>
                                          <p:attrName>style.visibility</p:attrName>
                                        </p:attrNameLst>
                                      </p:cBhvr>
                                      <p:to>
                                        <p:strVal val="visible"/>
                                      </p:to>
                                    </p:set>
                                    <p:animEffect transition="in" filter="fade">
                                      <p:cBhvr>
                                        <p:cTn id="213" dur="2000"/>
                                        <p:tgtEl>
                                          <p:spTgt spid="62550"/>
                                        </p:tgtEl>
                                      </p:cBhvr>
                                    </p:animEffect>
                                    <p:anim calcmode="lin" valueType="num">
                                      <p:cBhvr>
                                        <p:cTn id="214" dur="2000" fill="hold"/>
                                        <p:tgtEl>
                                          <p:spTgt spid="62550"/>
                                        </p:tgtEl>
                                        <p:attrNameLst>
                                          <p:attrName>ppt_w</p:attrName>
                                        </p:attrNameLst>
                                      </p:cBhvr>
                                      <p:tavLst>
                                        <p:tav tm="0" fmla="#ppt_w*sin(2.5*pi*$)">
                                          <p:val>
                                            <p:fltVal val="0"/>
                                          </p:val>
                                        </p:tav>
                                        <p:tav tm="100000">
                                          <p:val>
                                            <p:fltVal val="1"/>
                                          </p:val>
                                        </p:tav>
                                      </p:tavLst>
                                    </p:anim>
                                    <p:anim calcmode="lin" valueType="num">
                                      <p:cBhvr>
                                        <p:cTn id="215" dur="2000" fill="hold"/>
                                        <p:tgtEl>
                                          <p:spTgt spid="62550"/>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62580"/>
                                        </p:tgtEl>
                                        <p:attrNameLst>
                                          <p:attrName>style.visibility</p:attrName>
                                        </p:attrNameLst>
                                      </p:cBhvr>
                                      <p:to>
                                        <p:strVal val="visible"/>
                                      </p:to>
                                    </p:set>
                                    <p:animEffect transition="in" filter="wipe(down)">
                                      <p:cBhvr>
                                        <p:cTn id="220" dur="500"/>
                                        <p:tgtEl>
                                          <p:spTgt spid="62580"/>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4" fill="hold" grpId="0" nodeType="clickEffect">
                                  <p:stCondLst>
                                    <p:cond delay="0"/>
                                  </p:stCondLst>
                                  <p:childTnLst>
                                    <p:set>
                                      <p:cBhvr>
                                        <p:cTn id="224" dur="1" fill="hold">
                                          <p:stCondLst>
                                            <p:cond delay="0"/>
                                          </p:stCondLst>
                                        </p:cTn>
                                        <p:tgtEl>
                                          <p:spTgt spid="62588"/>
                                        </p:tgtEl>
                                        <p:attrNameLst>
                                          <p:attrName>style.visibility</p:attrName>
                                        </p:attrNameLst>
                                      </p:cBhvr>
                                      <p:to>
                                        <p:strVal val="visible"/>
                                      </p:to>
                                    </p:set>
                                    <p:animEffect transition="in" filter="wipe(down)">
                                      <p:cBhvr>
                                        <p:cTn id="225" dur="500"/>
                                        <p:tgtEl>
                                          <p:spTgt spid="62588"/>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4" fill="hold" grpId="0" nodeType="clickEffect">
                                  <p:stCondLst>
                                    <p:cond delay="0"/>
                                  </p:stCondLst>
                                  <p:childTnLst>
                                    <p:set>
                                      <p:cBhvr>
                                        <p:cTn id="229" dur="1" fill="hold">
                                          <p:stCondLst>
                                            <p:cond delay="0"/>
                                          </p:stCondLst>
                                        </p:cTn>
                                        <p:tgtEl>
                                          <p:spTgt spid="62589"/>
                                        </p:tgtEl>
                                        <p:attrNameLst>
                                          <p:attrName>style.visibility</p:attrName>
                                        </p:attrNameLst>
                                      </p:cBhvr>
                                      <p:to>
                                        <p:strVal val="visible"/>
                                      </p:to>
                                    </p:set>
                                    <p:animEffect transition="in" filter="wipe(down)">
                                      <p:cBhvr>
                                        <p:cTn id="230" dur="500"/>
                                        <p:tgtEl>
                                          <p:spTgt spid="62589"/>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4" fill="hold" nodeType="clickEffect">
                                  <p:stCondLst>
                                    <p:cond delay="0"/>
                                  </p:stCondLst>
                                  <p:childTnLst>
                                    <p:set>
                                      <p:cBhvr>
                                        <p:cTn id="234" dur="1" fill="hold">
                                          <p:stCondLst>
                                            <p:cond delay="0"/>
                                          </p:stCondLst>
                                        </p:cTn>
                                        <p:tgtEl>
                                          <p:spTgt spid="2"/>
                                        </p:tgtEl>
                                        <p:attrNameLst>
                                          <p:attrName>style.visibility</p:attrName>
                                        </p:attrNameLst>
                                      </p:cBhvr>
                                      <p:to>
                                        <p:strVal val="visible"/>
                                      </p:to>
                                    </p:set>
                                    <p:animEffect transition="in" filter="wipe(down)">
                                      <p:cBhvr>
                                        <p:cTn id="235" dur="2000"/>
                                        <p:tgtEl>
                                          <p:spTgt spid="2"/>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grpId="0" nodeType="clickEffect">
                                  <p:stCondLst>
                                    <p:cond delay="0"/>
                                  </p:stCondLst>
                                  <p:childTnLst>
                                    <p:set>
                                      <p:cBhvr>
                                        <p:cTn id="239" dur="1" fill="hold">
                                          <p:stCondLst>
                                            <p:cond delay="0"/>
                                          </p:stCondLst>
                                        </p:cTn>
                                        <p:tgtEl>
                                          <p:spTgt spid="62599"/>
                                        </p:tgtEl>
                                        <p:attrNameLst>
                                          <p:attrName>style.visibility</p:attrName>
                                        </p:attrNameLst>
                                      </p:cBhvr>
                                      <p:to>
                                        <p:strVal val="visible"/>
                                      </p:to>
                                    </p:set>
                                    <p:animEffect transition="in" filter="wipe(up)">
                                      <p:cBhvr>
                                        <p:cTn id="240" dur="500"/>
                                        <p:tgtEl>
                                          <p:spTgt spid="62599"/>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1" fill="hold" grpId="0" nodeType="clickEffect">
                                  <p:stCondLst>
                                    <p:cond delay="0"/>
                                  </p:stCondLst>
                                  <p:childTnLst>
                                    <p:set>
                                      <p:cBhvr>
                                        <p:cTn id="244" dur="1" fill="hold">
                                          <p:stCondLst>
                                            <p:cond delay="0"/>
                                          </p:stCondLst>
                                        </p:cTn>
                                        <p:tgtEl>
                                          <p:spTgt spid="62600"/>
                                        </p:tgtEl>
                                        <p:attrNameLst>
                                          <p:attrName>style.visibility</p:attrName>
                                        </p:attrNameLst>
                                      </p:cBhvr>
                                      <p:to>
                                        <p:strVal val="visible"/>
                                      </p:to>
                                    </p:set>
                                    <p:animEffect transition="in" filter="wipe(up)">
                                      <p:cBhvr>
                                        <p:cTn id="245" dur="500"/>
                                        <p:tgtEl>
                                          <p:spTgt spid="62600"/>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1" fill="hold" grpId="0" nodeType="clickEffect">
                                  <p:stCondLst>
                                    <p:cond delay="0"/>
                                  </p:stCondLst>
                                  <p:childTnLst>
                                    <p:set>
                                      <p:cBhvr>
                                        <p:cTn id="249" dur="1" fill="hold">
                                          <p:stCondLst>
                                            <p:cond delay="0"/>
                                          </p:stCondLst>
                                        </p:cTn>
                                        <p:tgtEl>
                                          <p:spTgt spid="62601"/>
                                        </p:tgtEl>
                                        <p:attrNameLst>
                                          <p:attrName>style.visibility</p:attrName>
                                        </p:attrNameLst>
                                      </p:cBhvr>
                                      <p:to>
                                        <p:strVal val="visible"/>
                                      </p:to>
                                    </p:set>
                                    <p:animEffect transition="in" filter="wipe(up)">
                                      <p:cBhvr>
                                        <p:cTn id="250" dur="500"/>
                                        <p:tgtEl>
                                          <p:spTgt spid="62601"/>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1" fill="hold" grpId="0" nodeType="clickEffect">
                                  <p:stCondLst>
                                    <p:cond delay="0"/>
                                  </p:stCondLst>
                                  <p:childTnLst>
                                    <p:set>
                                      <p:cBhvr>
                                        <p:cTn id="254" dur="1" fill="hold">
                                          <p:stCondLst>
                                            <p:cond delay="0"/>
                                          </p:stCondLst>
                                        </p:cTn>
                                        <p:tgtEl>
                                          <p:spTgt spid="62602"/>
                                        </p:tgtEl>
                                        <p:attrNameLst>
                                          <p:attrName>style.visibility</p:attrName>
                                        </p:attrNameLst>
                                      </p:cBhvr>
                                      <p:to>
                                        <p:strVal val="visible"/>
                                      </p:to>
                                    </p:set>
                                    <p:animEffect transition="in" filter="wipe(up)">
                                      <p:cBhvr>
                                        <p:cTn id="255" dur="500"/>
                                        <p:tgtEl>
                                          <p:spTgt spid="62602"/>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62603"/>
                                        </p:tgtEl>
                                        <p:attrNameLst>
                                          <p:attrName>style.visibility</p:attrName>
                                        </p:attrNameLst>
                                      </p:cBhvr>
                                      <p:to>
                                        <p:strVal val="visible"/>
                                      </p:to>
                                    </p:set>
                                    <p:animEffect transition="in" filter="wipe(left)">
                                      <p:cBhvr>
                                        <p:cTn id="260" dur="500"/>
                                        <p:tgtEl>
                                          <p:spTgt spid="62603"/>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4" fill="hold" grpId="0" nodeType="clickEffect">
                                  <p:stCondLst>
                                    <p:cond delay="0"/>
                                  </p:stCondLst>
                                  <p:childTnLst>
                                    <p:set>
                                      <p:cBhvr>
                                        <p:cTn id="264" dur="1" fill="hold">
                                          <p:stCondLst>
                                            <p:cond delay="0"/>
                                          </p:stCondLst>
                                        </p:cTn>
                                        <p:tgtEl>
                                          <p:spTgt spid="62605"/>
                                        </p:tgtEl>
                                        <p:attrNameLst>
                                          <p:attrName>style.visibility</p:attrName>
                                        </p:attrNameLst>
                                      </p:cBhvr>
                                      <p:to>
                                        <p:strVal val="visible"/>
                                      </p:to>
                                    </p:set>
                                    <p:animEffect transition="in" filter="wipe(down)">
                                      <p:cBhvr>
                                        <p:cTn id="265" dur="500"/>
                                        <p:tgtEl>
                                          <p:spTgt spid="62605"/>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grpId="0" nodeType="clickEffect">
                                  <p:stCondLst>
                                    <p:cond delay="0"/>
                                  </p:stCondLst>
                                  <p:childTnLst>
                                    <p:set>
                                      <p:cBhvr>
                                        <p:cTn id="269" dur="1" fill="hold">
                                          <p:stCondLst>
                                            <p:cond delay="0"/>
                                          </p:stCondLst>
                                        </p:cTn>
                                        <p:tgtEl>
                                          <p:spTgt spid="62608"/>
                                        </p:tgtEl>
                                        <p:attrNameLst>
                                          <p:attrName>style.visibility</p:attrName>
                                        </p:attrNameLst>
                                      </p:cBhvr>
                                      <p:to>
                                        <p:strVal val="visible"/>
                                      </p:to>
                                    </p:set>
                                    <p:animEffect transition="in" filter="wipe(down)">
                                      <p:cBhvr>
                                        <p:cTn id="270" dur="500"/>
                                        <p:tgtEl>
                                          <p:spTgt spid="62608"/>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62604"/>
                                        </p:tgtEl>
                                        <p:attrNameLst>
                                          <p:attrName>style.visibility</p:attrName>
                                        </p:attrNameLst>
                                      </p:cBhvr>
                                      <p:to>
                                        <p:strVal val="visible"/>
                                      </p:to>
                                    </p:set>
                                    <p:animEffect transition="in" filter="wipe(down)">
                                      <p:cBhvr>
                                        <p:cTn id="275" dur="500"/>
                                        <p:tgtEl>
                                          <p:spTgt spid="62604"/>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4" fill="hold" grpId="0" nodeType="clickEffect">
                                  <p:stCondLst>
                                    <p:cond delay="0"/>
                                  </p:stCondLst>
                                  <p:childTnLst>
                                    <p:set>
                                      <p:cBhvr>
                                        <p:cTn id="279" dur="1" fill="hold">
                                          <p:stCondLst>
                                            <p:cond delay="0"/>
                                          </p:stCondLst>
                                        </p:cTn>
                                        <p:tgtEl>
                                          <p:spTgt spid="62609"/>
                                        </p:tgtEl>
                                        <p:attrNameLst>
                                          <p:attrName>style.visibility</p:attrName>
                                        </p:attrNameLst>
                                      </p:cBhvr>
                                      <p:to>
                                        <p:strVal val="visible"/>
                                      </p:to>
                                    </p:set>
                                    <p:animEffect transition="in" filter="wipe(down)">
                                      <p:cBhvr>
                                        <p:cTn id="280" dur="500"/>
                                        <p:tgtEl>
                                          <p:spTgt spid="62609"/>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4" fill="hold" grpId="0" nodeType="clickEffect">
                                  <p:stCondLst>
                                    <p:cond delay="0"/>
                                  </p:stCondLst>
                                  <p:childTnLst>
                                    <p:set>
                                      <p:cBhvr>
                                        <p:cTn id="284" dur="1" fill="hold">
                                          <p:stCondLst>
                                            <p:cond delay="0"/>
                                          </p:stCondLst>
                                        </p:cTn>
                                        <p:tgtEl>
                                          <p:spTgt spid="62606"/>
                                        </p:tgtEl>
                                        <p:attrNameLst>
                                          <p:attrName>style.visibility</p:attrName>
                                        </p:attrNameLst>
                                      </p:cBhvr>
                                      <p:to>
                                        <p:strVal val="visible"/>
                                      </p:to>
                                    </p:set>
                                    <p:animEffect transition="in" filter="wipe(down)">
                                      <p:cBhvr>
                                        <p:cTn id="285" dur="500"/>
                                        <p:tgtEl>
                                          <p:spTgt spid="62606"/>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4" fill="hold" grpId="0" nodeType="clickEffect">
                                  <p:stCondLst>
                                    <p:cond delay="0"/>
                                  </p:stCondLst>
                                  <p:childTnLst>
                                    <p:set>
                                      <p:cBhvr>
                                        <p:cTn id="289" dur="1" fill="hold">
                                          <p:stCondLst>
                                            <p:cond delay="0"/>
                                          </p:stCondLst>
                                        </p:cTn>
                                        <p:tgtEl>
                                          <p:spTgt spid="62610"/>
                                        </p:tgtEl>
                                        <p:attrNameLst>
                                          <p:attrName>style.visibility</p:attrName>
                                        </p:attrNameLst>
                                      </p:cBhvr>
                                      <p:to>
                                        <p:strVal val="visible"/>
                                      </p:to>
                                    </p:set>
                                    <p:animEffect transition="in" filter="wipe(down)">
                                      <p:cBhvr>
                                        <p:cTn id="290" dur="500"/>
                                        <p:tgtEl>
                                          <p:spTgt spid="62610"/>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62607"/>
                                        </p:tgtEl>
                                        <p:attrNameLst>
                                          <p:attrName>style.visibility</p:attrName>
                                        </p:attrNameLst>
                                      </p:cBhvr>
                                      <p:to>
                                        <p:strVal val="visible"/>
                                      </p:to>
                                    </p:set>
                                    <p:animEffect transition="in" filter="wipe(down)">
                                      <p:cBhvr>
                                        <p:cTn id="295" dur="500"/>
                                        <p:tgtEl>
                                          <p:spTgt spid="62607"/>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4" fill="hold" grpId="0" nodeType="clickEffect">
                                  <p:stCondLst>
                                    <p:cond delay="0"/>
                                  </p:stCondLst>
                                  <p:childTnLst>
                                    <p:set>
                                      <p:cBhvr>
                                        <p:cTn id="299" dur="1" fill="hold">
                                          <p:stCondLst>
                                            <p:cond delay="0"/>
                                          </p:stCondLst>
                                        </p:cTn>
                                        <p:tgtEl>
                                          <p:spTgt spid="62611"/>
                                        </p:tgtEl>
                                        <p:attrNameLst>
                                          <p:attrName>style.visibility</p:attrName>
                                        </p:attrNameLst>
                                      </p:cBhvr>
                                      <p:to>
                                        <p:strVal val="visible"/>
                                      </p:to>
                                    </p:set>
                                    <p:animEffect transition="in" filter="wipe(down)">
                                      <p:cBhvr>
                                        <p:cTn id="300" dur="500"/>
                                        <p:tgtEl>
                                          <p:spTgt spid="62611"/>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62613"/>
                                        </p:tgtEl>
                                        <p:attrNameLst>
                                          <p:attrName>style.visibility</p:attrName>
                                        </p:attrNameLst>
                                      </p:cBhvr>
                                      <p:to>
                                        <p:strVal val="visible"/>
                                      </p:to>
                                    </p:set>
                                    <p:animEffect transition="in" filter="wipe(left)">
                                      <p:cBhvr>
                                        <p:cTn id="305" dur="500"/>
                                        <p:tgtEl>
                                          <p:spTgt spid="62613"/>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1" fill="hold" grpId="0" nodeType="clickEffect">
                                  <p:stCondLst>
                                    <p:cond delay="0"/>
                                  </p:stCondLst>
                                  <p:childTnLst>
                                    <p:set>
                                      <p:cBhvr>
                                        <p:cTn id="309" dur="1" fill="hold">
                                          <p:stCondLst>
                                            <p:cond delay="0"/>
                                          </p:stCondLst>
                                        </p:cTn>
                                        <p:tgtEl>
                                          <p:spTgt spid="62614"/>
                                        </p:tgtEl>
                                        <p:attrNameLst>
                                          <p:attrName>style.visibility</p:attrName>
                                        </p:attrNameLst>
                                      </p:cBhvr>
                                      <p:to>
                                        <p:strVal val="visible"/>
                                      </p:to>
                                    </p:set>
                                    <p:animEffect transition="in" filter="wipe(up)">
                                      <p:cBhvr>
                                        <p:cTn id="310" dur="500"/>
                                        <p:tgtEl>
                                          <p:spTgt spid="62614"/>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62615"/>
                                        </p:tgtEl>
                                        <p:attrNameLst>
                                          <p:attrName>style.visibility</p:attrName>
                                        </p:attrNameLst>
                                      </p:cBhvr>
                                      <p:to>
                                        <p:strVal val="visible"/>
                                      </p:to>
                                    </p:set>
                                    <p:animEffect transition="in" filter="wipe(left)">
                                      <p:cBhvr>
                                        <p:cTn id="315" dur="500"/>
                                        <p:tgtEl>
                                          <p:spTgt spid="62615"/>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1" fill="hold" grpId="0" nodeType="clickEffect">
                                  <p:stCondLst>
                                    <p:cond delay="0"/>
                                  </p:stCondLst>
                                  <p:childTnLst>
                                    <p:set>
                                      <p:cBhvr>
                                        <p:cTn id="319" dur="1" fill="hold">
                                          <p:stCondLst>
                                            <p:cond delay="0"/>
                                          </p:stCondLst>
                                        </p:cTn>
                                        <p:tgtEl>
                                          <p:spTgt spid="62616"/>
                                        </p:tgtEl>
                                        <p:attrNameLst>
                                          <p:attrName>style.visibility</p:attrName>
                                        </p:attrNameLst>
                                      </p:cBhvr>
                                      <p:to>
                                        <p:strVal val="visible"/>
                                      </p:to>
                                    </p:set>
                                    <p:animEffect transition="in" filter="wipe(up)">
                                      <p:cBhvr>
                                        <p:cTn id="320" dur="500"/>
                                        <p:tgtEl>
                                          <p:spTgt spid="62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P spid="62468" grpId="0" animBg="1"/>
      <p:bldP spid="62469" grpId="0"/>
      <p:bldP spid="62471" grpId="0"/>
      <p:bldP spid="62481" grpId="0" animBg="1"/>
      <p:bldP spid="62482" grpId="0" animBg="1"/>
      <p:bldP spid="62483" grpId="0"/>
      <p:bldP spid="62486" grpId="0"/>
      <p:bldP spid="62488" grpId="0"/>
      <p:bldP spid="62490" grpId="0"/>
      <p:bldP spid="62548" grpId="0" animBg="1"/>
      <p:bldP spid="62549" grpId="0" animBg="1"/>
      <p:bldP spid="62550" grpId="0" animBg="1"/>
      <p:bldP spid="62552" grpId="0" animBg="1"/>
      <p:bldP spid="62553" grpId="0"/>
      <p:bldP spid="62554" grpId="0" animBg="1"/>
      <p:bldP spid="62556" grpId="0" animBg="1"/>
      <p:bldP spid="62557" grpId="0" animBg="1"/>
      <p:bldP spid="62558" grpId="0" animBg="1"/>
      <p:bldP spid="62559" grpId="0"/>
      <p:bldP spid="62561" grpId="0" animBg="1"/>
      <p:bldP spid="62562" grpId="0" animBg="1"/>
      <p:bldP spid="62563" grpId="0" animBg="1"/>
      <p:bldP spid="62564" grpId="0"/>
      <p:bldP spid="62565" grpId="0" animBg="1"/>
      <p:bldP spid="62566" grpId="0" animBg="1"/>
      <p:bldP spid="62567" grpId="0" animBg="1"/>
      <p:bldP spid="62568" grpId="0" animBg="1"/>
      <p:bldP spid="62569" grpId="0" animBg="1"/>
      <p:bldP spid="62570" grpId="0" animBg="1"/>
      <p:bldP spid="62571" grpId="0" animBg="1"/>
      <p:bldP spid="62572" grpId="0" animBg="1"/>
      <p:bldP spid="62573" grpId="0" animBg="1"/>
      <p:bldP spid="62574" grpId="0"/>
      <p:bldP spid="62575" grpId="0"/>
      <p:bldP spid="62576" grpId="0"/>
      <p:bldP spid="62577" grpId="0"/>
      <p:bldP spid="62578" grpId="0"/>
      <p:bldP spid="62579" grpId="0"/>
      <p:bldP spid="62580" grpId="0" animBg="1"/>
      <p:bldP spid="62588" grpId="0" animBg="1"/>
      <p:bldP spid="62589" grpId="0"/>
      <p:bldP spid="62599" grpId="0" animBg="1"/>
      <p:bldP spid="62600" grpId="0" animBg="1"/>
      <p:bldP spid="62601" grpId="0" animBg="1"/>
      <p:bldP spid="62602" grpId="0" animBg="1"/>
      <p:bldP spid="62603" grpId="0" animBg="1"/>
      <p:bldP spid="62604" grpId="0" animBg="1"/>
      <p:bldP spid="62605" grpId="0" animBg="1"/>
      <p:bldP spid="62606" grpId="0" animBg="1"/>
      <p:bldP spid="62607" grpId="0" animBg="1"/>
      <p:bldP spid="62608" grpId="0"/>
      <p:bldP spid="62609" grpId="0"/>
      <p:bldP spid="62610" grpId="0"/>
      <p:bldP spid="62611" grpId="0"/>
      <p:bldP spid="62613" grpId="0" animBg="1"/>
      <p:bldP spid="62614" grpId="0" animBg="1"/>
      <p:bldP spid="62615" grpId="0" animBg="1"/>
      <p:bldP spid="62616" grpId="0" animBg="1"/>
      <p:bldP spid="62617" grpId="0" animBg="1"/>
      <p:bldP spid="626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0" y="0"/>
            <a:ext cx="9144000" cy="581025"/>
          </a:xfrm>
          <a:prstGeom prst="rect">
            <a:avLst/>
          </a:prstGeom>
          <a:solidFill>
            <a:srgbClr val="FFFF99"/>
          </a:solidFill>
          <a:ln w="9525">
            <a:noFill/>
            <a:miter lim="800000"/>
            <a:headEnd/>
            <a:tailEnd/>
          </a:ln>
        </p:spPr>
        <p:txBody>
          <a:bodyPr>
            <a:spAutoFit/>
          </a:bodyPr>
          <a:lstStyle/>
          <a:p>
            <a:pPr>
              <a:spcBef>
                <a:spcPct val="50000"/>
              </a:spcBef>
            </a:pPr>
            <a:r>
              <a:rPr lang="en-US" sz="1600" b="1">
                <a:latin typeface="Times New Roman" pitchFamily="18" charset="0"/>
              </a:rPr>
              <a:t>Q: Draw a rhombus of 100 mm and 60 mm long diagonals with longer diagonal horizontal. The figure is the top view of a square having 100 mm long diagonals. Draw its front view.</a:t>
            </a:r>
            <a:endParaRPr lang="en-US" sz="1600" b="1">
              <a:latin typeface="Times New Roman" pitchFamily="18" charset="0"/>
              <a:cs typeface="Arial" charset="0"/>
            </a:endParaRPr>
          </a:p>
        </p:txBody>
      </p:sp>
      <p:sp>
        <p:nvSpPr>
          <p:cNvPr id="71683" name="Text Box 3"/>
          <p:cNvSpPr txBox="1">
            <a:spLocks noChangeArrowheads="1"/>
          </p:cNvSpPr>
          <p:nvPr/>
        </p:nvSpPr>
        <p:spPr bwMode="auto">
          <a:xfrm>
            <a:off x="211138" y="3370263"/>
            <a:ext cx="423862" cy="304800"/>
          </a:xfrm>
          <a:prstGeom prst="rect">
            <a:avLst/>
          </a:prstGeom>
          <a:noFill/>
          <a:ln w="9525">
            <a:noFill/>
            <a:miter lim="800000"/>
            <a:headEnd/>
            <a:tailEnd/>
          </a:ln>
        </p:spPr>
        <p:txBody>
          <a:bodyPr>
            <a:spAutoFit/>
          </a:bodyPr>
          <a:lstStyle/>
          <a:p>
            <a:pPr>
              <a:spcBef>
                <a:spcPct val="50000"/>
              </a:spcBef>
            </a:pPr>
            <a:r>
              <a:rPr lang="en-US" sz="1400" b="1"/>
              <a:t>X</a:t>
            </a:r>
          </a:p>
        </p:txBody>
      </p:sp>
      <p:sp>
        <p:nvSpPr>
          <p:cNvPr id="71684" name="Line 4"/>
          <p:cNvSpPr>
            <a:spLocks noChangeShapeType="1"/>
          </p:cNvSpPr>
          <p:nvPr/>
        </p:nvSpPr>
        <p:spPr bwMode="auto">
          <a:xfrm flipV="1">
            <a:off x="492125" y="3522663"/>
            <a:ext cx="7627938" cy="0"/>
          </a:xfrm>
          <a:prstGeom prst="line">
            <a:avLst/>
          </a:prstGeom>
          <a:noFill/>
          <a:ln w="12700">
            <a:solidFill>
              <a:srgbClr val="00FFFF"/>
            </a:solidFill>
            <a:round/>
            <a:headEnd/>
            <a:tailEnd/>
          </a:ln>
        </p:spPr>
        <p:txBody>
          <a:bodyPr/>
          <a:lstStyle/>
          <a:p>
            <a:endParaRPr lang="en-IN"/>
          </a:p>
        </p:txBody>
      </p:sp>
      <p:sp>
        <p:nvSpPr>
          <p:cNvPr id="71685" name="Text Box 5"/>
          <p:cNvSpPr txBox="1">
            <a:spLocks noChangeArrowheads="1"/>
          </p:cNvSpPr>
          <p:nvPr/>
        </p:nvSpPr>
        <p:spPr bwMode="auto">
          <a:xfrm>
            <a:off x="8532813" y="3365500"/>
            <a:ext cx="277812" cy="304800"/>
          </a:xfrm>
          <a:prstGeom prst="rect">
            <a:avLst/>
          </a:prstGeom>
          <a:noFill/>
          <a:ln w="9525">
            <a:noFill/>
            <a:miter lim="800000"/>
            <a:headEnd/>
            <a:tailEnd/>
          </a:ln>
        </p:spPr>
        <p:txBody>
          <a:bodyPr>
            <a:spAutoFit/>
          </a:bodyPr>
          <a:lstStyle/>
          <a:p>
            <a:pPr>
              <a:spcBef>
                <a:spcPct val="50000"/>
              </a:spcBef>
            </a:pPr>
            <a:r>
              <a:rPr lang="en-US" sz="1400" b="1"/>
              <a:t>Y</a:t>
            </a:r>
          </a:p>
        </p:txBody>
      </p:sp>
      <p:sp>
        <p:nvSpPr>
          <p:cNvPr id="71775" name="Line 95"/>
          <p:cNvSpPr>
            <a:spLocks noChangeShapeType="1"/>
          </p:cNvSpPr>
          <p:nvPr/>
        </p:nvSpPr>
        <p:spPr bwMode="auto">
          <a:xfrm>
            <a:off x="1054100" y="5168900"/>
            <a:ext cx="2286000" cy="0"/>
          </a:xfrm>
          <a:prstGeom prst="line">
            <a:avLst/>
          </a:prstGeom>
          <a:noFill/>
          <a:ln w="9525">
            <a:solidFill>
              <a:schemeClr val="bg2"/>
            </a:solidFill>
            <a:round/>
            <a:headEnd/>
            <a:tailEnd/>
          </a:ln>
        </p:spPr>
        <p:txBody>
          <a:bodyPr/>
          <a:lstStyle/>
          <a:p>
            <a:endParaRPr lang="en-IN"/>
          </a:p>
        </p:txBody>
      </p:sp>
      <p:sp>
        <p:nvSpPr>
          <p:cNvPr id="71776" name="Line 96"/>
          <p:cNvSpPr>
            <a:spLocks noChangeShapeType="1"/>
          </p:cNvSpPr>
          <p:nvPr/>
        </p:nvSpPr>
        <p:spPr bwMode="auto">
          <a:xfrm>
            <a:off x="1054100" y="5168900"/>
            <a:ext cx="0" cy="1612900"/>
          </a:xfrm>
          <a:prstGeom prst="line">
            <a:avLst/>
          </a:prstGeom>
          <a:noFill/>
          <a:ln w="9525">
            <a:solidFill>
              <a:schemeClr val="bg2"/>
            </a:solidFill>
            <a:round/>
            <a:headEnd/>
            <a:tailEnd/>
          </a:ln>
        </p:spPr>
        <p:txBody>
          <a:bodyPr/>
          <a:lstStyle/>
          <a:p>
            <a:endParaRPr lang="en-IN"/>
          </a:p>
        </p:txBody>
      </p:sp>
      <p:sp>
        <p:nvSpPr>
          <p:cNvPr id="71777" name="Line 97"/>
          <p:cNvSpPr>
            <a:spLocks noChangeShapeType="1"/>
          </p:cNvSpPr>
          <p:nvPr/>
        </p:nvSpPr>
        <p:spPr bwMode="auto">
          <a:xfrm>
            <a:off x="3340100" y="5168900"/>
            <a:ext cx="0" cy="1612900"/>
          </a:xfrm>
          <a:prstGeom prst="line">
            <a:avLst/>
          </a:prstGeom>
          <a:noFill/>
          <a:ln w="9525">
            <a:solidFill>
              <a:schemeClr val="bg2"/>
            </a:solidFill>
            <a:round/>
            <a:headEnd/>
            <a:tailEnd/>
          </a:ln>
        </p:spPr>
        <p:txBody>
          <a:bodyPr/>
          <a:lstStyle/>
          <a:p>
            <a:endParaRPr lang="en-IN"/>
          </a:p>
        </p:txBody>
      </p:sp>
      <p:sp>
        <p:nvSpPr>
          <p:cNvPr id="71779" name="Line 99"/>
          <p:cNvSpPr>
            <a:spLocks noChangeShapeType="1"/>
          </p:cNvSpPr>
          <p:nvPr/>
        </p:nvSpPr>
        <p:spPr bwMode="auto">
          <a:xfrm>
            <a:off x="1054100" y="6721475"/>
            <a:ext cx="2286000" cy="0"/>
          </a:xfrm>
          <a:prstGeom prst="line">
            <a:avLst/>
          </a:prstGeom>
          <a:noFill/>
          <a:ln w="9525">
            <a:solidFill>
              <a:schemeClr val="bg2"/>
            </a:solidFill>
            <a:round/>
            <a:headEnd type="triangle" w="med" len="med"/>
            <a:tailEnd type="triangle" w="med" len="med"/>
          </a:ln>
        </p:spPr>
        <p:txBody>
          <a:bodyPr/>
          <a:lstStyle/>
          <a:p>
            <a:endParaRPr lang="en-IN"/>
          </a:p>
        </p:txBody>
      </p:sp>
      <p:sp>
        <p:nvSpPr>
          <p:cNvPr id="71780" name="Text Box 100"/>
          <p:cNvSpPr txBox="1">
            <a:spLocks noChangeArrowheads="1"/>
          </p:cNvSpPr>
          <p:nvPr/>
        </p:nvSpPr>
        <p:spPr bwMode="auto">
          <a:xfrm>
            <a:off x="1876425" y="6451600"/>
            <a:ext cx="876300" cy="376238"/>
          </a:xfrm>
          <a:prstGeom prst="rect">
            <a:avLst/>
          </a:prstGeom>
          <a:noFill/>
          <a:ln w="9525">
            <a:solidFill>
              <a:schemeClr val="bg1"/>
            </a:solidFill>
            <a:miter lim="800000"/>
            <a:headEnd/>
            <a:tailEnd/>
          </a:ln>
        </p:spPr>
        <p:txBody>
          <a:bodyPr>
            <a:spAutoFit/>
          </a:bodyPr>
          <a:lstStyle/>
          <a:p>
            <a:pPr>
              <a:spcBef>
                <a:spcPct val="50000"/>
              </a:spcBef>
            </a:pPr>
            <a:r>
              <a:rPr lang="en-US">
                <a:latin typeface="Times New Roman" pitchFamily="18" charset="0"/>
              </a:rPr>
              <a:t>100</a:t>
            </a:r>
          </a:p>
        </p:txBody>
      </p:sp>
      <p:sp>
        <p:nvSpPr>
          <p:cNvPr id="71781" name="Line 101"/>
          <p:cNvSpPr>
            <a:spLocks noChangeShapeType="1"/>
          </p:cNvSpPr>
          <p:nvPr/>
        </p:nvSpPr>
        <p:spPr bwMode="auto">
          <a:xfrm rot="5400000">
            <a:off x="1052513" y="5168900"/>
            <a:ext cx="2286000" cy="0"/>
          </a:xfrm>
          <a:prstGeom prst="line">
            <a:avLst/>
          </a:prstGeom>
          <a:noFill/>
          <a:ln w="9525">
            <a:solidFill>
              <a:schemeClr val="bg2"/>
            </a:solidFill>
            <a:round/>
            <a:headEnd/>
            <a:tailEnd/>
          </a:ln>
        </p:spPr>
        <p:txBody>
          <a:bodyPr/>
          <a:lstStyle/>
          <a:p>
            <a:endParaRPr lang="en-IN"/>
          </a:p>
        </p:txBody>
      </p:sp>
      <p:sp>
        <p:nvSpPr>
          <p:cNvPr id="71783" name="Line 103"/>
          <p:cNvSpPr>
            <a:spLocks noChangeShapeType="1"/>
          </p:cNvSpPr>
          <p:nvPr/>
        </p:nvSpPr>
        <p:spPr bwMode="auto">
          <a:xfrm rot="5400000">
            <a:off x="1374775" y="3219450"/>
            <a:ext cx="0" cy="1612900"/>
          </a:xfrm>
          <a:prstGeom prst="line">
            <a:avLst/>
          </a:prstGeom>
          <a:noFill/>
          <a:ln w="9525">
            <a:solidFill>
              <a:schemeClr val="bg2"/>
            </a:solidFill>
            <a:round/>
            <a:headEnd/>
            <a:tailEnd/>
          </a:ln>
        </p:spPr>
        <p:txBody>
          <a:bodyPr/>
          <a:lstStyle/>
          <a:p>
            <a:endParaRPr lang="en-IN"/>
          </a:p>
        </p:txBody>
      </p:sp>
      <p:sp>
        <p:nvSpPr>
          <p:cNvPr id="71784" name="Line 104"/>
          <p:cNvSpPr>
            <a:spLocks noChangeShapeType="1"/>
          </p:cNvSpPr>
          <p:nvPr/>
        </p:nvSpPr>
        <p:spPr bwMode="auto">
          <a:xfrm rot="5400000">
            <a:off x="1387475" y="5502275"/>
            <a:ext cx="0" cy="1612900"/>
          </a:xfrm>
          <a:prstGeom prst="line">
            <a:avLst/>
          </a:prstGeom>
          <a:noFill/>
          <a:ln w="9525">
            <a:solidFill>
              <a:schemeClr val="bg2"/>
            </a:solidFill>
            <a:round/>
            <a:headEnd/>
            <a:tailEnd/>
          </a:ln>
        </p:spPr>
        <p:txBody>
          <a:bodyPr/>
          <a:lstStyle/>
          <a:p>
            <a:endParaRPr lang="en-IN"/>
          </a:p>
        </p:txBody>
      </p:sp>
      <p:sp>
        <p:nvSpPr>
          <p:cNvPr id="71785" name="Line 105"/>
          <p:cNvSpPr>
            <a:spLocks noChangeShapeType="1"/>
          </p:cNvSpPr>
          <p:nvPr/>
        </p:nvSpPr>
        <p:spPr bwMode="auto">
          <a:xfrm rot="5400000">
            <a:off x="-574675" y="5156200"/>
            <a:ext cx="2286000" cy="0"/>
          </a:xfrm>
          <a:prstGeom prst="line">
            <a:avLst/>
          </a:prstGeom>
          <a:noFill/>
          <a:ln w="9525">
            <a:solidFill>
              <a:schemeClr val="bg2"/>
            </a:solidFill>
            <a:round/>
            <a:headEnd type="triangle" w="med" len="med"/>
            <a:tailEnd type="triangle" w="med" len="med"/>
          </a:ln>
        </p:spPr>
        <p:txBody>
          <a:bodyPr/>
          <a:lstStyle/>
          <a:p>
            <a:endParaRPr lang="en-IN"/>
          </a:p>
        </p:txBody>
      </p:sp>
      <p:sp>
        <p:nvSpPr>
          <p:cNvPr id="71786" name="Text Box 106"/>
          <p:cNvSpPr txBox="1">
            <a:spLocks noChangeArrowheads="1"/>
          </p:cNvSpPr>
          <p:nvPr/>
        </p:nvSpPr>
        <p:spPr bwMode="auto">
          <a:xfrm rot="-5400000">
            <a:off x="2382" y="4922044"/>
            <a:ext cx="876300" cy="376237"/>
          </a:xfrm>
          <a:prstGeom prst="rect">
            <a:avLst/>
          </a:prstGeom>
          <a:noFill/>
          <a:ln w="9525">
            <a:solidFill>
              <a:schemeClr val="bg1"/>
            </a:solidFill>
            <a:miter lim="800000"/>
            <a:headEnd/>
            <a:tailEnd/>
          </a:ln>
        </p:spPr>
        <p:txBody>
          <a:bodyPr>
            <a:spAutoFit/>
          </a:bodyPr>
          <a:lstStyle/>
          <a:p>
            <a:pPr>
              <a:spcBef>
                <a:spcPct val="50000"/>
              </a:spcBef>
            </a:pPr>
            <a:r>
              <a:rPr lang="en-US">
                <a:latin typeface="Times New Roman" pitchFamily="18" charset="0"/>
              </a:rPr>
              <a:t>100</a:t>
            </a:r>
          </a:p>
        </p:txBody>
      </p:sp>
      <p:sp>
        <p:nvSpPr>
          <p:cNvPr id="71788" name="AutoShape 108"/>
          <p:cNvSpPr>
            <a:spLocks noChangeArrowheads="1"/>
          </p:cNvSpPr>
          <p:nvPr/>
        </p:nvSpPr>
        <p:spPr bwMode="auto">
          <a:xfrm>
            <a:off x="1052513" y="4022725"/>
            <a:ext cx="2286000" cy="2286000"/>
          </a:xfrm>
          <a:prstGeom prst="diamond">
            <a:avLst/>
          </a:prstGeom>
          <a:solidFill>
            <a:schemeClr val="accent1">
              <a:alpha val="0"/>
            </a:schemeClr>
          </a:solidFill>
          <a:ln w="25400">
            <a:solidFill>
              <a:schemeClr val="tx1"/>
            </a:solidFill>
            <a:miter lim="800000"/>
            <a:headEnd/>
            <a:tailEnd/>
          </a:ln>
        </p:spPr>
        <p:txBody>
          <a:bodyPr wrap="none" anchor="ctr"/>
          <a:lstStyle/>
          <a:p>
            <a:endParaRPr lang="en-IN"/>
          </a:p>
        </p:txBody>
      </p:sp>
      <p:sp>
        <p:nvSpPr>
          <p:cNvPr id="71789" name="Text Box 109"/>
          <p:cNvSpPr txBox="1">
            <a:spLocks noChangeArrowheads="1"/>
          </p:cNvSpPr>
          <p:nvPr/>
        </p:nvSpPr>
        <p:spPr bwMode="auto">
          <a:xfrm>
            <a:off x="811213" y="4949825"/>
            <a:ext cx="4826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a:t>
            </a:r>
          </a:p>
        </p:txBody>
      </p:sp>
      <p:sp>
        <p:nvSpPr>
          <p:cNvPr id="71790" name="Text Box 110"/>
          <p:cNvSpPr txBox="1">
            <a:spLocks noChangeArrowheads="1"/>
          </p:cNvSpPr>
          <p:nvPr/>
        </p:nvSpPr>
        <p:spPr bwMode="auto">
          <a:xfrm>
            <a:off x="2181225" y="3790950"/>
            <a:ext cx="4826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b</a:t>
            </a:r>
          </a:p>
        </p:txBody>
      </p:sp>
      <p:sp>
        <p:nvSpPr>
          <p:cNvPr id="71791" name="Text Box 111"/>
          <p:cNvSpPr txBox="1">
            <a:spLocks noChangeArrowheads="1"/>
          </p:cNvSpPr>
          <p:nvPr/>
        </p:nvSpPr>
        <p:spPr bwMode="auto">
          <a:xfrm>
            <a:off x="3289300" y="4949825"/>
            <a:ext cx="4826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a:t>
            </a:r>
          </a:p>
        </p:txBody>
      </p:sp>
      <p:sp>
        <p:nvSpPr>
          <p:cNvPr id="71792" name="Text Box 112"/>
          <p:cNvSpPr txBox="1">
            <a:spLocks noChangeArrowheads="1"/>
          </p:cNvSpPr>
          <p:nvPr/>
        </p:nvSpPr>
        <p:spPr bwMode="auto">
          <a:xfrm>
            <a:off x="2005013" y="6254750"/>
            <a:ext cx="4826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d</a:t>
            </a:r>
          </a:p>
        </p:txBody>
      </p:sp>
      <p:sp>
        <p:nvSpPr>
          <p:cNvPr id="71793" name="Line 113"/>
          <p:cNvSpPr>
            <a:spLocks noChangeShapeType="1"/>
          </p:cNvSpPr>
          <p:nvPr/>
        </p:nvSpPr>
        <p:spPr bwMode="auto">
          <a:xfrm flipV="1">
            <a:off x="1052513" y="3522663"/>
            <a:ext cx="1587" cy="1646237"/>
          </a:xfrm>
          <a:prstGeom prst="line">
            <a:avLst/>
          </a:prstGeom>
          <a:noFill/>
          <a:ln w="9525">
            <a:solidFill>
              <a:schemeClr val="bg2"/>
            </a:solidFill>
            <a:round/>
            <a:headEnd/>
            <a:tailEnd/>
          </a:ln>
        </p:spPr>
        <p:txBody>
          <a:bodyPr/>
          <a:lstStyle/>
          <a:p>
            <a:endParaRPr lang="en-IN"/>
          </a:p>
        </p:txBody>
      </p:sp>
      <p:sp>
        <p:nvSpPr>
          <p:cNvPr id="71794" name="Line 114"/>
          <p:cNvSpPr>
            <a:spLocks noChangeShapeType="1"/>
          </p:cNvSpPr>
          <p:nvPr/>
        </p:nvSpPr>
        <p:spPr bwMode="auto">
          <a:xfrm flipV="1">
            <a:off x="3340100" y="3522663"/>
            <a:ext cx="0" cy="1646237"/>
          </a:xfrm>
          <a:prstGeom prst="line">
            <a:avLst/>
          </a:prstGeom>
          <a:noFill/>
          <a:ln w="9525">
            <a:solidFill>
              <a:schemeClr val="bg2"/>
            </a:solidFill>
            <a:round/>
            <a:headEnd/>
            <a:tailEnd/>
          </a:ln>
        </p:spPr>
        <p:txBody>
          <a:bodyPr/>
          <a:lstStyle/>
          <a:p>
            <a:endParaRPr lang="en-IN"/>
          </a:p>
        </p:txBody>
      </p:sp>
      <p:sp>
        <p:nvSpPr>
          <p:cNvPr id="71795" name="Line 115"/>
          <p:cNvSpPr>
            <a:spLocks noChangeShapeType="1"/>
          </p:cNvSpPr>
          <p:nvPr/>
        </p:nvSpPr>
        <p:spPr bwMode="auto">
          <a:xfrm flipV="1">
            <a:off x="2195513" y="3522663"/>
            <a:ext cx="0" cy="503237"/>
          </a:xfrm>
          <a:prstGeom prst="line">
            <a:avLst/>
          </a:prstGeom>
          <a:noFill/>
          <a:ln w="9525">
            <a:solidFill>
              <a:schemeClr val="bg2"/>
            </a:solidFill>
            <a:round/>
            <a:headEnd/>
            <a:tailEnd/>
          </a:ln>
        </p:spPr>
        <p:txBody>
          <a:bodyPr/>
          <a:lstStyle/>
          <a:p>
            <a:endParaRPr lang="en-IN"/>
          </a:p>
        </p:txBody>
      </p:sp>
      <p:sp>
        <p:nvSpPr>
          <p:cNvPr id="71796" name="Line 116"/>
          <p:cNvSpPr>
            <a:spLocks noChangeShapeType="1"/>
          </p:cNvSpPr>
          <p:nvPr/>
        </p:nvSpPr>
        <p:spPr bwMode="auto">
          <a:xfrm>
            <a:off x="1052513" y="3522663"/>
            <a:ext cx="2286000" cy="0"/>
          </a:xfrm>
          <a:prstGeom prst="line">
            <a:avLst/>
          </a:prstGeom>
          <a:noFill/>
          <a:ln w="25400">
            <a:solidFill>
              <a:schemeClr val="tx1"/>
            </a:solidFill>
            <a:round/>
            <a:headEnd/>
            <a:tailEnd/>
          </a:ln>
        </p:spPr>
        <p:txBody>
          <a:bodyPr wrap="none" anchor="ctr"/>
          <a:lstStyle/>
          <a:p>
            <a:endParaRPr lang="en-IN"/>
          </a:p>
        </p:txBody>
      </p:sp>
      <p:grpSp>
        <p:nvGrpSpPr>
          <p:cNvPr id="2" name="Group 121"/>
          <p:cNvGrpSpPr>
            <a:grpSpLocks/>
          </p:cNvGrpSpPr>
          <p:nvPr/>
        </p:nvGrpSpPr>
        <p:grpSpPr bwMode="auto">
          <a:xfrm>
            <a:off x="892175" y="3186113"/>
            <a:ext cx="2744788" cy="396875"/>
            <a:chOff x="562" y="2007"/>
            <a:chExt cx="1729" cy="250"/>
          </a:xfrm>
        </p:grpSpPr>
        <p:sp>
          <p:nvSpPr>
            <p:cNvPr id="14422" name="Text Box 117"/>
            <p:cNvSpPr txBox="1">
              <a:spLocks noChangeArrowheads="1"/>
            </p:cNvSpPr>
            <p:nvPr/>
          </p:nvSpPr>
          <p:spPr bwMode="auto">
            <a:xfrm>
              <a:off x="562" y="2026"/>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a:t>
              </a:r>
            </a:p>
          </p:txBody>
        </p:sp>
        <p:sp>
          <p:nvSpPr>
            <p:cNvPr id="14423" name="Text Box 118"/>
            <p:cNvSpPr txBox="1">
              <a:spLocks noChangeArrowheads="1"/>
            </p:cNvSpPr>
            <p:nvPr/>
          </p:nvSpPr>
          <p:spPr bwMode="auto">
            <a:xfrm>
              <a:off x="1245" y="2007"/>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b’</a:t>
              </a:r>
            </a:p>
          </p:txBody>
        </p:sp>
        <p:sp>
          <p:nvSpPr>
            <p:cNvPr id="14424" name="Text Box 119"/>
            <p:cNvSpPr txBox="1">
              <a:spLocks noChangeArrowheads="1"/>
            </p:cNvSpPr>
            <p:nvPr/>
          </p:nvSpPr>
          <p:spPr bwMode="auto">
            <a:xfrm>
              <a:off x="1987" y="2007"/>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a:t>
              </a:r>
            </a:p>
          </p:txBody>
        </p:sp>
        <p:sp>
          <p:nvSpPr>
            <p:cNvPr id="14425" name="Text Box 120"/>
            <p:cNvSpPr txBox="1">
              <a:spLocks noChangeArrowheads="1"/>
            </p:cNvSpPr>
            <p:nvPr/>
          </p:nvSpPr>
          <p:spPr bwMode="auto">
            <a:xfrm>
              <a:off x="1326" y="2007"/>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d’</a:t>
              </a:r>
            </a:p>
          </p:txBody>
        </p:sp>
      </p:grpSp>
      <p:sp>
        <p:nvSpPr>
          <p:cNvPr id="71802" name="Line 122"/>
          <p:cNvSpPr>
            <a:spLocks noChangeShapeType="1"/>
          </p:cNvSpPr>
          <p:nvPr/>
        </p:nvSpPr>
        <p:spPr bwMode="auto">
          <a:xfrm>
            <a:off x="3776663" y="882650"/>
            <a:ext cx="0" cy="5484813"/>
          </a:xfrm>
          <a:prstGeom prst="line">
            <a:avLst/>
          </a:prstGeom>
          <a:noFill/>
          <a:ln w="9525">
            <a:solidFill>
              <a:schemeClr val="bg2"/>
            </a:solidFill>
            <a:round/>
            <a:headEnd/>
            <a:tailEnd/>
          </a:ln>
        </p:spPr>
        <p:txBody>
          <a:bodyPr/>
          <a:lstStyle/>
          <a:p>
            <a:endParaRPr lang="en-IN"/>
          </a:p>
        </p:txBody>
      </p:sp>
      <p:sp>
        <p:nvSpPr>
          <p:cNvPr id="71803" name="Line 123"/>
          <p:cNvSpPr>
            <a:spLocks noChangeShapeType="1"/>
          </p:cNvSpPr>
          <p:nvPr/>
        </p:nvSpPr>
        <p:spPr bwMode="auto">
          <a:xfrm>
            <a:off x="3776663" y="3744913"/>
            <a:ext cx="1371600" cy="0"/>
          </a:xfrm>
          <a:prstGeom prst="line">
            <a:avLst/>
          </a:prstGeom>
          <a:noFill/>
          <a:ln w="9525">
            <a:solidFill>
              <a:schemeClr val="tx1"/>
            </a:solidFill>
            <a:round/>
            <a:headEnd type="triangle" w="med" len="med"/>
            <a:tailEnd type="triangle" w="med" len="med"/>
          </a:ln>
        </p:spPr>
        <p:txBody>
          <a:bodyPr/>
          <a:lstStyle/>
          <a:p>
            <a:endParaRPr lang="en-IN"/>
          </a:p>
        </p:txBody>
      </p:sp>
      <p:sp>
        <p:nvSpPr>
          <p:cNvPr id="71804" name="Text Box 124"/>
          <p:cNvSpPr txBox="1">
            <a:spLocks noChangeArrowheads="1"/>
          </p:cNvSpPr>
          <p:nvPr/>
        </p:nvSpPr>
        <p:spPr bwMode="auto">
          <a:xfrm>
            <a:off x="4233863" y="3471863"/>
            <a:ext cx="43815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60</a:t>
            </a:r>
          </a:p>
        </p:txBody>
      </p:sp>
      <p:sp>
        <p:nvSpPr>
          <p:cNvPr id="71805" name="Line 125"/>
          <p:cNvSpPr>
            <a:spLocks noChangeShapeType="1"/>
          </p:cNvSpPr>
          <p:nvPr/>
        </p:nvSpPr>
        <p:spPr bwMode="auto">
          <a:xfrm>
            <a:off x="5148263" y="1035050"/>
            <a:ext cx="0" cy="5484813"/>
          </a:xfrm>
          <a:prstGeom prst="line">
            <a:avLst/>
          </a:prstGeom>
          <a:noFill/>
          <a:ln w="9525">
            <a:solidFill>
              <a:schemeClr val="bg2"/>
            </a:solidFill>
            <a:round/>
            <a:headEnd/>
            <a:tailEnd/>
          </a:ln>
        </p:spPr>
        <p:txBody>
          <a:bodyPr/>
          <a:lstStyle/>
          <a:p>
            <a:endParaRPr lang="en-IN"/>
          </a:p>
        </p:txBody>
      </p:sp>
      <p:sp>
        <p:nvSpPr>
          <p:cNvPr id="71813" name="Oval 133"/>
          <p:cNvSpPr>
            <a:spLocks noChangeArrowheads="1"/>
          </p:cNvSpPr>
          <p:nvPr/>
        </p:nvSpPr>
        <p:spPr bwMode="auto">
          <a:xfrm>
            <a:off x="2171700" y="3500438"/>
            <a:ext cx="46038" cy="46037"/>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16" name="Line 136"/>
          <p:cNvSpPr>
            <a:spLocks noChangeShapeType="1"/>
          </p:cNvSpPr>
          <p:nvPr/>
        </p:nvSpPr>
        <p:spPr bwMode="auto">
          <a:xfrm rot="-3192744">
            <a:off x="3321050" y="2608263"/>
            <a:ext cx="2286000" cy="0"/>
          </a:xfrm>
          <a:prstGeom prst="line">
            <a:avLst/>
          </a:prstGeom>
          <a:noFill/>
          <a:ln w="25400">
            <a:solidFill>
              <a:schemeClr val="tx1"/>
            </a:solidFill>
            <a:round/>
            <a:headEnd/>
            <a:tailEnd/>
          </a:ln>
        </p:spPr>
        <p:txBody>
          <a:bodyPr wrap="none" anchor="ctr"/>
          <a:lstStyle/>
          <a:p>
            <a:endParaRPr lang="en-IN"/>
          </a:p>
        </p:txBody>
      </p:sp>
      <p:grpSp>
        <p:nvGrpSpPr>
          <p:cNvPr id="3" name="Group 144"/>
          <p:cNvGrpSpPr>
            <a:grpSpLocks/>
          </p:cNvGrpSpPr>
          <p:nvPr/>
        </p:nvGrpSpPr>
        <p:grpSpPr bwMode="auto">
          <a:xfrm>
            <a:off x="3489325" y="1431925"/>
            <a:ext cx="2054225" cy="2136775"/>
            <a:chOff x="2198" y="902"/>
            <a:chExt cx="1294" cy="1346"/>
          </a:xfrm>
        </p:grpSpPr>
        <p:sp>
          <p:nvSpPr>
            <p:cNvPr id="14418" name="Text Box 138"/>
            <p:cNvSpPr txBox="1">
              <a:spLocks noChangeArrowheads="1"/>
            </p:cNvSpPr>
            <p:nvPr/>
          </p:nvSpPr>
          <p:spPr bwMode="auto">
            <a:xfrm>
              <a:off x="2198" y="2017"/>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a:t>
              </a:r>
            </a:p>
          </p:txBody>
        </p:sp>
        <p:sp>
          <p:nvSpPr>
            <p:cNvPr id="14419" name="Text Box 139"/>
            <p:cNvSpPr txBox="1">
              <a:spLocks noChangeArrowheads="1"/>
            </p:cNvSpPr>
            <p:nvPr/>
          </p:nvSpPr>
          <p:spPr bwMode="auto">
            <a:xfrm>
              <a:off x="2549" y="1458"/>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b’</a:t>
              </a:r>
            </a:p>
          </p:txBody>
        </p:sp>
        <p:sp>
          <p:nvSpPr>
            <p:cNvPr id="14420" name="Text Box 140"/>
            <p:cNvSpPr txBox="1">
              <a:spLocks noChangeArrowheads="1"/>
            </p:cNvSpPr>
            <p:nvPr/>
          </p:nvSpPr>
          <p:spPr bwMode="auto">
            <a:xfrm>
              <a:off x="3188" y="902"/>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a:t>
              </a:r>
            </a:p>
          </p:txBody>
        </p:sp>
        <p:sp>
          <p:nvSpPr>
            <p:cNvPr id="14421" name="Text Box 141"/>
            <p:cNvSpPr txBox="1">
              <a:spLocks noChangeArrowheads="1"/>
            </p:cNvSpPr>
            <p:nvPr/>
          </p:nvSpPr>
          <p:spPr bwMode="auto">
            <a:xfrm>
              <a:off x="2671" y="1458"/>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d’</a:t>
              </a:r>
            </a:p>
          </p:txBody>
        </p:sp>
      </p:grpSp>
      <p:sp>
        <p:nvSpPr>
          <p:cNvPr id="71822" name="Oval 142"/>
          <p:cNvSpPr>
            <a:spLocks noChangeArrowheads="1"/>
          </p:cNvSpPr>
          <p:nvPr/>
        </p:nvSpPr>
        <p:spPr bwMode="auto">
          <a:xfrm>
            <a:off x="4440238" y="2584450"/>
            <a:ext cx="46037" cy="46038"/>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25" name="Line 145"/>
          <p:cNvSpPr>
            <a:spLocks noChangeShapeType="1"/>
          </p:cNvSpPr>
          <p:nvPr/>
        </p:nvSpPr>
        <p:spPr bwMode="auto">
          <a:xfrm>
            <a:off x="4464050" y="2606675"/>
            <a:ext cx="0" cy="4027488"/>
          </a:xfrm>
          <a:prstGeom prst="line">
            <a:avLst/>
          </a:prstGeom>
          <a:noFill/>
          <a:ln w="9525">
            <a:solidFill>
              <a:schemeClr val="bg2"/>
            </a:solidFill>
            <a:round/>
            <a:headEnd/>
            <a:tailEnd/>
          </a:ln>
        </p:spPr>
        <p:txBody>
          <a:bodyPr/>
          <a:lstStyle/>
          <a:p>
            <a:endParaRPr lang="en-IN"/>
          </a:p>
        </p:txBody>
      </p:sp>
      <p:sp>
        <p:nvSpPr>
          <p:cNvPr id="71826" name="Line 146"/>
          <p:cNvSpPr>
            <a:spLocks noChangeShapeType="1"/>
          </p:cNvSpPr>
          <p:nvPr/>
        </p:nvSpPr>
        <p:spPr bwMode="auto">
          <a:xfrm>
            <a:off x="2197100" y="4025900"/>
            <a:ext cx="3140075" cy="0"/>
          </a:xfrm>
          <a:prstGeom prst="line">
            <a:avLst/>
          </a:prstGeom>
          <a:noFill/>
          <a:ln w="9525">
            <a:solidFill>
              <a:schemeClr val="bg2"/>
            </a:solidFill>
            <a:round/>
            <a:headEnd/>
            <a:tailEnd/>
          </a:ln>
        </p:spPr>
        <p:txBody>
          <a:bodyPr/>
          <a:lstStyle/>
          <a:p>
            <a:endParaRPr lang="en-IN"/>
          </a:p>
        </p:txBody>
      </p:sp>
      <p:sp>
        <p:nvSpPr>
          <p:cNvPr id="71827" name="Line 147"/>
          <p:cNvSpPr>
            <a:spLocks noChangeShapeType="1"/>
          </p:cNvSpPr>
          <p:nvPr/>
        </p:nvSpPr>
        <p:spPr bwMode="auto">
          <a:xfrm>
            <a:off x="2193925" y="6311900"/>
            <a:ext cx="3140075" cy="0"/>
          </a:xfrm>
          <a:prstGeom prst="line">
            <a:avLst/>
          </a:prstGeom>
          <a:noFill/>
          <a:ln w="9525">
            <a:solidFill>
              <a:schemeClr val="bg2"/>
            </a:solidFill>
            <a:round/>
            <a:headEnd/>
            <a:tailEnd/>
          </a:ln>
        </p:spPr>
        <p:txBody>
          <a:bodyPr/>
          <a:lstStyle/>
          <a:p>
            <a:endParaRPr lang="en-IN"/>
          </a:p>
        </p:txBody>
      </p:sp>
      <p:sp>
        <p:nvSpPr>
          <p:cNvPr id="71828" name="Line 148"/>
          <p:cNvSpPr>
            <a:spLocks noChangeShapeType="1"/>
          </p:cNvSpPr>
          <p:nvPr/>
        </p:nvSpPr>
        <p:spPr bwMode="auto">
          <a:xfrm>
            <a:off x="3340100" y="5168900"/>
            <a:ext cx="1917700" cy="0"/>
          </a:xfrm>
          <a:prstGeom prst="line">
            <a:avLst/>
          </a:prstGeom>
          <a:noFill/>
          <a:ln w="9525">
            <a:solidFill>
              <a:schemeClr val="bg2"/>
            </a:solidFill>
            <a:round/>
            <a:headEnd/>
            <a:tailEnd/>
          </a:ln>
        </p:spPr>
        <p:txBody>
          <a:bodyPr/>
          <a:lstStyle/>
          <a:p>
            <a:endParaRPr lang="en-IN"/>
          </a:p>
        </p:txBody>
      </p:sp>
      <p:sp>
        <p:nvSpPr>
          <p:cNvPr id="71829" name="Oval 149"/>
          <p:cNvSpPr>
            <a:spLocks noChangeArrowheads="1"/>
          </p:cNvSpPr>
          <p:nvPr/>
        </p:nvSpPr>
        <p:spPr bwMode="auto">
          <a:xfrm>
            <a:off x="3752850" y="5146675"/>
            <a:ext cx="46038" cy="46038"/>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30" name="Text Box 150"/>
          <p:cNvSpPr txBox="1">
            <a:spLocks noChangeArrowheads="1"/>
          </p:cNvSpPr>
          <p:nvPr/>
        </p:nvSpPr>
        <p:spPr bwMode="auto">
          <a:xfrm>
            <a:off x="3489325" y="4868863"/>
            <a:ext cx="4826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a:t>
            </a:r>
            <a:r>
              <a:rPr lang="en-US" baseline="-25000">
                <a:latin typeface="Times New Roman" pitchFamily="18" charset="0"/>
              </a:rPr>
              <a:t>1</a:t>
            </a:r>
          </a:p>
        </p:txBody>
      </p:sp>
      <p:sp>
        <p:nvSpPr>
          <p:cNvPr id="71831" name="Text Box 151"/>
          <p:cNvSpPr txBox="1">
            <a:spLocks noChangeArrowheads="1"/>
          </p:cNvSpPr>
          <p:nvPr/>
        </p:nvSpPr>
        <p:spPr bwMode="auto">
          <a:xfrm>
            <a:off x="4389438" y="3744913"/>
            <a:ext cx="4826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b</a:t>
            </a:r>
            <a:r>
              <a:rPr lang="en-US" baseline="-25000">
                <a:latin typeface="Times New Roman" pitchFamily="18" charset="0"/>
              </a:rPr>
              <a:t>1</a:t>
            </a:r>
          </a:p>
        </p:txBody>
      </p:sp>
      <p:sp>
        <p:nvSpPr>
          <p:cNvPr id="71832" name="Text Box 152"/>
          <p:cNvSpPr txBox="1">
            <a:spLocks noChangeArrowheads="1"/>
          </p:cNvSpPr>
          <p:nvPr/>
        </p:nvSpPr>
        <p:spPr bwMode="auto">
          <a:xfrm>
            <a:off x="5092700" y="4949825"/>
            <a:ext cx="4826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a:t>
            </a:r>
            <a:r>
              <a:rPr lang="en-US" baseline="-25000">
                <a:latin typeface="Times New Roman" pitchFamily="18" charset="0"/>
              </a:rPr>
              <a:t>1</a:t>
            </a:r>
          </a:p>
        </p:txBody>
      </p:sp>
      <p:sp>
        <p:nvSpPr>
          <p:cNvPr id="71833" name="Text Box 153"/>
          <p:cNvSpPr txBox="1">
            <a:spLocks noChangeArrowheads="1"/>
          </p:cNvSpPr>
          <p:nvPr/>
        </p:nvSpPr>
        <p:spPr bwMode="auto">
          <a:xfrm>
            <a:off x="4316413" y="6246813"/>
            <a:ext cx="4826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d</a:t>
            </a:r>
            <a:r>
              <a:rPr lang="en-US" baseline="-25000">
                <a:latin typeface="Times New Roman" pitchFamily="18" charset="0"/>
              </a:rPr>
              <a:t>1</a:t>
            </a:r>
          </a:p>
        </p:txBody>
      </p:sp>
      <p:sp>
        <p:nvSpPr>
          <p:cNvPr id="71834" name="Oval 154"/>
          <p:cNvSpPr>
            <a:spLocks noChangeArrowheads="1"/>
          </p:cNvSpPr>
          <p:nvPr/>
        </p:nvSpPr>
        <p:spPr bwMode="auto">
          <a:xfrm>
            <a:off x="4438650" y="4006850"/>
            <a:ext cx="46038" cy="46038"/>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35" name="Oval 155"/>
          <p:cNvSpPr>
            <a:spLocks noChangeArrowheads="1"/>
          </p:cNvSpPr>
          <p:nvPr/>
        </p:nvSpPr>
        <p:spPr bwMode="auto">
          <a:xfrm>
            <a:off x="5124450" y="5148263"/>
            <a:ext cx="46038" cy="46037"/>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36" name="Oval 156"/>
          <p:cNvSpPr>
            <a:spLocks noChangeArrowheads="1"/>
          </p:cNvSpPr>
          <p:nvPr/>
        </p:nvSpPr>
        <p:spPr bwMode="auto">
          <a:xfrm>
            <a:off x="4440238" y="6289675"/>
            <a:ext cx="46037" cy="46038"/>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37" name="AutoShape 157"/>
          <p:cNvSpPr>
            <a:spLocks noChangeArrowheads="1"/>
          </p:cNvSpPr>
          <p:nvPr/>
        </p:nvSpPr>
        <p:spPr bwMode="auto">
          <a:xfrm>
            <a:off x="3776663" y="4025900"/>
            <a:ext cx="1371600" cy="2286000"/>
          </a:xfrm>
          <a:prstGeom prst="diamond">
            <a:avLst/>
          </a:prstGeom>
          <a:solidFill>
            <a:schemeClr val="accent1">
              <a:alpha val="0"/>
            </a:schemeClr>
          </a:solidFill>
          <a:ln w="25400" algn="ctr">
            <a:solidFill>
              <a:schemeClr val="tx1"/>
            </a:solidFill>
            <a:miter lim="800000"/>
            <a:headEnd/>
            <a:tailEnd/>
          </a:ln>
        </p:spPr>
        <p:txBody>
          <a:bodyPr wrap="none" anchor="ctr"/>
          <a:lstStyle/>
          <a:p>
            <a:endParaRPr lang="en-IN"/>
          </a:p>
        </p:txBody>
      </p:sp>
      <p:grpSp>
        <p:nvGrpSpPr>
          <p:cNvPr id="4" name="Group 171"/>
          <p:cNvGrpSpPr>
            <a:grpSpLocks/>
          </p:cNvGrpSpPr>
          <p:nvPr/>
        </p:nvGrpSpPr>
        <p:grpSpPr bwMode="auto">
          <a:xfrm>
            <a:off x="5526088" y="4040188"/>
            <a:ext cx="3140075" cy="1966912"/>
            <a:chOff x="3481" y="2545"/>
            <a:chExt cx="1978" cy="1239"/>
          </a:xfrm>
        </p:grpSpPr>
        <p:sp>
          <p:nvSpPr>
            <p:cNvPr id="14409" name="Oval 160"/>
            <p:cNvSpPr>
              <a:spLocks noChangeArrowheads="1"/>
            </p:cNvSpPr>
            <p:nvPr/>
          </p:nvSpPr>
          <p:spPr bwMode="auto">
            <a:xfrm rot="5400000">
              <a:off x="4418" y="2740"/>
              <a:ext cx="17" cy="17"/>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14410" name="Text Box 161"/>
            <p:cNvSpPr txBox="1">
              <a:spLocks noChangeArrowheads="1"/>
            </p:cNvSpPr>
            <p:nvPr/>
          </p:nvSpPr>
          <p:spPr bwMode="auto">
            <a:xfrm>
              <a:off x="4414" y="2545"/>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a:t>
              </a:r>
              <a:r>
                <a:rPr lang="en-US" baseline="-25000">
                  <a:latin typeface="Times New Roman" pitchFamily="18" charset="0"/>
                </a:rPr>
                <a:t>1</a:t>
              </a:r>
            </a:p>
          </p:txBody>
        </p:sp>
        <p:sp>
          <p:nvSpPr>
            <p:cNvPr id="14411" name="Text Box 162"/>
            <p:cNvSpPr txBox="1">
              <a:spLocks noChangeArrowheads="1"/>
            </p:cNvSpPr>
            <p:nvPr/>
          </p:nvSpPr>
          <p:spPr bwMode="auto">
            <a:xfrm>
              <a:off x="4310" y="3553"/>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a:t>
              </a:r>
              <a:r>
                <a:rPr lang="en-US" baseline="-25000">
                  <a:latin typeface="Times New Roman" pitchFamily="18" charset="0"/>
                </a:rPr>
                <a:t>1</a:t>
              </a:r>
            </a:p>
          </p:txBody>
        </p:sp>
        <p:sp>
          <p:nvSpPr>
            <p:cNvPr id="14412" name="Text Box 163"/>
            <p:cNvSpPr txBox="1">
              <a:spLocks noChangeArrowheads="1"/>
            </p:cNvSpPr>
            <p:nvPr/>
          </p:nvSpPr>
          <p:spPr bwMode="auto">
            <a:xfrm>
              <a:off x="3481" y="3033"/>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d</a:t>
              </a:r>
              <a:r>
                <a:rPr lang="en-US" baseline="-25000">
                  <a:latin typeface="Times New Roman" pitchFamily="18" charset="0"/>
                </a:rPr>
                <a:t>1</a:t>
              </a:r>
            </a:p>
          </p:txBody>
        </p:sp>
        <p:sp>
          <p:nvSpPr>
            <p:cNvPr id="14413" name="Oval 164"/>
            <p:cNvSpPr>
              <a:spLocks noChangeArrowheads="1"/>
            </p:cNvSpPr>
            <p:nvPr/>
          </p:nvSpPr>
          <p:spPr bwMode="auto">
            <a:xfrm rot="5400000">
              <a:off x="5138" y="3174"/>
              <a:ext cx="17" cy="17"/>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14414" name="Oval 165"/>
            <p:cNvSpPr>
              <a:spLocks noChangeArrowheads="1"/>
            </p:cNvSpPr>
            <p:nvPr/>
          </p:nvSpPr>
          <p:spPr bwMode="auto">
            <a:xfrm rot="5400000">
              <a:off x="4419" y="3604"/>
              <a:ext cx="17" cy="17"/>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14415" name="Oval 166"/>
            <p:cNvSpPr>
              <a:spLocks noChangeArrowheads="1"/>
            </p:cNvSpPr>
            <p:nvPr/>
          </p:nvSpPr>
          <p:spPr bwMode="auto">
            <a:xfrm rot="5400000">
              <a:off x="3698" y="3173"/>
              <a:ext cx="17" cy="17"/>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14416" name="AutoShape 167"/>
            <p:cNvSpPr>
              <a:spLocks noChangeArrowheads="1"/>
            </p:cNvSpPr>
            <p:nvPr/>
          </p:nvSpPr>
          <p:spPr bwMode="auto">
            <a:xfrm rot="5400000">
              <a:off x="3996" y="2461"/>
              <a:ext cx="864" cy="1440"/>
            </a:xfrm>
            <a:prstGeom prst="diamond">
              <a:avLst/>
            </a:prstGeom>
            <a:solidFill>
              <a:schemeClr val="accent1">
                <a:alpha val="0"/>
              </a:schemeClr>
            </a:solidFill>
            <a:ln w="25400">
              <a:solidFill>
                <a:schemeClr val="tx1"/>
              </a:solidFill>
              <a:miter lim="800000"/>
              <a:headEnd/>
              <a:tailEnd/>
            </a:ln>
          </p:spPr>
          <p:txBody>
            <a:bodyPr wrap="none" anchor="ctr"/>
            <a:lstStyle/>
            <a:p>
              <a:endParaRPr lang="en-IN"/>
            </a:p>
          </p:txBody>
        </p:sp>
        <p:sp>
          <p:nvSpPr>
            <p:cNvPr id="14417" name="Text Box 168"/>
            <p:cNvSpPr txBox="1">
              <a:spLocks noChangeArrowheads="1"/>
            </p:cNvSpPr>
            <p:nvPr/>
          </p:nvSpPr>
          <p:spPr bwMode="auto">
            <a:xfrm>
              <a:off x="5155" y="3034"/>
              <a:ext cx="30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b</a:t>
              </a:r>
              <a:r>
                <a:rPr lang="en-US" baseline="-25000">
                  <a:latin typeface="Times New Roman" pitchFamily="18" charset="0"/>
                </a:rPr>
                <a:t>1</a:t>
              </a:r>
            </a:p>
          </p:txBody>
        </p:sp>
      </p:grpSp>
      <p:sp>
        <p:nvSpPr>
          <p:cNvPr id="71852" name="Line 172"/>
          <p:cNvSpPr>
            <a:spLocks noChangeShapeType="1"/>
          </p:cNvSpPr>
          <p:nvPr/>
        </p:nvSpPr>
        <p:spPr bwMode="auto">
          <a:xfrm>
            <a:off x="5886450" y="5051425"/>
            <a:ext cx="2286000" cy="0"/>
          </a:xfrm>
          <a:prstGeom prst="line">
            <a:avLst/>
          </a:prstGeom>
          <a:noFill/>
          <a:ln w="9525">
            <a:solidFill>
              <a:schemeClr val="bg2"/>
            </a:solidFill>
            <a:round/>
            <a:headEnd/>
            <a:tailEnd/>
          </a:ln>
        </p:spPr>
        <p:txBody>
          <a:bodyPr/>
          <a:lstStyle/>
          <a:p>
            <a:endParaRPr lang="en-IN"/>
          </a:p>
        </p:txBody>
      </p:sp>
      <p:sp>
        <p:nvSpPr>
          <p:cNvPr id="71853" name="Line 173"/>
          <p:cNvSpPr>
            <a:spLocks noChangeShapeType="1"/>
          </p:cNvSpPr>
          <p:nvPr/>
        </p:nvSpPr>
        <p:spPr bwMode="auto">
          <a:xfrm>
            <a:off x="5886450" y="5065713"/>
            <a:ext cx="0" cy="1612900"/>
          </a:xfrm>
          <a:prstGeom prst="line">
            <a:avLst/>
          </a:prstGeom>
          <a:noFill/>
          <a:ln w="9525">
            <a:solidFill>
              <a:schemeClr val="bg2"/>
            </a:solidFill>
            <a:round/>
            <a:headEnd/>
            <a:tailEnd/>
          </a:ln>
        </p:spPr>
        <p:txBody>
          <a:bodyPr/>
          <a:lstStyle/>
          <a:p>
            <a:endParaRPr lang="en-IN"/>
          </a:p>
        </p:txBody>
      </p:sp>
      <p:sp>
        <p:nvSpPr>
          <p:cNvPr id="71854" name="Line 174"/>
          <p:cNvSpPr>
            <a:spLocks noChangeShapeType="1"/>
          </p:cNvSpPr>
          <p:nvPr/>
        </p:nvSpPr>
        <p:spPr bwMode="auto">
          <a:xfrm>
            <a:off x="8172450" y="5065713"/>
            <a:ext cx="0" cy="1612900"/>
          </a:xfrm>
          <a:prstGeom prst="line">
            <a:avLst/>
          </a:prstGeom>
          <a:noFill/>
          <a:ln w="9525">
            <a:solidFill>
              <a:schemeClr val="bg2"/>
            </a:solidFill>
            <a:round/>
            <a:headEnd/>
            <a:tailEnd/>
          </a:ln>
        </p:spPr>
        <p:txBody>
          <a:bodyPr/>
          <a:lstStyle/>
          <a:p>
            <a:endParaRPr lang="en-IN"/>
          </a:p>
        </p:txBody>
      </p:sp>
      <p:sp>
        <p:nvSpPr>
          <p:cNvPr id="71855" name="Line 175"/>
          <p:cNvSpPr>
            <a:spLocks noChangeShapeType="1"/>
          </p:cNvSpPr>
          <p:nvPr/>
        </p:nvSpPr>
        <p:spPr bwMode="auto">
          <a:xfrm>
            <a:off x="5886450" y="6618288"/>
            <a:ext cx="2286000" cy="0"/>
          </a:xfrm>
          <a:prstGeom prst="line">
            <a:avLst/>
          </a:prstGeom>
          <a:noFill/>
          <a:ln w="9525">
            <a:solidFill>
              <a:schemeClr val="bg2"/>
            </a:solidFill>
            <a:round/>
            <a:headEnd type="triangle" w="med" len="med"/>
            <a:tailEnd type="triangle" w="med" len="med"/>
          </a:ln>
        </p:spPr>
        <p:txBody>
          <a:bodyPr/>
          <a:lstStyle/>
          <a:p>
            <a:endParaRPr lang="en-IN"/>
          </a:p>
        </p:txBody>
      </p:sp>
      <p:sp>
        <p:nvSpPr>
          <p:cNvPr id="71856" name="Text Box 176"/>
          <p:cNvSpPr txBox="1">
            <a:spLocks noChangeArrowheads="1"/>
          </p:cNvSpPr>
          <p:nvPr/>
        </p:nvSpPr>
        <p:spPr bwMode="auto">
          <a:xfrm>
            <a:off x="6699250" y="6329363"/>
            <a:ext cx="876300" cy="376237"/>
          </a:xfrm>
          <a:prstGeom prst="rect">
            <a:avLst/>
          </a:prstGeom>
          <a:noFill/>
          <a:ln w="9525">
            <a:solidFill>
              <a:schemeClr val="bg1"/>
            </a:solidFill>
            <a:miter lim="800000"/>
            <a:headEnd/>
            <a:tailEnd/>
          </a:ln>
        </p:spPr>
        <p:txBody>
          <a:bodyPr>
            <a:spAutoFit/>
          </a:bodyPr>
          <a:lstStyle/>
          <a:p>
            <a:pPr>
              <a:spcBef>
                <a:spcPct val="50000"/>
              </a:spcBef>
            </a:pPr>
            <a:r>
              <a:rPr lang="en-US">
                <a:solidFill>
                  <a:schemeClr val="bg2"/>
                </a:solidFill>
                <a:latin typeface="Times New Roman" pitchFamily="18" charset="0"/>
              </a:rPr>
              <a:t>100</a:t>
            </a:r>
          </a:p>
        </p:txBody>
      </p:sp>
      <p:sp>
        <p:nvSpPr>
          <p:cNvPr id="71857" name="Line 177"/>
          <p:cNvSpPr>
            <a:spLocks noChangeShapeType="1"/>
          </p:cNvSpPr>
          <p:nvPr/>
        </p:nvSpPr>
        <p:spPr bwMode="auto">
          <a:xfrm>
            <a:off x="7024688" y="4364038"/>
            <a:ext cx="0" cy="1371600"/>
          </a:xfrm>
          <a:prstGeom prst="line">
            <a:avLst/>
          </a:prstGeom>
          <a:noFill/>
          <a:ln w="9525">
            <a:solidFill>
              <a:schemeClr val="bg2"/>
            </a:solidFill>
            <a:round/>
            <a:headEnd/>
            <a:tailEnd/>
          </a:ln>
        </p:spPr>
        <p:txBody>
          <a:bodyPr/>
          <a:lstStyle/>
          <a:p>
            <a:endParaRPr lang="en-IN"/>
          </a:p>
        </p:txBody>
      </p:sp>
      <p:sp>
        <p:nvSpPr>
          <p:cNvPr id="71858" name="Line 178"/>
          <p:cNvSpPr>
            <a:spLocks noChangeShapeType="1"/>
          </p:cNvSpPr>
          <p:nvPr/>
        </p:nvSpPr>
        <p:spPr bwMode="auto">
          <a:xfrm>
            <a:off x="7024688" y="4364038"/>
            <a:ext cx="1785937" cy="0"/>
          </a:xfrm>
          <a:prstGeom prst="line">
            <a:avLst/>
          </a:prstGeom>
          <a:noFill/>
          <a:ln w="9525">
            <a:solidFill>
              <a:schemeClr val="bg2"/>
            </a:solidFill>
            <a:round/>
            <a:headEnd/>
            <a:tailEnd/>
          </a:ln>
        </p:spPr>
        <p:txBody>
          <a:bodyPr/>
          <a:lstStyle/>
          <a:p>
            <a:endParaRPr lang="en-IN"/>
          </a:p>
        </p:txBody>
      </p:sp>
      <p:sp>
        <p:nvSpPr>
          <p:cNvPr id="71859" name="Line 179"/>
          <p:cNvSpPr>
            <a:spLocks noChangeShapeType="1"/>
          </p:cNvSpPr>
          <p:nvPr/>
        </p:nvSpPr>
        <p:spPr bwMode="auto">
          <a:xfrm>
            <a:off x="7024688" y="5737225"/>
            <a:ext cx="1785937" cy="0"/>
          </a:xfrm>
          <a:prstGeom prst="line">
            <a:avLst/>
          </a:prstGeom>
          <a:noFill/>
          <a:ln w="9525">
            <a:solidFill>
              <a:schemeClr val="bg2"/>
            </a:solidFill>
            <a:round/>
            <a:headEnd/>
            <a:tailEnd/>
          </a:ln>
        </p:spPr>
        <p:txBody>
          <a:bodyPr/>
          <a:lstStyle/>
          <a:p>
            <a:endParaRPr lang="en-IN"/>
          </a:p>
        </p:txBody>
      </p:sp>
      <p:sp>
        <p:nvSpPr>
          <p:cNvPr id="71860" name="Line 180"/>
          <p:cNvSpPr>
            <a:spLocks noChangeShapeType="1"/>
          </p:cNvSpPr>
          <p:nvPr/>
        </p:nvSpPr>
        <p:spPr bwMode="auto">
          <a:xfrm>
            <a:off x="8769350" y="4364038"/>
            <a:ext cx="0" cy="1371600"/>
          </a:xfrm>
          <a:prstGeom prst="line">
            <a:avLst/>
          </a:prstGeom>
          <a:noFill/>
          <a:ln w="9525">
            <a:solidFill>
              <a:schemeClr val="bg2"/>
            </a:solidFill>
            <a:round/>
            <a:headEnd type="triangle" w="med" len="med"/>
            <a:tailEnd type="triangle" w="med" len="med"/>
          </a:ln>
        </p:spPr>
        <p:txBody>
          <a:bodyPr/>
          <a:lstStyle/>
          <a:p>
            <a:endParaRPr lang="en-IN"/>
          </a:p>
        </p:txBody>
      </p:sp>
      <p:sp>
        <p:nvSpPr>
          <p:cNvPr id="71861" name="Text Box 181"/>
          <p:cNvSpPr txBox="1">
            <a:spLocks noChangeArrowheads="1"/>
          </p:cNvSpPr>
          <p:nvPr/>
        </p:nvSpPr>
        <p:spPr bwMode="auto">
          <a:xfrm rot="-5400000">
            <a:off x="8446294" y="4804569"/>
            <a:ext cx="444500" cy="366712"/>
          </a:xfrm>
          <a:prstGeom prst="rect">
            <a:avLst/>
          </a:prstGeom>
          <a:noFill/>
          <a:ln w="9525">
            <a:noFill/>
            <a:miter lim="800000"/>
            <a:headEnd/>
            <a:tailEnd/>
          </a:ln>
        </p:spPr>
        <p:txBody>
          <a:bodyPr>
            <a:spAutoFit/>
          </a:bodyPr>
          <a:lstStyle/>
          <a:p>
            <a:pPr>
              <a:spcBef>
                <a:spcPct val="50000"/>
              </a:spcBef>
            </a:pPr>
            <a:r>
              <a:rPr lang="en-US">
                <a:solidFill>
                  <a:schemeClr val="bg2"/>
                </a:solidFill>
                <a:latin typeface="Times New Roman" pitchFamily="18" charset="0"/>
              </a:rPr>
              <a:t>60</a:t>
            </a:r>
          </a:p>
        </p:txBody>
      </p:sp>
      <p:sp>
        <p:nvSpPr>
          <p:cNvPr id="71862" name="Line 182"/>
          <p:cNvSpPr>
            <a:spLocks noChangeShapeType="1"/>
          </p:cNvSpPr>
          <p:nvPr/>
        </p:nvSpPr>
        <p:spPr bwMode="auto">
          <a:xfrm flipV="1">
            <a:off x="5888038" y="1479550"/>
            <a:ext cx="0" cy="3573463"/>
          </a:xfrm>
          <a:prstGeom prst="line">
            <a:avLst/>
          </a:prstGeom>
          <a:noFill/>
          <a:ln w="9525">
            <a:solidFill>
              <a:schemeClr val="bg2"/>
            </a:solidFill>
            <a:round/>
            <a:headEnd/>
            <a:tailEnd/>
          </a:ln>
        </p:spPr>
        <p:txBody>
          <a:bodyPr/>
          <a:lstStyle/>
          <a:p>
            <a:endParaRPr lang="en-IN"/>
          </a:p>
        </p:txBody>
      </p:sp>
      <p:sp>
        <p:nvSpPr>
          <p:cNvPr id="71863" name="Line 183"/>
          <p:cNvSpPr>
            <a:spLocks noChangeShapeType="1"/>
          </p:cNvSpPr>
          <p:nvPr/>
        </p:nvSpPr>
        <p:spPr bwMode="auto">
          <a:xfrm flipV="1">
            <a:off x="8172450" y="1473200"/>
            <a:ext cx="0" cy="3573463"/>
          </a:xfrm>
          <a:prstGeom prst="line">
            <a:avLst/>
          </a:prstGeom>
          <a:noFill/>
          <a:ln w="9525">
            <a:solidFill>
              <a:schemeClr val="bg2"/>
            </a:solidFill>
            <a:round/>
            <a:headEnd/>
            <a:tailEnd/>
          </a:ln>
        </p:spPr>
        <p:txBody>
          <a:bodyPr/>
          <a:lstStyle/>
          <a:p>
            <a:endParaRPr lang="en-IN"/>
          </a:p>
        </p:txBody>
      </p:sp>
      <p:sp>
        <p:nvSpPr>
          <p:cNvPr id="71864" name="Line 184"/>
          <p:cNvSpPr>
            <a:spLocks noChangeShapeType="1"/>
          </p:cNvSpPr>
          <p:nvPr/>
        </p:nvSpPr>
        <p:spPr bwMode="auto">
          <a:xfrm flipV="1">
            <a:off x="7023100" y="1276350"/>
            <a:ext cx="1588" cy="3084513"/>
          </a:xfrm>
          <a:prstGeom prst="line">
            <a:avLst/>
          </a:prstGeom>
          <a:noFill/>
          <a:ln w="9525">
            <a:solidFill>
              <a:schemeClr val="bg2"/>
            </a:solidFill>
            <a:round/>
            <a:headEnd/>
            <a:tailEnd/>
          </a:ln>
        </p:spPr>
        <p:txBody>
          <a:bodyPr/>
          <a:lstStyle/>
          <a:p>
            <a:endParaRPr lang="en-IN"/>
          </a:p>
        </p:txBody>
      </p:sp>
      <p:sp>
        <p:nvSpPr>
          <p:cNvPr id="71865" name="Line 185"/>
          <p:cNvSpPr>
            <a:spLocks noChangeShapeType="1"/>
          </p:cNvSpPr>
          <p:nvPr/>
        </p:nvSpPr>
        <p:spPr bwMode="auto">
          <a:xfrm>
            <a:off x="5148263" y="1695450"/>
            <a:ext cx="3035300" cy="0"/>
          </a:xfrm>
          <a:prstGeom prst="line">
            <a:avLst/>
          </a:prstGeom>
          <a:noFill/>
          <a:ln w="9525">
            <a:solidFill>
              <a:schemeClr val="bg2"/>
            </a:solidFill>
            <a:round/>
            <a:headEnd/>
            <a:tailEnd/>
          </a:ln>
        </p:spPr>
        <p:txBody>
          <a:bodyPr/>
          <a:lstStyle/>
          <a:p>
            <a:endParaRPr lang="en-IN"/>
          </a:p>
        </p:txBody>
      </p:sp>
      <p:sp>
        <p:nvSpPr>
          <p:cNvPr id="71866" name="Line 186"/>
          <p:cNvSpPr>
            <a:spLocks noChangeShapeType="1"/>
          </p:cNvSpPr>
          <p:nvPr/>
        </p:nvSpPr>
        <p:spPr bwMode="auto">
          <a:xfrm>
            <a:off x="4464050" y="2606675"/>
            <a:ext cx="3803650" cy="0"/>
          </a:xfrm>
          <a:prstGeom prst="line">
            <a:avLst/>
          </a:prstGeom>
          <a:noFill/>
          <a:ln w="9525">
            <a:solidFill>
              <a:schemeClr val="bg2"/>
            </a:solidFill>
            <a:round/>
            <a:headEnd/>
            <a:tailEnd/>
          </a:ln>
        </p:spPr>
        <p:txBody>
          <a:bodyPr/>
          <a:lstStyle/>
          <a:p>
            <a:endParaRPr lang="en-IN"/>
          </a:p>
        </p:txBody>
      </p:sp>
      <p:sp>
        <p:nvSpPr>
          <p:cNvPr id="71867" name="Line 187"/>
          <p:cNvSpPr>
            <a:spLocks noChangeShapeType="1"/>
          </p:cNvSpPr>
          <p:nvPr/>
        </p:nvSpPr>
        <p:spPr bwMode="auto">
          <a:xfrm>
            <a:off x="3784600" y="3522663"/>
            <a:ext cx="4483100" cy="0"/>
          </a:xfrm>
          <a:prstGeom prst="line">
            <a:avLst/>
          </a:prstGeom>
          <a:noFill/>
          <a:ln w="9525">
            <a:solidFill>
              <a:schemeClr val="bg2"/>
            </a:solidFill>
            <a:round/>
            <a:headEnd/>
            <a:tailEnd/>
          </a:ln>
        </p:spPr>
        <p:txBody>
          <a:bodyPr/>
          <a:lstStyle/>
          <a:p>
            <a:endParaRPr lang="en-IN"/>
          </a:p>
        </p:txBody>
      </p:sp>
      <p:sp>
        <p:nvSpPr>
          <p:cNvPr id="71870" name="Oval 190"/>
          <p:cNvSpPr>
            <a:spLocks noChangeArrowheads="1"/>
          </p:cNvSpPr>
          <p:nvPr/>
        </p:nvSpPr>
        <p:spPr bwMode="auto">
          <a:xfrm rot="5400000">
            <a:off x="7005638" y="3508375"/>
            <a:ext cx="26988" cy="26987"/>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71" name="Text Box 191"/>
          <p:cNvSpPr txBox="1">
            <a:spLocks noChangeArrowheads="1"/>
          </p:cNvSpPr>
          <p:nvPr/>
        </p:nvSpPr>
        <p:spPr bwMode="auto">
          <a:xfrm>
            <a:off x="6932613" y="3413125"/>
            <a:ext cx="4826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a:t>
            </a:r>
            <a:r>
              <a:rPr lang="en-US" baseline="-25000">
                <a:latin typeface="Times New Roman" pitchFamily="18" charset="0"/>
              </a:rPr>
              <a:t>1</a:t>
            </a:r>
          </a:p>
        </p:txBody>
      </p:sp>
      <p:sp>
        <p:nvSpPr>
          <p:cNvPr id="71872" name="Text Box 192"/>
          <p:cNvSpPr txBox="1">
            <a:spLocks noChangeArrowheads="1"/>
          </p:cNvSpPr>
          <p:nvPr/>
        </p:nvSpPr>
        <p:spPr bwMode="auto">
          <a:xfrm>
            <a:off x="6932613" y="1384300"/>
            <a:ext cx="4826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a:t>
            </a:r>
            <a:r>
              <a:rPr lang="en-US" baseline="-25000">
                <a:latin typeface="Times New Roman" pitchFamily="18" charset="0"/>
              </a:rPr>
              <a:t>1</a:t>
            </a:r>
          </a:p>
        </p:txBody>
      </p:sp>
      <p:sp>
        <p:nvSpPr>
          <p:cNvPr id="71873" name="Text Box 193"/>
          <p:cNvSpPr txBox="1">
            <a:spLocks noChangeArrowheads="1"/>
          </p:cNvSpPr>
          <p:nvPr/>
        </p:nvSpPr>
        <p:spPr bwMode="auto">
          <a:xfrm>
            <a:off x="5600700" y="2363788"/>
            <a:ext cx="4826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d</a:t>
            </a:r>
            <a:r>
              <a:rPr lang="en-US" baseline="-25000">
                <a:latin typeface="Times New Roman" pitchFamily="18" charset="0"/>
              </a:rPr>
              <a:t>1</a:t>
            </a:r>
          </a:p>
        </p:txBody>
      </p:sp>
      <p:sp>
        <p:nvSpPr>
          <p:cNvPr id="71874" name="Oval 194"/>
          <p:cNvSpPr>
            <a:spLocks noChangeArrowheads="1"/>
          </p:cNvSpPr>
          <p:nvPr/>
        </p:nvSpPr>
        <p:spPr bwMode="auto">
          <a:xfrm rot="5400000">
            <a:off x="8164513" y="2592388"/>
            <a:ext cx="26987" cy="26987"/>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75" name="Oval 195"/>
          <p:cNvSpPr>
            <a:spLocks noChangeArrowheads="1"/>
          </p:cNvSpPr>
          <p:nvPr/>
        </p:nvSpPr>
        <p:spPr bwMode="auto">
          <a:xfrm rot="5400000">
            <a:off x="7013575" y="1687513"/>
            <a:ext cx="26987" cy="26988"/>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76" name="Oval 196"/>
          <p:cNvSpPr>
            <a:spLocks noChangeArrowheads="1"/>
          </p:cNvSpPr>
          <p:nvPr/>
        </p:nvSpPr>
        <p:spPr bwMode="auto">
          <a:xfrm rot="5400000">
            <a:off x="5876925" y="2593975"/>
            <a:ext cx="26988" cy="26988"/>
          </a:xfrm>
          <a:prstGeom prst="ellipse">
            <a:avLst/>
          </a:prstGeom>
          <a:solidFill>
            <a:schemeClr val="accent1">
              <a:alpha val="0"/>
            </a:schemeClr>
          </a:solidFill>
          <a:ln w="9525">
            <a:solidFill>
              <a:schemeClr val="tx1"/>
            </a:solidFill>
            <a:round/>
            <a:headEnd/>
            <a:tailEnd/>
          </a:ln>
        </p:spPr>
        <p:txBody>
          <a:bodyPr wrap="none" anchor="ctr"/>
          <a:lstStyle/>
          <a:p>
            <a:endParaRPr lang="en-IN"/>
          </a:p>
        </p:txBody>
      </p:sp>
      <p:sp>
        <p:nvSpPr>
          <p:cNvPr id="71878" name="Text Box 198"/>
          <p:cNvSpPr txBox="1">
            <a:spLocks noChangeArrowheads="1"/>
          </p:cNvSpPr>
          <p:nvPr/>
        </p:nvSpPr>
        <p:spPr bwMode="auto">
          <a:xfrm>
            <a:off x="8120063" y="2408238"/>
            <a:ext cx="4826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b</a:t>
            </a:r>
            <a:r>
              <a:rPr lang="en-US" baseline="-25000">
                <a:latin typeface="Times New Roman" pitchFamily="18" charset="0"/>
              </a:rPr>
              <a:t>1</a:t>
            </a:r>
          </a:p>
        </p:txBody>
      </p:sp>
      <p:sp>
        <p:nvSpPr>
          <p:cNvPr id="71879" name="AutoShape 199"/>
          <p:cNvSpPr>
            <a:spLocks noChangeArrowheads="1"/>
          </p:cNvSpPr>
          <p:nvPr/>
        </p:nvSpPr>
        <p:spPr bwMode="auto">
          <a:xfrm>
            <a:off x="5886450" y="1695450"/>
            <a:ext cx="2286000" cy="1827213"/>
          </a:xfrm>
          <a:prstGeom prst="diamond">
            <a:avLst/>
          </a:prstGeom>
          <a:solidFill>
            <a:schemeClr val="accent1">
              <a:alpha val="0"/>
            </a:schemeClr>
          </a:solidFill>
          <a:ln w="25400" algn="ctr">
            <a:solidFill>
              <a:schemeClr val="tx1"/>
            </a:solidFill>
            <a:miter lim="800000"/>
            <a:headEnd/>
            <a:tailEnd/>
          </a:ln>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p:cTn id="7" dur="500" fill="hold"/>
                                        <p:tgtEl>
                                          <p:spTgt spid="71683"/>
                                        </p:tgtEl>
                                        <p:attrNameLst>
                                          <p:attrName>ppt_w</p:attrName>
                                        </p:attrNameLst>
                                      </p:cBhvr>
                                      <p:tavLst>
                                        <p:tav tm="0">
                                          <p:val>
                                            <p:fltVal val="0"/>
                                          </p:val>
                                        </p:tav>
                                        <p:tav tm="100000">
                                          <p:val>
                                            <p:strVal val="#ppt_w"/>
                                          </p:val>
                                        </p:tav>
                                      </p:tavLst>
                                    </p:anim>
                                    <p:anim calcmode="lin" valueType="num">
                                      <p:cBhvr>
                                        <p:cTn id="8" dur="500" fill="hold"/>
                                        <p:tgtEl>
                                          <p:spTgt spid="7168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1684"/>
                                        </p:tgtEl>
                                        <p:attrNameLst>
                                          <p:attrName>style.visibility</p:attrName>
                                        </p:attrNameLst>
                                      </p:cBhvr>
                                      <p:to>
                                        <p:strVal val="visible"/>
                                      </p:to>
                                    </p:set>
                                    <p:animEffect transition="in" filter="wipe(left)">
                                      <p:cBhvr>
                                        <p:cTn id="13" dur="500"/>
                                        <p:tgtEl>
                                          <p:spTgt spid="71684"/>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71685"/>
                                        </p:tgtEl>
                                        <p:attrNameLst>
                                          <p:attrName>style.visibility</p:attrName>
                                        </p:attrNameLst>
                                      </p:cBhvr>
                                      <p:to>
                                        <p:strVal val="visible"/>
                                      </p:to>
                                    </p:set>
                                    <p:anim calcmode="lin" valueType="num">
                                      <p:cBhvr>
                                        <p:cTn id="18" dur="500" fill="hold"/>
                                        <p:tgtEl>
                                          <p:spTgt spid="71685"/>
                                        </p:tgtEl>
                                        <p:attrNameLst>
                                          <p:attrName>ppt_w</p:attrName>
                                        </p:attrNameLst>
                                      </p:cBhvr>
                                      <p:tavLst>
                                        <p:tav tm="0">
                                          <p:val>
                                            <p:fltVal val="0"/>
                                          </p:val>
                                        </p:tav>
                                        <p:tav tm="100000">
                                          <p:val>
                                            <p:strVal val="#ppt_w"/>
                                          </p:val>
                                        </p:tav>
                                      </p:tavLst>
                                    </p:anim>
                                    <p:anim calcmode="lin" valueType="num">
                                      <p:cBhvr>
                                        <p:cTn id="19" dur="500" fill="hold"/>
                                        <p:tgtEl>
                                          <p:spTgt spid="7168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1775"/>
                                        </p:tgtEl>
                                        <p:attrNameLst>
                                          <p:attrName>style.visibility</p:attrName>
                                        </p:attrNameLst>
                                      </p:cBhvr>
                                      <p:to>
                                        <p:strVal val="visible"/>
                                      </p:to>
                                    </p:set>
                                    <p:animEffect transition="in" filter="wipe(left)">
                                      <p:cBhvr>
                                        <p:cTn id="24" dur="500"/>
                                        <p:tgtEl>
                                          <p:spTgt spid="7177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1776"/>
                                        </p:tgtEl>
                                        <p:attrNameLst>
                                          <p:attrName>style.visibility</p:attrName>
                                        </p:attrNameLst>
                                      </p:cBhvr>
                                      <p:to>
                                        <p:strVal val="visible"/>
                                      </p:to>
                                    </p:set>
                                    <p:animEffect transition="in" filter="wipe(up)">
                                      <p:cBhvr>
                                        <p:cTn id="29" dur="500"/>
                                        <p:tgtEl>
                                          <p:spTgt spid="71776"/>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1780"/>
                                        </p:tgtEl>
                                        <p:attrNameLst>
                                          <p:attrName>style.visibility</p:attrName>
                                        </p:attrNameLst>
                                      </p:cBhvr>
                                      <p:to>
                                        <p:strVal val="visible"/>
                                      </p:to>
                                    </p:set>
                                    <p:animEffect transition="in" filter="wipe(up)">
                                      <p:cBhvr>
                                        <p:cTn id="32" dur="500"/>
                                        <p:tgtEl>
                                          <p:spTgt spid="7178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71779"/>
                                        </p:tgtEl>
                                        <p:attrNameLst>
                                          <p:attrName>style.visibility</p:attrName>
                                        </p:attrNameLst>
                                      </p:cBhvr>
                                      <p:to>
                                        <p:strVal val="visible"/>
                                      </p:to>
                                    </p:set>
                                    <p:animEffect transition="in" filter="wipe(up)">
                                      <p:cBhvr>
                                        <p:cTn id="35" dur="500"/>
                                        <p:tgtEl>
                                          <p:spTgt spid="7177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1777"/>
                                        </p:tgtEl>
                                        <p:attrNameLst>
                                          <p:attrName>style.visibility</p:attrName>
                                        </p:attrNameLst>
                                      </p:cBhvr>
                                      <p:to>
                                        <p:strVal val="visible"/>
                                      </p:to>
                                    </p:set>
                                    <p:animEffect transition="in" filter="wipe(up)">
                                      <p:cBhvr>
                                        <p:cTn id="38" dur="500"/>
                                        <p:tgtEl>
                                          <p:spTgt spid="7177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1781"/>
                                        </p:tgtEl>
                                        <p:attrNameLst>
                                          <p:attrName>style.visibility</p:attrName>
                                        </p:attrNameLst>
                                      </p:cBhvr>
                                      <p:to>
                                        <p:strVal val="visible"/>
                                      </p:to>
                                    </p:set>
                                    <p:animEffect transition="in" filter="wipe(left)">
                                      <p:cBhvr>
                                        <p:cTn id="43" dur="500"/>
                                        <p:tgtEl>
                                          <p:spTgt spid="717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71783"/>
                                        </p:tgtEl>
                                        <p:attrNameLst>
                                          <p:attrName>style.visibility</p:attrName>
                                        </p:attrNameLst>
                                      </p:cBhvr>
                                      <p:to>
                                        <p:strVal val="visible"/>
                                      </p:to>
                                    </p:set>
                                    <p:animEffect transition="in" filter="wipe(up)">
                                      <p:cBhvr>
                                        <p:cTn id="48" dur="500"/>
                                        <p:tgtEl>
                                          <p:spTgt spid="717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71784"/>
                                        </p:tgtEl>
                                        <p:attrNameLst>
                                          <p:attrName>style.visibility</p:attrName>
                                        </p:attrNameLst>
                                      </p:cBhvr>
                                      <p:to>
                                        <p:strVal val="visible"/>
                                      </p:to>
                                    </p:set>
                                    <p:animEffect transition="in" filter="wipe(up)">
                                      <p:cBhvr>
                                        <p:cTn id="53" dur="500"/>
                                        <p:tgtEl>
                                          <p:spTgt spid="71784"/>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71785"/>
                                        </p:tgtEl>
                                        <p:attrNameLst>
                                          <p:attrName>style.visibility</p:attrName>
                                        </p:attrNameLst>
                                      </p:cBhvr>
                                      <p:to>
                                        <p:strVal val="visible"/>
                                      </p:to>
                                    </p:set>
                                    <p:animEffect transition="in" filter="wipe(up)">
                                      <p:cBhvr>
                                        <p:cTn id="56" dur="500"/>
                                        <p:tgtEl>
                                          <p:spTgt spid="7178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71786"/>
                                        </p:tgtEl>
                                        <p:attrNameLst>
                                          <p:attrName>style.visibility</p:attrName>
                                        </p:attrNameLst>
                                      </p:cBhvr>
                                      <p:to>
                                        <p:strVal val="visible"/>
                                      </p:to>
                                    </p:set>
                                    <p:animEffect transition="in" filter="wipe(up)">
                                      <p:cBhvr>
                                        <p:cTn id="59" dur="500"/>
                                        <p:tgtEl>
                                          <p:spTgt spid="71786"/>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71788"/>
                                        </p:tgtEl>
                                        <p:attrNameLst>
                                          <p:attrName>style.visibility</p:attrName>
                                        </p:attrNameLst>
                                      </p:cBhvr>
                                      <p:to>
                                        <p:strVal val="visible"/>
                                      </p:to>
                                    </p:set>
                                    <p:animEffect transition="in" filter="wheel(1)">
                                      <p:cBhvr>
                                        <p:cTn id="64" dur="2000"/>
                                        <p:tgtEl>
                                          <p:spTgt spid="7178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71789"/>
                                        </p:tgtEl>
                                        <p:attrNameLst>
                                          <p:attrName>style.visibility</p:attrName>
                                        </p:attrNameLst>
                                      </p:cBhvr>
                                      <p:to>
                                        <p:strVal val="visible"/>
                                      </p:to>
                                    </p:set>
                                    <p:anim calcmode="lin" valueType="num">
                                      <p:cBhvr additive="base">
                                        <p:cTn id="69" dur="500" fill="hold"/>
                                        <p:tgtEl>
                                          <p:spTgt spid="71789"/>
                                        </p:tgtEl>
                                        <p:attrNameLst>
                                          <p:attrName>ppt_x</p:attrName>
                                        </p:attrNameLst>
                                      </p:cBhvr>
                                      <p:tavLst>
                                        <p:tav tm="0">
                                          <p:val>
                                            <p:strVal val="#ppt_x"/>
                                          </p:val>
                                        </p:tav>
                                        <p:tav tm="100000">
                                          <p:val>
                                            <p:strVal val="#ppt_x"/>
                                          </p:val>
                                        </p:tav>
                                      </p:tavLst>
                                    </p:anim>
                                    <p:anim calcmode="lin" valueType="num">
                                      <p:cBhvr additive="base">
                                        <p:cTn id="70" dur="500" fill="hold"/>
                                        <p:tgtEl>
                                          <p:spTgt spid="7178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1790"/>
                                        </p:tgtEl>
                                        <p:attrNameLst>
                                          <p:attrName>style.visibility</p:attrName>
                                        </p:attrNameLst>
                                      </p:cBhvr>
                                      <p:to>
                                        <p:strVal val="visible"/>
                                      </p:to>
                                    </p:set>
                                    <p:anim calcmode="lin" valueType="num">
                                      <p:cBhvr additive="base">
                                        <p:cTn id="73" dur="500" fill="hold"/>
                                        <p:tgtEl>
                                          <p:spTgt spid="71790"/>
                                        </p:tgtEl>
                                        <p:attrNameLst>
                                          <p:attrName>ppt_x</p:attrName>
                                        </p:attrNameLst>
                                      </p:cBhvr>
                                      <p:tavLst>
                                        <p:tav tm="0">
                                          <p:val>
                                            <p:strVal val="#ppt_x"/>
                                          </p:val>
                                        </p:tav>
                                        <p:tav tm="100000">
                                          <p:val>
                                            <p:strVal val="#ppt_x"/>
                                          </p:val>
                                        </p:tav>
                                      </p:tavLst>
                                    </p:anim>
                                    <p:anim calcmode="lin" valueType="num">
                                      <p:cBhvr additive="base">
                                        <p:cTn id="74" dur="500" fill="hold"/>
                                        <p:tgtEl>
                                          <p:spTgt spid="7179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1791"/>
                                        </p:tgtEl>
                                        <p:attrNameLst>
                                          <p:attrName>style.visibility</p:attrName>
                                        </p:attrNameLst>
                                      </p:cBhvr>
                                      <p:to>
                                        <p:strVal val="visible"/>
                                      </p:to>
                                    </p:set>
                                    <p:anim calcmode="lin" valueType="num">
                                      <p:cBhvr additive="base">
                                        <p:cTn id="77" dur="500" fill="hold"/>
                                        <p:tgtEl>
                                          <p:spTgt spid="71791"/>
                                        </p:tgtEl>
                                        <p:attrNameLst>
                                          <p:attrName>ppt_x</p:attrName>
                                        </p:attrNameLst>
                                      </p:cBhvr>
                                      <p:tavLst>
                                        <p:tav tm="0">
                                          <p:val>
                                            <p:strVal val="#ppt_x"/>
                                          </p:val>
                                        </p:tav>
                                        <p:tav tm="100000">
                                          <p:val>
                                            <p:strVal val="#ppt_x"/>
                                          </p:val>
                                        </p:tav>
                                      </p:tavLst>
                                    </p:anim>
                                    <p:anim calcmode="lin" valueType="num">
                                      <p:cBhvr additive="base">
                                        <p:cTn id="78" dur="500" fill="hold"/>
                                        <p:tgtEl>
                                          <p:spTgt spid="7179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1792"/>
                                        </p:tgtEl>
                                        <p:attrNameLst>
                                          <p:attrName>style.visibility</p:attrName>
                                        </p:attrNameLst>
                                      </p:cBhvr>
                                      <p:to>
                                        <p:strVal val="visible"/>
                                      </p:to>
                                    </p:set>
                                    <p:anim calcmode="lin" valueType="num">
                                      <p:cBhvr additive="base">
                                        <p:cTn id="81" dur="500" fill="hold"/>
                                        <p:tgtEl>
                                          <p:spTgt spid="71792"/>
                                        </p:tgtEl>
                                        <p:attrNameLst>
                                          <p:attrName>ppt_x</p:attrName>
                                        </p:attrNameLst>
                                      </p:cBhvr>
                                      <p:tavLst>
                                        <p:tav tm="0">
                                          <p:val>
                                            <p:strVal val="#ppt_x"/>
                                          </p:val>
                                        </p:tav>
                                        <p:tav tm="100000">
                                          <p:val>
                                            <p:strVal val="#ppt_x"/>
                                          </p:val>
                                        </p:tav>
                                      </p:tavLst>
                                    </p:anim>
                                    <p:anim calcmode="lin" valueType="num">
                                      <p:cBhvr additive="base">
                                        <p:cTn id="82" dur="500" fill="hold"/>
                                        <p:tgtEl>
                                          <p:spTgt spid="7179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71795"/>
                                        </p:tgtEl>
                                        <p:attrNameLst>
                                          <p:attrName>style.visibility</p:attrName>
                                        </p:attrNameLst>
                                      </p:cBhvr>
                                      <p:to>
                                        <p:strVal val="visible"/>
                                      </p:to>
                                    </p:set>
                                    <p:animEffect transition="in" filter="wipe(down)">
                                      <p:cBhvr>
                                        <p:cTn id="87" dur="500"/>
                                        <p:tgtEl>
                                          <p:spTgt spid="71795"/>
                                        </p:tgtEl>
                                      </p:cBhvr>
                                    </p:animEffect>
                                  </p:childTnLst>
                                </p:cTn>
                              </p:par>
                              <p:par>
                                <p:cTn id="88" presetID="2" presetClass="entr" presetSubtype="4" fill="hold" grpId="0" nodeType="withEffect">
                                  <p:stCondLst>
                                    <p:cond delay="0"/>
                                  </p:stCondLst>
                                  <p:childTnLst>
                                    <p:set>
                                      <p:cBhvr>
                                        <p:cTn id="89" dur="1" fill="hold">
                                          <p:stCondLst>
                                            <p:cond delay="0"/>
                                          </p:stCondLst>
                                        </p:cTn>
                                        <p:tgtEl>
                                          <p:spTgt spid="71813"/>
                                        </p:tgtEl>
                                        <p:attrNameLst>
                                          <p:attrName>style.visibility</p:attrName>
                                        </p:attrNameLst>
                                      </p:cBhvr>
                                      <p:to>
                                        <p:strVal val="visible"/>
                                      </p:to>
                                    </p:set>
                                    <p:anim calcmode="lin" valueType="num">
                                      <p:cBhvr additive="base">
                                        <p:cTn id="90" dur="500" fill="hold"/>
                                        <p:tgtEl>
                                          <p:spTgt spid="71813"/>
                                        </p:tgtEl>
                                        <p:attrNameLst>
                                          <p:attrName>ppt_x</p:attrName>
                                        </p:attrNameLst>
                                      </p:cBhvr>
                                      <p:tavLst>
                                        <p:tav tm="0">
                                          <p:val>
                                            <p:strVal val="#ppt_x"/>
                                          </p:val>
                                        </p:tav>
                                        <p:tav tm="100000">
                                          <p:val>
                                            <p:strVal val="#ppt_x"/>
                                          </p:val>
                                        </p:tav>
                                      </p:tavLst>
                                    </p:anim>
                                    <p:anim calcmode="lin" valueType="num">
                                      <p:cBhvr additive="base">
                                        <p:cTn id="91" dur="500" fill="hold"/>
                                        <p:tgtEl>
                                          <p:spTgt spid="71813"/>
                                        </p:tgtEl>
                                        <p:attrNameLst>
                                          <p:attrName>ppt_y</p:attrName>
                                        </p:attrNameLst>
                                      </p:cBhvr>
                                      <p:tavLst>
                                        <p:tav tm="0">
                                          <p:val>
                                            <p:strVal val="1+#ppt_h/2"/>
                                          </p:val>
                                        </p:tav>
                                        <p:tav tm="100000">
                                          <p:val>
                                            <p:strVal val="#ppt_y"/>
                                          </p:val>
                                        </p:tav>
                                      </p:tavLst>
                                    </p:anim>
                                  </p:childTnLst>
                                </p:cTn>
                              </p:par>
                              <p:par>
                                <p:cTn id="92" presetID="22" presetClass="entr" presetSubtype="4" fill="hold" grpId="0" nodeType="withEffect">
                                  <p:stCondLst>
                                    <p:cond delay="0"/>
                                  </p:stCondLst>
                                  <p:childTnLst>
                                    <p:set>
                                      <p:cBhvr>
                                        <p:cTn id="93" dur="1" fill="hold">
                                          <p:stCondLst>
                                            <p:cond delay="0"/>
                                          </p:stCondLst>
                                        </p:cTn>
                                        <p:tgtEl>
                                          <p:spTgt spid="71793"/>
                                        </p:tgtEl>
                                        <p:attrNameLst>
                                          <p:attrName>style.visibility</p:attrName>
                                        </p:attrNameLst>
                                      </p:cBhvr>
                                      <p:to>
                                        <p:strVal val="visible"/>
                                      </p:to>
                                    </p:set>
                                    <p:animEffect transition="in" filter="wipe(down)">
                                      <p:cBhvr>
                                        <p:cTn id="94" dur="500"/>
                                        <p:tgtEl>
                                          <p:spTgt spid="71793"/>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71794"/>
                                        </p:tgtEl>
                                        <p:attrNameLst>
                                          <p:attrName>style.visibility</p:attrName>
                                        </p:attrNameLst>
                                      </p:cBhvr>
                                      <p:to>
                                        <p:strVal val="visible"/>
                                      </p:to>
                                    </p:set>
                                    <p:animEffect transition="in" filter="wipe(down)">
                                      <p:cBhvr>
                                        <p:cTn id="97" dur="500"/>
                                        <p:tgtEl>
                                          <p:spTgt spid="7179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1796"/>
                                        </p:tgtEl>
                                        <p:attrNameLst>
                                          <p:attrName>style.visibility</p:attrName>
                                        </p:attrNameLst>
                                      </p:cBhvr>
                                      <p:to>
                                        <p:strVal val="visible"/>
                                      </p:to>
                                    </p:set>
                                    <p:animEffect transition="in" filter="wipe(left)">
                                      <p:cBhvr>
                                        <p:cTn id="102" dur="500"/>
                                        <p:tgtEl>
                                          <p:spTgt spid="71796"/>
                                        </p:tgtEl>
                                      </p:cBhvr>
                                    </p:animEffect>
                                  </p:childTnLst>
                                </p:cTn>
                              </p:par>
                              <p:par>
                                <p:cTn id="103" presetID="22" presetClass="entr" presetSubtype="8" fill="hold" nodeType="with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71802"/>
                                        </p:tgtEl>
                                        <p:attrNameLst>
                                          <p:attrName>style.visibility</p:attrName>
                                        </p:attrNameLst>
                                      </p:cBhvr>
                                      <p:to>
                                        <p:strVal val="visible"/>
                                      </p:to>
                                    </p:set>
                                    <p:animEffect transition="in" filter="wipe(down)">
                                      <p:cBhvr>
                                        <p:cTn id="110" dur="500"/>
                                        <p:tgtEl>
                                          <p:spTgt spid="7180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71804"/>
                                        </p:tgtEl>
                                        <p:attrNameLst>
                                          <p:attrName>style.visibility</p:attrName>
                                        </p:attrNameLst>
                                      </p:cBhvr>
                                      <p:to>
                                        <p:strVal val="visible"/>
                                      </p:to>
                                    </p:set>
                                    <p:animEffect transition="in" filter="wipe(left)">
                                      <p:cBhvr>
                                        <p:cTn id="115" dur="500"/>
                                        <p:tgtEl>
                                          <p:spTgt spid="71804"/>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71803"/>
                                        </p:tgtEl>
                                        <p:attrNameLst>
                                          <p:attrName>style.visibility</p:attrName>
                                        </p:attrNameLst>
                                      </p:cBhvr>
                                      <p:to>
                                        <p:strVal val="visible"/>
                                      </p:to>
                                    </p:set>
                                    <p:animEffect transition="in" filter="wipe(left)">
                                      <p:cBhvr>
                                        <p:cTn id="118" dur="500"/>
                                        <p:tgtEl>
                                          <p:spTgt spid="7180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71805"/>
                                        </p:tgtEl>
                                        <p:attrNameLst>
                                          <p:attrName>style.visibility</p:attrName>
                                        </p:attrNameLst>
                                      </p:cBhvr>
                                      <p:to>
                                        <p:strVal val="visible"/>
                                      </p:to>
                                    </p:set>
                                    <p:animEffect transition="in" filter="wipe(down)">
                                      <p:cBhvr>
                                        <p:cTn id="123" dur="500"/>
                                        <p:tgtEl>
                                          <p:spTgt spid="71805"/>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4" fill="hold" nodeType="clickEffect">
                                  <p:stCondLst>
                                    <p:cond delay="0"/>
                                  </p:stCondLst>
                                  <p:childTnLst>
                                    <p:set>
                                      <p:cBhvr>
                                        <p:cTn id="127" dur="1" fill="hold">
                                          <p:stCondLst>
                                            <p:cond delay="0"/>
                                          </p:stCondLst>
                                        </p:cTn>
                                        <p:tgtEl>
                                          <p:spTgt spid="3"/>
                                        </p:tgtEl>
                                        <p:attrNameLst>
                                          <p:attrName>style.visibility</p:attrName>
                                        </p:attrNameLst>
                                      </p:cBhvr>
                                      <p:to>
                                        <p:strVal val="visible"/>
                                      </p:to>
                                    </p:set>
                                    <p:anim calcmode="lin" valueType="num">
                                      <p:cBhvr>
                                        <p:cTn id="128" dur="500" fill="hold"/>
                                        <p:tgtEl>
                                          <p:spTgt spid="3"/>
                                        </p:tgtEl>
                                        <p:attrNameLst>
                                          <p:attrName>ppt_x</p:attrName>
                                        </p:attrNameLst>
                                      </p:cBhvr>
                                      <p:tavLst>
                                        <p:tav tm="0">
                                          <p:val>
                                            <p:strVal val="#ppt_x"/>
                                          </p:val>
                                        </p:tav>
                                        <p:tav tm="100000">
                                          <p:val>
                                            <p:strVal val="#ppt_x"/>
                                          </p:val>
                                        </p:tav>
                                      </p:tavLst>
                                    </p:anim>
                                    <p:anim calcmode="lin" valueType="num">
                                      <p:cBhvr>
                                        <p:cTn id="129" dur="500" fill="hold"/>
                                        <p:tgtEl>
                                          <p:spTgt spid="3"/>
                                        </p:tgtEl>
                                        <p:attrNameLst>
                                          <p:attrName>ppt_y</p:attrName>
                                        </p:attrNameLst>
                                      </p:cBhvr>
                                      <p:tavLst>
                                        <p:tav tm="0">
                                          <p:val>
                                            <p:strVal val="#ppt_y+#ppt_h/2"/>
                                          </p:val>
                                        </p:tav>
                                        <p:tav tm="100000">
                                          <p:val>
                                            <p:strVal val="#ppt_y"/>
                                          </p:val>
                                        </p:tav>
                                      </p:tavLst>
                                    </p:anim>
                                    <p:anim calcmode="lin" valueType="num">
                                      <p:cBhvr>
                                        <p:cTn id="130" dur="500" fill="hold"/>
                                        <p:tgtEl>
                                          <p:spTgt spid="3"/>
                                        </p:tgtEl>
                                        <p:attrNameLst>
                                          <p:attrName>ppt_w</p:attrName>
                                        </p:attrNameLst>
                                      </p:cBhvr>
                                      <p:tavLst>
                                        <p:tav tm="0">
                                          <p:val>
                                            <p:strVal val="#ppt_w"/>
                                          </p:val>
                                        </p:tav>
                                        <p:tav tm="100000">
                                          <p:val>
                                            <p:strVal val="#ppt_w"/>
                                          </p:val>
                                        </p:tav>
                                      </p:tavLst>
                                    </p:anim>
                                    <p:anim calcmode="lin" valueType="num">
                                      <p:cBhvr>
                                        <p:cTn id="131" dur="500" fill="hold"/>
                                        <p:tgtEl>
                                          <p:spTgt spid="3"/>
                                        </p:tgtEl>
                                        <p:attrNameLst>
                                          <p:attrName>ppt_h</p:attrName>
                                        </p:attrNameLst>
                                      </p:cBhvr>
                                      <p:tavLst>
                                        <p:tav tm="0">
                                          <p:val>
                                            <p:fltVal val="0"/>
                                          </p:val>
                                        </p:tav>
                                        <p:tav tm="100000">
                                          <p:val>
                                            <p:strVal val="#ppt_h"/>
                                          </p:val>
                                        </p:tav>
                                      </p:tavLst>
                                    </p:anim>
                                  </p:childTnLst>
                                </p:cTn>
                              </p:par>
                              <p:par>
                                <p:cTn id="132" presetID="17" presetClass="entr" presetSubtype="4" fill="hold" grpId="0" nodeType="withEffect">
                                  <p:stCondLst>
                                    <p:cond delay="0"/>
                                  </p:stCondLst>
                                  <p:childTnLst>
                                    <p:set>
                                      <p:cBhvr>
                                        <p:cTn id="133" dur="1" fill="hold">
                                          <p:stCondLst>
                                            <p:cond delay="0"/>
                                          </p:stCondLst>
                                        </p:cTn>
                                        <p:tgtEl>
                                          <p:spTgt spid="71816"/>
                                        </p:tgtEl>
                                        <p:attrNameLst>
                                          <p:attrName>style.visibility</p:attrName>
                                        </p:attrNameLst>
                                      </p:cBhvr>
                                      <p:to>
                                        <p:strVal val="visible"/>
                                      </p:to>
                                    </p:set>
                                    <p:anim calcmode="lin" valueType="num">
                                      <p:cBhvr>
                                        <p:cTn id="134" dur="500" fill="hold"/>
                                        <p:tgtEl>
                                          <p:spTgt spid="71816"/>
                                        </p:tgtEl>
                                        <p:attrNameLst>
                                          <p:attrName>ppt_x</p:attrName>
                                        </p:attrNameLst>
                                      </p:cBhvr>
                                      <p:tavLst>
                                        <p:tav tm="0">
                                          <p:val>
                                            <p:strVal val="#ppt_x"/>
                                          </p:val>
                                        </p:tav>
                                        <p:tav tm="100000">
                                          <p:val>
                                            <p:strVal val="#ppt_x"/>
                                          </p:val>
                                        </p:tav>
                                      </p:tavLst>
                                    </p:anim>
                                    <p:anim calcmode="lin" valueType="num">
                                      <p:cBhvr>
                                        <p:cTn id="135" dur="500" fill="hold"/>
                                        <p:tgtEl>
                                          <p:spTgt spid="71816"/>
                                        </p:tgtEl>
                                        <p:attrNameLst>
                                          <p:attrName>ppt_y</p:attrName>
                                        </p:attrNameLst>
                                      </p:cBhvr>
                                      <p:tavLst>
                                        <p:tav tm="0">
                                          <p:val>
                                            <p:strVal val="#ppt_y+#ppt_h/2"/>
                                          </p:val>
                                        </p:tav>
                                        <p:tav tm="100000">
                                          <p:val>
                                            <p:strVal val="#ppt_y"/>
                                          </p:val>
                                        </p:tav>
                                      </p:tavLst>
                                    </p:anim>
                                    <p:anim calcmode="lin" valueType="num">
                                      <p:cBhvr>
                                        <p:cTn id="136" dur="500" fill="hold"/>
                                        <p:tgtEl>
                                          <p:spTgt spid="71816"/>
                                        </p:tgtEl>
                                        <p:attrNameLst>
                                          <p:attrName>ppt_w</p:attrName>
                                        </p:attrNameLst>
                                      </p:cBhvr>
                                      <p:tavLst>
                                        <p:tav tm="0">
                                          <p:val>
                                            <p:strVal val="#ppt_w"/>
                                          </p:val>
                                        </p:tav>
                                        <p:tav tm="100000">
                                          <p:val>
                                            <p:strVal val="#ppt_w"/>
                                          </p:val>
                                        </p:tav>
                                      </p:tavLst>
                                    </p:anim>
                                    <p:anim calcmode="lin" valueType="num">
                                      <p:cBhvr>
                                        <p:cTn id="137" dur="500" fill="hold"/>
                                        <p:tgtEl>
                                          <p:spTgt spid="71816"/>
                                        </p:tgtEl>
                                        <p:attrNameLst>
                                          <p:attrName>ppt_h</p:attrName>
                                        </p:attrNameLst>
                                      </p:cBhvr>
                                      <p:tavLst>
                                        <p:tav tm="0">
                                          <p:val>
                                            <p:fltVal val="0"/>
                                          </p:val>
                                        </p:tav>
                                        <p:tav tm="100000">
                                          <p:val>
                                            <p:strVal val="#ppt_h"/>
                                          </p:val>
                                        </p:tav>
                                      </p:tavLst>
                                    </p:anim>
                                  </p:childTnLst>
                                </p:cTn>
                              </p:par>
                              <p:par>
                                <p:cTn id="138" presetID="17" presetClass="entr" presetSubtype="4" fill="hold" grpId="0" nodeType="withEffect">
                                  <p:stCondLst>
                                    <p:cond delay="0"/>
                                  </p:stCondLst>
                                  <p:childTnLst>
                                    <p:set>
                                      <p:cBhvr>
                                        <p:cTn id="139" dur="1" fill="hold">
                                          <p:stCondLst>
                                            <p:cond delay="0"/>
                                          </p:stCondLst>
                                        </p:cTn>
                                        <p:tgtEl>
                                          <p:spTgt spid="71822"/>
                                        </p:tgtEl>
                                        <p:attrNameLst>
                                          <p:attrName>style.visibility</p:attrName>
                                        </p:attrNameLst>
                                      </p:cBhvr>
                                      <p:to>
                                        <p:strVal val="visible"/>
                                      </p:to>
                                    </p:set>
                                    <p:anim calcmode="lin" valueType="num">
                                      <p:cBhvr>
                                        <p:cTn id="140" dur="500" fill="hold"/>
                                        <p:tgtEl>
                                          <p:spTgt spid="71822"/>
                                        </p:tgtEl>
                                        <p:attrNameLst>
                                          <p:attrName>ppt_x</p:attrName>
                                        </p:attrNameLst>
                                      </p:cBhvr>
                                      <p:tavLst>
                                        <p:tav tm="0">
                                          <p:val>
                                            <p:strVal val="#ppt_x"/>
                                          </p:val>
                                        </p:tav>
                                        <p:tav tm="100000">
                                          <p:val>
                                            <p:strVal val="#ppt_x"/>
                                          </p:val>
                                        </p:tav>
                                      </p:tavLst>
                                    </p:anim>
                                    <p:anim calcmode="lin" valueType="num">
                                      <p:cBhvr>
                                        <p:cTn id="141" dur="500" fill="hold"/>
                                        <p:tgtEl>
                                          <p:spTgt spid="71822"/>
                                        </p:tgtEl>
                                        <p:attrNameLst>
                                          <p:attrName>ppt_y</p:attrName>
                                        </p:attrNameLst>
                                      </p:cBhvr>
                                      <p:tavLst>
                                        <p:tav tm="0">
                                          <p:val>
                                            <p:strVal val="#ppt_y+#ppt_h/2"/>
                                          </p:val>
                                        </p:tav>
                                        <p:tav tm="100000">
                                          <p:val>
                                            <p:strVal val="#ppt_y"/>
                                          </p:val>
                                        </p:tav>
                                      </p:tavLst>
                                    </p:anim>
                                    <p:anim calcmode="lin" valueType="num">
                                      <p:cBhvr>
                                        <p:cTn id="142" dur="500" fill="hold"/>
                                        <p:tgtEl>
                                          <p:spTgt spid="71822"/>
                                        </p:tgtEl>
                                        <p:attrNameLst>
                                          <p:attrName>ppt_w</p:attrName>
                                        </p:attrNameLst>
                                      </p:cBhvr>
                                      <p:tavLst>
                                        <p:tav tm="0">
                                          <p:val>
                                            <p:strVal val="#ppt_w"/>
                                          </p:val>
                                        </p:tav>
                                        <p:tav tm="100000">
                                          <p:val>
                                            <p:strVal val="#ppt_w"/>
                                          </p:val>
                                        </p:tav>
                                      </p:tavLst>
                                    </p:anim>
                                    <p:anim calcmode="lin" valueType="num">
                                      <p:cBhvr>
                                        <p:cTn id="143" dur="500" fill="hold"/>
                                        <p:tgtEl>
                                          <p:spTgt spid="71822"/>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71825"/>
                                        </p:tgtEl>
                                        <p:attrNameLst>
                                          <p:attrName>style.visibility</p:attrName>
                                        </p:attrNameLst>
                                      </p:cBhvr>
                                      <p:to>
                                        <p:strVal val="visible"/>
                                      </p:to>
                                    </p:set>
                                    <p:animEffect transition="in" filter="wipe(up)">
                                      <p:cBhvr>
                                        <p:cTn id="148" dur="500"/>
                                        <p:tgtEl>
                                          <p:spTgt spid="7182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71827"/>
                                        </p:tgtEl>
                                        <p:attrNameLst>
                                          <p:attrName>style.visibility</p:attrName>
                                        </p:attrNameLst>
                                      </p:cBhvr>
                                      <p:to>
                                        <p:strVal val="visible"/>
                                      </p:to>
                                    </p:set>
                                    <p:animEffect transition="in" filter="wipe(left)">
                                      <p:cBhvr>
                                        <p:cTn id="153" dur="500"/>
                                        <p:tgtEl>
                                          <p:spTgt spid="71827"/>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71828"/>
                                        </p:tgtEl>
                                        <p:attrNameLst>
                                          <p:attrName>style.visibility</p:attrName>
                                        </p:attrNameLst>
                                      </p:cBhvr>
                                      <p:to>
                                        <p:strVal val="visible"/>
                                      </p:to>
                                    </p:set>
                                    <p:animEffect transition="in" filter="wipe(left)">
                                      <p:cBhvr>
                                        <p:cTn id="156" dur="500"/>
                                        <p:tgtEl>
                                          <p:spTgt spid="71828"/>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71826"/>
                                        </p:tgtEl>
                                        <p:attrNameLst>
                                          <p:attrName>style.visibility</p:attrName>
                                        </p:attrNameLst>
                                      </p:cBhvr>
                                      <p:to>
                                        <p:strVal val="visible"/>
                                      </p:to>
                                    </p:set>
                                    <p:animEffect transition="in" filter="wipe(left)">
                                      <p:cBhvr>
                                        <p:cTn id="159" dur="500"/>
                                        <p:tgtEl>
                                          <p:spTgt spid="71826"/>
                                        </p:tgtEl>
                                      </p:cBhvr>
                                    </p:animEffect>
                                  </p:childTnLst>
                                </p:cTn>
                              </p:par>
                            </p:childTnLst>
                          </p:cTn>
                        </p:par>
                      </p:childTnLst>
                    </p:cTn>
                  </p:par>
                  <p:par>
                    <p:cTn id="160" fill="hold">
                      <p:stCondLst>
                        <p:cond delay="indefinite"/>
                      </p:stCondLst>
                      <p:childTnLst>
                        <p:par>
                          <p:cTn id="161" fill="hold">
                            <p:stCondLst>
                              <p:cond delay="0"/>
                            </p:stCondLst>
                            <p:childTnLst>
                              <p:par>
                                <p:cTn id="162" presetID="2" presetClass="entr" presetSubtype="8" fill="hold" grpId="0" nodeType="clickEffect">
                                  <p:stCondLst>
                                    <p:cond delay="0"/>
                                  </p:stCondLst>
                                  <p:childTnLst>
                                    <p:set>
                                      <p:cBhvr>
                                        <p:cTn id="163" dur="1" fill="hold">
                                          <p:stCondLst>
                                            <p:cond delay="0"/>
                                          </p:stCondLst>
                                        </p:cTn>
                                        <p:tgtEl>
                                          <p:spTgt spid="71829"/>
                                        </p:tgtEl>
                                        <p:attrNameLst>
                                          <p:attrName>style.visibility</p:attrName>
                                        </p:attrNameLst>
                                      </p:cBhvr>
                                      <p:to>
                                        <p:strVal val="visible"/>
                                      </p:to>
                                    </p:set>
                                    <p:anim calcmode="lin" valueType="num">
                                      <p:cBhvr additive="base">
                                        <p:cTn id="164" dur="500" fill="hold"/>
                                        <p:tgtEl>
                                          <p:spTgt spid="71829"/>
                                        </p:tgtEl>
                                        <p:attrNameLst>
                                          <p:attrName>ppt_x</p:attrName>
                                        </p:attrNameLst>
                                      </p:cBhvr>
                                      <p:tavLst>
                                        <p:tav tm="0">
                                          <p:val>
                                            <p:strVal val="0-#ppt_w/2"/>
                                          </p:val>
                                        </p:tav>
                                        <p:tav tm="100000">
                                          <p:val>
                                            <p:strVal val="#ppt_x"/>
                                          </p:val>
                                        </p:tav>
                                      </p:tavLst>
                                    </p:anim>
                                    <p:anim calcmode="lin" valueType="num">
                                      <p:cBhvr additive="base">
                                        <p:cTn id="165" dur="500" fill="hold"/>
                                        <p:tgtEl>
                                          <p:spTgt spid="71829"/>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8" fill="hold" grpId="0" nodeType="clickEffect">
                                  <p:stCondLst>
                                    <p:cond delay="0"/>
                                  </p:stCondLst>
                                  <p:childTnLst>
                                    <p:set>
                                      <p:cBhvr>
                                        <p:cTn id="169" dur="1" fill="hold">
                                          <p:stCondLst>
                                            <p:cond delay="0"/>
                                          </p:stCondLst>
                                        </p:cTn>
                                        <p:tgtEl>
                                          <p:spTgt spid="71830"/>
                                        </p:tgtEl>
                                        <p:attrNameLst>
                                          <p:attrName>style.visibility</p:attrName>
                                        </p:attrNameLst>
                                      </p:cBhvr>
                                      <p:to>
                                        <p:strVal val="visible"/>
                                      </p:to>
                                    </p:set>
                                    <p:anim calcmode="lin" valueType="num">
                                      <p:cBhvr additive="base">
                                        <p:cTn id="170" dur="500" fill="hold"/>
                                        <p:tgtEl>
                                          <p:spTgt spid="71830"/>
                                        </p:tgtEl>
                                        <p:attrNameLst>
                                          <p:attrName>ppt_x</p:attrName>
                                        </p:attrNameLst>
                                      </p:cBhvr>
                                      <p:tavLst>
                                        <p:tav tm="0">
                                          <p:val>
                                            <p:strVal val="0-#ppt_w/2"/>
                                          </p:val>
                                        </p:tav>
                                        <p:tav tm="100000">
                                          <p:val>
                                            <p:strVal val="#ppt_x"/>
                                          </p:val>
                                        </p:tav>
                                      </p:tavLst>
                                    </p:anim>
                                    <p:anim calcmode="lin" valueType="num">
                                      <p:cBhvr additive="base">
                                        <p:cTn id="171" dur="500" fill="hold"/>
                                        <p:tgtEl>
                                          <p:spTgt spid="71830"/>
                                        </p:tgtEl>
                                        <p:attrNameLst>
                                          <p:attrName>ppt_y</p:attrName>
                                        </p:attrNameLst>
                                      </p:cBhvr>
                                      <p:tavLst>
                                        <p:tav tm="0">
                                          <p:val>
                                            <p:strVal val="#ppt_y"/>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8" fill="hold" grpId="0" nodeType="clickEffect">
                                  <p:stCondLst>
                                    <p:cond delay="0"/>
                                  </p:stCondLst>
                                  <p:childTnLst>
                                    <p:set>
                                      <p:cBhvr>
                                        <p:cTn id="175" dur="1" fill="hold">
                                          <p:stCondLst>
                                            <p:cond delay="0"/>
                                          </p:stCondLst>
                                        </p:cTn>
                                        <p:tgtEl>
                                          <p:spTgt spid="71834"/>
                                        </p:tgtEl>
                                        <p:attrNameLst>
                                          <p:attrName>style.visibility</p:attrName>
                                        </p:attrNameLst>
                                      </p:cBhvr>
                                      <p:to>
                                        <p:strVal val="visible"/>
                                      </p:to>
                                    </p:set>
                                    <p:anim calcmode="lin" valueType="num">
                                      <p:cBhvr additive="base">
                                        <p:cTn id="176" dur="500" fill="hold"/>
                                        <p:tgtEl>
                                          <p:spTgt spid="71834"/>
                                        </p:tgtEl>
                                        <p:attrNameLst>
                                          <p:attrName>ppt_x</p:attrName>
                                        </p:attrNameLst>
                                      </p:cBhvr>
                                      <p:tavLst>
                                        <p:tav tm="0">
                                          <p:val>
                                            <p:strVal val="0-#ppt_w/2"/>
                                          </p:val>
                                        </p:tav>
                                        <p:tav tm="100000">
                                          <p:val>
                                            <p:strVal val="#ppt_x"/>
                                          </p:val>
                                        </p:tav>
                                      </p:tavLst>
                                    </p:anim>
                                    <p:anim calcmode="lin" valueType="num">
                                      <p:cBhvr additive="base">
                                        <p:cTn id="177" dur="500" fill="hold"/>
                                        <p:tgtEl>
                                          <p:spTgt spid="71834"/>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8" fill="hold" grpId="0" nodeType="clickEffect">
                                  <p:stCondLst>
                                    <p:cond delay="0"/>
                                  </p:stCondLst>
                                  <p:childTnLst>
                                    <p:set>
                                      <p:cBhvr>
                                        <p:cTn id="181" dur="1" fill="hold">
                                          <p:stCondLst>
                                            <p:cond delay="0"/>
                                          </p:stCondLst>
                                        </p:cTn>
                                        <p:tgtEl>
                                          <p:spTgt spid="71831"/>
                                        </p:tgtEl>
                                        <p:attrNameLst>
                                          <p:attrName>style.visibility</p:attrName>
                                        </p:attrNameLst>
                                      </p:cBhvr>
                                      <p:to>
                                        <p:strVal val="visible"/>
                                      </p:to>
                                    </p:set>
                                    <p:anim calcmode="lin" valueType="num">
                                      <p:cBhvr additive="base">
                                        <p:cTn id="182" dur="500" fill="hold"/>
                                        <p:tgtEl>
                                          <p:spTgt spid="71831"/>
                                        </p:tgtEl>
                                        <p:attrNameLst>
                                          <p:attrName>ppt_x</p:attrName>
                                        </p:attrNameLst>
                                      </p:cBhvr>
                                      <p:tavLst>
                                        <p:tav tm="0">
                                          <p:val>
                                            <p:strVal val="0-#ppt_w/2"/>
                                          </p:val>
                                        </p:tav>
                                        <p:tav tm="100000">
                                          <p:val>
                                            <p:strVal val="#ppt_x"/>
                                          </p:val>
                                        </p:tav>
                                      </p:tavLst>
                                    </p:anim>
                                    <p:anim calcmode="lin" valueType="num">
                                      <p:cBhvr additive="base">
                                        <p:cTn id="183" dur="500" fill="hold"/>
                                        <p:tgtEl>
                                          <p:spTgt spid="71831"/>
                                        </p:tgtEl>
                                        <p:attrNameLst>
                                          <p:attrName>ppt_y</p:attrName>
                                        </p:attrNameLst>
                                      </p:cBhvr>
                                      <p:tavLst>
                                        <p:tav tm="0">
                                          <p:val>
                                            <p:strVal val="#ppt_y"/>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8" fill="hold" grpId="0" nodeType="clickEffect">
                                  <p:stCondLst>
                                    <p:cond delay="0"/>
                                  </p:stCondLst>
                                  <p:childTnLst>
                                    <p:set>
                                      <p:cBhvr>
                                        <p:cTn id="187" dur="1" fill="hold">
                                          <p:stCondLst>
                                            <p:cond delay="0"/>
                                          </p:stCondLst>
                                        </p:cTn>
                                        <p:tgtEl>
                                          <p:spTgt spid="71835"/>
                                        </p:tgtEl>
                                        <p:attrNameLst>
                                          <p:attrName>style.visibility</p:attrName>
                                        </p:attrNameLst>
                                      </p:cBhvr>
                                      <p:to>
                                        <p:strVal val="visible"/>
                                      </p:to>
                                    </p:set>
                                    <p:anim calcmode="lin" valueType="num">
                                      <p:cBhvr additive="base">
                                        <p:cTn id="188" dur="500" fill="hold"/>
                                        <p:tgtEl>
                                          <p:spTgt spid="71835"/>
                                        </p:tgtEl>
                                        <p:attrNameLst>
                                          <p:attrName>ppt_x</p:attrName>
                                        </p:attrNameLst>
                                      </p:cBhvr>
                                      <p:tavLst>
                                        <p:tav tm="0">
                                          <p:val>
                                            <p:strVal val="0-#ppt_w/2"/>
                                          </p:val>
                                        </p:tav>
                                        <p:tav tm="100000">
                                          <p:val>
                                            <p:strVal val="#ppt_x"/>
                                          </p:val>
                                        </p:tav>
                                      </p:tavLst>
                                    </p:anim>
                                    <p:anim calcmode="lin" valueType="num">
                                      <p:cBhvr additive="base">
                                        <p:cTn id="189" dur="500" fill="hold"/>
                                        <p:tgtEl>
                                          <p:spTgt spid="71835"/>
                                        </p:tgtEl>
                                        <p:attrNameLst>
                                          <p:attrName>ppt_y</p:attrName>
                                        </p:attrNameLst>
                                      </p:cBhvr>
                                      <p:tavLst>
                                        <p:tav tm="0">
                                          <p:val>
                                            <p:strVal val="#ppt_y"/>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8" fill="hold" grpId="0" nodeType="clickEffect">
                                  <p:stCondLst>
                                    <p:cond delay="0"/>
                                  </p:stCondLst>
                                  <p:childTnLst>
                                    <p:set>
                                      <p:cBhvr>
                                        <p:cTn id="193" dur="1" fill="hold">
                                          <p:stCondLst>
                                            <p:cond delay="0"/>
                                          </p:stCondLst>
                                        </p:cTn>
                                        <p:tgtEl>
                                          <p:spTgt spid="71832"/>
                                        </p:tgtEl>
                                        <p:attrNameLst>
                                          <p:attrName>style.visibility</p:attrName>
                                        </p:attrNameLst>
                                      </p:cBhvr>
                                      <p:to>
                                        <p:strVal val="visible"/>
                                      </p:to>
                                    </p:set>
                                    <p:anim calcmode="lin" valueType="num">
                                      <p:cBhvr additive="base">
                                        <p:cTn id="194" dur="500" fill="hold"/>
                                        <p:tgtEl>
                                          <p:spTgt spid="71832"/>
                                        </p:tgtEl>
                                        <p:attrNameLst>
                                          <p:attrName>ppt_x</p:attrName>
                                        </p:attrNameLst>
                                      </p:cBhvr>
                                      <p:tavLst>
                                        <p:tav tm="0">
                                          <p:val>
                                            <p:strVal val="0-#ppt_w/2"/>
                                          </p:val>
                                        </p:tav>
                                        <p:tav tm="100000">
                                          <p:val>
                                            <p:strVal val="#ppt_x"/>
                                          </p:val>
                                        </p:tav>
                                      </p:tavLst>
                                    </p:anim>
                                    <p:anim calcmode="lin" valueType="num">
                                      <p:cBhvr additive="base">
                                        <p:cTn id="195" dur="500" fill="hold"/>
                                        <p:tgtEl>
                                          <p:spTgt spid="71832"/>
                                        </p:tgtEl>
                                        <p:attrNameLst>
                                          <p:attrName>ppt_y</p:attrName>
                                        </p:attrNameLst>
                                      </p:cBhvr>
                                      <p:tavLst>
                                        <p:tav tm="0">
                                          <p:val>
                                            <p:strVal val="#ppt_y"/>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8" fill="hold" grpId="0" nodeType="clickEffect">
                                  <p:stCondLst>
                                    <p:cond delay="0"/>
                                  </p:stCondLst>
                                  <p:childTnLst>
                                    <p:set>
                                      <p:cBhvr>
                                        <p:cTn id="199" dur="1" fill="hold">
                                          <p:stCondLst>
                                            <p:cond delay="0"/>
                                          </p:stCondLst>
                                        </p:cTn>
                                        <p:tgtEl>
                                          <p:spTgt spid="71836"/>
                                        </p:tgtEl>
                                        <p:attrNameLst>
                                          <p:attrName>style.visibility</p:attrName>
                                        </p:attrNameLst>
                                      </p:cBhvr>
                                      <p:to>
                                        <p:strVal val="visible"/>
                                      </p:to>
                                    </p:set>
                                    <p:anim calcmode="lin" valueType="num">
                                      <p:cBhvr additive="base">
                                        <p:cTn id="200" dur="500" fill="hold"/>
                                        <p:tgtEl>
                                          <p:spTgt spid="71836"/>
                                        </p:tgtEl>
                                        <p:attrNameLst>
                                          <p:attrName>ppt_x</p:attrName>
                                        </p:attrNameLst>
                                      </p:cBhvr>
                                      <p:tavLst>
                                        <p:tav tm="0">
                                          <p:val>
                                            <p:strVal val="0-#ppt_w/2"/>
                                          </p:val>
                                        </p:tav>
                                        <p:tav tm="100000">
                                          <p:val>
                                            <p:strVal val="#ppt_x"/>
                                          </p:val>
                                        </p:tav>
                                      </p:tavLst>
                                    </p:anim>
                                    <p:anim calcmode="lin" valueType="num">
                                      <p:cBhvr additive="base">
                                        <p:cTn id="201" dur="500" fill="hold"/>
                                        <p:tgtEl>
                                          <p:spTgt spid="71836"/>
                                        </p:tgtEl>
                                        <p:attrNameLst>
                                          <p:attrName>ppt_y</p:attrName>
                                        </p:attrNameLst>
                                      </p:cBhvr>
                                      <p:tavLst>
                                        <p:tav tm="0">
                                          <p:val>
                                            <p:strVal val="#ppt_y"/>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 presetClass="entr" presetSubtype="8" fill="hold" grpId="0" nodeType="clickEffect">
                                  <p:stCondLst>
                                    <p:cond delay="0"/>
                                  </p:stCondLst>
                                  <p:childTnLst>
                                    <p:set>
                                      <p:cBhvr>
                                        <p:cTn id="205" dur="1" fill="hold">
                                          <p:stCondLst>
                                            <p:cond delay="0"/>
                                          </p:stCondLst>
                                        </p:cTn>
                                        <p:tgtEl>
                                          <p:spTgt spid="71833"/>
                                        </p:tgtEl>
                                        <p:attrNameLst>
                                          <p:attrName>style.visibility</p:attrName>
                                        </p:attrNameLst>
                                      </p:cBhvr>
                                      <p:to>
                                        <p:strVal val="visible"/>
                                      </p:to>
                                    </p:set>
                                    <p:anim calcmode="lin" valueType="num">
                                      <p:cBhvr additive="base">
                                        <p:cTn id="206" dur="500" fill="hold"/>
                                        <p:tgtEl>
                                          <p:spTgt spid="71833"/>
                                        </p:tgtEl>
                                        <p:attrNameLst>
                                          <p:attrName>ppt_x</p:attrName>
                                        </p:attrNameLst>
                                      </p:cBhvr>
                                      <p:tavLst>
                                        <p:tav tm="0">
                                          <p:val>
                                            <p:strVal val="0-#ppt_w/2"/>
                                          </p:val>
                                        </p:tav>
                                        <p:tav tm="100000">
                                          <p:val>
                                            <p:strVal val="#ppt_x"/>
                                          </p:val>
                                        </p:tav>
                                      </p:tavLst>
                                    </p:anim>
                                    <p:anim calcmode="lin" valueType="num">
                                      <p:cBhvr additive="base">
                                        <p:cTn id="207" dur="500" fill="hold"/>
                                        <p:tgtEl>
                                          <p:spTgt spid="71833"/>
                                        </p:tgtEl>
                                        <p:attrNameLst>
                                          <p:attrName>ppt_y</p:attrName>
                                        </p:attrNameLst>
                                      </p:cBhvr>
                                      <p:tavLst>
                                        <p:tav tm="0">
                                          <p:val>
                                            <p:strVal val="#ppt_y"/>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21" presetClass="entr" presetSubtype="1" fill="hold" grpId="0" nodeType="clickEffect">
                                  <p:stCondLst>
                                    <p:cond delay="0"/>
                                  </p:stCondLst>
                                  <p:childTnLst>
                                    <p:set>
                                      <p:cBhvr>
                                        <p:cTn id="211" dur="1" fill="hold">
                                          <p:stCondLst>
                                            <p:cond delay="0"/>
                                          </p:stCondLst>
                                        </p:cTn>
                                        <p:tgtEl>
                                          <p:spTgt spid="71837"/>
                                        </p:tgtEl>
                                        <p:attrNameLst>
                                          <p:attrName>style.visibility</p:attrName>
                                        </p:attrNameLst>
                                      </p:cBhvr>
                                      <p:to>
                                        <p:strVal val="visible"/>
                                      </p:to>
                                    </p:set>
                                    <p:animEffect transition="in" filter="wheel(1)">
                                      <p:cBhvr>
                                        <p:cTn id="212" dur="2000"/>
                                        <p:tgtEl>
                                          <p:spTgt spid="7183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71852"/>
                                        </p:tgtEl>
                                        <p:attrNameLst>
                                          <p:attrName>style.visibility</p:attrName>
                                        </p:attrNameLst>
                                      </p:cBhvr>
                                      <p:to>
                                        <p:strVal val="visible"/>
                                      </p:to>
                                    </p:set>
                                    <p:animEffect transition="in" filter="wipe(left)">
                                      <p:cBhvr>
                                        <p:cTn id="217" dur="500"/>
                                        <p:tgtEl>
                                          <p:spTgt spid="71852"/>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71853"/>
                                        </p:tgtEl>
                                        <p:attrNameLst>
                                          <p:attrName>style.visibility</p:attrName>
                                        </p:attrNameLst>
                                      </p:cBhvr>
                                      <p:to>
                                        <p:strVal val="visible"/>
                                      </p:to>
                                    </p:set>
                                    <p:animEffect transition="in" filter="wipe(up)">
                                      <p:cBhvr>
                                        <p:cTn id="222" dur="500"/>
                                        <p:tgtEl>
                                          <p:spTgt spid="71853"/>
                                        </p:tgtEl>
                                      </p:cBhvr>
                                    </p:animEffect>
                                  </p:childTnLst>
                                </p:cTn>
                              </p:par>
                              <p:par>
                                <p:cTn id="223" presetID="22" presetClass="entr" presetSubtype="1" fill="hold" grpId="0" nodeType="withEffect">
                                  <p:stCondLst>
                                    <p:cond delay="0"/>
                                  </p:stCondLst>
                                  <p:childTnLst>
                                    <p:set>
                                      <p:cBhvr>
                                        <p:cTn id="224" dur="1" fill="hold">
                                          <p:stCondLst>
                                            <p:cond delay="0"/>
                                          </p:stCondLst>
                                        </p:cTn>
                                        <p:tgtEl>
                                          <p:spTgt spid="71856"/>
                                        </p:tgtEl>
                                        <p:attrNameLst>
                                          <p:attrName>style.visibility</p:attrName>
                                        </p:attrNameLst>
                                      </p:cBhvr>
                                      <p:to>
                                        <p:strVal val="visible"/>
                                      </p:to>
                                    </p:set>
                                    <p:animEffect transition="in" filter="wipe(up)">
                                      <p:cBhvr>
                                        <p:cTn id="225" dur="500"/>
                                        <p:tgtEl>
                                          <p:spTgt spid="71856"/>
                                        </p:tgtEl>
                                      </p:cBhvr>
                                    </p:animEffect>
                                  </p:childTnLst>
                                </p:cTn>
                              </p:par>
                              <p:par>
                                <p:cTn id="226" presetID="22" presetClass="entr" presetSubtype="1" fill="hold" grpId="0" nodeType="withEffect">
                                  <p:stCondLst>
                                    <p:cond delay="0"/>
                                  </p:stCondLst>
                                  <p:childTnLst>
                                    <p:set>
                                      <p:cBhvr>
                                        <p:cTn id="227" dur="1" fill="hold">
                                          <p:stCondLst>
                                            <p:cond delay="0"/>
                                          </p:stCondLst>
                                        </p:cTn>
                                        <p:tgtEl>
                                          <p:spTgt spid="71855"/>
                                        </p:tgtEl>
                                        <p:attrNameLst>
                                          <p:attrName>style.visibility</p:attrName>
                                        </p:attrNameLst>
                                      </p:cBhvr>
                                      <p:to>
                                        <p:strVal val="visible"/>
                                      </p:to>
                                    </p:set>
                                    <p:animEffect transition="in" filter="wipe(up)">
                                      <p:cBhvr>
                                        <p:cTn id="228" dur="500"/>
                                        <p:tgtEl>
                                          <p:spTgt spid="71855"/>
                                        </p:tgtEl>
                                      </p:cBhvr>
                                    </p:animEffect>
                                  </p:childTnLst>
                                </p:cTn>
                              </p:par>
                              <p:par>
                                <p:cTn id="229" presetID="22" presetClass="entr" presetSubtype="1" fill="hold" grpId="0" nodeType="withEffect">
                                  <p:stCondLst>
                                    <p:cond delay="0"/>
                                  </p:stCondLst>
                                  <p:childTnLst>
                                    <p:set>
                                      <p:cBhvr>
                                        <p:cTn id="230" dur="1" fill="hold">
                                          <p:stCondLst>
                                            <p:cond delay="0"/>
                                          </p:stCondLst>
                                        </p:cTn>
                                        <p:tgtEl>
                                          <p:spTgt spid="71854"/>
                                        </p:tgtEl>
                                        <p:attrNameLst>
                                          <p:attrName>style.visibility</p:attrName>
                                        </p:attrNameLst>
                                      </p:cBhvr>
                                      <p:to>
                                        <p:strVal val="visible"/>
                                      </p:to>
                                    </p:set>
                                    <p:animEffect transition="in" filter="wipe(up)">
                                      <p:cBhvr>
                                        <p:cTn id="231" dur="500"/>
                                        <p:tgtEl>
                                          <p:spTgt spid="71854"/>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4" fill="hold" grpId="0" nodeType="clickEffect">
                                  <p:stCondLst>
                                    <p:cond delay="0"/>
                                  </p:stCondLst>
                                  <p:childTnLst>
                                    <p:set>
                                      <p:cBhvr>
                                        <p:cTn id="235" dur="1" fill="hold">
                                          <p:stCondLst>
                                            <p:cond delay="0"/>
                                          </p:stCondLst>
                                        </p:cTn>
                                        <p:tgtEl>
                                          <p:spTgt spid="71857"/>
                                        </p:tgtEl>
                                        <p:attrNameLst>
                                          <p:attrName>style.visibility</p:attrName>
                                        </p:attrNameLst>
                                      </p:cBhvr>
                                      <p:to>
                                        <p:strVal val="visible"/>
                                      </p:to>
                                    </p:set>
                                    <p:animEffect transition="in" filter="wipe(down)">
                                      <p:cBhvr>
                                        <p:cTn id="236" dur="500"/>
                                        <p:tgtEl>
                                          <p:spTgt spid="71857"/>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71860"/>
                                        </p:tgtEl>
                                        <p:attrNameLst>
                                          <p:attrName>style.visibility</p:attrName>
                                        </p:attrNameLst>
                                      </p:cBhvr>
                                      <p:to>
                                        <p:strVal val="visible"/>
                                      </p:to>
                                    </p:set>
                                    <p:animEffect transition="in" filter="wipe(left)">
                                      <p:cBhvr>
                                        <p:cTn id="241" dur="500"/>
                                        <p:tgtEl>
                                          <p:spTgt spid="71860"/>
                                        </p:tgtEl>
                                      </p:cBhvr>
                                    </p:animEffect>
                                  </p:childTnLst>
                                </p:cTn>
                              </p:par>
                              <p:par>
                                <p:cTn id="242" presetID="22" presetClass="entr" presetSubtype="8" fill="hold" grpId="0" nodeType="withEffect">
                                  <p:stCondLst>
                                    <p:cond delay="0"/>
                                  </p:stCondLst>
                                  <p:childTnLst>
                                    <p:set>
                                      <p:cBhvr>
                                        <p:cTn id="243" dur="1" fill="hold">
                                          <p:stCondLst>
                                            <p:cond delay="0"/>
                                          </p:stCondLst>
                                        </p:cTn>
                                        <p:tgtEl>
                                          <p:spTgt spid="71858"/>
                                        </p:tgtEl>
                                        <p:attrNameLst>
                                          <p:attrName>style.visibility</p:attrName>
                                        </p:attrNameLst>
                                      </p:cBhvr>
                                      <p:to>
                                        <p:strVal val="visible"/>
                                      </p:to>
                                    </p:set>
                                    <p:animEffect transition="in" filter="wipe(left)">
                                      <p:cBhvr>
                                        <p:cTn id="244" dur="500"/>
                                        <p:tgtEl>
                                          <p:spTgt spid="71858"/>
                                        </p:tgtEl>
                                      </p:cBhvr>
                                    </p:animEffect>
                                  </p:childTnLst>
                                </p:cTn>
                              </p:par>
                              <p:par>
                                <p:cTn id="245" presetID="22" presetClass="entr" presetSubtype="8" fill="hold" grpId="0" nodeType="withEffect">
                                  <p:stCondLst>
                                    <p:cond delay="0"/>
                                  </p:stCondLst>
                                  <p:childTnLst>
                                    <p:set>
                                      <p:cBhvr>
                                        <p:cTn id="246" dur="1" fill="hold">
                                          <p:stCondLst>
                                            <p:cond delay="0"/>
                                          </p:stCondLst>
                                        </p:cTn>
                                        <p:tgtEl>
                                          <p:spTgt spid="71859"/>
                                        </p:tgtEl>
                                        <p:attrNameLst>
                                          <p:attrName>style.visibility</p:attrName>
                                        </p:attrNameLst>
                                      </p:cBhvr>
                                      <p:to>
                                        <p:strVal val="visible"/>
                                      </p:to>
                                    </p:set>
                                    <p:animEffect transition="in" filter="wipe(left)">
                                      <p:cBhvr>
                                        <p:cTn id="247" dur="500"/>
                                        <p:tgtEl>
                                          <p:spTgt spid="71859"/>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71861"/>
                                        </p:tgtEl>
                                        <p:attrNameLst>
                                          <p:attrName>style.visibility</p:attrName>
                                        </p:attrNameLst>
                                      </p:cBhvr>
                                      <p:to>
                                        <p:strVal val="visible"/>
                                      </p:to>
                                    </p:set>
                                    <p:animEffect transition="in" filter="wipe(left)">
                                      <p:cBhvr>
                                        <p:cTn id="252" dur="500"/>
                                        <p:tgtEl>
                                          <p:spTgt spid="71861"/>
                                        </p:tgtEl>
                                      </p:cBhvr>
                                    </p:animEffect>
                                  </p:childTnLst>
                                </p:cTn>
                              </p:par>
                            </p:childTnLst>
                          </p:cTn>
                        </p:par>
                      </p:childTnLst>
                    </p:cTn>
                  </p:par>
                  <p:par>
                    <p:cTn id="253" fill="hold">
                      <p:stCondLst>
                        <p:cond delay="indefinite"/>
                      </p:stCondLst>
                      <p:childTnLst>
                        <p:par>
                          <p:cTn id="254" fill="hold">
                            <p:stCondLst>
                              <p:cond delay="0"/>
                            </p:stCondLst>
                            <p:childTnLst>
                              <p:par>
                                <p:cTn id="255" presetID="21" presetClass="entr" presetSubtype="1" fill="hold" nodeType="clickEffect">
                                  <p:stCondLst>
                                    <p:cond delay="0"/>
                                  </p:stCondLst>
                                  <p:childTnLst>
                                    <p:set>
                                      <p:cBhvr>
                                        <p:cTn id="256" dur="1" fill="hold">
                                          <p:stCondLst>
                                            <p:cond delay="0"/>
                                          </p:stCondLst>
                                        </p:cTn>
                                        <p:tgtEl>
                                          <p:spTgt spid="4"/>
                                        </p:tgtEl>
                                        <p:attrNameLst>
                                          <p:attrName>style.visibility</p:attrName>
                                        </p:attrNameLst>
                                      </p:cBhvr>
                                      <p:to>
                                        <p:strVal val="visible"/>
                                      </p:to>
                                    </p:set>
                                    <p:animEffect transition="in" filter="wheel(1)">
                                      <p:cBhvr>
                                        <p:cTn id="257" dur="2000"/>
                                        <p:tgtEl>
                                          <p:spTgt spid="4"/>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4" fill="hold" grpId="0" nodeType="clickEffect">
                                  <p:stCondLst>
                                    <p:cond delay="0"/>
                                  </p:stCondLst>
                                  <p:childTnLst>
                                    <p:set>
                                      <p:cBhvr>
                                        <p:cTn id="261" dur="1" fill="hold">
                                          <p:stCondLst>
                                            <p:cond delay="0"/>
                                          </p:stCondLst>
                                        </p:cTn>
                                        <p:tgtEl>
                                          <p:spTgt spid="71864"/>
                                        </p:tgtEl>
                                        <p:attrNameLst>
                                          <p:attrName>style.visibility</p:attrName>
                                        </p:attrNameLst>
                                      </p:cBhvr>
                                      <p:to>
                                        <p:strVal val="visible"/>
                                      </p:to>
                                    </p:set>
                                    <p:animEffect transition="in" filter="wipe(down)">
                                      <p:cBhvr>
                                        <p:cTn id="262" dur="500"/>
                                        <p:tgtEl>
                                          <p:spTgt spid="71864"/>
                                        </p:tgtEl>
                                      </p:cBhvr>
                                    </p:animEffect>
                                  </p:childTnLst>
                                </p:cTn>
                              </p:par>
                              <p:par>
                                <p:cTn id="263" presetID="22" presetClass="entr" presetSubtype="4" fill="hold" grpId="0" nodeType="withEffect">
                                  <p:stCondLst>
                                    <p:cond delay="0"/>
                                  </p:stCondLst>
                                  <p:childTnLst>
                                    <p:set>
                                      <p:cBhvr>
                                        <p:cTn id="264" dur="1" fill="hold">
                                          <p:stCondLst>
                                            <p:cond delay="0"/>
                                          </p:stCondLst>
                                        </p:cTn>
                                        <p:tgtEl>
                                          <p:spTgt spid="71862"/>
                                        </p:tgtEl>
                                        <p:attrNameLst>
                                          <p:attrName>style.visibility</p:attrName>
                                        </p:attrNameLst>
                                      </p:cBhvr>
                                      <p:to>
                                        <p:strVal val="visible"/>
                                      </p:to>
                                    </p:set>
                                    <p:animEffect transition="in" filter="wipe(down)">
                                      <p:cBhvr>
                                        <p:cTn id="265" dur="500"/>
                                        <p:tgtEl>
                                          <p:spTgt spid="71862"/>
                                        </p:tgtEl>
                                      </p:cBhvr>
                                    </p:animEffect>
                                  </p:childTnLst>
                                </p:cTn>
                              </p:par>
                              <p:par>
                                <p:cTn id="266" presetID="22" presetClass="entr" presetSubtype="4" fill="hold" grpId="0" nodeType="withEffect">
                                  <p:stCondLst>
                                    <p:cond delay="0"/>
                                  </p:stCondLst>
                                  <p:childTnLst>
                                    <p:set>
                                      <p:cBhvr>
                                        <p:cTn id="267" dur="1" fill="hold">
                                          <p:stCondLst>
                                            <p:cond delay="0"/>
                                          </p:stCondLst>
                                        </p:cTn>
                                        <p:tgtEl>
                                          <p:spTgt spid="71863"/>
                                        </p:tgtEl>
                                        <p:attrNameLst>
                                          <p:attrName>style.visibility</p:attrName>
                                        </p:attrNameLst>
                                      </p:cBhvr>
                                      <p:to>
                                        <p:strVal val="visible"/>
                                      </p:to>
                                    </p:set>
                                    <p:animEffect transition="in" filter="wipe(down)">
                                      <p:cBhvr>
                                        <p:cTn id="268" dur="500"/>
                                        <p:tgtEl>
                                          <p:spTgt spid="71863"/>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71865"/>
                                        </p:tgtEl>
                                        <p:attrNameLst>
                                          <p:attrName>style.visibility</p:attrName>
                                        </p:attrNameLst>
                                      </p:cBhvr>
                                      <p:to>
                                        <p:strVal val="visible"/>
                                      </p:to>
                                    </p:set>
                                    <p:animEffect transition="in" filter="wipe(left)">
                                      <p:cBhvr>
                                        <p:cTn id="273" dur="500"/>
                                        <p:tgtEl>
                                          <p:spTgt spid="71865"/>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71866"/>
                                        </p:tgtEl>
                                        <p:attrNameLst>
                                          <p:attrName>style.visibility</p:attrName>
                                        </p:attrNameLst>
                                      </p:cBhvr>
                                      <p:to>
                                        <p:strVal val="visible"/>
                                      </p:to>
                                    </p:set>
                                    <p:animEffect transition="in" filter="wipe(left)">
                                      <p:cBhvr>
                                        <p:cTn id="278" dur="500"/>
                                        <p:tgtEl>
                                          <p:spTgt spid="71866"/>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71867"/>
                                        </p:tgtEl>
                                        <p:attrNameLst>
                                          <p:attrName>style.visibility</p:attrName>
                                        </p:attrNameLst>
                                      </p:cBhvr>
                                      <p:to>
                                        <p:strVal val="visible"/>
                                      </p:to>
                                    </p:set>
                                    <p:animEffect transition="in" filter="wipe(left)">
                                      <p:cBhvr>
                                        <p:cTn id="283" dur="500"/>
                                        <p:tgtEl>
                                          <p:spTgt spid="71867"/>
                                        </p:tgtEl>
                                      </p:cBhvr>
                                    </p:animEffect>
                                  </p:childTnLst>
                                </p:cTn>
                              </p:par>
                            </p:childTnLst>
                          </p:cTn>
                        </p:par>
                      </p:childTnLst>
                    </p:cTn>
                  </p:par>
                  <p:par>
                    <p:cTn id="284" fill="hold">
                      <p:stCondLst>
                        <p:cond delay="indefinite"/>
                      </p:stCondLst>
                      <p:childTnLst>
                        <p:par>
                          <p:cTn id="285" fill="hold">
                            <p:stCondLst>
                              <p:cond delay="0"/>
                            </p:stCondLst>
                            <p:childTnLst>
                              <p:par>
                                <p:cTn id="286" presetID="2" presetClass="entr" presetSubtype="4" fill="hold" grpId="0" nodeType="clickEffect">
                                  <p:stCondLst>
                                    <p:cond delay="0"/>
                                  </p:stCondLst>
                                  <p:childTnLst>
                                    <p:set>
                                      <p:cBhvr>
                                        <p:cTn id="287" dur="1" fill="hold">
                                          <p:stCondLst>
                                            <p:cond delay="0"/>
                                          </p:stCondLst>
                                        </p:cTn>
                                        <p:tgtEl>
                                          <p:spTgt spid="71870"/>
                                        </p:tgtEl>
                                        <p:attrNameLst>
                                          <p:attrName>style.visibility</p:attrName>
                                        </p:attrNameLst>
                                      </p:cBhvr>
                                      <p:to>
                                        <p:strVal val="visible"/>
                                      </p:to>
                                    </p:set>
                                    <p:anim calcmode="lin" valueType="num">
                                      <p:cBhvr additive="base">
                                        <p:cTn id="288" dur="500" fill="hold"/>
                                        <p:tgtEl>
                                          <p:spTgt spid="71870"/>
                                        </p:tgtEl>
                                        <p:attrNameLst>
                                          <p:attrName>ppt_x</p:attrName>
                                        </p:attrNameLst>
                                      </p:cBhvr>
                                      <p:tavLst>
                                        <p:tav tm="0">
                                          <p:val>
                                            <p:strVal val="#ppt_x"/>
                                          </p:val>
                                        </p:tav>
                                        <p:tav tm="100000">
                                          <p:val>
                                            <p:strVal val="#ppt_x"/>
                                          </p:val>
                                        </p:tav>
                                      </p:tavLst>
                                    </p:anim>
                                    <p:anim calcmode="lin" valueType="num">
                                      <p:cBhvr additive="base">
                                        <p:cTn id="289" dur="500" fill="hold"/>
                                        <p:tgtEl>
                                          <p:spTgt spid="71870"/>
                                        </p:tgtEl>
                                        <p:attrNameLst>
                                          <p:attrName>ppt_y</p:attrName>
                                        </p:attrNameLst>
                                      </p:cBhvr>
                                      <p:tavLst>
                                        <p:tav tm="0">
                                          <p:val>
                                            <p:strVal val="1+#ppt_h/2"/>
                                          </p:val>
                                        </p:tav>
                                        <p:tav tm="100000">
                                          <p:val>
                                            <p:strVal val="#ppt_y"/>
                                          </p:val>
                                        </p:tav>
                                      </p:tavLst>
                                    </p:anim>
                                  </p:childTnLst>
                                </p:cTn>
                              </p:par>
                              <p:par>
                                <p:cTn id="290" presetID="2" presetClass="entr" presetSubtype="4" fill="hold" grpId="0" nodeType="withEffect">
                                  <p:stCondLst>
                                    <p:cond delay="0"/>
                                  </p:stCondLst>
                                  <p:childTnLst>
                                    <p:set>
                                      <p:cBhvr>
                                        <p:cTn id="291" dur="1" fill="hold">
                                          <p:stCondLst>
                                            <p:cond delay="0"/>
                                          </p:stCondLst>
                                        </p:cTn>
                                        <p:tgtEl>
                                          <p:spTgt spid="71871"/>
                                        </p:tgtEl>
                                        <p:attrNameLst>
                                          <p:attrName>style.visibility</p:attrName>
                                        </p:attrNameLst>
                                      </p:cBhvr>
                                      <p:to>
                                        <p:strVal val="visible"/>
                                      </p:to>
                                    </p:set>
                                    <p:anim calcmode="lin" valueType="num">
                                      <p:cBhvr additive="base">
                                        <p:cTn id="292" dur="500" fill="hold"/>
                                        <p:tgtEl>
                                          <p:spTgt spid="71871"/>
                                        </p:tgtEl>
                                        <p:attrNameLst>
                                          <p:attrName>ppt_x</p:attrName>
                                        </p:attrNameLst>
                                      </p:cBhvr>
                                      <p:tavLst>
                                        <p:tav tm="0">
                                          <p:val>
                                            <p:strVal val="#ppt_x"/>
                                          </p:val>
                                        </p:tav>
                                        <p:tav tm="100000">
                                          <p:val>
                                            <p:strVal val="#ppt_x"/>
                                          </p:val>
                                        </p:tav>
                                      </p:tavLst>
                                    </p:anim>
                                    <p:anim calcmode="lin" valueType="num">
                                      <p:cBhvr additive="base">
                                        <p:cTn id="293" dur="500" fill="hold"/>
                                        <p:tgtEl>
                                          <p:spTgt spid="71871"/>
                                        </p:tgtEl>
                                        <p:attrNameLst>
                                          <p:attrName>ppt_y</p:attrName>
                                        </p:attrNameLst>
                                      </p:cBhvr>
                                      <p:tavLst>
                                        <p:tav tm="0">
                                          <p:val>
                                            <p:strVal val="1+#ppt_h/2"/>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presetID="2" presetClass="entr" presetSubtype="4" fill="hold" grpId="0" nodeType="clickEffect">
                                  <p:stCondLst>
                                    <p:cond delay="0"/>
                                  </p:stCondLst>
                                  <p:childTnLst>
                                    <p:set>
                                      <p:cBhvr>
                                        <p:cTn id="297" dur="1" fill="hold">
                                          <p:stCondLst>
                                            <p:cond delay="0"/>
                                          </p:stCondLst>
                                        </p:cTn>
                                        <p:tgtEl>
                                          <p:spTgt spid="71874"/>
                                        </p:tgtEl>
                                        <p:attrNameLst>
                                          <p:attrName>style.visibility</p:attrName>
                                        </p:attrNameLst>
                                      </p:cBhvr>
                                      <p:to>
                                        <p:strVal val="visible"/>
                                      </p:to>
                                    </p:set>
                                    <p:anim calcmode="lin" valueType="num">
                                      <p:cBhvr additive="base">
                                        <p:cTn id="298" dur="500" fill="hold"/>
                                        <p:tgtEl>
                                          <p:spTgt spid="71874"/>
                                        </p:tgtEl>
                                        <p:attrNameLst>
                                          <p:attrName>ppt_x</p:attrName>
                                        </p:attrNameLst>
                                      </p:cBhvr>
                                      <p:tavLst>
                                        <p:tav tm="0">
                                          <p:val>
                                            <p:strVal val="#ppt_x"/>
                                          </p:val>
                                        </p:tav>
                                        <p:tav tm="100000">
                                          <p:val>
                                            <p:strVal val="#ppt_x"/>
                                          </p:val>
                                        </p:tav>
                                      </p:tavLst>
                                    </p:anim>
                                    <p:anim calcmode="lin" valueType="num">
                                      <p:cBhvr additive="base">
                                        <p:cTn id="299" dur="500" fill="hold"/>
                                        <p:tgtEl>
                                          <p:spTgt spid="71874"/>
                                        </p:tgtEl>
                                        <p:attrNameLst>
                                          <p:attrName>ppt_y</p:attrName>
                                        </p:attrNameLst>
                                      </p:cBhvr>
                                      <p:tavLst>
                                        <p:tav tm="0">
                                          <p:val>
                                            <p:strVal val="1+#ppt_h/2"/>
                                          </p:val>
                                        </p:tav>
                                        <p:tav tm="100000">
                                          <p:val>
                                            <p:strVal val="#ppt_y"/>
                                          </p:val>
                                        </p:tav>
                                      </p:tavLst>
                                    </p:anim>
                                  </p:childTnLst>
                                </p:cTn>
                              </p:par>
                              <p:par>
                                <p:cTn id="300" presetID="2" presetClass="entr" presetSubtype="4" fill="hold" grpId="0" nodeType="withEffect">
                                  <p:stCondLst>
                                    <p:cond delay="0"/>
                                  </p:stCondLst>
                                  <p:childTnLst>
                                    <p:set>
                                      <p:cBhvr>
                                        <p:cTn id="301" dur="1" fill="hold">
                                          <p:stCondLst>
                                            <p:cond delay="0"/>
                                          </p:stCondLst>
                                        </p:cTn>
                                        <p:tgtEl>
                                          <p:spTgt spid="71878"/>
                                        </p:tgtEl>
                                        <p:attrNameLst>
                                          <p:attrName>style.visibility</p:attrName>
                                        </p:attrNameLst>
                                      </p:cBhvr>
                                      <p:to>
                                        <p:strVal val="visible"/>
                                      </p:to>
                                    </p:set>
                                    <p:anim calcmode="lin" valueType="num">
                                      <p:cBhvr additive="base">
                                        <p:cTn id="302" dur="500" fill="hold"/>
                                        <p:tgtEl>
                                          <p:spTgt spid="71878"/>
                                        </p:tgtEl>
                                        <p:attrNameLst>
                                          <p:attrName>ppt_x</p:attrName>
                                        </p:attrNameLst>
                                      </p:cBhvr>
                                      <p:tavLst>
                                        <p:tav tm="0">
                                          <p:val>
                                            <p:strVal val="#ppt_x"/>
                                          </p:val>
                                        </p:tav>
                                        <p:tav tm="100000">
                                          <p:val>
                                            <p:strVal val="#ppt_x"/>
                                          </p:val>
                                        </p:tav>
                                      </p:tavLst>
                                    </p:anim>
                                    <p:anim calcmode="lin" valueType="num">
                                      <p:cBhvr additive="base">
                                        <p:cTn id="303" dur="500" fill="hold"/>
                                        <p:tgtEl>
                                          <p:spTgt spid="71878"/>
                                        </p:tgtEl>
                                        <p:attrNameLst>
                                          <p:attrName>ppt_y</p:attrName>
                                        </p:attrNameLst>
                                      </p:cBhvr>
                                      <p:tavLst>
                                        <p:tav tm="0">
                                          <p:val>
                                            <p:strVal val="1+#ppt_h/2"/>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2" presetClass="entr" presetSubtype="4" fill="hold" grpId="0" nodeType="clickEffect">
                                  <p:stCondLst>
                                    <p:cond delay="0"/>
                                  </p:stCondLst>
                                  <p:childTnLst>
                                    <p:set>
                                      <p:cBhvr>
                                        <p:cTn id="307" dur="1" fill="hold">
                                          <p:stCondLst>
                                            <p:cond delay="0"/>
                                          </p:stCondLst>
                                        </p:cTn>
                                        <p:tgtEl>
                                          <p:spTgt spid="71875"/>
                                        </p:tgtEl>
                                        <p:attrNameLst>
                                          <p:attrName>style.visibility</p:attrName>
                                        </p:attrNameLst>
                                      </p:cBhvr>
                                      <p:to>
                                        <p:strVal val="visible"/>
                                      </p:to>
                                    </p:set>
                                    <p:anim calcmode="lin" valueType="num">
                                      <p:cBhvr additive="base">
                                        <p:cTn id="308" dur="500" fill="hold"/>
                                        <p:tgtEl>
                                          <p:spTgt spid="71875"/>
                                        </p:tgtEl>
                                        <p:attrNameLst>
                                          <p:attrName>ppt_x</p:attrName>
                                        </p:attrNameLst>
                                      </p:cBhvr>
                                      <p:tavLst>
                                        <p:tav tm="0">
                                          <p:val>
                                            <p:strVal val="#ppt_x"/>
                                          </p:val>
                                        </p:tav>
                                        <p:tav tm="100000">
                                          <p:val>
                                            <p:strVal val="#ppt_x"/>
                                          </p:val>
                                        </p:tav>
                                      </p:tavLst>
                                    </p:anim>
                                    <p:anim calcmode="lin" valueType="num">
                                      <p:cBhvr additive="base">
                                        <p:cTn id="309" dur="500" fill="hold"/>
                                        <p:tgtEl>
                                          <p:spTgt spid="71875"/>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71872"/>
                                        </p:tgtEl>
                                        <p:attrNameLst>
                                          <p:attrName>style.visibility</p:attrName>
                                        </p:attrNameLst>
                                      </p:cBhvr>
                                      <p:to>
                                        <p:strVal val="visible"/>
                                      </p:to>
                                    </p:set>
                                    <p:anim calcmode="lin" valueType="num">
                                      <p:cBhvr additive="base">
                                        <p:cTn id="312" dur="500" fill="hold"/>
                                        <p:tgtEl>
                                          <p:spTgt spid="71872"/>
                                        </p:tgtEl>
                                        <p:attrNameLst>
                                          <p:attrName>ppt_x</p:attrName>
                                        </p:attrNameLst>
                                      </p:cBhvr>
                                      <p:tavLst>
                                        <p:tav tm="0">
                                          <p:val>
                                            <p:strVal val="#ppt_x"/>
                                          </p:val>
                                        </p:tav>
                                        <p:tav tm="100000">
                                          <p:val>
                                            <p:strVal val="#ppt_x"/>
                                          </p:val>
                                        </p:tav>
                                      </p:tavLst>
                                    </p:anim>
                                    <p:anim calcmode="lin" valueType="num">
                                      <p:cBhvr additive="base">
                                        <p:cTn id="313" dur="500" fill="hold"/>
                                        <p:tgtEl>
                                          <p:spTgt spid="71872"/>
                                        </p:tgtEl>
                                        <p:attrNameLst>
                                          <p:attrName>ppt_y</p:attrName>
                                        </p:attrNameLst>
                                      </p:cBhvr>
                                      <p:tavLst>
                                        <p:tav tm="0">
                                          <p:val>
                                            <p:strVal val="1+#ppt_h/2"/>
                                          </p:val>
                                        </p:tav>
                                        <p:tav tm="100000">
                                          <p:val>
                                            <p:strVal val="#ppt_y"/>
                                          </p:val>
                                        </p:tav>
                                      </p:tavLst>
                                    </p:anim>
                                  </p:childTnLst>
                                </p:cTn>
                              </p:par>
                            </p:childTnLst>
                          </p:cTn>
                        </p:par>
                      </p:childTnLst>
                    </p:cTn>
                  </p:par>
                  <p:par>
                    <p:cTn id="314" fill="hold">
                      <p:stCondLst>
                        <p:cond delay="indefinite"/>
                      </p:stCondLst>
                      <p:childTnLst>
                        <p:par>
                          <p:cTn id="315" fill="hold">
                            <p:stCondLst>
                              <p:cond delay="0"/>
                            </p:stCondLst>
                            <p:childTnLst>
                              <p:par>
                                <p:cTn id="316" presetID="2" presetClass="entr" presetSubtype="4" fill="hold" grpId="0" nodeType="clickEffect">
                                  <p:stCondLst>
                                    <p:cond delay="0"/>
                                  </p:stCondLst>
                                  <p:childTnLst>
                                    <p:set>
                                      <p:cBhvr>
                                        <p:cTn id="317" dur="1" fill="hold">
                                          <p:stCondLst>
                                            <p:cond delay="0"/>
                                          </p:stCondLst>
                                        </p:cTn>
                                        <p:tgtEl>
                                          <p:spTgt spid="71876"/>
                                        </p:tgtEl>
                                        <p:attrNameLst>
                                          <p:attrName>style.visibility</p:attrName>
                                        </p:attrNameLst>
                                      </p:cBhvr>
                                      <p:to>
                                        <p:strVal val="visible"/>
                                      </p:to>
                                    </p:set>
                                    <p:anim calcmode="lin" valueType="num">
                                      <p:cBhvr additive="base">
                                        <p:cTn id="318" dur="500" fill="hold"/>
                                        <p:tgtEl>
                                          <p:spTgt spid="71876"/>
                                        </p:tgtEl>
                                        <p:attrNameLst>
                                          <p:attrName>ppt_x</p:attrName>
                                        </p:attrNameLst>
                                      </p:cBhvr>
                                      <p:tavLst>
                                        <p:tav tm="0">
                                          <p:val>
                                            <p:strVal val="#ppt_x"/>
                                          </p:val>
                                        </p:tav>
                                        <p:tav tm="100000">
                                          <p:val>
                                            <p:strVal val="#ppt_x"/>
                                          </p:val>
                                        </p:tav>
                                      </p:tavLst>
                                    </p:anim>
                                    <p:anim calcmode="lin" valueType="num">
                                      <p:cBhvr additive="base">
                                        <p:cTn id="319" dur="500" fill="hold"/>
                                        <p:tgtEl>
                                          <p:spTgt spid="71876"/>
                                        </p:tgtEl>
                                        <p:attrNameLst>
                                          <p:attrName>ppt_y</p:attrName>
                                        </p:attrNameLst>
                                      </p:cBhvr>
                                      <p:tavLst>
                                        <p:tav tm="0">
                                          <p:val>
                                            <p:strVal val="1+#ppt_h/2"/>
                                          </p:val>
                                        </p:tav>
                                        <p:tav tm="100000">
                                          <p:val>
                                            <p:strVal val="#ppt_y"/>
                                          </p:val>
                                        </p:tav>
                                      </p:tavLst>
                                    </p:anim>
                                  </p:childTnLst>
                                </p:cTn>
                              </p:par>
                              <p:par>
                                <p:cTn id="320" presetID="2" presetClass="entr" presetSubtype="4" fill="hold" grpId="0" nodeType="withEffect">
                                  <p:stCondLst>
                                    <p:cond delay="0"/>
                                  </p:stCondLst>
                                  <p:childTnLst>
                                    <p:set>
                                      <p:cBhvr>
                                        <p:cTn id="321" dur="1" fill="hold">
                                          <p:stCondLst>
                                            <p:cond delay="0"/>
                                          </p:stCondLst>
                                        </p:cTn>
                                        <p:tgtEl>
                                          <p:spTgt spid="71873"/>
                                        </p:tgtEl>
                                        <p:attrNameLst>
                                          <p:attrName>style.visibility</p:attrName>
                                        </p:attrNameLst>
                                      </p:cBhvr>
                                      <p:to>
                                        <p:strVal val="visible"/>
                                      </p:to>
                                    </p:set>
                                    <p:anim calcmode="lin" valueType="num">
                                      <p:cBhvr additive="base">
                                        <p:cTn id="322" dur="500" fill="hold"/>
                                        <p:tgtEl>
                                          <p:spTgt spid="71873"/>
                                        </p:tgtEl>
                                        <p:attrNameLst>
                                          <p:attrName>ppt_x</p:attrName>
                                        </p:attrNameLst>
                                      </p:cBhvr>
                                      <p:tavLst>
                                        <p:tav tm="0">
                                          <p:val>
                                            <p:strVal val="#ppt_x"/>
                                          </p:val>
                                        </p:tav>
                                        <p:tav tm="100000">
                                          <p:val>
                                            <p:strVal val="#ppt_x"/>
                                          </p:val>
                                        </p:tav>
                                      </p:tavLst>
                                    </p:anim>
                                    <p:anim calcmode="lin" valueType="num">
                                      <p:cBhvr additive="base">
                                        <p:cTn id="323" dur="500" fill="hold"/>
                                        <p:tgtEl>
                                          <p:spTgt spid="71873"/>
                                        </p:tgtEl>
                                        <p:attrNameLst>
                                          <p:attrName>ppt_y</p:attrName>
                                        </p:attrNameLst>
                                      </p:cBhvr>
                                      <p:tavLst>
                                        <p:tav tm="0">
                                          <p:val>
                                            <p:strVal val="1+#ppt_h/2"/>
                                          </p:val>
                                        </p:tav>
                                        <p:tav tm="100000">
                                          <p:val>
                                            <p:strVal val="#ppt_y"/>
                                          </p:val>
                                        </p:tav>
                                      </p:tavLst>
                                    </p:anim>
                                  </p:childTnLst>
                                </p:cTn>
                              </p:par>
                            </p:childTnLst>
                          </p:cTn>
                        </p:par>
                      </p:childTnLst>
                    </p:cTn>
                  </p:par>
                  <p:par>
                    <p:cTn id="324" fill="hold">
                      <p:stCondLst>
                        <p:cond delay="indefinite"/>
                      </p:stCondLst>
                      <p:childTnLst>
                        <p:par>
                          <p:cTn id="325" fill="hold">
                            <p:stCondLst>
                              <p:cond delay="0"/>
                            </p:stCondLst>
                            <p:childTnLst>
                              <p:par>
                                <p:cTn id="326" presetID="21" presetClass="entr" presetSubtype="1" fill="hold" grpId="0" nodeType="clickEffect">
                                  <p:stCondLst>
                                    <p:cond delay="0"/>
                                  </p:stCondLst>
                                  <p:childTnLst>
                                    <p:set>
                                      <p:cBhvr>
                                        <p:cTn id="327" dur="1" fill="hold">
                                          <p:stCondLst>
                                            <p:cond delay="0"/>
                                          </p:stCondLst>
                                        </p:cTn>
                                        <p:tgtEl>
                                          <p:spTgt spid="71879"/>
                                        </p:tgtEl>
                                        <p:attrNameLst>
                                          <p:attrName>style.visibility</p:attrName>
                                        </p:attrNameLst>
                                      </p:cBhvr>
                                      <p:to>
                                        <p:strVal val="visible"/>
                                      </p:to>
                                    </p:set>
                                    <p:animEffect transition="in" filter="wheel(1)">
                                      <p:cBhvr>
                                        <p:cTn id="328" dur="2000"/>
                                        <p:tgtEl>
                                          <p:spTgt spid="71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71684" grpId="0" animBg="1"/>
      <p:bldP spid="71685" grpId="0"/>
      <p:bldP spid="71775" grpId="0" animBg="1"/>
      <p:bldP spid="71776" grpId="0" animBg="1"/>
      <p:bldP spid="71777" grpId="0" animBg="1"/>
      <p:bldP spid="71779" grpId="0" animBg="1"/>
      <p:bldP spid="71780" grpId="0" animBg="1"/>
      <p:bldP spid="71781" grpId="0" animBg="1"/>
      <p:bldP spid="71783" grpId="0" animBg="1"/>
      <p:bldP spid="71784" grpId="0" animBg="1"/>
      <p:bldP spid="71785" grpId="0" animBg="1"/>
      <p:bldP spid="71786" grpId="0" animBg="1"/>
      <p:bldP spid="71788" grpId="0" animBg="1"/>
      <p:bldP spid="71789" grpId="0"/>
      <p:bldP spid="71790" grpId="0"/>
      <p:bldP spid="71791" grpId="0"/>
      <p:bldP spid="71792" grpId="0"/>
      <p:bldP spid="71793" grpId="0" animBg="1"/>
      <p:bldP spid="71794" grpId="0" animBg="1"/>
      <p:bldP spid="71795" grpId="0" animBg="1"/>
      <p:bldP spid="71796" grpId="0" animBg="1"/>
      <p:bldP spid="71802" grpId="0" animBg="1"/>
      <p:bldP spid="71803" grpId="0" animBg="1"/>
      <p:bldP spid="71804" grpId="0"/>
      <p:bldP spid="71805" grpId="0" animBg="1"/>
      <p:bldP spid="71813" grpId="0" animBg="1"/>
      <p:bldP spid="71816" grpId="0" animBg="1"/>
      <p:bldP spid="71822" grpId="0" animBg="1"/>
      <p:bldP spid="71825" grpId="0" animBg="1"/>
      <p:bldP spid="71826" grpId="0" animBg="1"/>
      <p:bldP spid="71827" grpId="0" animBg="1"/>
      <p:bldP spid="71828" grpId="0" animBg="1"/>
      <p:bldP spid="71829" grpId="0" animBg="1"/>
      <p:bldP spid="71830" grpId="0"/>
      <p:bldP spid="71831" grpId="0"/>
      <p:bldP spid="71832" grpId="0"/>
      <p:bldP spid="71833" grpId="0"/>
      <p:bldP spid="71834" grpId="0" animBg="1"/>
      <p:bldP spid="71835" grpId="0" animBg="1"/>
      <p:bldP spid="71836" grpId="0" animBg="1"/>
      <p:bldP spid="71837" grpId="0" animBg="1"/>
      <p:bldP spid="71852" grpId="0" animBg="1"/>
      <p:bldP spid="71853" grpId="0" animBg="1"/>
      <p:bldP spid="71854" grpId="0" animBg="1"/>
      <p:bldP spid="71855" grpId="0" animBg="1"/>
      <p:bldP spid="71856" grpId="0" animBg="1"/>
      <p:bldP spid="71857" grpId="0" animBg="1"/>
      <p:bldP spid="71858" grpId="0" animBg="1"/>
      <p:bldP spid="71859" grpId="0" animBg="1"/>
      <p:bldP spid="71860" grpId="0" animBg="1"/>
      <p:bldP spid="71861" grpId="0"/>
      <p:bldP spid="71862" grpId="0" animBg="1"/>
      <p:bldP spid="71863" grpId="0" animBg="1"/>
      <p:bldP spid="71864" grpId="0" animBg="1"/>
      <p:bldP spid="71865" grpId="0" animBg="1"/>
      <p:bldP spid="71866" grpId="0" animBg="1"/>
      <p:bldP spid="71867" grpId="0" animBg="1"/>
      <p:bldP spid="71870" grpId="0" animBg="1"/>
      <p:bldP spid="71871" grpId="0"/>
      <p:bldP spid="71872" grpId="0"/>
      <p:bldP spid="71873" grpId="0"/>
      <p:bldP spid="71874" grpId="0" animBg="1"/>
      <p:bldP spid="71875" grpId="0" animBg="1"/>
      <p:bldP spid="71876" grpId="0" animBg="1"/>
      <p:bldP spid="71878" grpId="0"/>
      <p:bldP spid="71879"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2694</TotalTime>
  <Words>3543</Words>
  <Application>Microsoft PowerPoint</Application>
  <PresentationFormat>On-screen Show (4:3)</PresentationFormat>
  <Paragraphs>896</Paragraphs>
  <Slides>20</Slides>
  <Notes>12</Notes>
  <HiddenSlides>1</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3" baseType="lpstr">
      <vt:lpstr>Default Design</vt:lpstr>
      <vt:lpstr>Custom Design</vt:lpstr>
      <vt:lpstr>CorelDRAW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svits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svits</dc:creator>
  <cp:lastModifiedBy>Admin</cp:lastModifiedBy>
  <cp:revision>87</cp:revision>
  <dcterms:created xsi:type="dcterms:W3CDTF">2006-02-23T06:13:57Z</dcterms:created>
  <dcterms:modified xsi:type="dcterms:W3CDTF">2017-10-26T11:27:43Z</dcterms:modified>
</cp:coreProperties>
</file>