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418" autoAdjust="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958AF3-3EC0-4A4F-8928-D7C918E34FD3}"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34006947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58AF3-3EC0-4A4F-8928-D7C918E34FD3}"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11993134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58AF3-3EC0-4A4F-8928-D7C918E34FD3}"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7982966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58AF3-3EC0-4A4F-8928-D7C918E34FD3}"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10525575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958AF3-3EC0-4A4F-8928-D7C918E34FD3}"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37416227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958AF3-3EC0-4A4F-8928-D7C918E34FD3}"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19650176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958AF3-3EC0-4A4F-8928-D7C918E34FD3}"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6274192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958AF3-3EC0-4A4F-8928-D7C918E34FD3}"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21540194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58AF3-3EC0-4A4F-8928-D7C918E34FD3}"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5298608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58AF3-3EC0-4A4F-8928-D7C918E34FD3}"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26326731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58AF3-3EC0-4A4F-8928-D7C918E34FD3}"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5CA80-0B2E-40BB-ABCC-0A77DC471496}" type="slidenum">
              <a:rPr lang="en-US" smtClean="0"/>
              <a:t>‹#›</a:t>
            </a:fld>
            <a:endParaRPr lang="en-US"/>
          </a:p>
        </p:txBody>
      </p:sp>
    </p:spTree>
    <p:extLst>
      <p:ext uri="{BB962C8B-B14F-4D97-AF65-F5344CB8AC3E}">
        <p14:creationId xmlns:p14="http://schemas.microsoft.com/office/powerpoint/2010/main" val="11509533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58AF3-3EC0-4A4F-8928-D7C918E34FD3}" type="datetimeFigureOut">
              <a:rPr lang="en-US" smtClean="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5CA80-0B2E-40BB-ABCC-0A77DC471496}" type="slidenum">
              <a:rPr lang="en-US" smtClean="0"/>
              <a:t>‹#›</a:t>
            </a:fld>
            <a:endParaRPr lang="en-US"/>
          </a:p>
        </p:txBody>
      </p:sp>
    </p:spTree>
    <p:extLst>
      <p:ext uri="{BB962C8B-B14F-4D97-AF65-F5344CB8AC3E}">
        <p14:creationId xmlns:p14="http://schemas.microsoft.com/office/powerpoint/2010/main" val="356653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INTRODUCTION</a:t>
            </a:r>
            <a:endParaRPr lang="en-US" b="1" dirty="0">
              <a:solidFill>
                <a:srgbClr val="FF0000"/>
              </a:solidFill>
            </a:endParaRPr>
          </a:p>
        </p:txBody>
      </p:sp>
      <p:sp>
        <p:nvSpPr>
          <p:cNvPr id="3" name="Content Placeholder 2"/>
          <p:cNvSpPr>
            <a:spLocks noGrp="1"/>
          </p:cNvSpPr>
          <p:nvPr>
            <p:ph idx="1"/>
          </p:nvPr>
        </p:nvSpPr>
        <p:spPr>
          <a:xfrm>
            <a:off x="838200" y="1825625"/>
            <a:ext cx="10515600" cy="4843400"/>
          </a:xfrm>
        </p:spPr>
        <p:txBody>
          <a:bodyPr>
            <a:normAutofit fontScale="70000" lnSpcReduction="20000"/>
          </a:bodyPr>
          <a:lstStyle/>
          <a:p>
            <a:r>
              <a:rPr lang="en-US" dirty="0"/>
              <a:t>The P.C.E.A church was established in the year 1891 by Thomas Watson as a branch of the Scotland church, and currently has over 4 million members.</a:t>
            </a:r>
          </a:p>
          <a:p>
            <a:r>
              <a:rPr lang="en-US" dirty="0"/>
              <a:t>P.C.E.A   Kisauni was founded in the year 2002 in Kisauni  Mombasa, it’s a part of the Eastern Region. P.C.E.A church has five regions in Kenya; the Eastern Region, Central, Mt </a:t>
            </a:r>
            <a:r>
              <a:rPr lang="en-US" dirty="0" err="1"/>
              <a:t>kenya</a:t>
            </a:r>
            <a:r>
              <a:rPr lang="en-US" dirty="0"/>
              <a:t> and the Rift valley Region.</a:t>
            </a:r>
          </a:p>
          <a:p>
            <a:r>
              <a:rPr lang="en-US" dirty="0"/>
              <a:t>The church was established with goal of spreading to the various corners of Mombasa County. The church has a huge following with congregants totaling 1000 in some of the congregation. P.C.EA  Kisauni is </a:t>
            </a:r>
            <a:r>
              <a:rPr lang="en-US" dirty="0" smtClean="0"/>
              <a:t>currently divided </a:t>
            </a:r>
            <a:r>
              <a:rPr lang="en-US" dirty="0"/>
              <a:t>into 4 congregations to maximize its outreach. Within the church there are </a:t>
            </a:r>
            <a:r>
              <a:rPr lang="en-US" dirty="0" smtClean="0"/>
              <a:t>6 </a:t>
            </a:r>
            <a:r>
              <a:rPr lang="en-US" dirty="0" smtClean="0"/>
              <a:t>distinct </a:t>
            </a:r>
            <a:r>
              <a:rPr lang="en-US" dirty="0" smtClean="0"/>
              <a:t>groups which help in creating inclusion of the various  sexes and age groups of the  </a:t>
            </a:r>
            <a:r>
              <a:rPr lang="en-US" dirty="0"/>
              <a:t>member in the church</a:t>
            </a:r>
            <a:r>
              <a:rPr lang="en-US" dirty="0" smtClean="0"/>
              <a:t>. This groups include: </a:t>
            </a:r>
          </a:p>
          <a:p>
            <a:r>
              <a:rPr lang="en-US" dirty="0"/>
              <a:t>*Youth Group</a:t>
            </a:r>
          </a:p>
          <a:p>
            <a:r>
              <a:rPr lang="en-US" dirty="0"/>
              <a:t>*Presbyterian Church Men Fellowship</a:t>
            </a:r>
          </a:p>
          <a:p>
            <a:r>
              <a:rPr lang="en-US" dirty="0"/>
              <a:t>*Woman’s Guild</a:t>
            </a:r>
          </a:p>
          <a:p>
            <a:r>
              <a:rPr lang="en-US" dirty="0"/>
              <a:t>*Church School</a:t>
            </a:r>
          </a:p>
          <a:p>
            <a:r>
              <a:rPr lang="en-US" dirty="0"/>
              <a:t>*Health Board</a:t>
            </a:r>
          </a:p>
          <a:p>
            <a:r>
              <a:rPr lang="en-US" dirty="0"/>
              <a:t>*Christian Education</a:t>
            </a:r>
          </a:p>
          <a:p>
            <a:endParaRPr lang="en-US" dirty="0" smtClean="0"/>
          </a:p>
          <a:p>
            <a:pPr marL="0" indent="0">
              <a:buNone/>
            </a:pPr>
            <a:endParaRPr lang="en-US" dirty="0"/>
          </a:p>
        </p:txBody>
      </p:sp>
    </p:spTree>
    <p:extLst>
      <p:ext uri="{BB962C8B-B14F-4D97-AF65-F5344CB8AC3E}">
        <p14:creationId xmlns:p14="http://schemas.microsoft.com/office/powerpoint/2010/main" val="36543649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LIMITATIONS</a:t>
            </a:r>
            <a:endParaRPr lang="en-US" b="1" dirty="0">
              <a:solidFill>
                <a:srgbClr val="FF0000"/>
              </a:solidFill>
            </a:endParaRPr>
          </a:p>
        </p:txBody>
      </p:sp>
      <p:sp>
        <p:nvSpPr>
          <p:cNvPr id="3" name="Content Placeholder 2"/>
          <p:cNvSpPr>
            <a:spLocks noGrp="1"/>
          </p:cNvSpPr>
          <p:nvPr>
            <p:ph idx="1"/>
          </p:nvPr>
        </p:nvSpPr>
        <p:spPr>
          <a:xfrm>
            <a:off x="838200" y="1825625"/>
            <a:ext cx="10515600" cy="2392807"/>
          </a:xfrm>
        </p:spPr>
        <p:txBody>
          <a:bodyPr/>
          <a:lstStyle/>
          <a:p>
            <a:r>
              <a:rPr lang="en-US" dirty="0"/>
              <a:t>One of the major challenges experienced during my system design was the consistent errors when working with vb 6.0. Data manipulation was an issue as the visual basic program had some issues during its installation which led to some of the features to be missing</a:t>
            </a:r>
          </a:p>
          <a:p>
            <a:endParaRPr lang="en-US" dirty="0"/>
          </a:p>
        </p:txBody>
      </p:sp>
    </p:spTree>
    <p:extLst>
      <p:ext uri="{BB962C8B-B14F-4D97-AF65-F5344CB8AC3E}">
        <p14:creationId xmlns:p14="http://schemas.microsoft.com/office/powerpoint/2010/main" val="5900929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solidFill>
                  <a:srgbClr val="FF0000"/>
                </a:solidFill>
              </a:rPr>
              <a:t>FUTURE IMPROVEMENTS</a:t>
            </a:r>
            <a:endParaRPr lang="en-US" u="sng" dirty="0">
              <a:solidFill>
                <a:srgbClr val="FF0000"/>
              </a:solidFill>
            </a:endParaRPr>
          </a:p>
        </p:txBody>
      </p:sp>
      <p:sp>
        <p:nvSpPr>
          <p:cNvPr id="3" name="Content Placeholder 2"/>
          <p:cNvSpPr>
            <a:spLocks noGrp="1"/>
          </p:cNvSpPr>
          <p:nvPr>
            <p:ph idx="1"/>
          </p:nvPr>
        </p:nvSpPr>
        <p:spPr/>
        <p:txBody>
          <a:bodyPr/>
          <a:lstStyle/>
          <a:p>
            <a:r>
              <a:rPr lang="en-US" dirty="0"/>
              <a:t>With the increase and growth in the programming field it would be better to use newer programming languages such as vb.Net or use of web based systems instead of using vb 6.0 . Using this new language will ensure that the system created are more dynamic and can communicate with each other over the web and also provide for creation of systems that can be used over the phone.</a:t>
            </a:r>
          </a:p>
          <a:p>
            <a:r>
              <a:rPr lang="en-US" dirty="0"/>
              <a:t>In the future I plan on getting my current system to be a web based system through use of Html, Css, JavaScript and other web based programming languages. I also plan on moving my system from a desktop application and make it a mobile application.	</a:t>
            </a:r>
          </a:p>
          <a:p>
            <a:endParaRPr lang="en-US" dirty="0"/>
          </a:p>
        </p:txBody>
      </p:sp>
    </p:spTree>
    <p:extLst>
      <p:ext uri="{BB962C8B-B14F-4D97-AF65-F5344CB8AC3E}">
        <p14:creationId xmlns:p14="http://schemas.microsoft.com/office/powerpoint/2010/main" val="231592579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3399"/>
                </a:solidFill>
              </a:rPr>
              <a:t>     GENESIS OF THE SYSTEM CREATION</a:t>
            </a:r>
            <a:endParaRPr lang="en-US" b="1" dirty="0">
              <a:solidFill>
                <a:srgbClr val="FF3399"/>
              </a:solidFill>
            </a:endParaRPr>
          </a:p>
        </p:txBody>
      </p:sp>
      <p:sp>
        <p:nvSpPr>
          <p:cNvPr id="3" name="Content Placeholder 2"/>
          <p:cNvSpPr>
            <a:spLocks noGrp="1"/>
          </p:cNvSpPr>
          <p:nvPr>
            <p:ph idx="1"/>
          </p:nvPr>
        </p:nvSpPr>
        <p:spPr/>
        <p:txBody>
          <a:bodyPr/>
          <a:lstStyle/>
          <a:p>
            <a:r>
              <a:rPr lang="en-US" dirty="0" smtClean="0"/>
              <a:t>The idea of creating the system was born out of the need to have a fast and efficient way of accessing congregant details. Having a system where with the click of a button member details would be accessed or even added.</a:t>
            </a:r>
          </a:p>
          <a:p>
            <a:r>
              <a:rPr lang="en-US" dirty="0" smtClean="0"/>
              <a:t>With this in mind it was thought that having a system that does more than just house member details but also automates most of the processes done in the church would be prudent.</a:t>
            </a:r>
            <a:endParaRPr lang="en-US" dirty="0"/>
          </a:p>
        </p:txBody>
      </p:sp>
    </p:spTree>
    <p:extLst>
      <p:ext uri="{BB962C8B-B14F-4D97-AF65-F5344CB8AC3E}">
        <p14:creationId xmlns:p14="http://schemas.microsoft.com/office/powerpoint/2010/main" val="17381198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ahnschrift Condensed" panose="020B0502040204020203" pitchFamily="34" charset="0"/>
              </a:rPr>
              <a:t>P.C.E.A KISAUNI CHURCH MANAGEMENT SYSTEM</a:t>
            </a:r>
            <a:endParaRPr lang="en-US" dirty="0">
              <a:latin typeface="Bahnschrift Condensed" panose="020B0502040204020203" pitchFamily="34" charset="0"/>
            </a:endParaRPr>
          </a:p>
        </p:txBody>
      </p:sp>
      <p:sp>
        <p:nvSpPr>
          <p:cNvPr id="3" name="Subtitle 2"/>
          <p:cNvSpPr>
            <a:spLocks noGrp="1"/>
          </p:cNvSpPr>
          <p:nvPr>
            <p:ph type="subTitle" idx="1"/>
          </p:nvPr>
        </p:nvSpPr>
        <p:spPr/>
        <p:txBody>
          <a:bodyPr/>
          <a:lstStyle/>
          <a:p>
            <a:r>
              <a:rPr lang="en-US" dirty="0" smtClean="0">
                <a:solidFill>
                  <a:srgbClr val="FF0000"/>
                </a:solidFill>
              </a:rPr>
              <a:t>                                                                               BY GITAU BRIAN MBOGOH</a:t>
            </a:r>
            <a:endParaRPr lang="en-US" dirty="0">
              <a:solidFill>
                <a:srgbClr val="FF0000"/>
              </a:solidFill>
            </a:endParaRPr>
          </a:p>
        </p:txBody>
      </p:sp>
    </p:spTree>
    <p:extLst>
      <p:ext uri="{BB962C8B-B14F-4D97-AF65-F5344CB8AC3E}">
        <p14:creationId xmlns:p14="http://schemas.microsoft.com/office/powerpoint/2010/main" val="38579900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OBJECTIVES OF THE SYSTEM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To design and implement P.C.E.A Kisauni Church Management System</a:t>
            </a:r>
          </a:p>
          <a:p>
            <a:pPr>
              <a:buFont typeface="Wingdings" panose="05000000000000000000" pitchFamily="2" charset="2"/>
              <a:buChar char="Ø"/>
            </a:pPr>
            <a:r>
              <a:rPr lang="en-US" dirty="0" smtClean="0"/>
              <a:t>To computerize congregation/Group data storage.</a:t>
            </a:r>
          </a:p>
          <a:p>
            <a:pPr>
              <a:buFont typeface="Wingdings" panose="05000000000000000000" pitchFamily="2" charset="2"/>
              <a:buChar char="Ø"/>
            </a:pPr>
            <a:r>
              <a:rPr lang="en-US" dirty="0" smtClean="0"/>
              <a:t>To computerize Sunday service scheduling and duty allocation.</a:t>
            </a:r>
          </a:p>
          <a:p>
            <a:pPr>
              <a:buFont typeface="Wingdings" panose="05000000000000000000" pitchFamily="2" charset="2"/>
              <a:buChar char="Ø"/>
            </a:pPr>
            <a:r>
              <a:rPr lang="en-US" dirty="0" smtClean="0"/>
              <a:t>To create reports on offerings and tithe collections in the church.</a:t>
            </a:r>
            <a:endParaRPr lang="en-US" dirty="0"/>
          </a:p>
        </p:txBody>
      </p:sp>
    </p:spTree>
    <p:extLst>
      <p:ext uri="{BB962C8B-B14F-4D97-AF65-F5344CB8AC3E}">
        <p14:creationId xmlns:p14="http://schemas.microsoft.com/office/powerpoint/2010/main" val="32636977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80416"/>
            <a:ext cx="10515600" cy="1545209"/>
          </a:xfrm>
        </p:spPr>
        <p:txBody>
          <a:bodyPr>
            <a:normAutofit fontScale="90000"/>
          </a:bodyPr>
          <a:lstStyle/>
          <a:p>
            <a:r>
              <a:rPr lang="en-US" dirty="0" smtClean="0"/>
              <a:t>                          </a:t>
            </a:r>
            <a:r>
              <a:rPr lang="en-US" u="sng" dirty="0" smtClean="0">
                <a:solidFill>
                  <a:srgbClr val="FF0000"/>
                </a:solidFill>
              </a:rPr>
              <a:t>OBJECTIVE 1</a:t>
            </a:r>
            <a:r>
              <a:rPr lang="en-US" dirty="0" smtClean="0"/>
              <a:t/>
            </a:r>
            <a:br>
              <a:rPr lang="en-US" dirty="0" smtClean="0"/>
            </a:br>
            <a:r>
              <a:rPr lang="en-US" dirty="0" smtClean="0"/>
              <a:t>  </a:t>
            </a:r>
            <a:r>
              <a:rPr lang="en-US" sz="4000" dirty="0" smtClean="0">
                <a:solidFill>
                  <a:schemeClr val="accent2">
                    <a:lumMod val="60000"/>
                    <a:lumOff val="40000"/>
                  </a:schemeClr>
                </a:solidFill>
              </a:rPr>
              <a:t>Designing and implementing P.C.E.A kisauni    Church Management</a:t>
            </a:r>
            <a:endParaRPr lang="en-US" sz="4000"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sz="2400" dirty="0" smtClean="0"/>
              <a:t>This objective was achieved by the successful creation of a graphical user interface that would help in the navigation of the system by the user. The interface contains buttons that help access the various parts of the system</a:t>
            </a:r>
          </a:p>
          <a:p>
            <a:endParaRPr lang="en-US" dirty="0"/>
          </a:p>
        </p:txBody>
      </p:sp>
      <p:pic>
        <p:nvPicPr>
          <p:cNvPr id="4" name="Picture 3"/>
          <p:cNvPicPr>
            <a:picLocks noChangeAspect="1"/>
          </p:cNvPicPr>
          <p:nvPr/>
        </p:nvPicPr>
        <p:blipFill>
          <a:blip r:embed="rId2"/>
          <a:stretch>
            <a:fillRect/>
          </a:stretch>
        </p:blipFill>
        <p:spPr>
          <a:xfrm>
            <a:off x="2182368" y="2983421"/>
            <a:ext cx="7423404" cy="3193542"/>
          </a:xfrm>
          <a:prstGeom prst="rect">
            <a:avLst/>
          </a:prstGeom>
        </p:spPr>
      </p:pic>
    </p:spTree>
    <p:extLst>
      <p:ext uri="{BB962C8B-B14F-4D97-AF65-F5344CB8AC3E}">
        <p14:creationId xmlns:p14="http://schemas.microsoft.com/office/powerpoint/2010/main" val="19344128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3272" y="269621"/>
            <a:ext cx="10515600" cy="1532192"/>
          </a:xfrm>
        </p:spPr>
        <p:txBody>
          <a:bodyPr>
            <a:normAutofit fontScale="90000"/>
          </a:bodyPr>
          <a:lstStyle/>
          <a:p>
            <a:r>
              <a:rPr lang="en-US" dirty="0" smtClean="0"/>
              <a:t>                             </a:t>
            </a:r>
            <a:r>
              <a:rPr lang="en-US" u="sng" dirty="0" smtClean="0">
                <a:solidFill>
                  <a:srgbClr val="FF0000"/>
                </a:solidFill>
              </a:rPr>
              <a:t>OBJECTIVE 2</a:t>
            </a:r>
            <a:r>
              <a:rPr lang="en-US" dirty="0" smtClean="0"/>
              <a:t/>
            </a:r>
            <a:br>
              <a:rPr lang="en-US" dirty="0" smtClean="0"/>
            </a:br>
            <a:r>
              <a:rPr lang="en-US" dirty="0" smtClean="0">
                <a:solidFill>
                  <a:srgbClr val="FFC000"/>
                </a:solidFill>
              </a:rPr>
              <a:t>COMPUTERIZING CONGREGATION/GROUP DATA STORAGE</a:t>
            </a:r>
            <a:endParaRPr lang="en-US" dirty="0">
              <a:solidFill>
                <a:srgbClr val="FFC000"/>
              </a:solidFill>
            </a:endParaRPr>
          </a:p>
        </p:txBody>
      </p:sp>
      <p:sp>
        <p:nvSpPr>
          <p:cNvPr id="3" name="Content Placeholder 2"/>
          <p:cNvSpPr>
            <a:spLocks noGrp="1"/>
          </p:cNvSpPr>
          <p:nvPr>
            <p:ph idx="1"/>
          </p:nvPr>
        </p:nvSpPr>
        <p:spPr/>
        <p:txBody>
          <a:bodyPr/>
          <a:lstStyle/>
          <a:p>
            <a:r>
              <a:rPr lang="en-US" dirty="0" smtClean="0"/>
              <a:t>This objective was achieved by having a form that will be used to enter all the member personal and church details, this form is connected to the system database where upon saving the details they’ll be automatically added to the systems database as well.</a:t>
            </a:r>
          </a:p>
          <a:p>
            <a:endParaRPr lang="en-US" dirty="0"/>
          </a:p>
        </p:txBody>
      </p:sp>
      <p:pic>
        <p:nvPicPr>
          <p:cNvPr id="4" name="Picture 3"/>
          <p:cNvPicPr/>
          <p:nvPr/>
        </p:nvPicPr>
        <p:blipFill>
          <a:blip r:embed="rId2"/>
          <a:stretch>
            <a:fillRect/>
          </a:stretch>
        </p:blipFill>
        <p:spPr>
          <a:xfrm>
            <a:off x="1219200" y="3405441"/>
            <a:ext cx="4876800" cy="2771522"/>
          </a:xfrm>
          <a:prstGeom prst="rect">
            <a:avLst/>
          </a:prstGeom>
        </p:spPr>
      </p:pic>
    </p:spTree>
    <p:extLst>
      <p:ext uri="{BB962C8B-B14F-4D97-AF65-F5344CB8AC3E}">
        <p14:creationId xmlns:p14="http://schemas.microsoft.com/office/powerpoint/2010/main" val="25522809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                              </a:t>
            </a:r>
            <a:r>
              <a:rPr lang="en-US" u="sng" dirty="0" smtClean="0">
                <a:solidFill>
                  <a:srgbClr val="FF0000"/>
                </a:solidFill>
              </a:rPr>
              <a:t>OBJECTIVE 3</a:t>
            </a:r>
            <a:r>
              <a:rPr lang="en-US" dirty="0" smtClean="0"/>
              <a:t/>
            </a:r>
            <a:br>
              <a:rPr lang="en-US" dirty="0" smtClean="0"/>
            </a:br>
            <a:r>
              <a:rPr lang="en-US" dirty="0" smtClean="0"/>
              <a:t>                </a:t>
            </a:r>
            <a:r>
              <a:rPr lang="en-US" sz="3100" dirty="0" smtClean="0">
                <a:solidFill>
                  <a:schemeClr val="accent2">
                    <a:lumMod val="60000"/>
                    <a:lumOff val="40000"/>
                  </a:schemeClr>
                </a:solidFill>
              </a:rPr>
              <a:t>COMPUTERIZE SUNDAY SERVICE SCHEDULIG</a:t>
            </a:r>
            <a:endParaRPr lang="en-US" sz="3100"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dirty="0" smtClean="0"/>
              <a:t>A form was created where all the details that are required to schedule a service are keyed into it then from there a finished copy would be generated and printed as seen fit by the church evangelist this copy will now be used as the service program</a:t>
            </a:r>
          </a:p>
          <a:p>
            <a:r>
              <a:rPr lang="en-US" dirty="0" smtClean="0"/>
              <a:t>Details of all services will be saved in the database and reports can be generated to show all previously scheduled services.</a:t>
            </a:r>
            <a:endParaRPr lang="en-US" dirty="0"/>
          </a:p>
        </p:txBody>
      </p:sp>
    </p:spTree>
    <p:extLst>
      <p:ext uri="{BB962C8B-B14F-4D97-AF65-F5344CB8AC3E}">
        <p14:creationId xmlns:p14="http://schemas.microsoft.com/office/powerpoint/2010/main" val="32532617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u="sng" dirty="0" smtClean="0">
                <a:solidFill>
                  <a:srgbClr val="FF0000"/>
                </a:solidFill>
              </a:rPr>
              <a:t>OBJECTIVE FOUR:</a:t>
            </a:r>
            <a:br>
              <a:rPr lang="en-US" u="sng" dirty="0" smtClean="0">
                <a:solidFill>
                  <a:srgbClr val="FF0000"/>
                </a:solidFill>
              </a:rPr>
            </a:br>
            <a:r>
              <a:rPr lang="en-US" dirty="0" smtClean="0">
                <a:solidFill>
                  <a:srgbClr val="FFC000"/>
                </a:solidFill>
              </a:rPr>
              <a:t>CREATE REPORTS ON OFFERINGS AND TITHES</a:t>
            </a:r>
            <a:endParaRPr lang="en-US" dirty="0">
              <a:solidFill>
                <a:srgbClr val="FFC000"/>
              </a:solidFill>
            </a:endParaRPr>
          </a:p>
        </p:txBody>
      </p:sp>
      <p:sp>
        <p:nvSpPr>
          <p:cNvPr id="3" name="Content Placeholder 2"/>
          <p:cNvSpPr>
            <a:spLocks noGrp="1"/>
          </p:cNvSpPr>
          <p:nvPr>
            <p:ph idx="1"/>
          </p:nvPr>
        </p:nvSpPr>
        <p:spPr>
          <a:xfrm>
            <a:off x="838200" y="1825624"/>
            <a:ext cx="10515600" cy="4648517"/>
          </a:xfrm>
        </p:spPr>
        <p:txBody>
          <a:bodyPr/>
          <a:lstStyle/>
          <a:p>
            <a:r>
              <a:rPr lang="en-US" dirty="0" smtClean="0"/>
              <a:t>After offerings have been collected in the church the days collection will be saved in the database via the offerings form and reports will be then generated as per need arises.</a:t>
            </a:r>
          </a:p>
          <a:p>
            <a:endParaRPr lang="en-US" dirty="0"/>
          </a:p>
        </p:txBody>
      </p:sp>
      <p:pic>
        <p:nvPicPr>
          <p:cNvPr id="4" name="Picture 3"/>
          <p:cNvPicPr>
            <a:picLocks noChangeAspect="1"/>
          </p:cNvPicPr>
          <p:nvPr/>
        </p:nvPicPr>
        <p:blipFill>
          <a:blip r:embed="rId2"/>
          <a:stretch>
            <a:fillRect/>
          </a:stretch>
        </p:blipFill>
        <p:spPr>
          <a:xfrm>
            <a:off x="1024127" y="2999232"/>
            <a:ext cx="3694177" cy="3474910"/>
          </a:xfrm>
          <a:prstGeom prst="rect">
            <a:avLst/>
          </a:prstGeom>
        </p:spPr>
      </p:pic>
      <p:pic>
        <p:nvPicPr>
          <p:cNvPr id="5" name="Picture 4"/>
          <p:cNvPicPr>
            <a:picLocks noChangeAspect="1"/>
          </p:cNvPicPr>
          <p:nvPr/>
        </p:nvPicPr>
        <p:blipFill>
          <a:blip r:embed="rId3"/>
          <a:stretch>
            <a:fillRect/>
          </a:stretch>
        </p:blipFill>
        <p:spPr>
          <a:xfrm>
            <a:off x="4904231" y="3157823"/>
            <a:ext cx="5332857" cy="3157728"/>
          </a:xfrm>
          <a:prstGeom prst="rect">
            <a:avLst/>
          </a:prstGeom>
        </p:spPr>
      </p:pic>
    </p:spTree>
    <p:extLst>
      <p:ext uri="{BB962C8B-B14F-4D97-AF65-F5344CB8AC3E}">
        <p14:creationId xmlns:p14="http://schemas.microsoft.com/office/powerpoint/2010/main" val="5338762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solidFill>
                  <a:srgbClr val="FF0000"/>
                </a:solidFill>
              </a:rPr>
              <a:t>ACHIEVEMENTS</a:t>
            </a:r>
            <a:endParaRPr lang="en-US" u="sng" dirty="0">
              <a:solidFill>
                <a:srgbClr val="FF0000"/>
              </a:solidFill>
            </a:endParaRPr>
          </a:p>
        </p:txBody>
      </p:sp>
      <p:sp>
        <p:nvSpPr>
          <p:cNvPr id="3" name="Content Placeholder 2"/>
          <p:cNvSpPr>
            <a:spLocks noGrp="1"/>
          </p:cNvSpPr>
          <p:nvPr>
            <p:ph idx="1"/>
          </p:nvPr>
        </p:nvSpPr>
        <p:spPr/>
        <p:txBody>
          <a:bodyPr/>
          <a:lstStyle/>
          <a:p>
            <a:r>
              <a:rPr lang="en-US" dirty="0"/>
              <a:t>Besides being able to fulfill all the four objectives of P.C.E.A Kisauni Church Management system, the system also helped in reducing the cost of operations of the church by cutting down on recurrent expenditure such as printing materials.</a:t>
            </a:r>
          </a:p>
          <a:p>
            <a:r>
              <a:rPr lang="en-US" dirty="0"/>
              <a:t>The system also reduced monotony in the workplace by ensuring that all repetitive jobs such as saving and recording names of members, employees was done away with.</a:t>
            </a:r>
          </a:p>
          <a:p>
            <a:endParaRPr lang="en-US" dirty="0"/>
          </a:p>
        </p:txBody>
      </p:sp>
    </p:spTree>
    <p:extLst>
      <p:ext uri="{BB962C8B-B14F-4D97-AF65-F5344CB8AC3E}">
        <p14:creationId xmlns:p14="http://schemas.microsoft.com/office/powerpoint/2010/main" val="43164625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57</TotalTime>
  <Words>742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Calibri Light</vt:lpstr>
      <vt:lpstr>Wingdings</vt:lpstr>
      <vt:lpstr>Office Theme</vt:lpstr>
      <vt:lpstr>                         INTRODUCTION</vt:lpstr>
      <vt:lpstr>     GENESIS OF THE SYSTEM CREATION</vt:lpstr>
      <vt:lpstr>P.C.E.A KISAUNI CHURCH MANAGEMENT SYSTEM</vt:lpstr>
      <vt:lpstr>               OBJECTIVES OF THE SYSTEM</vt:lpstr>
      <vt:lpstr>                          OBJECTIVE 1   Designing and implementing P.C.E.A kisauni    Church Management</vt:lpstr>
      <vt:lpstr>                             OBJECTIVE 2 COMPUTERIZING CONGREGATION/GROUP DATA STORAGE</vt:lpstr>
      <vt:lpstr>                              OBJECTIVE 3                 COMPUTERIZE SUNDAY SERVICE SCHEDULIG</vt:lpstr>
      <vt:lpstr>                       OBJECTIVE FOUR: CREATE REPORTS ON OFFERINGS AND TITHES</vt:lpstr>
      <vt:lpstr>                 ACHIEVEMENTS</vt:lpstr>
      <vt:lpstr>                         LIMITATIONS</vt:lpstr>
      <vt:lpstr>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P.C.E.A KISAUNI CHURCH MANAGEMENT SYSTEM</dc:title>
  <dc:creator>Gitau Ryan</dc:creator>
  <cp:lastModifiedBy>Gitau Ryan</cp:lastModifiedBy>
  <cp:revision>9</cp:revision>
  <dcterms:created xsi:type="dcterms:W3CDTF">2021-10-11T19:10:45Z</dcterms:created>
  <dcterms:modified xsi:type="dcterms:W3CDTF">2021-10-11T20:57:22Z</dcterms:modified>
</cp:coreProperties>
</file>