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09D961-459F-4A5D-BCF8-A635F2467859}" v="10" dt="2021-09-28T19:10:45.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wen Zhang" userId="2b2fc947f889264a" providerId="LiveId" clId="{9509D961-459F-4A5D-BCF8-A635F2467859}"/>
    <pc:docChg chg="undo custSel addSld modSld addMainMaster delMainMaster">
      <pc:chgData name="Bowen Zhang" userId="2b2fc947f889264a" providerId="LiveId" clId="{9509D961-459F-4A5D-BCF8-A635F2467859}" dt="2021-09-28T19:31:36.337" v="437" actId="1076"/>
      <pc:docMkLst>
        <pc:docMk/>
      </pc:docMkLst>
      <pc:sldChg chg="addSp delSp modSp new mod setBg modClrScheme addAnim delAnim modAnim chgLayout">
        <pc:chgData name="Bowen Zhang" userId="2b2fc947f889264a" providerId="LiveId" clId="{9509D961-459F-4A5D-BCF8-A635F2467859}" dt="2021-09-28T19:09:28.035" v="402" actId="14826"/>
        <pc:sldMkLst>
          <pc:docMk/>
          <pc:sldMk cId="2847545440" sldId="256"/>
        </pc:sldMkLst>
        <pc:spChg chg="mod">
          <ac:chgData name="Bowen Zhang" userId="2b2fc947f889264a" providerId="LiveId" clId="{9509D961-459F-4A5D-BCF8-A635F2467859}" dt="2021-09-28T19:08:26.047" v="401" actId="20577"/>
          <ac:spMkLst>
            <pc:docMk/>
            <pc:sldMk cId="2847545440" sldId="256"/>
            <ac:spMk id="2" creationId="{84B89B61-4117-4C4A-9A44-00135A5DF3AE}"/>
          </ac:spMkLst>
        </pc:spChg>
        <pc:spChg chg="mod">
          <ac:chgData name="Bowen Zhang" userId="2b2fc947f889264a" providerId="LiveId" clId="{9509D961-459F-4A5D-BCF8-A635F2467859}" dt="2021-09-28T18:45:31.539" v="351" actId="26606"/>
          <ac:spMkLst>
            <pc:docMk/>
            <pc:sldMk cId="2847545440" sldId="256"/>
            <ac:spMk id="3" creationId="{210D8D19-E1F0-460F-A7B1-389A2201DF0F}"/>
          </ac:spMkLst>
        </pc:spChg>
        <pc:spChg chg="add mod">
          <ac:chgData name="Bowen Zhang" userId="2b2fc947f889264a" providerId="LiveId" clId="{9509D961-459F-4A5D-BCF8-A635F2467859}" dt="2021-09-28T19:09:28.035" v="402" actId="14826"/>
          <ac:spMkLst>
            <pc:docMk/>
            <pc:sldMk cId="2847545440" sldId="256"/>
            <ac:spMk id="4" creationId="{B8B74F24-B7F8-49C7-B967-F87CFFCA935F}"/>
          </ac:spMkLst>
        </pc:spChg>
        <pc:spChg chg="add del">
          <ac:chgData name="Bowen Zhang" userId="2b2fc947f889264a" providerId="LiveId" clId="{9509D961-459F-4A5D-BCF8-A635F2467859}" dt="2021-09-28T18:39:48.400" v="282" actId="26606"/>
          <ac:spMkLst>
            <pc:docMk/>
            <pc:sldMk cId="2847545440" sldId="256"/>
            <ac:spMk id="9" creationId="{087C4FDF-D217-4821-A221-1C752E3F3090}"/>
          </ac:spMkLst>
        </pc:spChg>
        <pc:spChg chg="add del">
          <ac:chgData name="Bowen Zhang" userId="2b2fc947f889264a" providerId="LiveId" clId="{9509D961-459F-4A5D-BCF8-A635F2467859}" dt="2021-09-28T18:39:48.400" v="282" actId="26606"/>
          <ac:spMkLst>
            <pc:docMk/>
            <pc:sldMk cId="2847545440" sldId="256"/>
            <ac:spMk id="11" creationId="{7DF300D5-6882-45A7-9F74-9D1C4709AEFE}"/>
          </ac:spMkLst>
        </pc:spChg>
        <pc:spChg chg="add del">
          <ac:chgData name="Bowen Zhang" userId="2b2fc947f889264a" providerId="LiveId" clId="{9509D961-459F-4A5D-BCF8-A635F2467859}" dt="2021-09-28T18:39:59.031" v="284" actId="26606"/>
          <ac:spMkLst>
            <pc:docMk/>
            <pc:sldMk cId="2847545440" sldId="256"/>
            <ac:spMk id="13" creationId="{742DFF2D-EA41-4CBE-9659-C2917E4882E5}"/>
          </ac:spMkLst>
        </pc:spChg>
        <pc:spChg chg="add del">
          <ac:chgData name="Bowen Zhang" userId="2b2fc947f889264a" providerId="LiveId" clId="{9509D961-459F-4A5D-BCF8-A635F2467859}" dt="2021-09-28T18:41:10.026" v="306" actId="26606"/>
          <ac:spMkLst>
            <pc:docMk/>
            <pc:sldMk cId="2847545440" sldId="256"/>
            <ac:spMk id="16" creationId="{33E93247-6229-44AB-A550-739E971E690B}"/>
          </ac:spMkLst>
        </pc:spChg>
        <pc:spChg chg="add del">
          <ac:chgData name="Bowen Zhang" userId="2b2fc947f889264a" providerId="LiveId" clId="{9509D961-459F-4A5D-BCF8-A635F2467859}" dt="2021-09-28T18:41:10.019" v="305" actId="26606"/>
          <ac:spMkLst>
            <pc:docMk/>
            <pc:sldMk cId="2847545440" sldId="256"/>
            <ac:spMk id="24" creationId="{33E93247-6229-44AB-A550-739E971E690B}"/>
          </ac:spMkLst>
        </pc:spChg>
        <pc:spChg chg="add del">
          <ac:chgData name="Bowen Zhang" userId="2b2fc947f889264a" providerId="LiveId" clId="{9509D961-459F-4A5D-BCF8-A635F2467859}" dt="2021-09-28T18:41:10.019" v="305" actId="26606"/>
          <ac:spMkLst>
            <pc:docMk/>
            <pc:sldMk cId="2847545440" sldId="256"/>
            <ac:spMk id="26" creationId="{6BB6B482-ACCA-4938-8AEA-49D525C17221}"/>
          </ac:spMkLst>
        </pc:spChg>
        <pc:spChg chg="add del">
          <ac:chgData name="Bowen Zhang" userId="2b2fc947f889264a" providerId="LiveId" clId="{9509D961-459F-4A5D-BCF8-A635F2467859}" dt="2021-09-28T18:41:10.019" v="305" actId="26606"/>
          <ac:spMkLst>
            <pc:docMk/>
            <pc:sldMk cId="2847545440" sldId="256"/>
            <ac:spMk id="28" creationId="{612349FF-7742-42ED-ADF3-238B5DDD176C}"/>
          </ac:spMkLst>
        </pc:spChg>
        <pc:spChg chg="add del">
          <ac:chgData name="Bowen Zhang" userId="2b2fc947f889264a" providerId="LiveId" clId="{9509D961-459F-4A5D-BCF8-A635F2467859}" dt="2021-09-28T18:45:31.539" v="351" actId="26606"/>
          <ac:spMkLst>
            <pc:docMk/>
            <pc:sldMk cId="2847545440" sldId="256"/>
            <ac:spMk id="34" creationId="{33E93247-6229-44AB-A550-739E971E690B}"/>
          </ac:spMkLst>
        </pc:spChg>
        <pc:spChg chg="add del">
          <ac:chgData name="Bowen Zhang" userId="2b2fc947f889264a" providerId="LiveId" clId="{9509D961-459F-4A5D-BCF8-A635F2467859}" dt="2021-09-28T18:45:19.155" v="339" actId="26606"/>
          <ac:spMkLst>
            <pc:docMk/>
            <pc:sldMk cId="2847545440" sldId="256"/>
            <ac:spMk id="41" creationId="{33E93247-6229-44AB-A550-739E971E690B}"/>
          </ac:spMkLst>
        </pc:spChg>
        <pc:spChg chg="add del">
          <ac:chgData name="Bowen Zhang" userId="2b2fc947f889264a" providerId="LiveId" clId="{9509D961-459F-4A5D-BCF8-A635F2467859}" dt="2021-09-28T18:45:19.155" v="339" actId="26606"/>
          <ac:spMkLst>
            <pc:docMk/>
            <pc:sldMk cId="2847545440" sldId="256"/>
            <ac:spMk id="43" creationId="{6BB6B482-ACCA-4938-8AEA-49D525C17221}"/>
          </ac:spMkLst>
        </pc:spChg>
        <pc:spChg chg="add del">
          <ac:chgData name="Bowen Zhang" userId="2b2fc947f889264a" providerId="LiveId" clId="{9509D961-459F-4A5D-BCF8-A635F2467859}" dt="2021-09-28T18:45:19.155" v="339" actId="26606"/>
          <ac:spMkLst>
            <pc:docMk/>
            <pc:sldMk cId="2847545440" sldId="256"/>
            <ac:spMk id="45" creationId="{612349FF-7742-42ED-ADF3-238B5DDD176C}"/>
          </ac:spMkLst>
        </pc:spChg>
        <pc:spChg chg="add del">
          <ac:chgData name="Bowen Zhang" userId="2b2fc947f889264a" providerId="LiveId" clId="{9509D961-459F-4A5D-BCF8-A635F2467859}" dt="2021-09-28T18:45:20.580" v="341" actId="26606"/>
          <ac:spMkLst>
            <pc:docMk/>
            <pc:sldMk cId="2847545440" sldId="256"/>
            <ac:spMk id="51" creationId="{33E93247-6229-44AB-A550-739E971E690B}"/>
          </ac:spMkLst>
        </pc:spChg>
        <pc:spChg chg="add del">
          <ac:chgData name="Bowen Zhang" userId="2b2fc947f889264a" providerId="LiveId" clId="{9509D961-459F-4A5D-BCF8-A635F2467859}" dt="2021-09-28T18:45:20.580" v="341" actId="26606"/>
          <ac:spMkLst>
            <pc:docMk/>
            <pc:sldMk cId="2847545440" sldId="256"/>
            <ac:spMk id="52" creationId="{6BB6B482-ACCA-4938-8AEA-49D525C17221}"/>
          </ac:spMkLst>
        </pc:spChg>
        <pc:spChg chg="add del">
          <ac:chgData name="Bowen Zhang" userId="2b2fc947f889264a" providerId="LiveId" clId="{9509D961-459F-4A5D-BCF8-A635F2467859}" dt="2021-09-28T18:45:21.599" v="343" actId="26606"/>
          <ac:spMkLst>
            <pc:docMk/>
            <pc:sldMk cId="2847545440" sldId="256"/>
            <ac:spMk id="55" creationId="{33E93247-6229-44AB-A550-739E971E690B}"/>
          </ac:spMkLst>
        </pc:spChg>
        <pc:spChg chg="add del">
          <ac:chgData name="Bowen Zhang" userId="2b2fc947f889264a" providerId="LiveId" clId="{9509D961-459F-4A5D-BCF8-A635F2467859}" dt="2021-09-28T18:45:21.957" v="345" actId="26606"/>
          <ac:spMkLst>
            <pc:docMk/>
            <pc:sldMk cId="2847545440" sldId="256"/>
            <ac:spMk id="59" creationId="{33E93247-6229-44AB-A550-739E971E690B}"/>
          </ac:spMkLst>
        </pc:spChg>
        <pc:spChg chg="add del">
          <ac:chgData name="Bowen Zhang" userId="2b2fc947f889264a" providerId="LiveId" clId="{9509D961-459F-4A5D-BCF8-A635F2467859}" dt="2021-09-28T18:45:29.386" v="348" actId="26606"/>
          <ac:spMkLst>
            <pc:docMk/>
            <pc:sldMk cId="2847545440" sldId="256"/>
            <ac:spMk id="63" creationId="{33E93247-6229-44AB-A550-739E971E690B}"/>
          </ac:spMkLst>
        </pc:spChg>
        <pc:spChg chg="add del">
          <ac:chgData name="Bowen Zhang" userId="2b2fc947f889264a" providerId="LiveId" clId="{9509D961-459F-4A5D-BCF8-A635F2467859}" dt="2021-09-28T18:45:29.386" v="348" actId="26606"/>
          <ac:spMkLst>
            <pc:docMk/>
            <pc:sldMk cId="2847545440" sldId="256"/>
            <ac:spMk id="64" creationId="{A5D67320-FCFD-4931-AAF7-C6C853329C7F}"/>
          </ac:spMkLst>
        </pc:spChg>
        <pc:spChg chg="add del">
          <ac:chgData name="Bowen Zhang" userId="2b2fc947f889264a" providerId="LiveId" clId="{9509D961-459F-4A5D-BCF8-A635F2467859}" dt="2021-09-28T18:45:31.530" v="350" actId="26606"/>
          <ac:spMkLst>
            <pc:docMk/>
            <pc:sldMk cId="2847545440" sldId="256"/>
            <ac:spMk id="67" creationId="{33E93247-6229-44AB-A550-739E971E690B}"/>
          </ac:spMkLst>
        </pc:spChg>
        <pc:spChg chg="add del">
          <ac:chgData name="Bowen Zhang" userId="2b2fc947f889264a" providerId="LiveId" clId="{9509D961-459F-4A5D-BCF8-A635F2467859}" dt="2021-09-28T18:45:31.530" v="350" actId="26606"/>
          <ac:spMkLst>
            <pc:docMk/>
            <pc:sldMk cId="2847545440" sldId="256"/>
            <ac:spMk id="68" creationId="{6BB6B482-ACCA-4938-8AEA-49D525C17221}"/>
          </ac:spMkLst>
        </pc:spChg>
        <pc:spChg chg="add del">
          <ac:chgData name="Bowen Zhang" userId="2b2fc947f889264a" providerId="LiveId" clId="{9509D961-459F-4A5D-BCF8-A635F2467859}" dt="2021-09-28T18:45:31.530" v="350" actId="26606"/>
          <ac:spMkLst>
            <pc:docMk/>
            <pc:sldMk cId="2847545440" sldId="256"/>
            <ac:spMk id="69" creationId="{612349FF-7742-42ED-ADF3-238B5DDD176C}"/>
          </ac:spMkLst>
        </pc:spChg>
        <pc:spChg chg="add">
          <ac:chgData name="Bowen Zhang" userId="2b2fc947f889264a" providerId="LiveId" clId="{9509D961-459F-4A5D-BCF8-A635F2467859}" dt="2021-09-28T18:45:31.539" v="351" actId="26606"/>
          <ac:spMkLst>
            <pc:docMk/>
            <pc:sldMk cId="2847545440" sldId="256"/>
            <ac:spMk id="73" creationId="{33E93247-6229-44AB-A550-739E971E690B}"/>
          </ac:spMkLst>
        </pc:spChg>
        <pc:picChg chg="add del">
          <ac:chgData name="Bowen Zhang" userId="2b2fc947f889264a" providerId="LiveId" clId="{9509D961-459F-4A5D-BCF8-A635F2467859}" dt="2021-09-28T18:39:48.400" v="282" actId="26606"/>
          <ac:picMkLst>
            <pc:docMk/>
            <pc:sldMk cId="2847545440" sldId="256"/>
            <ac:picMk id="4" creationId="{19333352-3F4A-47D2-9C2A-3CC75C05090E}"/>
          </ac:picMkLst>
        </pc:picChg>
        <pc:picChg chg="add del">
          <ac:chgData name="Bowen Zhang" userId="2b2fc947f889264a" providerId="LiveId" clId="{9509D961-459F-4A5D-BCF8-A635F2467859}" dt="2021-09-28T18:39:59.031" v="284" actId="26606"/>
          <ac:picMkLst>
            <pc:docMk/>
            <pc:sldMk cId="2847545440" sldId="256"/>
            <ac:picMk id="14" creationId="{D84B792E-6CB1-48E7-8C6A-8912896605BF}"/>
          </ac:picMkLst>
        </pc:picChg>
        <pc:picChg chg="add mod ord">
          <ac:chgData name="Bowen Zhang" userId="2b2fc947f889264a" providerId="LiveId" clId="{9509D961-459F-4A5D-BCF8-A635F2467859}" dt="2021-09-28T19:09:28.035" v="402" actId="14826"/>
          <ac:picMkLst>
            <pc:docMk/>
            <pc:sldMk cId="2847545440" sldId="256"/>
            <ac:picMk id="17" creationId="{225CD033-93BD-449F-A94C-6F35752D4023}"/>
          </ac:picMkLst>
        </pc:picChg>
        <pc:cxnChg chg="add del">
          <ac:chgData name="Bowen Zhang" userId="2b2fc947f889264a" providerId="LiveId" clId="{9509D961-459F-4A5D-BCF8-A635F2467859}" dt="2021-09-28T18:41:10.026" v="306" actId="26606"/>
          <ac:cxnSpMkLst>
            <pc:docMk/>
            <pc:sldMk cId="2847545440" sldId="256"/>
            <ac:cxnSpMk id="18" creationId="{EE2E603F-4A95-4FE8-BB06-211DFD75DBEF}"/>
          </ac:cxnSpMkLst>
        </pc:cxnChg>
        <pc:cxnChg chg="add del">
          <ac:chgData name="Bowen Zhang" userId="2b2fc947f889264a" providerId="LiveId" clId="{9509D961-459F-4A5D-BCF8-A635F2467859}" dt="2021-09-28T18:41:10.026" v="306" actId="26606"/>
          <ac:cxnSpMkLst>
            <pc:docMk/>
            <pc:sldMk cId="2847545440" sldId="256"/>
            <ac:cxnSpMk id="19" creationId="{2CF06E40-3ECB-4820-95B5-8A70B07D4B47}"/>
          </ac:cxnSpMkLst>
        </pc:cxnChg>
        <pc:cxnChg chg="add del">
          <ac:chgData name="Bowen Zhang" userId="2b2fc947f889264a" providerId="LiveId" clId="{9509D961-459F-4A5D-BCF8-A635F2467859}" dt="2021-09-28T18:41:10.019" v="305" actId="26606"/>
          <ac:cxnSpMkLst>
            <pc:docMk/>
            <pc:sldMk cId="2847545440" sldId="256"/>
            <ac:cxnSpMk id="30" creationId="{EE2E603F-4A95-4FE8-BB06-211DFD75DBEF}"/>
          </ac:cxnSpMkLst>
        </pc:cxnChg>
        <pc:cxnChg chg="add del">
          <ac:chgData name="Bowen Zhang" userId="2b2fc947f889264a" providerId="LiveId" clId="{9509D961-459F-4A5D-BCF8-A635F2467859}" dt="2021-09-28T18:41:10.019" v="305" actId="26606"/>
          <ac:cxnSpMkLst>
            <pc:docMk/>
            <pc:sldMk cId="2847545440" sldId="256"/>
            <ac:cxnSpMk id="32" creationId="{2CF06E40-3ECB-4820-95B5-8A70B07D4B47}"/>
          </ac:cxnSpMkLst>
        </pc:cxnChg>
        <pc:cxnChg chg="add del">
          <ac:chgData name="Bowen Zhang" userId="2b2fc947f889264a" providerId="LiveId" clId="{9509D961-459F-4A5D-BCF8-A635F2467859}" dt="2021-09-28T18:45:31.539" v="351" actId="26606"/>
          <ac:cxnSpMkLst>
            <pc:docMk/>
            <pc:sldMk cId="2847545440" sldId="256"/>
            <ac:cxnSpMk id="35" creationId="{EE2E603F-4A95-4FE8-BB06-211DFD75DBEF}"/>
          </ac:cxnSpMkLst>
        </pc:cxnChg>
        <pc:cxnChg chg="add del">
          <ac:chgData name="Bowen Zhang" userId="2b2fc947f889264a" providerId="LiveId" clId="{9509D961-459F-4A5D-BCF8-A635F2467859}" dt="2021-09-28T18:45:31.539" v="351" actId="26606"/>
          <ac:cxnSpMkLst>
            <pc:docMk/>
            <pc:sldMk cId="2847545440" sldId="256"/>
            <ac:cxnSpMk id="36" creationId="{D7CC41EB-2D81-4303-9171-6401B388BA35}"/>
          </ac:cxnSpMkLst>
        </pc:cxnChg>
        <pc:cxnChg chg="add del">
          <ac:chgData name="Bowen Zhang" userId="2b2fc947f889264a" providerId="LiveId" clId="{9509D961-459F-4A5D-BCF8-A635F2467859}" dt="2021-09-28T18:45:19.155" v="339" actId="26606"/>
          <ac:cxnSpMkLst>
            <pc:docMk/>
            <pc:sldMk cId="2847545440" sldId="256"/>
            <ac:cxnSpMk id="47" creationId="{EE2E603F-4A95-4FE8-BB06-211DFD75DBEF}"/>
          </ac:cxnSpMkLst>
        </pc:cxnChg>
        <pc:cxnChg chg="add del">
          <ac:chgData name="Bowen Zhang" userId="2b2fc947f889264a" providerId="LiveId" clId="{9509D961-459F-4A5D-BCF8-A635F2467859}" dt="2021-09-28T18:45:19.155" v="339" actId="26606"/>
          <ac:cxnSpMkLst>
            <pc:docMk/>
            <pc:sldMk cId="2847545440" sldId="256"/>
            <ac:cxnSpMk id="49" creationId="{2CF06E40-3ECB-4820-95B5-8A70B07D4B47}"/>
          </ac:cxnSpMkLst>
        </pc:cxnChg>
        <pc:cxnChg chg="add del">
          <ac:chgData name="Bowen Zhang" userId="2b2fc947f889264a" providerId="LiveId" clId="{9509D961-459F-4A5D-BCF8-A635F2467859}" dt="2021-09-28T18:45:20.580" v="341" actId="26606"/>
          <ac:cxnSpMkLst>
            <pc:docMk/>
            <pc:sldMk cId="2847545440" sldId="256"/>
            <ac:cxnSpMk id="53" creationId="{EE2E603F-4A95-4FE8-BB06-211DFD75DBEF}"/>
          </ac:cxnSpMkLst>
        </pc:cxnChg>
        <pc:cxnChg chg="add del">
          <ac:chgData name="Bowen Zhang" userId="2b2fc947f889264a" providerId="LiveId" clId="{9509D961-459F-4A5D-BCF8-A635F2467859}" dt="2021-09-28T18:45:21.599" v="343" actId="26606"/>
          <ac:cxnSpMkLst>
            <pc:docMk/>
            <pc:sldMk cId="2847545440" sldId="256"/>
            <ac:cxnSpMk id="56" creationId="{EE2E603F-4A95-4FE8-BB06-211DFD75DBEF}"/>
          </ac:cxnSpMkLst>
        </pc:cxnChg>
        <pc:cxnChg chg="add del">
          <ac:chgData name="Bowen Zhang" userId="2b2fc947f889264a" providerId="LiveId" clId="{9509D961-459F-4A5D-BCF8-A635F2467859}" dt="2021-09-28T18:45:21.599" v="343" actId="26606"/>
          <ac:cxnSpMkLst>
            <pc:docMk/>
            <pc:sldMk cId="2847545440" sldId="256"/>
            <ac:cxnSpMk id="57" creationId="{D7CC41EB-2D81-4303-9171-6401B388BA35}"/>
          </ac:cxnSpMkLst>
        </pc:cxnChg>
        <pc:cxnChg chg="add del">
          <ac:chgData name="Bowen Zhang" userId="2b2fc947f889264a" providerId="LiveId" clId="{9509D961-459F-4A5D-BCF8-A635F2467859}" dt="2021-09-28T18:45:21.957" v="345" actId="26606"/>
          <ac:cxnSpMkLst>
            <pc:docMk/>
            <pc:sldMk cId="2847545440" sldId="256"/>
            <ac:cxnSpMk id="60" creationId="{EE2E603F-4A95-4FE8-BB06-211DFD75DBEF}"/>
          </ac:cxnSpMkLst>
        </pc:cxnChg>
        <pc:cxnChg chg="add del">
          <ac:chgData name="Bowen Zhang" userId="2b2fc947f889264a" providerId="LiveId" clId="{9509D961-459F-4A5D-BCF8-A635F2467859}" dt="2021-09-28T18:45:21.957" v="345" actId="26606"/>
          <ac:cxnSpMkLst>
            <pc:docMk/>
            <pc:sldMk cId="2847545440" sldId="256"/>
            <ac:cxnSpMk id="61" creationId="{D7CC41EB-2D81-4303-9171-6401B388BA35}"/>
          </ac:cxnSpMkLst>
        </pc:cxnChg>
        <pc:cxnChg chg="add del">
          <ac:chgData name="Bowen Zhang" userId="2b2fc947f889264a" providerId="LiveId" clId="{9509D961-459F-4A5D-BCF8-A635F2467859}" dt="2021-09-28T18:45:29.386" v="348" actId="26606"/>
          <ac:cxnSpMkLst>
            <pc:docMk/>
            <pc:sldMk cId="2847545440" sldId="256"/>
            <ac:cxnSpMk id="65" creationId="{EE2E603F-4A95-4FE8-BB06-211DFD75DBEF}"/>
          </ac:cxnSpMkLst>
        </pc:cxnChg>
        <pc:cxnChg chg="add del">
          <ac:chgData name="Bowen Zhang" userId="2b2fc947f889264a" providerId="LiveId" clId="{9509D961-459F-4A5D-BCF8-A635F2467859}" dt="2021-09-28T18:45:31.530" v="350" actId="26606"/>
          <ac:cxnSpMkLst>
            <pc:docMk/>
            <pc:sldMk cId="2847545440" sldId="256"/>
            <ac:cxnSpMk id="70" creationId="{EE2E603F-4A95-4FE8-BB06-211DFD75DBEF}"/>
          </ac:cxnSpMkLst>
        </pc:cxnChg>
        <pc:cxnChg chg="add del">
          <ac:chgData name="Bowen Zhang" userId="2b2fc947f889264a" providerId="LiveId" clId="{9509D961-459F-4A5D-BCF8-A635F2467859}" dt="2021-09-28T18:45:31.530" v="350" actId="26606"/>
          <ac:cxnSpMkLst>
            <pc:docMk/>
            <pc:sldMk cId="2847545440" sldId="256"/>
            <ac:cxnSpMk id="71" creationId="{2CF06E40-3ECB-4820-95B5-8A70B07D4B47}"/>
          </ac:cxnSpMkLst>
        </pc:cxnChg>
        <pc:cxnChg chg="add">
          <ac:chgData name="Bowen Zhang" userId="2b2fc947f889264a" providerId="LiveId" clId="{9509D961-459F-4A5D-BCF8-A635F2467859}" dt="2021-09-28T18:45:31.539" v="351" actId="26606"/>
          <ac:cxnSpMkLst>
            <pc:docMk/>
            <pc:sldMk cId="2847545440" sldId="256"/>
            <ac:cxnSpMk id="74" creationId="{EE2E603F-4A95-4FE8-BB06-211DFD75DBEF}"/>
          </ac:cxnSpMkLst>
        </pc:cxnChg>
        <pc:cxnChg chg="add">
          <ac:chgData name="Bowen Zhang" userId="2b2fc947f889264a" providerId="LiveId" clId="{9509D961-459F-4A5D-BCF8-A635F2467859}" dt="2021-09-28T18:45:31.539" v="351" actId="26606"/>
          <ac:cxnSpMkLst>
            <pc:docMk/>
            <pc:sldMk cId="2847545440" sldId="256"/>
            <ac:cxnSpMk id="75" creationId="{2CF06E40-3ECB-4820-95B5-8A70B07D4B47}"/>
          </ac:cxnSpMkLst>
        </pc:cxnChg>
      </pc:sldChg>
      <pc:sldChg chg="addSp delSp modSp new mod setBg">
        <pc:chgData name="Bowen Zhang" userId="2b2fc947f889264a" providerId="LiveId" clId="{9509D961-459F-4A5D-BCF8-A635F2467859}" dt="2021-09-28T19:29:16.627" v="406" actId="26606"/>
        <pc:sldMkLst>
          <pc:docMk/>
          <pc:sldMk cId="804625213" sldId="257"/>
        </pc:sldMkLst>
        <pc:spChg chg="mod">
          <ac:chgData name="Bowen Zhang" userId="2b2fc947f889264a" providerId="LiveId" clId="{9509D961-459F-4A5D-BCF8-A635F2467859}" dt="2021-09-28T19:29:16.627" v="406" actId="26606"/>
          <ac:spMkLst>
            <pc:docMk/>
            <pc:sldMk cId="804625213" sldId="257"/>
            <ac:spMk id="2" creationId="{D6DD32D0-701D-4EB1-AB1E-09BC5E977E46}"/>
          </ac:spMkLst>
        </pc:spChg>
        <pc:spChg chg="add mod">
          <ac:chgData name="Bowen Zhang" userId="2b2fc947f889264a" providerId="LiveId" clId="{9509D961-459F-4A5D-BCF8-A635F2467859}" dt="2021-09-28T19:29:16.627" v="406" actId="26606"/>
          <ac:spMkLst>
            <pc:docMk/>
            <pc:sldMk cId="804625213" sldId="257"/>
            <ac:spMk id="3" creationId="{2723F4B9-3C68-4342-A987-4B6E7B812531}"/>
          </ac:spMkLst>
        </pc:spChg>
        <pc:spChg chg="del mod">
          <ac:chgData name="Bowen Zhang" userId="2b2fc947f889264a" providerId="LiveId" clId="{9509D961-459F-4A5D-BCF8-A635F2467859}" dt="2021-09-28T18:43:53.764" v="330" actId="21"/>
          <ac:spMkLst>
            <pc:docMk/>
            <pc:sldMk cId="804625213" sldId="257"/>
            <ac:spMk id="3" creationId="{A608D980-E531-42B5-8C73-C3984166278D}"/>
          </ac:spMkLst>
        </pc:spChg>
        <pc:spChg chg="add del mod">
          <ac:chgData name="Bowen Zhang" userId="2b2fc947f889264a" providerId="LiveId" clId="{9509D961-459F-4A5D-BCF8-A635F2467859}" dt="2021-09-28T18:44:04.531" v="331" actId="26606"/>
          <ac:spMkLst>
            <pc:docMk/>
            <pc:sldMk cId="804625213" sldId="257"/>
            <ac:spMk id="5" creationId="{D07C1CB9-DF4D-4737-9682-FDF021391BE8}"/>
          </ac:spMkLst>
        </pc:spChg>
        <pc:spChg chg="add del">
          <ac:chgData name="Bowen Zhang" userId="2b2fc947f889264a" providerId="LiveId" clId="{9509D961-459F-4A5D-BCF8-A635F2467859}" dt="2021-09-28T18:44:04.531" v="331" actId="26606"/>
          <ac:spMkLst>
            <pc:docMk/>
            <pc:sldMk cId="804625213" sldId="257"/>
            <ac:spMk id="8" creationId="{5F710FDB-0919-493E-8539-8240C23F1EB2}"/>
          </ac:spMkLst>
        </pc:spChg>
        <pc:spChg chg="add mod ord">
          <ac:chgData name="Bowen Zhang" userId="2b2fc947f889264a" providerId="LiveId" clId="{9509D961-459F-4A5D-BCF8-A635F2467859}" dt="2021-09-28T19:29:16.627" v="406" actId="26606"/>
          <ac:spMkLst>
            <pc:docMk/>
            <pc:sldMk cId="804625213" sldId="257"/>
            <ac:spMk id="15" creationId="{6476A8B5-0184-468D-BE35-2B7BDD2D5161}"/>
          </ac:spMkLst>
        </pc:spChg>
        <pc:spChg chg="add del">
          <ac:chgData name="Bowen Zhang" userId="2b2fc947f889264a" providerId="LiveId" clId="{9509D961-459F-4A5D-BCF8-A635F2467859}" dt="2021-09-28T18:44:48.445" v="336" actId="26606"/>
          <ac:spMkLst>
            <pc:docMk/>
            <pc:sldMk cId="804625213" sldId="257"/>
            <ac:spMk id="22" creationId="{33E93247-6229-44AB-A550-739E971E690B}"/>
          </ac:spMkLst>
        </pc:spChg>
        <pc:spChg chg="add del">
          <ac:chgData name="Bowen Zhang" userId="2b2fc947f889264a" providerId="LiveId" clId="{9509D961-459F-4A5D-BCF8-A635F2467859}" dt="2021-09-28T18:44:48.445" v="336" actId="26606"/>
          <ac:spMkLst>
            <pc:docMk/>
            <pc:sldMk cId="804625213" sldId="257"/>
            <ac:spMk id="24" creationId="{612349FF-7742-42ED-ADF3-238B5DDD176C}"/>
          </ac:spMkLst>
        </pc:spChg>
        <pc:spChg chg="add del">
          <ac:chgData name="Bowen Zhang" userId="2b2fc947f889264a" providerId="LiveId" clId="{9509D961-459F-4A5D-BCF8-A635F2467859}" dt="2021-09-28T18:44:59.273" v="337" actId="26606"/>
          <ac:spMkLst>
            <pc:docMk/>
            <pc:sldMk cId="804625213" sldId="257"/>
            <ac:spMk id="29" creationId="{E49D7415-2F11-44C2-B6AA-13A25B6814B9}"/>
          </ac:spMkLst>
        </pc:spChg>
        <pc:spChg chg="add del">
          <ac:chgData name="Bowen Zhang" userId="2b2fc947f889264a" providerId="LiveId" clId="{9509D961-459F-4A5D-BCF8-A635F2467859}" dt="2021-09-28T19:29:16.627" v="406" actId="26606"/>
          <ac:spMkLst>
            <pc:docMk/>
            <pc:sldMk cId="804625213" sldId="257"/>
            <ac:spMk id="38" creationId="{660EB578-C970-4186-B93C-45851BBC6E34}"/>
          </ac:spMkLst>
        </pc:spChg>
        <pc:spChg chg="add">
          <ac:chgData name="Bowen Zhang" userId="2b2fc947f889264a" providerId="LiveId" clId="{9509D961-459F-4A5D-BCF8-A635F2467859}" dt="2021-09-28T19:29:16.627" v="406" actId="26606"/>
          <ac:spMkLst>
            <pc:docMk/>
            <pc:sldMk cId="804625213" sldId="257"/>
            <ac:spMk id="47" creationId="{E49D7415-2F11-44C2-B6AA-13A25B6814B9}"/>
          </ac:spMkLst>
        </pc:spChg>
        <pc:picChg chg="add mod ord">
          <ac:chgData name="Bowen Zhang" userId="2b2fc947f889264a" providerId="LiveId" clId="{9509D961-459F-4A5D-BCF8-A635F2467859}" dt="2021-09-28T19:29:16.627" v="406" actId="26606"/>
          <ac:picMkLst>
            <pc:docMk/>
            <pc:sldMk cId="804625213" sldId="257"/>
            <ac:picMk id="14" creationId="{78A90EB4-3DCB-4863-B76A-7C7E9E5EB676}"/>
          </ac:picMkLst>
        </pc:picChg>
        <pc:cxnChg chg="add del">
          <ac:chgData name="Bowen Zhang" userId="2b2fc947f889264a" providerId="LiveId" clId="{9509D961-459F-4A5D-BCF8-A635F2467859}" dt="2021-09-28T18:44:04.531" v="331" actId="26606"/>
          <ac:cxnSpMkLst>
            <pc:docMk/>
            <pc:sldMk cId="804625213" sldId="257"/>
            <ac:cxnSpMk id="10" creationId="{22F20000-FD86-48F6-9363-FEC90C932DCD}"/>
          </ac:cxnSpMkLst>
        </pc:cxnChg>
        <pc:cxnChg chg="add del">
          <ac:chgData name="Bowen Zhang" userId="2b2fc947f889264a" providerId="LiveId" clId="{9509D961-459F-4A5D-BCF8-A635F2467859}" dt="2021-09-28T18:44:04.531" v="331" actId="26606"/>
          <ac:cxnSpMkLst>
            <pc:docMk/>
            <pc:sldMk cId="804625213" sldId="257"/>
            <ac:cxnSpMk id="12" creationId="{872AE332-6ACA-45BE-875F-91A291D4A40D}"/>
          </ac:cxnSpMkLst>
        </pc:cxnChg>
        <pc:cxnChg chg="add del">
          <ac:chgData name="Bowen Zhang" userId="2b2fc947f889264a" providerId="LiveId" clId="{9509D961-459F-4A5D-BCF8-A635F2467859}" dt="2021-09-28T18:44:48.445" v="336" actId="26606"/>
          <ac:cxnSpMkLst>
            <pc:docMk/>
            <pc:sldMk cId="804625213" sldId="257"/>
            <ac:cxnSpMk id="18" creationId="{F64F9B95-9045-48D2-B9F3-2927E98F54AA}"/>
          </ac:cxnSpMkLst>
        </pc:cxnChg>
        <pc:cxnChg chg="add del">
          <ac:chgData name="Bowen Zhang" userId="2b2fc947f889264a" providerId="LiveId" clId="{9509D961-459F-4A5D-BCF8-A635F2467859}" dt="2021-09-28T18:44:48.445" v="336" actId="26606"/>
          <ac:cxnSpMkLst>
            <pc:docMk/>
            <pc:sldMk cId="804625213" sldId="257"/>
            <ac:cxnSpMk id="20" creationId="{085AA86F-6A4D-4BCB-A045-D992CDC2959B}"/>
          </ac:cxnSpMkLst>
        </pc:cxnChg>
        <pc:cxnChg chg="add del">
          <ac:chgData name="Bowen Zhang" userId="2b2fc947f889264a" providerId="LiveId" clId="{9509D961-459F-4A5D-BCF8-A635F2467859}" dt="2021-09-28T18:44:59.273" v="337" actId="26606"/>
          <ac:cxnSpMkLst>
            <pc:docMk/>
            <pc:sldMk cId="804625213" sldId="257"/>
            <ac:cxnSpMk id="31" creationId="{D2E57F3D-33BE-4306-87E6-245763719516}"/>
          </ac:cxnSpMkLst>
        </pc:cxnChg>
        <pc:cxnChg chg="add del">
          <ac:chgData name="Bowen Zhang" userId="2b2fc947f889264a" providerId="LiveId" clId="{9509D961-459F-4A5D-BCF8-A635F2467859}" dt="2021-09-28T18:44:59.273" v="337" actId="26606"/>
          <ac:cxnSpMkLst>
            <pc:docMk/>
            <pc:sldMk cId="804625213" sldId="257"/>
            <ac:cxnSpMk id="33" creationId="{CBA3C59D-8641-484F-A35C-361AD7E1553B}"/>
          </ac:cxnSpMkLst>
        </pc:cxnChg>
        <pc:cxnChg chg="add del">
          <ac:chgData name="Bowen Zhang" userId="2b2fc947f889264a" providerId="LiveId" clId="{9509D961-459F-4A5D-BCF8-A635F2467859}" dt="2021-09-28T19:29:16.627" v="406" actId="26606"/>
          <ac:cxnSpMkLst>
            <pc:docMk/>
            <pc:sldMk cId="804625213" sldId="257"/>
            <ac:cxnSpMk id="40" creationId="{CDF57B02-07BB-407B-BB36-06D9C64A673E}"/>
          </ac:cxnSpMkLst>
        </pc:cxnChg>
        <pc:cxnChg chg="add del">
          <ac:chgData name="Bowen Zhang" userId="2b2fc947f889264a" providerId="LiveId" clId="{9509D961-459F-4A5D-BCF8-A635F2467859}" dt="2021-09-28T19:29:16.627" v="406" actId="26606"/>
          <ac:cxnSpMkLst>
            <pc:docMk/>
            <pc:sldMk cId="804625213" sldId="257"/>
            <ac:cxnSpMk id="42" creationId="{C6855964-C920-48EB-8804-74291211C8A9}"/>
          </ac:cxnSpMkLst>
        </pc:cxnChg>
        <pc:cxnChg chg="add">
          <ac:chgData name="Bowen Zhang" userId="2b2fc947f889264a" providerId="LiveId" clId="{9509D961-459F-4A5D-BCF8-A635F2467859}" dt="2021-09-28T19:29:16.627" v="406" actId="26606"/>
          <ac:cxnSpMkLst>
            <pc:docMk/>
            <pc:sldMk cId="804625213" sldId="257"/>
            <ac:cxnSpMk id="49" creationId="{D2E57F3D-33BE-4306-87E6-245763719516}"/>
          </ac:cxnSpMkLst>
        </pc:cxnChg>
      </pc:sldChg>
      <pc:sldChg chg="addSp delSp modSp new mod setBg">
        <pc:chgData name="Bowen Zhang" userId="2b2fc947f889264a" providerId="LiveId" clId="{9509D961-459F-4A5D-BCF8-A635F2467859}" dt="2021-09-28T19:29:24.953" v="407" actId="26606"/>
        <pc:sldMkLst>
          <pc:docMk/>
          <pc:sldMk cId="2025057334" sldId="258"/>
        </pc:sldMkLst>
        <pc:spChg chg="mod">
          <ac:chgData name="Bowen Zhang" userId="2b2fc947f889264a" providerId="LiveId" clId="{9509D961-459F-4A5D-BCF8-A635F2467859}" dt="2021-09-28T19:29:24.953" v="407" actId="26606"/>
          <ac:spMkLst>
            <pc:docMk/>
            <pc:sldMk cId="2025057334" sldId="258"/>
            <ac:spMk id="2" creationId="{27C399B3-859E-4FE2-9153-A12C151A7EC3}"/>
          </ac:spMkLst>
        </pc:spChg>
        <pc:spChg chg="add mod">
          <ac:chgData name="Bowen Zhang" userId="2b2fc947f889264a" providerId="LiveId" clId="{9509D961-459F-4A5D-BCF8-A635F2467859}" dt="2021-09-28T19:29:24.953" v="407" actId="26606"/>
          <ac:spMkLst>
            <pc:docMk/>
            <pc:sldMk cId="2025057334" sldId="258"/>
            <ac:spMk id="3" creationId="{13C6331D-CE48-4C69-9180-28F322E2526A}"/>
          </ac:spMkLst>
        </pc:spChg>
        <pc:spChg chg="del mod">
          <ac:chgData name="Bowen Zhang" userId="2b2fc947f889264a" providerId="LiveId" clId="{9509D961-459F-4A5D-BCF8-A635F2467859}" dt="2021-09-28T18:43:13.070" v="323" actId="26606"/>
          <ac:spMkLst>
            <pc:docMk/>
            <pc:sldMk cId="2025057334" sldId="258"/>
            <ac:spMk id="3" creationId="{CBA09A7A-8E47-48C1-884B-20A8D956BE4B}"/>
          </ac:spMkLst>
        </pc:spChg>
        <pc:spChg chg="add mod">
          <ac:chgData name="Bowen Zhang" userId="2b2fc947f889264a" providerId="LiveId" clId="{9509D961-459F-4A5D-BCF8-A635F2467859}" dt="2021-09-28T19:29:24.953" v="407" actId="26606"/>
          <ac:spMkLst>
            <pc:docMk/>
            <pc:sldMk cId="2025057334" sldId="258"/>
            <ac:spMk id="12" creationId="{202D8EE9-84F7-452B-AF3F-C89B53D398CE}"/>
          </ac:spMkLst>
        </pc:spChg>
        <pc:spChg chg="add del">
          <ac:chgData name="Bowen Zhang" userId="2b2fc947f889264a" providerId="LiveId" clId="{9509D961-459F-4A5D-BCF8-A635F2467859}" dt="2021-09-28T19:29:24.953" v="407" actId="26606"/>
          <ac:spMkLst>
            <pc:docMk/>
            <pc:sldMk cId="2025057334" sldId="258"/>
            <ac:spMk id="13" creationId="{33E93247-6229-44AB-A550-739E971E690B}"/>
          </ac:spMkLst>
        </pc:spChg>
        <pc:spChg chg="add">
          <ac:chgData name="Bowen Zhang" userId="2b2fc947f889264a" providerId="LiveId" clId="{9509D961-459F-4A5D-BCF8-A635F2467859}" dt="2021-09-28T19:29:24.953" v="407" actId="26606"/>
          <ac:spMkLst>
            <pc:docMk/>
            <pc:sldMk cId="2025057334" sldId="258"/>
            <ac:spMk id="22" creationId="{E49D7415-2F11-44C2-B6AA-13A25B6814B9}"/>
          </ac:spMkLst>
        </pc:spChg>
        <pc:picChg chg="add mod">
          <ac:chgData name="Bowen Zhang" userId="2b2fc947f889264a" providerId="LiveId" clId="{9509D961-459F-4A5D-BCF8-A635F2467859}" dt="2021-09-28T19:29:24.953" v="407" actId="26606"/>
          <ac:picMkLst>
            <pc:docMk/>
            <pc:sldMk cId="2025057334" sldId="258"/>
            <ac:picMk id="5" creationId="{7C3D8D05-9C5C-4216-BFAF-310434B601F4}"/>
          </ac:picMkLst>
        </pc:picChg>
        <pc:cxnChg chg="add del">
          <ac:chgData name="Bowen Zhang" userId="2b2fc947f889264a" providerId="LiveId" clId="{9509D961-459F-4A5D-BCF8-A635F2467859}" dt="2021-09-28T19:29:24.953" v="407" actId="26606"/>
          <ac:cxnSpMkLst>
            <pc:docMk/>
            <pc:sldMk cId="2025057334" sldId="258"/>
            <ac:cxnSpMk id="9" creationId="{F64F9B95-9045-48D2-B9F3-2927E98F54AA}"/>
          </ac:cxnSpMkLst>
        </pc:cxnChg>
        <pc:cxnChg chg="add del">
          <ac:chgData name="Bowen Zhang" userId="2b2fc947f889264a" providerId="LiveId" clId="{9509D961-459F-4A5D-BCF8-A635F2467859}" dt="2021-09-28T19:29:24.953" v="407" actId="26606"/>
          <ac:cxnSpMkLst>
            <pc:docMk/>
            <pc:sldMk cId="2025057334" sldId="258"/>
            <ac:cxnSpMk id="11" creationId="{085AA86F-6A4D-4BCB-A045-D992CDC2959B}"/>
          </ac:cxnSpMkLst>
        </pc:cxnChg>
        <pc:cxnChg chg="add del">
          <ac:chgData name="Bowen Zhang" userId="2b2fc947f889264a" providerId="LiveId" clId="{9509D961-459F-4A5D-BCF8-A635F2467859}" dt="2021-09-28T19:29:24.953" v="407" actId="26606"/>
          <ac:cxnSpMkLst>
            <pc:docMk/>
            <pc:sldMk cId="2025057334" sldId="258"/>
            <ac:cxnSpMk id="15" creationId="{EE2E603F-4A95-4FE8-BB06-211DFD75DBEF}"/>
          </ac:cxnSpMkLst>
        </pc:cxnChg>
        <pc:cxnChg chg="add del">
          <ac:chgData name="Bowen Zhang" userId="2b2fc947f889264a" providerId="LiveId" clId="{9509D961-459F-4A5D-BCF8-A635F2467859}" dt="2021-09-28T19:29:24.953" v="407" actId="26606"/>
          <ac:cxnSpMkLst>
            <pc:docMk/>
            <pc:sldMk cId="2025057334" sldId="258"/>
            <ac:cxnSpMk id="17" creationId="{D7CC41EB-2D81-4303-9171-6401B388BA35}"/>
          </ac:cxnSpMkLst>
        </pc:cxnChg>
        <pc:cxnChg chg="add">
          <ac:chgData name="Bowen Zhang" userId="2b2fc947f889264a" providerId="LiveId" clId="{9509D961-459F-4A5D-BCF8-A635F2467859}" dt="2021-09-28T19:29:24.953" v="407" actId="26606"/>
          <ac:cxnSpMkLst>
            <pc:docMk/>
            <pc:sldMk cId="2025057334" sldId="258"/>
            <ac:cxnSpMk id="24" creationId="{8E0104E4-99BC-494F-8342-F250828E574F}"/>
          </ac:cxnSpMkLst>
        </pc:cxnChg>
      </pc:sldChg>
      <pc:sldChg chg="addSp delSp modSp new mod setBg">
        <pc:chgData name="Bowen Zhang" userId="2b2fc947f889264a" providerId="LiveId" clId="{9509D961-459F-4A5D-BCF8-A635F2467859}" dt="2021-09-28T19:31:36.337" v="437" actId="1076"/>
        <pc:sldMkLst>
          <pc:docMk/>
          <pc:sldMk cId="843098557" sldId="259"/>
        </pc:sldMkLst>
        <pc:spChg chg="mod">
          <ac:chgData name="Bowen Zhang" userId="2b2fc947f889264a" providerId="LiveId" clId="{9509D961-459F-4A5D-BCF8-A635F2467859}" dt="2021-09-28T19:31:22.103" v="428" actId="26606"/>
          <ac:spMkLst>
            <pc:docMk/>
            <pc:sldMk cId="843098557" sldId="259"/>
            <ac:spMk id="2" creationId="{E1A7D824-6A43-46A6-8AC8-7AADBA7338F0}"/>
          </ac:spMkLst>
        </pc:spChg>
        <pc:spChg chg="add del">
          <ac:chgData name="Bowen Zhang" userId="2b2fc947f889264a" providerId="LiveId" clId="{9509D961-459F-4A5D-BCF8-A635F2467859}" dt="2021-09-28T18:47:06.477" v="373" actId="26606"/>
          <ac:spMkLst>
            <pc:docMk/>
            <pc:sldMk cId="843098557" sldId="259"/>
            <ac:spMk id="3" creationId="{CB032DBD-7053-4B27-A0F4-2F66A3CE569B}"/>
          </ac:spMkLst>
        </pc:spChg>
        <pc:spChg chg="add del">
          <ac:chgData name="Bowen Zhang" userId="2b2fc947f889264a" providerId="LiveId" clId="{9509D961-459F-4A5D-BCF8-A635F2467859}" dt="2021-09-28T18:47:52.272" v="384" actId="26606"/>
          <ac:spMkLst>
            <pc:docMk/>
            <pc:sldMk cId="843098557" sldId="259"/>
            <ac:spMk id="10" creationId="{33E93247-6229-44AB-A550-739E971E690B}"/>
          </ac:spMkLst>
        </pc:spChg>
        <pc:spChg chg="add del">
          <ac:chgData name="Bowen Zhang" userId="2b2fc947f889264a" providerId="LiveId" clId="{9509D961-459F-4A5D-BCF8-A635F2467859}" dt="2021-09-28T18:46:56.349" v="372" actId="26606"/>
          <ac:spMkLst>
            <pc:docMk/>
            <pc:sldMk cId="843098557" sldId="259"/>
            <ac:spMk id="13" creationId="{33E93247-6229-44AB-A550-739E971E690B}"/>
          </ac:spMkLst>
        </pc:spChg>
        <pc:spChg chg="add del">
          <ac:chgData name="Bowen Zhang" userId="2b2fc947f889264a" providerId="LiveId" clId="{9509D961-459F-4A5D-BCF8-A635F2467859}" dt="2021-09-28T18:47:52.272" v="384" actId="26606"/>
          <ac:spMkLst>
            <pc:docMk/>
            <pc:sldMk cId="843098557" sldId="259"/>
            <ac:spMk id="14" creationId="{6BB6B482-ACCA-4938-8AEA-49D525C17221}"/>
          </ac:spMkLst>
        </pc:spChg>
        <pc:spChg chg="add del">
          <ac:chgData name="Bowen Zhang" userId="2b2fc947f889264a" providerId="LiveId" clId="{9509D961-459F-4A5D-BCF8-A635F2467859}" dt="2021-09-28T18:46:56.349" v="372" actId="26606"/>
          <ac:spMkLst>
            <pc:docMk/>
            <pc:sldMk cId="843098557" sldId="259"/>
            <ac:spMk id="15" creationId="{6BB6B482-ACCA-4938-8AEA-49D525C17221}"/>
          </ac:spMkLst>
        </pc:spChg>
        <pc:spChg chg="add mod ord">
          <ac:chgData name="Bowen Zhang" userId="2b2fc947f889264a" providerId="LiveId" clId="{9509D961-459F-4A5D-BCF8-A635F2467859}" dt="2021-09-28T19:31:36.337" v="437" actId="1076"/>
          <ac:spMkLst>
            <pc:docMk/>
            <pc:sldMk cId="843098557" sldId="259"/>
            <ac:spMk id="27" creationId="{A259CFE8-5F73-4BDD-91FF-FB3E6D534C01}"/>
          </ac:spMkLst>
        </pc:spChg>
        <pc:spChg chg="add del">
          <ac:chgData name="Bowen Zhang" userId="2b2fc947f889264a" providerId="LiveId" clId="{9509D961-459F-4A5D-BCF8-A635F2467859}" dt="2021-09-28T18:48:53.103" v="393" actId="26606"/>
          <ac:spMkLst>
            <pc:docMk/>
            <pc:sldMk cId="843098557" sldId="259"/>
            <ac:spMk id="28" creationId="{341BFA31-6544-45C2-9DA0-9E1C5E0B1959}"/>
          </ac:spMkLst>
        </pc:spChg>
        <pc:spChg chg="add del">
          <ac:chgData name="Bowen Zhang" userId="2b2fc947f889264a" providerId="LiveId" clId="{9509D961-459F-4A5D-BCF8-A635F2467859}" dt="2021-09-28T19:30:53.746" v="416" actId="26606"/>
          <ac:spMkLst>
            <pc:docMk/>
            <pc:sldMk cId="843098557" sldId="259"/>
            <ac:spMk id="37" creationId="{E49D7415-2F11-44C2-B6AA-13A25B6814B9}"/>
          </ac:spMkLst>
        </pc:spChg>
        <pc:spChg chg="add del">
          <ac:chgData name="Bowen Zhang" userId="2b2fc947f889264a" providerId="LiveId" clId="{9509D961-459F-4A5D-BCF8-A635F2467859}" dt="2021-09-28T19:31:22.110" v="429" actId="26606"/>
          <ac:spMkLst>
            <pc:docMk/>
            <pc:sldMk cId="843098557" sldId="259"/>
            <ac:spMk id="41" creationId="{E49D7415-2F11-44C2-B6AA-13A25B6814B9}"/>
          </ac:spMkLst>
        </pc:spChg>
        <pc:spChg chg="add del">
          <ac:chgData name="Bowen Zhang" userId="2b2fc947f889264a" providerId="LiveId" clId="{9509D961-459F-4A5D-BCF8-A635F2467859}" dt="2021-09-28T19:30:44.571" v="412" actId="26606"/>
          <ac:spMkLst>
            <pc:docMk/>
            <pc:sldMk cId="843098557" sldId="259"/>
            <ac:spMk id="44" creationId="{E53615EE-C559-4E03-999B-5477F1626FE5}"/>
          </ac:spMkLst>
        </pc:spChg>
        <pc:spChg chg="add del">
          <ac:chgData name="Bowen Zhang" userId="2b2fc947f889264a" providerId="LiveId" clId="{9509D961-459F-4A5D-BCF8-A635F2467859}" dt="2021-09-28T19:31:22.103" v="428" actId="26606"/>
          <ac:spMkLst>
            <pc:docMk/>
            <pc:sldMk cId="843098557" sldId="259"/>
            <ac:spMk id="47" creationId="{E49D7415-2F11-44C2-B6AA-13A25B6814B9}"/>
          </ac:spMkLst>
        </pc:spChg>
        <pc:spChg chg="add">
          <ac:chgData name="Bowen Zhang" userId="2b2fc947f889264a" providerId="LiveId" clId="{9509D961-459F-4A5D-BCF8-A635F2467859}" dt="2021-09-28T19:31:22.110" v="429" actId="26606"/>
          <ac:spMkLst>
            <pc:docMk/>
            <pc:sldMk cId="843098557" sldId="259"/>
            <ac:spMk id="51" creationId="{E49D7415-2F11-44C2-B6AA-13A25B6814B9}"/>
          </ac:spMkLst>
        </pc:spChg>
        <pc:picChg chg="add mod">
          <ac:chgData name="Bowen Zhang" userId="2b2fc947f889264a" providerId="LiveId" clId="{9509D961-459F-4A5D-BCF8-A635F2467859}" dt="2021-09-28T19:31:22.103" v="428" actId="26606"/>
          <ac:picMkLst>
            <pc:docMk/>
            <pc:sldMk cId="843098557" sldId="259"/>
            <ac:picMk id="4" creationId="{D7C3DB2D-B57F-40CD-93EE-3A855B820357}"/>
          </ac:picMkLst>
        </pc:picChg>
        <pc:picChg chg="add del">
          <ac:chgData name="Bowen Zhang" userId="2b2fc947f889264a" providerId="LiveId" clId="{9509D961-459F-4A5D-BCF8-A635F2467859}" dt="2021-09-28T18:46:56.349" v="372" actId="26606"/>
          <ac:picMkLst>
            <pc:docMk/>
            <pc:sldMk cId="843098557" sldId="259"/>
            <ac:picMk id="5" creationId="{4081A3E3-33D4-4B9D-AB43-2B3B6B67140C}"/>
          </ac:picMkLst>
        </pc:picChg>
        <pc:picChg chg="add del mod">
          <ac:chgData name="Bowen Zhang" userId="2b2fc947f889264a" providerId="LiveId" clId="{9509D961-459F-4A5D-BCF8-A635F2467859}" dt="2021-09-28T18:46:55.750" v="371" actId="22"/>
          <ac:picMkLst>
            <pc:docMk/>
            <pc:sldMk cId="843098557" sldId="259"/>
            <ac:picMk id="6" creationId="{0F9DB573-3983-4885-B6D4-F5FF98F829BC}"/>
          </ac:picMkLst>
        </pc:picChg>
        <pc:picChg chg="add del mod ord">
          <ac:chgData name="Bowen Zhang" userId="2b2fc947f889264a" providerId="LiveId" clId="{9509D961-459F-4A5D-BCF8-A635F2467859}" dt="2021-09-28T18:47:54.175" v="385" actId="478"/>
          <ac:picMkLst>
            <pc:docMk/>
            <pc:sldMk cId="843098557" sldId="259"/>
            <ac:picMk id="12" creationId="{3712B37B-9A66-4CBD-9880-43175C811320}"/>
          </ac:picMkLst>
        </pc:picChg>
        <pc:picChg chg="add del mod ord">
          <ac:chgData name="Bowen Zhang" userId="2b2fc947f889264a" providerId="LiveId" clId="{9509D961-459F-4A5D-BCF8-A635F2467859}" dt="2021-09-28T19:30:46.741" v="413" actId="478"/>
          <ac:picMkLst>
            <pc:docMk/>
            <pc:sldMk cId="843098557" sldId="259"/>
            <ac:picMk id="19" creationId="{312D04BE-43EB-4D5A-BB4D-01E7AD183111}"/>
          </ac:picMkLst>
        </pc:picChg>
        <pc:cxnChg chg="add del">
          <ac:chgData name="Bowen Zhang" userId="2b2fc947f889264a" providerId="LiveId" clId="{9509D961-459F-4A5D-BCF8-A635F2467859}" dt="2021-09-28T18:47:52.272" v="384" actId="26606"/>
          <ac:cxnSpMkLst>
            <pc:docMk/>
            <pc:sldMk cId="843098557" sldId="259"/>
            <ac:cxnSpMk id="7" creationId="{F64F9B95-9045-48D2-B9F3-2927E98F54AA}"/>
          </ac:cxnSpMkLst>
        </pc:cxnChg>
        <pc:cxnChg chg="add del">
          <ac:chgData name="Bowen Zhang" userId="2b2fc947f889264a" providerId="LiveId" clId="{9509D961-459F-4A5D-BCF8-A635F2467859}" dt="2021-09-28T18:47:52.272" v="384" actId="26606"/>
          <ac:cxnSpMkLst>
            <pc:docMk/>
            <pc:sldMk cId="843098557" sldId="259"/>
            <ac:cxnSpMk id="8" creationId="{085AA86F-6A4D-4BCB-A045-D992CDC2959B}"/>
          </ac:cxnSpMkLst>
        </pc:cxnChg>
        <pc:cxnChg chg="add del">
          <ac:chgData name="Bowen Zhang" userId="2b2fc947f889264a" providerId="LiveId" clId="{9509D961-459F-4A5D-BCF8-A635F2467859}" dt="2021-09-28T18:46:56.349" v="372" actId="26606"/>
          <ac:cxnSpMkLst>
            <pc:docMk/>
            <pc:sldMk cId="843098557" sldId="259"/>
            <ac:cxnSpMk id="9" creationId="{F64F9B95-9045-48D2-B9F3-2927E98F54AA}"/>
          </ac:cxnSpMkLst>
        </pc:cxnChg>
        <pc:cxnChg chg="add del">
          <ac:chgData name="Bowen Zhang" userId="2b2fc947f889264a" providerId="LiveId" clId="{9509D961-459F-4A5D-BCF8-A635F2467859}" dt="2021-09-28T18:46:56.349" v="372" actId="26606"/>
          <ac:cxnSpMkLst>
            <pc:docMk/>
            <pc:sldMk cId="843098557" sldId="259"/>
            <ac:cxnSpMk id="11" creationId="{085AA86F-6A4D-4BCB-A045-D992CDC2959B}"/>
          </ac:cxnSpMkLst>
        </pc:cxnChg>
        <pc:cxnChg chg="add del">
          <ac:chgData name="Bowen Zhang" userId="2b2fc947f889264a" providerId="LiveId" clId="{9509D961-459F-4A5D-BCF8-A635F2467859}" dt="2021-09-28T18:47:52.272" v="384" actId="26606"/>
          <ac:cxnSpMkLst>
            <pc:docMk/>
            <pc:sldMk cId="843098557" sldId="259"/>
            <ac:cxnSpMk id="16" creationId="{EE2E603F-4A95-4FE8-BB06-211DFD75DBEF}"/>
          </ac:cxnSpMkLst>
        </pc:cxnChg>
        <pc:cxnChg chg="add del">
          <ac:chgData name="Bowen Zhang" userId="2b2fc947f889264a" providerId="LiveId" clId="{9509D961-459F-4A5D-BCF8-A635F2467859}" dt="2021-09-28T18:46:56.349" v="372" actId="26606"/>
          <ac:cxnSpMkLst>
            <pc:docMk/>
            <pc:sldMk cId="843098557" sldId="259"/>
            <ac:cxnSpMk id="17" creationId="{EE2E603F-4A95-4FE8-BB06-211DFD75DBEF}"/>
          </ac:cxnSpMkLst>
        </pc:cxnChg>
        <pc:cxnChg chg="add del">
          <ac:chgData name="Bowen Zhang" userId="2b2fc947f889264a" providerId="LiveId" clId="{9509D961-459F-4A5D-BCF8-A635F2467859}" dt="2021-09-28T18:48:53.103" v="393" actId="26606"/>
          <ac:cxnSpMkLst>
            <pc:docMk/>
            <pc:sldMk cId="843098557" sldId="259"/>
            <ac:cxnSpMk id="24" creationId="{F64F9B95-9045-48D2-B9F3-2927E98F54AA}"/>
          </ac:cxnSpMkLst>
        </pc:cxnChg>
        <pc:cxnChg chg="add del">
          <ac:chgData name="Bowen Zhang" userId="2b2fc947f889264a" providerId="LiveId" clId="{9509D961-459F-4A5D-BCF8-A635F2467859}" dt="2021-09-28T18:48:53.103" v="393" actId="26606"/>
          <ac:cxnSpMkLst>
            <pc:docMk/>
            <pc:sldMk cId="843098557" sldId="259"/>
            <ac:cxnSpMk id="26" creationId="{085AA86F-6A4D-4BCB-A045-D992CDC2959B}"/>
          </ac:cxnSpMkLst>
        </pc:cxnChg>
        <pc:cxnChg chg="add del">
          <ac:chgData name="Bowen Zhang" userId="2b2fc947f889264a" providerId="LiveId" clId="{9509D961-459F-4A5D-BCF8-A635F2467859}" dt="2021-09-28T18:48:53.103" v="393" actId="26606"/>
          <ac:cxnSpMkLst>
            <pc:docMk/>
            <pc:sldMk cId="843098557" sldId="259"/>
            <ac:cxnSpMk id="30" creationId="{DC36F877-5419-44C1-A2CD-376BDDDC3E41}"/>
          </ac:cxnSpMkLst>
        </pc:cxnChg>
        <pc:cxnChg chg="add del">
          <ac:chgData name="Bowen Zhang" userId="2b2fc947f889264a" providerId="LiveId" clId="{9509D961-459F-4A5D-BCF8-A635F2467859}" dt="2021-09-28T18:48:53.103" v="393" actId="26606"/>
          <ac:cxnSpMkLst>
            <pc:docMk/>
            <pc:sldMk cId="843098557" sldId="259"/>
            <ac:cxnSpMk id="32" creationId="{44B21692-652C-4371-95C5-05248EF342FA}"/>
          </ac:cxnSpMkLst>
        </pc:cxnChg>
        <pc:cxnChg chg="add del">
          <ac:chgData name="Bowen Zhang" userId="2b2fc947f889264a" providerId="LiveId" clId="{9509D961-459F-4A5D-BCF8-A635F2467859}" dt="2021-09-28T19:30:53.746" v="416" actId="26606"/>
          <ac:cxnSpMkLst>
            <pc:docMk/>
            <pc:sldMk cId="843098557" sldId="259"/>
            <ac:cxnSpMk id="39" creationId="{D2E57F3D-33BE-4306-87E6-245763719516}"/>
          </ac:cxnSpMkLst>
        </pc:cxnChg>
        <pc:cxnChg chg="add del">
          <ac:chgData name="Bowen Zhang" userId="2b2fc947f889264a" providerId="LiveId" clId="{9509D961-459F-4A5D-BCF8-A635F2467859}" dt="2021-09-28T19:31:22.110" v="429" actId="26606"/>
          <ac:cxnSpMkLst>
            <pc:docMk/>
            <pc:sldMk cId="843098557" sldId="259"/>
            <ac:cxnSpMk id="42" creationId="{D2E57F3D-33BE-4306-87E6-245763719516}"/>
          </ac:cxnSpMkLst>
        </pc:cxnChg>
        <pc:cxnChg chg="add del">
          <ac:chgData name="Bowen Zhang" userId="2b2fc947f889264a" providerId="LiveId" clId="{9509D961-459F-4A5D-BCF8-A635F2467859}" dt="2021-09-28T19:30:44.571" v="412" actId="26606"/>
          <ac:cxnSpMkLst>
            <pc:docMk/>
            <pc:sldMk cId="843098557" sldId="259"/>
            <ac:cxnSpMk id="46" creationId="{799A8EBD-049C-48E6-97ED-C9102D78FC79}"/>
          </ac:cxnSpMkLst>
        </pc:cxnChg>
        <pc:cxnChg chg="add del">
          <ac:chgData name="Bowen Zhang" userId="2b2fc947f889264a" providerId="LiveId" clId="{9509D961-459F-4A5D-BCF8-A635F2467859}" dt="2021-09-28T19:31:22.103" v="428" actId="26606"/>
          <ac:cxnSpMkLst>
            <pc:docMk/>
            <pc:sldMk cId="843098557" sldId="259"/>
            <ac:cxnSpMk id="49" creationId="{D2E57F3D-33BE-4306-87E6-245763719516}"/>
          </ac:cxnSpMkLst>
        </pc:cxnChg>
        <pc:cxnChg chg="add">
          <ac:chgData name="Bowen Zhang" userId="2b2fc947f889264a" providerId="LiveId" clId="{9509D961-459F-4A5D-BCF8-A635F2467859}" dt="2021-09-28T19:31:22.110" v="429" actId="26606"/>
          <ac:cxnSpMkLst>
            <pc:docMk/>
            <pc:sldMk cId="843098557" sldId="259"/>
            <ac:cxnSpMk id="52" creationId="{D2E57F3D-33BE-4306-87E6-245763719516}"/>
          </ac:cxnSpMkLst>
        </pc:cxnChg>
      </pc:sldChg>
      <pc:sldMasterChg chg="add del addSldLayout delSldLayout">
        <pc:chgData name="Bowen Zhang" userId="2b2fc947f889264a" providerId="LiveId" clId="{9509D961-459F-4A5D-BCF8-A635F2467859}" dt="2021-09-28T18:39:59.068" v="285" actId="26606"/>
        <pc:sldMasterMkLst>
          <pc:docMk/>
          <pc:sldMasterMk cId="1687280133" sldId="2147483648"/>
        </pc:sldMasterMkLst>
        <pc:sldLayoutChg chg="add del">
          <pc:chgData name="Bowen Zhang" userId="2b2fc947f889264a" providerId="LiveId" clId="{9509D961-459F-4A5D-BCF8-A635F2467859}" dt="2021-09-28T18:39:59.068" v="285" actId="26606"/>
          <pc:sldLayoutMkLst>
            <pc:docMk/>
            <pc:sldMasterMk cId="1687280133" sldId="2147483648"/>
            <pc:sldLayoutMk cId="4020647630" sldId="2147483649"/>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161225177" sldId="2147483650"/>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3587265704" sldId="2147483651"/>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159104966" sldId="2147483652"/>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116565580" sldId="2147483653"/>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205277542" sldId="2147483654"/>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1490656805" sldId="2147483655"/>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1121107184" sldId="2147483656"/>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663531235" sldId="2147483657"/>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3501678143" sldId="2147483658"/>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94256326" sldId="2147483659"/>
          </pc:sldLayoutMkLst>
        </pc:sldLayoutChg>
      </pc:sldMasterChg>
      <pc:sldMasterChg chg="add del addSldLayout delSldLayout">
        <pc:chgData name="Bowen Zhang" userId="2b2fc947f889264a" providerId="LiveId" clId="{9509D961-459F-4A5D-BCF8-A635F2467859}" dt="2021-09-28T18:39:48.400" v="282" actId="26606"/>
        <pc:sldMasterMkLst>
          <pc:docMk/>
          <pc:sldMasterMk cId="1497611897" sldId="2147483673"/>
        </pc:sldMasterMkLst>
        <pc:sldLayoutChg chg="add del">
          <pc:chgData name="Bowen Zhang" userId="2b2fc947f889264a" providerId="LiveId" clId="{9509D961-459F-4A5D-BCF8-A635F2467859}" dt="2021-09-28T18:39:48.400" v="282" actId="26606"/>
          <pc:sldLayoutMkLst>
            <pc:docMk/>
            <pc:sldMasterMk cId="1497611897" sldId="2147483673"/>
            <pc:sldLayoutMk cId="3613871024" sldId="2147483662"/>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1895796059" sldId="2147483663"/>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031509738" sldId="2147483664"/>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123238983" sldId="2147483665"/>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594162403" sldId="2147483666"/>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4126309110" sldId="2147483667"/>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2028183562" sldId="2147483668"/>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452563765" sldId="2147483669"/>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060783382" sldId="2147483670"/>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2274664359" sldId="2147483671"/>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1610968271" sldId="2147483672"/>
          </pc:sldLayoutMkLst>
        </pc:sldLayoutChg>
      </pc:sldMasterChg>
      <pc:sldMasterChg chg="add del addSldLayout delSldLayout">
        <pc:chgData name="Bowen Zhang" userId="2b2fc947f889264a" providerId="LiveId" clId="{9509D961-459F-4A5D-BCF8-A635F2467859}" dt="2021-09-28T18:39:59.031" v="284" actId="26606"/>
        <pc:sldMasterMkLst>
          <pc:docMk/>
          <pc:sldMasterMk cId="3296411141" sldId="2147483699"/>
        </pc:sldMasterMkLst>
        <pc:sldLayoutChg chg="add del">
          <pc:chgData name="Bowen Zhang" userId="2b2fc947f889264a" providerId="LiveId" clId="{9509D961-459F-4A5D-BCF8-A635F2467859}" dt="2021-09-28T18:39:59.031" v="284" actId="26606"/>
          <pc:sldLayoutMkLst>
            <pc:docMk/>
            <pc:sldMasterMk cId="3296411141" sldId="2147483699"/>
            <pc:sldLayoutMk cId="3039113243" sldId="2147483688"/>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812046695" sldId="2147483689"/>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541497937" sldId="2147483690"/>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2794227085" sldId="2147483691"/>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468681337" sldId="2147483692"/>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1446686750" sldId="2147483693"/>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147186752" sldId="2147483694"/>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925490588" sldId="2147483695"/>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640769659" sldId="2147483696"/>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941756731" sldId="2147483697"/>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2513511192" sldId="2147483698"/>
          </pc:sldLayoutMkLst>
        </pc:sldLayoutChg>
      </pc:sldMasterChg>
      <pc:sldMasterChg chg="add addSldLayout">
        <pc:chgData name="Bowen Zhang" userId="2b2fc947f889264a" providerId="LiveId" clId="{9509D961-459F-4A5D-BCF8-A635F2467859}" dt="2021-09-28T18:39:59.068" v="285" actId="26606"/>
        <pc:sldMasterMkLst>
          <pc:docMk/>
          <pc:sldMasterMk cId="304209028" sldId="2147483738"/>
        </pc:sldMasterMkLst>
        <pc:sldLayoutChg chg="add">
          <pc:chgData name="Bowen Zhang" userId="2b2fc947f889264a" providerId="LiveId" clId="{9509D961-459F-4A5D-BCF8-A635F2467859}" dt="2021-09-28T18:39:59.068" v="285" actId="26606"/>
          <pc:sldLayoutMkLst>
            <pc:docMk/>
            <pc:sldMasterMk cId="304209028" sldId="2147483738"/>
            <pc:sldLayoutMk cId="200118318" sldId="2147483727"/>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2506150423" sldId="2147483728"/>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3588430818" sldId="2147483729"/>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831825229" sldId="2147483730"/>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2338667947" sldId="2147483731"/>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117128889" sldId="2147483732"/>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83174231" sldId="2147483733"/>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400574058" sldId="2147483734"/>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049014962" sldId="2147483735"/>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75591287" sldId="2147483736"/>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3141581087"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005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3866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317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4901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59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415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011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1712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0615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8843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3182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9/29/2021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02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fricanarguments.org/2020/04/one-size-fits-all-why-lockdowns-might-not-be-africa-best-be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beyondaccessinitiative/8660747201/"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heart-resources.org/doc_lib/financing-education-in-sub-saharan-africa-meeting-the-challenge-of-expansion-equity-and-quality/"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4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89B61-4117-4C4A-9A44-00135A5DF3AE}"/>
              </a:ext>
            </a:extLst>
          </p:cNvPr>
          <p:cNvSpPr>
            <a:spLocks noGrp="1"/>
          </p:cNvSpPr>
          <p:nvPr>
            <p:ph type="ctrTitle"/>
          </p:nvPr>
        </p:nvSpPr>
        <p:spPr>
          <a:xfrm>
            <a:off x="5604552" y="871758"/>
            <a:ext cx="5825448" cy="3871143"/>
          </a:xfrm>
        </p:spPr>
        <p:txBody>
          <a:bodyPr>
            <a:normAutofit/>
          </a:bodyPr>
          <a:lstStyle/>
          <a:p>
            <a:pPr>
              <a:lnSpc>
                <a:spcPct val="90000"/>
              </a:lnSpc>
            </a:pPr>
            <a:r>
              <a:rPr lang="en-US" altLang="zh-CN" dirty="0"/>
              <a:t>Research</a:t>
            </a:r>
            <a:r>
              <a:rPr lang="zh-CN" altLang="en-US" dirty="0"/>
              <a:t> </a:t>
            </a:r>
            <a:r>
              <a:rPr lang="en-US" altLang="zh-CN" dirty="0"/>
              <a:t>on</a:t>
            </a:r>
            <a:r>
              <a:rPr lang="zh-CN" altLang="en-US" dirty="0"/>
              <a:t> </a:t>
            </a:r>
            <a:r>
              <a:rPr lang="en-US" altLang="zh-CN" dirty="0"/>
              <a:t>Kenya’s</a:t>
            </a:r>
            <a:r>
              <a:rPr lang="zh-CN" altLang="en-US" dirty="0"/>
              <a:t> </a:t>
            </a:r>
            <a:r>
              <a:rPr lang="en-US" altLang="zh-CN" dirty="0"/>
              <a:t>ICT</a:t>
            </a:r>
            <a:r>
              <a:rPr lang="zh-CN" altLang="en-US" dirty="0"/>
              <a:t> </a:t>
            </a:r>
            <a:r>
              <a:rPr lang="en-US" altLang="zh-CN" dirty="0"/>
              <a:t>Education: </a:t>
            </a:r>
            <a:r>
              <a:rPr lang="en-US" dirty="0"/>
              <a:t>The case of Moringa School</a:t>
            </a:r>
          </a:p>
        </p:txBody>
      </p:sp>
      <p:sp>
        <p:nvSpPr>
          <p:cNvPr id="3" name="Subtitle 2">
            <a:extLst>
              <a:ext uri="{FF2B5EF4-FFF2-40B4-BE49-F238E27FC236}">
                <a16:creationId xmlns:a16="http://schemas.microsoft.com/office/drawing/2014/main" id="{210D8D19-E1F0-460F-A7B1-389A2201DF0F}"/>
              </a:ext>
            </a:extLst>
          </p:cNvPr>
          <p:cNvSpPr>
            <a:spLocks noGrp="1"/>
          </p:cNvSpPr>
          <p:nvPr>
            <p:ph type="subTitle" idx="1"/>
          </p:nvPr>
        </p:nvSpPr>
        <p:spPr>
          <a:xfrm>
            <a:off x="5619964" y="4785543"/>
            <a:ext cx="5322013" cy="1005657"/>
          </a:xfrm>
        </p:spPr>
        <p:txBody>
          <a:bodyPr>
            <a:normAutofit/>
          </a:bodyPr>
          <a:lstStyle/>
          <a:p>
            <a:pPr>
              <a:lnSpc>
                <a:spcPct val="110000"/>
              </a:lnSpc>
            </a:pPr>
            <a:r>
              <a:rPr lang="en-US" sz="1300" dirty="0"/>
              <a:t>Team: Workshop 4 Group 5</a:t>
            </a:r>
          </a:p>
          <a:p>
            <a:pPr>
              <a:lnSpc>
                <a:spcPct val="110000"/>
              </a:lnSpc>
            </a:pPr>
            <a:r>
              <a:rPr lang="en-US" sz="1300" dirty="0"/>
              <a:t>Team Members:</a:t>
            </a:r>
          </a:p>
          <a:p>
            <a:pPr>
              <a:lnSpc>
                <a:spcPct val="110000"/>
              </a:lnSpc>
            </a:pPr>
            <a:r>
              <a:rPr lang="en-US" sz="1300" dirty="0" err="1"/>
              <a:t>Aiqiao</a:t>
            </a:r>
            <a:r>
              <a:rPr lang="en-US" sz="1300" dirty="0"/>
              <a:t> Li, </a:t>
            </a:r>
            <a:r>
              <a:rPr lang="en-US" sz="1300" dirty="0" err="1"/>
              <a:t>Xixiang</a:t>
            </a:r>
            <a:r>
              <a:rPr lang="en-US" sz="1300" dirty="0"/>
              <a:t> Chen, </a:t>
            </a:r>
            <a:r>
              <a:rPr lang="en-US" sz="1300" dirty="0" err="1"/>
              <a:t>Zichen</a:t>
            </a:r>
            <a:r>
              <a:rPr lang="en-US" sz="1300" dirty="0"/>
              <a:t> Pang, </a:t>
            </a:r>
            <a:r>
              <a:rPr lang="en-US" sz="1300" dirty="0" err="1"/>
              <a:t>Shiyun</a:t>
            </a:r>
            <a:r>
              <a:rPr lang="en-US" sz="1300" dirty="0"/>
              <a:t> Zhu, Bowen Zhang</a:t>
            </a:r>
          </a:p>
        </p:txBody>
      </p:sp>
      <p:pic>
        <p:nvPicPr>
          <p:cNvPr id="17" name="Picture 3">
            <a:extLst>
              <a:ext uri="{FF2B5EF4-FFF2-40B4-BE49-F238E27FC236}">
                <a16:creationId xmlns:a16="http://schemas.microsoft.com/office/drawing/2014/main" id="{225CD033-93BD-449F-A94C-6F35752D40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882" r="27882"/>
          <a:stretch/>
        </p:blipFill>
        <p:spPr>
          <a:xfrm>
            <a:off x="1" y="10"/>
            <a:ext cx="4876799" cy="6857989"/>
          </a:xfrm>
          <a:prstGeom prst="rect">
            <a:avLst/>
          </a:prstGeom>
        </p:spPr>
      </p:pic>
      <p:cxnSp>
        <p:nvCxnSpPr>
          <p:cNvPr id="74" name="Straight Connector 4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44">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B74F24-B7F8-49C7-B967-F87CFFCA935F}"/>
              </a:ext>
            </a:extLst>
          </p:cNvPr>
          <p:cNvSpPr txBox="1"/>
          <p:nvPr/>
        </p:nvSpPr>
        <p:spPr>
          <a:xfrm>
            <a:off x="1" y="6857999"/>
            <a:ext cx="4876799" cy="230832"/>
          </a:xfrm>
          <a:prstGeom prst="rect">
            <a:avLst/>
          </a:prstGeom>
          <a:noFill/>
        </p:spPr>
        <p:txBody>
          <a:bodyPr wrap="square" rtlCol="0">
            <a:spAutoFit/>
          </a:bodyPr>
          <a:lstStyle/>
          <a:p>
            <a:r>
              <a:rPr lang="en-US" sz="900">
                <a:hlinkClick r:id="rId3" tooltip="https://africanarguments.org/2020/04/one-size-fits-all-why-lockdowns-might-not-be-africa-best-bet/"/>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84754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D32D0-701D-4EB1-AB1E-09BC5E977E46}"/>
              </a:ext>
            </a:extLst>
          </p:cNvPr>
          <p:cNvSpPr>
            <a:spLocks noGrp="1"/>
          </p:cNvSpPr>
          <p:nvPr>
            <p:ph type="title"/>
          </p:nvPr>
        </p:nvSpPr>
        <p:spPr>
          <a:xfrm>
            <a:off x="695324" y="897752"/>
            <a:ext cx="3601757" cy="1955927"/>
          </a:xfrm>
        </p:spPr>
        <p:txBody>
          <a:bodyPr vert="horz" lIns="91440" tIns="45720" rIns="91440" bIns="45720" rtlCol="0">
            <a:normAutofit/>
          </a:bodyPr>
          <a:lstStyle/>
          <a:p>
            <a:r>
              <a:rPr lang="en-US" dirty="0"/>
              <a:t>Background</a:t>
            </a:r>
          </a:p>
        </p:txBody>
      </p:sp>
      <p:cxnSp>
        <p:nvCxnSpPr>
          <p:cNvPr id="49" name="Straight Connector 4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6476A8B5-0184-468D-BE35-2B7BDD2D5161}"/>
              </a:ext>
            </a:extLst>
          </p:cNvPr>
          <p:cNvSpPr>
            <a:spLocks noGrp="1"/>
          </p:cNvSpPr>
          <p:nvPr>
            <p:ph idx="1"/>
          </p:nvPr>
        </p:nvSpPr>
        <p:spPr>
          <a:xfrm>
            <a:off x="683373" y="2853679"/>
            <a:ext cx="3613708" cy="3391733"/>
          </a:xfrm>
        </p:spPr>
        <p:txBody>
          <a:bodyPr>
            <a:normAutofit/>
          </a:bodyPr>
          <a:lstStyle/>
          <a:p>
            <a:pPr>
              <a:lnSpc>
                <a:spcPct val="110000"/>
              </a:lnSpc>
            </a:pPr>
            <a:r>
              <a:rPr lang="en-US" sz="1700">
                <a:effectLst/>
                <a:latin typeface="Georgia" panose="02040502050405020303" pitchFamily="18" charset="0"/>
              </a:rPr>
              <a:t>People living in poor country of Kenya need more professional and advanced technical guidance to help them in ICT field, because students with poor education and techniques will lead to unemployment and low economic growth. The ICT education there need improvements and has huge potentials. </a:t>
            </a:r>
            <a:endParaRPr lang="en-US" sz="1700">
              <a:effectLst/>
              <a:latin typeface="Times New Roman" panose="02020603050405020304" pitchFamily="18" charset="0"/>
            </a:endParaRPr>
          </a:p>
          <a:p>
            <a:pPr>
              <a:lnSpc>
                <a:spcPct val="110000"/>
              </a:lnSpc>
            </a:pPr>
            <a:endParaRPr lang="en-US" sz="1700"/>
          </a:p>
        </p:txBody>
      </p:sp>
      <p:pic>
        <p:nvPicPr>
          <p:cNvPr id="14" name="Picture 13">
            <a:extLst>
              <a:ext uri="{FF2B5EF4-FFF2-40B4-BE49-F238E27FC236}">
                <a16:creationId xmlns:a16="http://schemas.microsoft.com/office/drawing/2014/main" id="{78A90EB4-3DCB-4863-B76A-7C7E9E5EB67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783" r="19284"/>
          <a:stretch/>
        </p:blipFill>
        <p:spPr>
          <a:xfrm>
            <a:off x="4876800" y="10"/>
            <a:ext cx="7315200" cy="6857990"/>
          </a:xfrm>
          <a:prstGeom prst="rect">
            <a:avLst/>
          </a:prstGeom>
        </p:spPr>
      </p:pic>
      <p:sp>
        <p:nvSpPr>
          <p:cNvPr id="3" name="TextBox 2">
            <a:extLst>
              <a:ext uri="{FF2B5EF4-FFF2-40B4-BE49-F238E27FC236}">
                <a16:creationId xmlns:a16="http://schemas.microsoft.com/office/drawing/2014/main" id="{2723F4B9-3C68-4342-A987-4B6E7B812531}"/>
              </a:ext>
            </a:extLst>
          </p:cNvPr>
          <p:cNvSpPr txBox="1"/>
          <p:nvPr/>
        </p:nvSpPr>
        <p:spPr>
          <a:xfrm>
            <a:off x="9668553" y="6657945"/>
            <a:ext cx="252344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beyondaccessinitiative/866074720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0462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399B3-859E-4FE2-9153-A12C151A7EC3}"/>
              </a:ext>
            </a:extLst>
          </p:cNvPr>
          <p:cNvSpPr>
            <a:spLocks noGrp="1"/>
          </p:cNvSpPr>
          <p:nvPr>
            <p:ph type="title"/>
          </p:nvPr>
        </p:nvSpPr>
        <p:spPr>
          <a:xfrm>
            <a:off x="695325" y="4023657"/>
            <a:ext cx="3786178" cy="2110444"/>
          </a:xfrm>
        </p:spPr>
        <p:txBody>
          <a:bodyPr vert="horz" lIns="91440" tIns="45720" rIns="91440" bIns="45720" rtlCol="0" anchor="t">
            <a:normAutofit/>
          </a:bodyPr>
          <a:lstStyle/>
          <a:p>
            <a:r>
              <a:rPr lang="en-US" altLang="zh-CN" kern="1200" cap="all" spc="30" baseline="0">
                <a:solidFill>
                  <a:schemeClr val="tx1"/>
                </a:solidFill>
                <a:latin typeface="+mj-lt"/>
                <a:ea typeface="+mj-ea"/>
                <a:cs typeface="+mj-cs"/>
              </a:rPr>
              <a:t>Challenge</a:t>
            </a:r>
            <a:endParaRPr lang="en-US" kern="1200" cap="all" spc="30" baseline="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7C3D8D05-9C5C-4216-BFAF-310434B601F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01" r="2" b="39050"/>
          <a:stretch/>
        </p:blipFill>
        <p:spPr>
          <a:xfrm>
            <a:off x="800100" y="717656"/>
            <a:ext cx="10591800" cy="3086100"/>
          </a:xfrm>
          <a:prstGeom prst="rect">
            <a:avLst/>
          </a:prstGeom>
        </p:spPr>
      </p:pic>
      <p:cxnSp>
        <p:nvCxnSpPr>
          <p:cNvPr id="24" name="Straight Connector 23">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4114590"/>
            <a:ext cx="9818" cy="2019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02D8EE9-84F7-452B-AF3F-C89B53D398CE}"/>
              </a:ext>
            </a:extLst>
          </p:cNvPr>
          <p:cNvSpPr txBox="1"/>
          <p:nvPr/>
        </p:nvSpPr>
        <p:spPr>
          <a:xfrm>
            <a:off x="5563915" y="4088704"/>
            <a:ext cx="5922942" cy="2110445"/>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700"/>
              <a:t>After screening and analyzing the current problems of ICT filed in Kenya, we found out that the ICT education faces financial, society and legal challenges. The students and local society need more and better ICT education. We will try our best to acquire macro, industry and personal data and analyze the local successful third-party education institution’s business and operation model. </a:t>
            </a:r>
          </a:p>
        </p:txBody>
      </p:sp>
      <p:sp>
        <p:nvSpPr>
          <p:cNvPr id="3" name="TextBox 2">
            <a:extLst>
              <a:ext uri="{FF2B5EF4-FFF2-40B4-BE49-F238E27FC236}">
                <a16:creationId xmlns:a16="http://schemas.microsoft.com/office/drawing/2014/main" id="{13C6331D-CE48-4C69-9180-28F322E2526A}"/>
              </a:ext>
            </a:extLst>
          </p:cNvPr>
          <p:cNvSpPr txBox="1"/>
          <p:nvPr/>
        </p:nvSpPr>
        <p:spPr>
          <a:xfrm>
            <a:off x="9012724" y="3603701"/>
            <a:ext cx="23791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heart-resources.org/doc_lib/financing-education-in-sub-saharan-africa-meeting-the-challenge-of-expansion-equity-and-qual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02505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7D824-6A43-46A6-8AC8-7AADBA7338F0}"/>
              </a:ext>
            </a:extLst>
          </p:cNvPr>
          <p:cNvSpPr>
            <a:spLocks noGrp="1"/>
          </p:cNvSpPr>
          <p:nvPr>
            <p:ph type="title"/>
          </p:nvPr>
        </p:nvSpPr>
        <p:spPr>
          <a:xfrm>
            <a:off x="695325" y="897753"/>
            <a:ext cx="3635046" cy="1575391"/>
          </a:xfrm>
        </p:spPr>
        <p:txBody>
          <a:bodyPr vert="horz" lIns="91440" tIns="45720" rIns="91440" bIns="45720" rtlCol="0" anchor="t">
            <a:normAutofit/>
          </a:bodyPr>
          <a:lstStyle/>
          <a:p>
            <a:r>
              <a:rPr lang="en-US" altLang="zh-CN" kern="1200" cap="all" spc="30" baseline="0">
                <a:solidFill>
                  <a:schemeClr val="tx1"/>
                </a:solidFill>
                <a:latin typeface="+mj-lt"/>
                <a:ea typeface="+mj-ea"/>
                <a:cs typeface="+mj-cs"/>
              </a:rPr>
              <a:t>Problem</a:t>
            </a:r>
            <a:endParaRPr lang="en-US" kern="1200" cap="all" spc="30" baseline="0">
              <a:solidFill>
                <a:schemeClr val="tx1"/>
              </a:solidFill>
              <a:latin typeface="+mj-lt"/>
              <a:ea typeface="+mj-ea"/>
              <a:cs typeface="+mj-cs"/>
            </a:endParaRPr>
          </a:p>
        </p:txBody>
      </p:sp>
      <p:cxnSp>
        <p:nvCxnSpPr>
          <p:cNvPr id="52" name="Straight Connector 4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59CFE8-5F73-4BDD-91FF-FB3E6D534C01}"/>
              </a:ext>
            </a:extLst>
          </p:cNvPr>
          <p:cNvSpPr txBox="1"/>
          <p:nvPr/>
        </p:nvSpPr>
        <p:spPr>
          <a:xfrm>
            <a:off x="695325" y="1961006"/>
            <a:ext cx="3808581" cy="3872782"/>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400" dirty="0"/>
              <a:t>The unemployment rate in Kenya for 20-24years old is very high obviously, which means the young Kenya graduates do not have enough employability in the labor market. The evidence is that it is as 14.2% according to Kenya official survey, However, the ICT market is expanding fast, which means there is high potential for both Kenya’s ICT market and the young graduates. </a:t>
            </a:r>
          </a:p>
          <a:p>
            <a:pPr indent="-228600">
              <a:lnSpc>
                <a:spcPct val="110000"/>
              </a:lnSpc>
              <a:spcAft>
                <a:spcPts val="600"/>
              </a:spcAft>
              <a:buFont typeface="Arial" panose="020B0604020202020204" pitchFamily="34" charset="0"/>
              <a:buChar char="•"/>
            </a:pPr>
            <a:endParaRPr lang="en-US" sz="1400" dirty="0"/>
          </a:p>
          <a:p>
            <a:pPr indent="-228600">
              <a:lnSpc>
                <a:spcPct val="110000"/>
              </a:lnSpc>
              <a:spcAft>
                <a:spcPts val="600"/>
              </a:spcAft>
              <a:buFont typeface="Arial" panose="020B0604020202020204" pitchFamily="34" charset="0"/>
              <a:buChar char="•"/>
            </a:pPr>
            <a:r>
              <a:rPr lang="en-US" sz="1400" dirty="0"/>
              <a:t>We have noticed that the cyber security may be a potential increasing point, since the mobile transaction users is also rising in recent years but the cyber-attack in Kenya has increased by 106.7% from 2020 to 2021.</a:t>
            </a:r>
          </a:p>
        </p:txBody>
      </p:sp>
      <p:pic>
        <p:nvPicPr>
          <p:cNvPr id="4" name="Picture 3">
            <a:extLst>
              <a:ext uri="{FF2B5EF4-FFF2-40B4-BE49-F238E27FC236}">
                <a16:creationId xmlns:a16="http://schemas.microsoft.com/office/drawing/2014/main" id="{D7C3DB2D-B57F-40CD-93EE-3A855B820357}"/>
              </a:ext>
            </a:extLst>
          </p:cNvPr>
          <p:cNvPicPr>
            <a:picLocks noChangeAspect="1"/>
          </p:cNvPicPr>
          <p:nvPr/>
        </p:nvPicPr>
        <p:blipFill>
          <a:blip r:embed="rId2"/>
          <a:stretch>
            <a:fillRect/>
          </a:stretch>
        </p:blipFill>
        <p:spPr>
          <a:xfrm>
            <a:off x="4876800" y="1140571"/>
            <a:ext cx="6515100" cy="4576858"/>
          </a:xfrm>
          <a:prstGeom prst="rect">
            <a:avLst/>
          </a:prstGeom>
        </p:spPr>
      </p:pic>
    </p:spTree>
    <p:extLst>
      <p:ext uri="{BB962C8B-B14F-4D97-AF65-F5344CB8AC3E}">
        <p14:creationId xmlns:p14="http://schemas.microsoft.com/office/powerpoint/2010/main" val="843098557"/>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61A2E"/>
      </a:dk2>
      <a:lt2>
        <a:srgbClr val="F0F3F2"/>
      </a:lt2>
      <a:accent1>
        <a:srgbClr val="E42C8B"/>
      </a:accent1>
      <a:accent2>
        <a:srgbClr val="D21AC5"/>
      </a:accent2>
      <a:accent3>
        <a:srgbClr val="A42CE4"/>
      </a:accent3>
      <a:accent4>
        <a:srgbClr val="5028D5"/>
      </a:accent4>
      <a:accent5>
        <a:srgbClr val="2C4DE4"/>
      </a:accent5>
      <a:accent6>
        <a:srgbClr val="1A88D2"/>
      </a:accent6>
      <a:hlink>
        <a:srgbClr val="3F41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34</TotalTime>
  <Words>290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Calisto MT</vt:lpstr>
      <vt:lpstr>Georgia</vt:lpstr>
      <vt:lpstr>Times New Roman</vt:lpstr>
      <vt:lpstr>Univers Condensed</vt:lpstr>
      <vt:lpstr>ChronicleVTI</vt:lpstr>
      <vt:lpstr>Research on Kenya’s ICT Education: The case of Moringa School</vt:lpstr>
      <vt:lpstr>Background</vt:lpstr>
      <vt:lpstr>Challenge</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Kenya’s ICT Education:The case of Moringa School</dc:title>
  <dc:creator>Bowen Zhang</dc:creator>
  <cp:lastModifiedBy>Bowen Zhang</cp:lastModifiedBy>
  <cp:revision>1</cp:revision>
  <dcterms:created xsi:type="dcterms:W3CDTF">2021-09-28T18:33:32Z</dcterms:created>
  <dcterms:modified xsi:type="dcterms:W3CDTF">2021-09-28T19:31:38Z</dcterms:modified>
</cp:coreProperties>
</file>