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05" r:id="rId3"/>
    <p:sldId id="257" r:id="rId4"/>
    <p:sldId id="289" r:id="rId5"/>
    <p:sldId id="288" r:id="rId6"/>
    <p:sldId id="287" r:id="rId7"/>
    <p:sldId id="262" r:id="rId8"/>
    <p:sldId id="291" r:id="rId9"/>
    <p:sldId id="292" r:id="rId10"/>
    <p:sldId id="293" r:id="rId11"/>
    <p:sldId id="264" r:id="rId12"/>
    <p:sldId id="265" r:id="rId13"/>
    <p:sldId id="266" r:id="rId14"/>
    <p:sldId id="294" r:id="rId15"/>
    <p:sldId id="295" r:id="rId16"/>
    <p:sldId id="296" r:id="rId17"/>
    <p:sldId id="297" r:id="rId18"/>
    <p:sldId id="259" r:id="rId19"/>
    <p:sldId id="261" r:id="rId20"/>
    <p:sldId id="268" r:id="rId21"/>
    <p:sldId id="270" r:id="rId22"/>
    <p:sldId id="298" r:id="rId23"/>
    <p:sldId id="271" r:id="rId24"/>
    <p:sldId id="272" r:id="rId25"/>
    <p:sldId id="301" r:id="rId26"/>
    <p:sldId id="303" r:id="rId27"/>
    <p:sldId id="300" r:id="rId28"/>
    <p:sldId id="282" r:id="rId29"/>
    <p:sldId id="302" r:id="rId30"/>
    <p:sldId id="285" r:id="rId31"/>
    <p:sldId id="280" r:id="rId32"/>
    <p:sldId id="284" r:id="rId33"/>
    <p:sldId id="30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8" autoAdjust="0"/>
    <p:restoredTop sz="93505" autoAdjust="0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6:23:1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24575,'87'2'0,"0"1"0,0-1 0,1 1 0,-1-1 0,0 1 0,3 1 0,1 0 0,-12-1 0,18 0 0,8 0 0,-3 1 0,-13 0 0,-24 1 0,14 7 0,-1 3 0,-5-2 0,-2 0 0,-11-3 0,4 4 0,-6-1 0,-1 3 0,-2-3 0,-9-1 0,3-1 0,-12-1 0,12 3 0,-4 0 0,4-1 0,6 3 0,-5-4 0,4 2 0,0 2 0,-2-3 0,3 4 0,-8-3 0,-2 0 0,-10-2 0,-6-2 0,0 1 0,-2 1 0,7 4 0,-1 0 0,1 2 0,-2-2 0,-3 2 0,5 2 0,0 1 0,12 3 0,0 1 0,10 5 0,0 0 0,-3 0 0,-4-2 0,-7-2 0,-3 2 0,-1 1 0,-2 3 0,1 4 0,1 7 0,0 3 0,-4 2 0,-4-3 0,-6-2 0,-1-5 0,-2 0 0,-1-4 0,-1-1 0,-5-3 0,-1-5 0,-2 0 0,-3-4 0,0 3 0,-3-1 0,1-1 0,-2 1 0,1-5 0,-2 4 0,1-4 0,0 5 0,2 2 0,0 2 0,0-1 0,0 2 0,-2-5 0,-1-1 0,-1-4 0,1-1 0,0 0 0,-1 2 0,1-3 0,0 2 0,-2-1 0,3 3 0,-2-2 0,0 2 0,1-3 0,0 0 0,0-1 0,-1 1 0,1 0 0,-2-2 0,1 1 0,-1-5 0,0-2 0,0-2 0,-1-3 0,1-1 0,-1 0 0,1 1 0,-1 2 0,1 2 0,0-1 0,0 0 0,-1-1 0,1 1 0,-1-2 0,2 1 0,-2-2 0,1-1 0,-1 0 0,0 0 0,0 0 0,0 0 0,1 1 0,-1 0 0,1-1 0,-1 2 0,0-2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6:23:3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3537 1 24575,'-53'12'0,"-2"0"0,-10 2 0,-5 2 0,3 1 0,-7 2 0,-2-1 0,0 0 0,-7 1 0,7-4 0,-9 2 0,13-5 0,-6 2 0,9-2 0,1-1 0,2 1 0,-1-2 0,8 1 0,-5 1 0,6-2 0,-6 2 0,0-4 0,0 2 0,-2 1 0,7-1 0,-13 1 0,3 4 0,-8 0 0,3 4 0,5-4 0,3-1 0,8-1 0,-1 0 0,6-2 0,1 3 0,0-3 0,5 1 0,2-1 0,2 0 0,-2 0 0,5 0 0,-3-1 0,6 1 0,0-1 0,6-1 0,0 0 0,6 0 0,-1-2 0,0 1 0,1 0 0,3 0 0,2-1 0,3 0 0,2-3 0,0 4 0,2-4 0,0 3 0,-1-2 0,3 2 0,0-1 0,-1 2 0,-2 1 0,-1 0 0,-3 3 0,1 1 0,-1-1 0,0 1 0,3-2 0,-4 3 0,2 0 0,-2 2 0,-1-1 0,0 3 0,1-3 0,2-1 0,4-3 0,2-2 0,1-1 0,1 0 0,0-3 0,0 2 0,0-2 0,0 3 0,0-1 0,0 0 0,2 0 0,-1 0 0,-1 0 0,1 1 0,-2-3 0,3 2 0,-1-3 0,4 2 0,-1-2 0,1 0 0,2-1 0,-2-1 0,3 0 0,-4 1 0,2 1 0,-1-1 0,1 1 0,1 0 0,-2-1 0,2 2 0,-2 0 0,0 0 0,1 0 0,0-2 0,1-1 0,0 2 0,-3 0 0,3 1 0,-1-1 0,1-2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6:23:3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24575,'-5'41'0,"0"7"0,3 14 0,0-2 0,1-13 0,1-1 0,-2-15 0,2-1 0,0-8 0,0-6 0,0-2 0,0-5 0,0-2 0,0-1 0,0 1 0,0 1 0,0 2 0,0-1 0,0 0 0,0-2 0,0 1 0,0 1 0,1 1 0,1 1 0,-1-1 0,0-3 0,0-3 0,0-2 0,2-1 0,4 1 0,4 3 0,7 0 0,16 1 0,13 3 0,14-4 0,6 2 0,-1-4 0,14 0 0,-2-2 0,12 1 0,-12-2 0,-16 0 0,-22 0 0,-19 0 0,-8-1 0,-4 0 0,0 0 0,-2 1 0,-3 0 0,-3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6:27:5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1894 24575,'6'-11'0,"2"1"0,-3 2 0,0 2 0,-2 0 0,1 2 0,2-4 0,0 4 0,3-7 0,-3 6 0,2-3 0,-3 3 0,1-1 0,0 0 0,1-1 0,-1 1 0,1-2 0,-1 1 0,-1 0 0,0 0 0,1-3 0,1 3 0,-2-2 0,1 1 0,0 1 0,2-1 0,-1 1 0,0-2 0,1 1 0,-1 0 0,1-1 0,0 1 0,0-1 0,-2 2 0,2 0 0,-2 1 0,3-3 0,0 1 0,3-2 0,0 0 0,1 0 0,-1-1 0,-2 3 0,2-2 0,-3 2 0,2 0 0,-2 0 0,0 1 0,1-1 0,-1 2 0,1-4 0,-1 1 0,4-1 0,-3 1 0,3-1 0,0 2 0,-2-1 0,2 1 0,-2 0 0,1-1 0,-1 0 0,1 1 0,-1 0 0,2 0 0,-2 1 0,1-3 0,-1 2 0,4-2 0,0 1 0,-1-1 0,3 0 0,-4 1 0,2-1 0,-1-1 0,1 0 0,-2 1 0,1-1 0,-3 3 0,1 0 0,-1 1 0,3-4 0,1 1 0,-1-1 0,-1 2 0,0 1 0,-1-1 0,2 1 0,-2-1 0,1-1 0,0 1 0,0 1 0,-1 0 0,-2 3 0,1-3 0,-1 2 0,1-3 0,2 1 0,0-1 0,5-2 0,-2-1 0,5-1 0,0-2 0,3 1 0,1 0 0,-3 2 0,2 0 0,-6 2 0,1 0 0,-4 1 0,0 2 0,-1-1 0,0 2 0,2 0 0,0-1 0,0-1 0,3 0 0,1 1 0,-4 0 0,6 0 0,-6 0 0,4 0 0,0-1 0,0-1 0,0 1 0,-5 0 0,1 3 0,-4-1 0,0 1 0,1 1 0,-2 0 0,-1 1 0,0 0 0,-1 0 0,2 0 0,0-1 0,4-3 0,4-1 0,0-1 0,1 0 0,-1 2 0,-2-1 0,6-1 0,-2 1 0,1 0 0,-3 1 0,-3 0 0,0 1 0,-1-1 0,1 2 0,0-1 0,1 1 0,-2-1 0,6 0 0,-2-2 0,4 1 0,-1-2 0,-4 3 0,1-2 0,-5 3 0,3-1 0,-3 0 0,2 1 0,-1 0 0,2-1 0,-2 0 0,3-2 0,-1 2 0,3-3 0,4-1 0,2-1 0,2-2 0,-2 3 0,0 0 0,-1 1 0,-1 2 0,-1-1 0,-3 3 0,0-2 0,-1 3 0,-3-2 0,1 4 0,-4-2 0,3 1 0,1-2 0,4 1 0,5-2 0,5-1 0,7 0 0,0-1 0,5 0 0,-3 1 0,-4 0 0,-3 1 0,-6-1 0,1 2 0,-3 1 0,-4 0 0,1 2 0,-1-1 0,1 1 0,2 1 0,0-1 0,4 0 0,-2-1 0,1 0 0,-2 1 0,-2 0 0,-1 1 0,-4 1 0,-2 0 0,-4 0 0,-2 0 0,-2 0 0,0 0 0,0 0 0,1 0 0,6 0 0,-1 0 0,3 0 0,0 1 0,-4-1 0,3 1 0,1-1 0,4 0 0,5 0 0,-1 0 0,-2 0 0,-8 0 0,-4 0 0,-7 0 0,1 0 0,-3 0 0,2 0 0,-1 0 0,1 0 0,3 0 0,-1 0 0,0 0 0,0 0 0,-2 0 0,2 0 0,1 0 0,2 0 0,0 0 0,-3-1 0,0 1 0,-4-1 0,3 1 0,-3 0 0,1 0 0,-1 0 0,0-1 0,2 1 0,-2-1 0,1 1 0,0-1 0,0 0 0,0 0 0,-1 1 0,0 0 0,-1-1 0,0 0 0,-12-7 0,-30-18 0,-5-1 0,-23-13 0,17 12 0,3 2 0,10 3 0,9 7 0,11 3 0,7 6 0,3 1 0,0 2 0,-2-2 0,0-1 0,-4-1 0,3 0 0,-2-1 0,0 1 0,0 0 0,0 1 0,1 0 0,-1 1 0,1 0 0,-2-2 0,3 1 0,-2-1 0,5 3 0,1 1 0,10 6 0,8 8 0,9 6 0,7 4 0,-1-1 0,2-1 0,-4 0 0,-3-5 0,-5-2 0,-4-5 0,-1 1 0,0 2 0,4 0 0,1 3 0,3 1 0,1 0 0,-2 1 0,2 1 0,0-1 0,-2-2 0,-2-2 0,-6-4 0,-2-1 0,-1 0 0,2-1 0,1 0 0,1-1 0,-2 0 0,-2 1 0,0-2 0,-2 0 0,1-2 0,-1 2 0,4-1 0,0 1 0,1 1 0,0-1 0,-2 0 0,2 0 0,-1 0 0,0 0 0,2 0 0,0 1 0,0-2 0,-2 1 0,-2-2 0,-1 1 0,1 0 0,-1 0 0,4 1 0,-1 1 0,3 0 0,-5 1 0,1-2 0,-4 1 0,1-3 0,-2 1 0,-3 1 0,-3 1 0,-6 2 0,-4 4 0,-5 3 0,-3 1 0,-2 1 0,-1 0 0,0-2 0,1 2 0,3-3 0,3-1 0,2-2 0,3-1 0,0-1 0,3-2 0,0 1 0,2-2 0,-2 2 0,0-1 0,-2 2 0,1 0 0,1 1 0,-1 1 0,0-1 0,1 0 0,-1 1 0,2-2 0,-1 1 0,0-1 0,2 1 0,-2 0 0,2-1 0,-3 2 0,1 0 0,0-1 0,3 0 0,2-1 0,0 1 0,0-1 0,1 2 0,-3-2 0,2 3 0,-3-1 0,1 1 0,1-2 0,-1 1 0,3-1 0,-1-2 0,0 2 0,1-3 0,-1 3 0,1-2 0,-2 1 0,-1 0 0,1 0 0,0-1 0,1 1 0,3-4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7:04:4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24575,'87'2'0,"0"1"0,0-1 0,1 1 0,-1-1 0,0 1 0,3 1 0,1 0 0,-12-1 0,18 0 0,8 0 0,-3 1 0,-13 0 0,-24 1 0,14 7 0,-1 3 0,-5-2 0,-2 0 0,-11-3 0,4 4 0,-6-1 0,-1 3 0,-2-3 0,-9-1 0,3-1 0,-12-1 0,12 3 0,-4 0 0,4-1 0,6 3 0,-5-4 0,4 2 0,0 2 0,-2-3 0,3 4 0,-8-3 0,-2 0 0,-10-2 0,-6-2 0,0 1 0,-2 1 0,7 4 0,-1 0 0,1 2 0,-2-2 0,-3 2 0,5 2 0,0 1 0,12 3 0,0 1 0,10 5 0,0 0 0,-3 0 0,-4-2 0,-7-2 0,-3 2 0,-1 1 0,-2 3 0,1 4 0,1 7 0,0 3 0,-4 2 0,-4-3 0,-6-2 0,-1-5 0,-2 0 0,-1-4 0,-1-1 0,-5-3 0,-1-5 0,-2 0 0,-3-4 0,0 3 0,-3-1 0,1-1 0,-2 1 0,1-5 0,-2 4 0,1-4 0,0 5 0,2 2 0,0 2 0,0-1 0,0 2 0,-2-5 0,-1-1 0,-1-4 0,1-1 0,0 0 0,-1 2 0,1-3 0,0 2 0,-2-1 0,3 3 0,-2-2 0,0 2 0,1-3 0,0 0 0,0-1 0,-1 1 0,1 0 0,-2-2 0,1 1 0,-1-5 0,0-2 0,0-2 0,-1-3 0,1-1 0,-1 0 0,1 1 0,-1 2 0,1 2 0,0-1 0,0 0 0,-1-1 0,1 1 0,-1-2 0,2 1 0,-2-2 0,1-1 0,-1 0 0,0 0 0,0 0 0,0 0 0,1 1 0,-1 0 0,1-1 0,-1 2 0,0-2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7:04:4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24575,'14'7'0,"2"5"0,6 5 0,4 5 0,1-1 0,5 6 0,2 1 0,1 3 0,-1-4 0,-4 0 0,3 3 0,-6-5 0,0-2 0,-8-7 0,-7-6 0,-3-1 0,4 2 0,1 3 0,7 3 0,-4-4 0,-5-3 0,-4-7 0,11-14 0,9-7 0,21-20 0,11-7 0,10-10 0,3-1 0,-5 8 0,-15 8 0,-8 8 0,-11 4 0,-2 3 0,-7 5 0,-8 4 0,-5 5 0,-3 4 0,-2 2 0,-2 3 0,-2 1 0,-2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7:04:4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3216 1850 24575,'-26'-25'0,"-13"-7"0,-10-11 0,2 6 0,14 9 0,9 5 0,-5-4 0,4 2 0,-4-2 0,3-1 0,-3-2 0,-1-2 0,-3 0 0,3 3 0,-4-2 0,1 3 0,-2-4 0,-1 2 0,3 1 0,-3 1 0,2 2 0,-13-6 0,10 8 0,-15-5 0,10 4 0,-9-2 0,4 0 0,3 0 0,-1 2 0,5 2 0,-4-1 0,1 1 0,-9-1 0,-4-5 0,-4 1 0,-5-5 0,3 2 0,-4-1 0,0 2 0,1 2 0,1 3 0,-2 0 0,6 5 0,-4-3 0,5 3 0,-7-3 0,1 2 0,6-1 0,-1 2 0,17 4 0,-1 2 0,12 2 0,2 3 0,1-2 0,-1 3 0,-3-3 0,-4 1 0,-6-5 0,-1-1 0,-5-3 0,5 1 0,4 4 0,8 3 0,8 5 0,7 0 0,2 2 0,2-1 0,-2 2 0,1-2 0,1 2 0,1 0 0,4 1 0,-2-2 0,0 1 0,-2-1 0,1 1 0,2 1 0,3 1 0,2-1 0,2 1 0,-2 0 0,-1 0 0,-3 0 0,-6-2 0,0-1 0,-2-1 0,1 1 0,3 0 0,3 2 0,3 0 0,4 1 0,-2 0 0,-2-1 0,-2 1 0,-1-2 0,3 1 0,3 0 0,-1 1 0,2 0 0,-2 0 0,3 0 0,-1 1 0,-2-2 0,-4-2 0,-2 2 0,1-3 0,4 3 0,2 1 0,-4-2 0,-2-3 0,-8-3 0,4 1 0,1 2 0,10 13 0,8 15 0,7 13 0,4 11 0,-1 0 0,-3-7 0,-2 2 0,-3-7 0,-3 3 0,-2-8 0,-1-7 0,-1-3 0,0-5 0,-1 3 0,1-3 0,-1 3 0,0-4 0,0-3 0,0-3 0,0-21 0,-6-27 0,1-15 0,-5-21 0,3 12 0,3 7 0,-2 10 0,2 13 0,-1 7 0,3 11 0,-1 6 0,3 7 0,0 0 0,0 1 0,0 0 0,0 0 0,0 0 0,0 0 0,0-2 0,0-2 0,0-2 0,0-3 0,0-1 0,0 0 0,0 1 0,0 1 0,0 4 0,1 2 0,8 2 0,34-1 0,32 0 0,-19 0 0,5 0 0,5-1 0,1 1 0,2 0 0,-1 0 0,-10-1 0,-3 1 0,33 2 0,-38 1 0,-25 0 0,-13 1 0,-2-2 0,-1 0 0,5 0 0,7-1 0,4-1 0,8-3 0,-9 3 0,-7 1 0,-11 2 0,-5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7:04:4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24575,'28'28'0,"4"1"0,11 2 0,6 3 0,5-3 0,-1-2 0,-4-6 0,-3-2 0,-3-4 0,13 5 0,6 0 0,15 4 0,11 4 0,-5-3 0,-33-11 0,2 0 0,45 10 0,-41-11 0,3 0 0,2-1 0,0 1 0,1 1 0,-1 1 0,-1-2 0,-2 0 0,38 13 0,-47-14 0,-1 0 0,43 10 0,-37-9 0,2 0 0,7 2 0,0-1 0,4 0 0,0 0 0,3 2 0,-1 0 0,-7-4 0,-1-1 0,5 3 0,-2-1 0,-13-3 0,0 0 0,6 0 0,1 0 0,-3-1 0,-1 0 0,4-1 0,1 0 0,4 1 0,0 0 0,0-2 0,0 1 0,-4 0 0,0-1 0,4 0 0,-2 1 0,33 7 0,-3 0 0,-14-3 0,2-1 0,10-4 0,4-2 0,-42-3 0,0-2 0,33 1 0,1 4 0,-17-4 0,0 3 0,16-1 0,4 1 0,-30-4 0,4 1 0,-2 1 0,0 1 0,5-2 0,-1 0 0,-5 1 0,-3 0 0,39-1 0,-13 0 0,-16-1 0,5-2 0,10-3 0,9-1 0,5-4 0,-12 0 0,-12 1 0,-16 1 0,-2 3 0,-5-3 0,-1 2 0,3-3 0,-2 1 0,-1-1 0,2 2 0,-6-1 0,5 1 0,3-2 0,7-1 0,11-1 0,2 0 0,5 0 0,-8 1 0,0-1 0,-7-1 0,-1-1 0,-4 1 0,-6-1 0,0 2 0,-4 0 0,3 0 0,0 1 0,3-2 0,0 0 0,3-1 0,0-2 0,-4 1 0,5-2 0,-5-1 0,3 0 0,4-3 0,0 2 0,4-3 0,-4 0 0,4-2 0,-3 0 0,6-2 0,-5 0 0,-5 3 0,-15 3 0,-10 5 0,-10 4 0,-5 1 0,-2 3 0,-1-1 0,-1 0 0,1-1 0,3-2 0,-1 1 0,0 0 0,-4 3 0,-2 0 0,-3 2 0,1-1 0,1-1 0,2 1 0,0-2 0,-1 2 0,2-3 0,0-1 0,1 0 0,2 0 0,-3 0 0,0 0 0,-4 2 0,-1 2 0,-2 0 0,1 1 0,1-2 0,-1 1 0,-3 2 0,-11 0 0,-13 1 0,-13 1 0,-5 0 0,-4 2 0,4-1 0,2 1 0,10-2 0,10 1 0,3-1 0,0 1 0,-5-1 0,-7 2 0,0-1 0,0 1 0,3-1 0,7 0 0,5-2 0,4 0 0,3 1 0,2-1 0,0 1 0,22-1 0,1-1 0,22 0 0,-8-2 0,-1 2 0,-3 0 0,-8 1 0,-4 0 0,-7 0 0,-6 0 0,2-1 0,0 0 0,3 0 0,2 1 0,-1 0 0,1 0 0,-1-1 0,-2 1 0,0-1 0,-1 1 0,4 0 0,3 0 0,4 0 0,1 0 0,-4 0 0,-1 0 0,-7 0 0,1 0 0,-4 0 0,1 0 0,-2 0 0,-1 0 0,1 0 0,1 0 0,0 0 0,-1-1 0,2 1 0,-2-1 0,0 1 0,2-1 0,-1 0 0,4 0 0,3 1 0,2-1 0,-1 1 0,-4-1 0,-3 1 0,-4 1 0,0 19 0,1 12 0,-1 16 0,1 4 0,-1-4 0,-1-8 0,0 1 0,0-5 0,0-2 0,0-2 0,0-6 0,0-1 0,0-7 0,0 1 0,0-5 0,0 1 0,0-4 0,0-2 0,0-4 0,0-2 0,0-2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7:04:4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24575,'43'-6'0,"33"3"0,-9-1 0,8 0-1071,12 2 1,2 2 1070,3-1 0,-2 0 0,-11 1 0,-2 1 104,-3 1 1,-3 0-105,-11 1 0,-2 1 0,5 0 0,0 1 232,-9-2 1,-1 1-233,37 5 0,-16-2 0,-15 2 1079,-3 1-1079,-10-3 388,1 1-388,0-3 0,5 3 0,5-2 0,-6 2 0,-1-2 0,-14-1 0,-3-1 0,-5-1 0,-2 0 0,-1 2 0,0-3 0,2 2 0,11 0 0,6 0 0,13 3 0,9 0 0,7 4 0,1-1 0,-6 0 0,1-1 0,-3 2 0,8 0 0,18 1 0,-40-5 0,1 1 0,10 0 0,0 1 0,-1 0 0,1 1 0,7-1 0,0 1-254,-1 1 1,0-1 253,2-2 0,-1-2 0,-7 2 0,-4-1 0,39-1 0,-22-4 0,-8-1 0,11-1 0,6 0 0,-31 1 0,2 0 0,4-1 0,2 0 0,2 1 0,2 1 0,1-1 0,-2 0 0,-10 0 0,-1 0 253,3 1 1,0-1-254,39-1 0,2 5 0,-6-5 0,-8 3 0,-7-3 0,2 1 0,-11 1 0,6 0 0,-8 1 0,13-2 0,3 3 0,2-2 0,12 1 0,-17-1 0,2-1 0,-13 0 0,-1 0 0,0 0 0,7-1 0,7 0 0,-1 0 0,9 1 0,-8 0 0,-2 0 0,-3 0 0,-9 0 0,0 0 0,-7-1 0,5 1 0,-5 1 0,5 1 0,0-2 0,-2 0 0,-3 2 0,-4-3 0,3 4 0,-4-2 0,-1-1 0,-6 1 0,-9-1 0,-5 0 0,-3 0 0,-9 2 0,2-3 0,-4 1 0,2-1 0,0 1 0,-2-1 0,3 2 0,-5-2 0,0 2 0,-5-2 0,-4 0 0,1 0 0,-1 0 0,1 0 0,-2 1 0,0 0 0,1-1 0,-1 0 0,2 0 0,-5 0 0,0 0 0,-1 0 0,2 0 0,-2 0 0,1 0 0,1 0 0,-2 0 0,3 0 0,-3 0 0,0 0 0,-2 0 0,1 0 0,-1 1 0,1-1 0,0 1 0,-1-1 0,0 0 0,0 0 0,0 0 0,0 0 0,0 0 0,-2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7:04:4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24575,'-39'9'0,"0"3"0,-17 8 0,5 2 0,6 1 0,10-3 0,7-5 0,11-4 0,6-3 0,2-3 0,2 1 0,0-2 0,2 1 0,-2 1 0,2 1 0,-1 0 0,0 1 0,3 1 0,-1-1 0,3-1 0,0 0 0,1-2 0,1 2 0,2 0 0,6 5 0,9 5 0,5 2 0,8 4 0,-3-5 0,1 1 0,-4-7 0,-1 0 0,-2-2 0,2 1 0,-2-3 0,6 3 0,0-1 0,4 1 0,0 2 0,5 0 0,-6-4 0,-4 0 0,-9-6 0,-7 0 0,1 0 0,1-1 0,1 1 0,3-1 0,-6 2 0,8-4 0,-15 1 0,6-2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7:04:4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2660 541 24575,'-20'-24'0,"-8"-8"0,-5-7 0,1 2 0,8 9 0,0-3 0,0-1 0,0 1 0,2 5 0,0 4 0,-8-2 0,0-1 0,-2 4 0,2 2 0,6 5 0,-2 1 0,2 3 0,-10-4 0,-7 1 0,-12-2 0,-10-1 0,3 3 0,-5-2 0,8 6 0,-4 1 0,-1 3 0,1 2 0,-1 2 0,0 1 0,4 0 0,-7 0 0,5 1 0,-7 3 0,3 4 0,3 0 0,7 3 0,7-2 0,1 1 0,4 1 0,-6 0 0,3 1 0,-5 2 0,-4 2 0,2 2 0,-5 3 0,6 2 0,-1 4 0,-1 3 0,1 4 0,-4 5 0,6-3 0,-1 7 0,10-3 0,4 3 0,7-1 0,4-3 0,5-3 0,6-4 0,1 2 0,2 0 0,-1 4 0,0 3 0,-2 4 0,1 1 0,1 2 0,4-3 0,2 7 0,1 1 0,3 11 0,-1-1 0,3 2 0,0 1 0,2-8 0,1 3 0,3-7 0,2 0 0,3-1 0,4-1 0,0-2 0,1-3 0,3 1 0,0-3 0,3 6 0,7 4 0,3 0 0,7-2 0,0-5 0,4-4 0,3-3 0,9 1 0,6-4 0,8-2 0,0-4 0,5-3 0,-10-5 0,2-5 0,-7-4 0,4-2 0,2-1 0,2-3 0,9-4 0,-5-2 0,13-1 0,-15-2 0,4-2 0,-10 1 0,-2-5 0,-1-1 0,-2-3 0,2-2 0,-7-2 0,6 0 0,-4-2 0,5 0 0,-6 2 0,-4 1 0,-4 0 0,-7 1 0,0-1 0,-4 0 0,0-2 0,5-3 0,-4 1 0,9-5 0,-6 3 0,2-5 0,-7 2 0,-3-4 0,-2 1 0,2-5 0,-4 3 0,0-1 0,-8 8 0,-1 4 0,-3 0 0,-2 3 0,0 0 0,-3 1 0,1 0 0,-1 0 0,0 0 0,0 0 0,-2 2 0,-1 0 0,0 2 0,1-3 0,1 1 0,-1 0 0,-2 3 0,-1 2 0,-1 1 0,0-1 0,2-1 0,0-2 0,1 1 0,1-3 0,1-2 0,0 3 0,-2 0 0,-2 4 0,-2 2 0,-3 2 0,-15 0 0,-7 5 0,-9 1 0,0 3 0,7-1 0,2-2 0,5-1 0,8-2 0,3-1 0,2-1 0,-3 1 0,-10 2 0,-9 2 0,-7 1 0,-1 2 0,5-3 0,9 0 0,6-3 0,8-1 0,31-3 0,5-2 0,32-5 0,0-2 0,-1-3 0,-9 2 0,-18 2 0,-16 6 0,-10 2 0,-4 2 0,1 0 0,3-1 0,2 0 0,-1-2 0,-1 2 0,-4 1 0,-2 7 0,1 8 0,1 7 0,4 9 0,0-1 0,3 8 0,-4-5 0,1-1 0,-3-4 0,-1-6 0,0-2 0,0-4 0,-1 0 0,2 2 0,1 3 0,4 4 0,-1 0 0,2-1 0,-3-8 0,-1-5 0,-4-8 0,-1-2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6:23:1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24575,'14'7'0,"2"5"0,6 5 0,4 5 0,1-1 0,5 6 0,2 1 0,1 3 0,-1-4 0,-4 0 0,3 3 0,-6-5 0,0-2 0,-8-7 0,-7-6 0,-3-1 0,4 2 0,1 3 0,7 3 0,-4-4 0,-5-3 0,-4-7 0,11-14 0,9-7 0,21-20 0,11-7 0,10-10 0,3-1 0,-5 8 0,-15 8 0,-8 8 0,-11 4 0,-2 3 0,-7 5 0,-8 4 0,-5 5 0,-3 4 0,-2 2 0,-2 3 0,-2 1 0,-2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7:04:4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1056 24575,'-5'-6'0,"0"0"0,0-2 0,-1-3 0,-2 1 0,3-1 0,-1 1 0,4 2 0,-2-1 0,2 3 0,0-1 0,0 0 0,-1-4 0,0 0 0,0-2 0,0 1 0,1-3 0,-1-1 0,1-1 0,1 1 0,-1-1 0,0 2 0,1-1 0,-1 1 0,2 0 0,-1 2 0,1-3 0,0 1 0,0-2 0,0 3 0,1-1 0,0 0 0,-1 0 0,1 1 0,-1 0 0,3 0 0,-2-1 0,3-1 0,-2 0 0,0 1 0,0 3 0,0 2 0,-1 4 0,0-1 0,1-1 0,-1 0 0,1-2 0,1 1 0,1-1 0,0 0 0,1-1 0,3-1 0,0-1 0,1 1 0,-1 1 0,-2 3 0,0-1 0,0 3 0,0-3 0,0 3 0,0-2 0,0 0 0,0 1 0,1-1 0,-1 1 0,1-2 0,1-2 0,1 0 0,1 0 0,1 0 0,-2 1 0,2 1 0,-3 0 0,3 0 0,-2 0 0,2 1 0,-2 1 0,3-1 0,1-3 0,3 0 0,2-1 0,1 2 0,0-1 0,-2 2 0,0-1 0,3 2 0,-1-2 0,6 1 0,-4 2 0,1-1 0,-2 2 0,2-2 0,0 2 0,1 2 0,3-1 0,-1 0 0,1 0 0,1-1 0,-2 0 0,7 0 0,-4 2 0,6-1 0,-4 2 0,4 0 0,-1 0 0,-1 2 0,1-2 0,-4 3 0,0-1 0,-4 1 0,-1 1 0,-1 0 0,1 1 0,1 0 0,5 1 0,2 2 0,3 3 0,1-2 0,-2 4 0,9 2 0,-4 1 0,10 5 0,-7-1 0,-2 1 0,-3 2 0,-7-5 0,1 2 0,-7-3 0,-4 0 0,-4-2 0,-1 1 0,1 1 0,-2 0 0,-1 2 0,-2-2 0,1 5 0,1 0 0,2 7 0,-2 0 0,2 1 0,-5-2 0,-2-5 0,-2 0 0,-1-3 0,-2 1 0,2 0 0,-4 0 0,2-1 0,-3 0 0,1-2 0,-1 0 0,0 2 0,-1 1 0,-1 1 0,-1 2 0,-1-2 0,-1 4 0,1-3 0,-3 0 0,2 0 0,-3-1 0,-1 0 0,1-2 0,0 1 0,-1-3 0,0-1 0,-2 1 0,0 0 0,-2 2 0,0-1 0,-1-1 0,-1 1 0,-1-1 0,-1 2 0,1 0 0,-1-3 0,2-1 0,-2-3 0,2 3 0,-3 0 0,0 2 0,-2-1 0,1 0 0,0-2 0,2-1 0,0-1 0,1-2 0,-1 2 0,1-2 0,1-1 0,1-1 0,2-1 0,-2 1 0,-2 0 0,0 1 0,-2 0 0,4 0 0,1-2 0,4 0 0,0-2 0,3-2 0,1 0 0,2 0 0,-1-1 0,3 1 0,-3-1 0,2 1 0,0-1 0,-1 1 0,2 0 0,-2-1 0,2 2 0,-2-3 0,2-2 0,5-11 0,-1-3 0,5-8 0,-3 1 0,2 0 0,-2 3 0,-1 0 0,1 0 0,-1 0 0,-1 3 0,-1 2 0,-1 6 0,1-3 0,0 1 0,0-4 0,-1 1 0,1 2 0,-2 3 0,1 4 0,-1 3 0,0 0 0,0 0 0,1-1 0,-1 1 0,1 2 0,-1 6 0,-1 3 0,-1 7 0,-1 1 0,0 1 0,1 1 0,-1-1 0,1-1 0,-1-1 0,1-1 0,-1-3 0,1 0 0,-1 0 0,2 0 0,-1 3 0,-1 2 0,1 0 0,1 1 0,-2-1 0,2-1 0,-1-1 0,0-4 0,0-1 0,2-1 0,-1 1 0,0 0 0,1 0 0,-1-2 0,1-1 0,0-2 0,0 1 0,0-2 0,0 0 0,0 0 0,0-1 0,1-1 0,0 0 0,3 0 0,4 0 0,0 1 0,7 0 0,-2 1 0,6-1 0,-1 0 0,0 0 0,0 0 0,-2 0 0,3-1 0,-1 0 0,6 0 0,0-1 0,2 0 0,-2 0 0,-1 0 0,-4 0 0,0 0 0,2 1 0,-1 0 0,1 1 0,-2-2 0,0 2 0,-3-2 0,2 1 0,0 1 0,5 0 0,1 0 0,3 0 0,-4-1 0,-4 0 0,-5 0 0,-8-1 0,0 1 0,-5-4 0,0 2 0,-1-2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7:04:4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419 327 24575,'11'-7'0,"1"-2"0,2-5 0,3 0 0,0-2 0,2-1 0,-4 3 0,3-2 0,-5 3 0,4-2 0,0 0 0,3-2 0,2 0 0,-3 1 0,2-1 0,-4 5 0,0-2 0,-4 5 0,1 0 0,-2 2 0,2 1 0,-1-1 0,2 1 0,-2 1 0,2 0 0,-1 3 0,5-1 0,7-1 0,9 0 0,12 0 0,4 1 0,10 0 0,0 0 0,7 1 0,-4 1 0,-7 1 0,-5 2 0,-12 0 0,-3 3 0,-4-1 0,0 3 0,1 2 0,4 5 0,2 3 0,0 1 0,-2 1 0,-7-2 0,-3 0 0,-3-1 0,-2 2 0,1 2 0,1 4 0,2 1 0,5 7 0,6 6 0,2 1 0,8 7 0,-6-4 0,-2-4 0,-1 1 0,-3 0 0,4 1 0,-5 2 0,-3-2 0,-5-3 0,-2 2 0,-5-7 0,0 3 0,-5-6 0,0 1 0,-2 3 0,-3-4 0,0 4 0,-4-8 0,0 3 0,-2-1 0,-1 1 0,-2 1 0,2-3 0,-3 1 0,1-5 0,-1 4 0,0-2 0,0 6 0,-1 1 0,-2 2 0,-1-3 0,0-2 0,-1 0 0,0-2 0,-4 4 0,2-2 0,-5 3 0,1-2 0,-1-1 0,-1-1 0,-1-2 0,-1 2 0,-4 1 0,-2 1 0,-5 4 0,1-2 0,-1 3 0,-1-3 0,0 1 0,-2-2 0,2 0 0,-3-1 0,1-1 0,1-5 0,-1-1 0,5-6 0,-2 0 0,1-2 0,-3 1 0,1-1 0,-2-1 0,-4 1 0,1-3 0,-11 1 0,-2-1 0,-9-3 0,-3-1 0,-1-1 0,0-2 0,1 0 0,-4-2 0,-1-1 0,-12-2 0,-10-3 0,-4-1 0,-10-4 0,18-1 0,3-4 0,14 0 0,8-3 0,-2-5 0,5 2 0,-4-4 0,10 3 0,9 2 0,11 3 0,10 6 0,7 0 0,0 3 0,3-4 0,1 2 0,-1-5 0,1-1 0,-1-5 0,3-1 0,-2-1 0,2 2 0,0 3 0,0 0 0,0 1 0,0-3 0,0 0 0,-1 0 0,3 1 0,-3 1 0,2 0 0,-3 0 0,2-1 0,-3-2 0,0 2 0,1 3 0,-2 1 0,4 2 0,-3-1 0,2-2 0,-1 2 0,0-1 0,2 2 0,-3-4 0,4 2 0,-4-3 0,3 4 0,-1-2 0,2 2 0,-2-1 0,2-1 0,0 3 0,-1 2 0,2 2 0,0 2 0,0 3 0,1-2 0,-2 2 0,2-1 0,-2 1 0,0 4 0,-3 3 0,-3 6 0,-2 1 0,2 4 0,1-3 0,2 2 0,0-2 0,2-2 0,-2 0 0,3-1 0,-2 0 0,-1 2 0,0 1 0,-4 2 0,2 1 0,-1-2 0,1 0 0,0 1 0,1 0 0,-2 1 0,1-2 0,-1 2 0,0 0 0,-3 5 0,-4 7 0,1 1 0,-1 0 0,7-8 0,3-7 0,4-8 0,1-7 0,5-7 0,2-6 0,4-8 0,3-7 0,1-3 0,3-8 0,1-2 0,-3 2 0,-2 4 0,-5 11 0,-3 2 0,0 8 0,-1-3 0,-1 5 0,0 2 0,-2 2 0,0 3 0,0 3 0,0-1 0,-1 3 0,2-2 0,-1 1 0,3 2 0,2-3 0,5 1 0,8-2 0,2 1 0,16 1 0,9 1 0,20 1 0,28 2 0,-42 0 0,1 0 0,1 0 0,-1 0 0,31 1 0,-33-2 0,-27 0 0,-15 0 0,-7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7:04:4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3537 1 24575,'-53'12'0,"-2"0"0,-10 2 0,-5 2 0,3 1 0,-7 2 0,-2-1 0,0 0 0,-7 1 0,7-4 0,-9 2 0,13-5 0,-6 2 0,9-2 0,1-1 0,2 1 0,-1-2 0,8 1 0,-5 1 0,6-2 0,-6 2 0,0-4 0,0 2 0,-2 1 0,7-1 0,-13 1 0,3 4 0,-8 0 0,3 4 0,5-4 0,3-1 0,8-1 0,-1 0 0,6-2 0,1 3 0,0-3 0,5 1 0,2-1 0,2 0 0,-2 0 0,5 0 0,-3-1 0,6 1 0,0-1 0,6-1 0,0 0 0,6 0 0,-1-2 0,0 1 0,1 0 0,3 0 0,2-1 0,3 0 0,2-3 0,0 4 0,2-4 0,0 3 0,-1-2 0,3 2 0,0-1 0,-1 2 0,-2 1 0,-1 0 0,-3 3 0,1 1 0,-1-1 0,0 1 0,3-2 0,-4 3 0,2 0 0,-2 2 0,-1-1 0,0 3 0,1-3 0,2-1 0,4-3 0,2-2 0,1-1 0,1 0 0,0-3 0,0 2 0,0-2 0,0 3 0,0-1 0,0 0 0,2 0 0,-1 0 0,-1 0 0,1 1 0,-2-3 0,3 2 0,-1-3 0,4 2 0,-1-2 0,1 0 0,2-1 0,-2-1 0,3 0 0,-4 1 0,2 1 0,-1-1 0,1 1 0,1 0 0,-2-1 0,2 2 0,-2 0 0,0 0 0,1 0 0,0-2 0,1-1 0,0 2 0,-3 0 0,3 1 0,-1-1 0,1-2 0,1-1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7:04:4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24575,'-5'41'0,"0"7"0,3 14 0,0-2 0,1-13 0,1-1 0,-2-15 0,2-1 0,0-8 0,0-6 0,0-2 0,0-5 0,0-2 0,0-1 0,0 1 0,0 1 0,0 2 0,0-1 0,0 0 0,0-2 0,0 1 0,0 1 0,1 1 0,1 1 0,-1-1 0,0-3 0,0-3 0,0-2 0,2-1 0,4 1 0,4 3 0,7 0 0,16 1 0,13 3 0,14-4 0,6 2 0,-1-4 0,14 0 0,-2-2 0,12 1 0,-12-2 0,-16 0 0,-22 0 0,-19 0 0,-8-1 0,-4 0 0,0 0 0,-2 1 0,-3 0 0,-3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7:04:4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1894 24575,'6'-11'0,"2"1"0,-3 2 0,0 2 0,-2 0 0,1 2 0,2-4 0,0 4 0,3-7 0,-3 6 0,2-3 0,-3 3 0,1-1 0,0 0 0,1-1 0,-1 1 0,1-2 0,-1 1 0,-1 0 0,0 0 0,1-3 0,1 3 0,-2-2 0,1 1 0,0 1 0,2-1 0,-1 1 0,0-2 0,1 1 0,-1 0 0,1-1 0,0 1 0,0-1 0,-2 2 0,2 0 0,-2 1 0,3-3 0,0 1 0,3-2 0,0 0 0,1 0 0,-1-1 0,-2 3 0,2-2 0,-3 2 0,2 0 0,-2 0 0,0 1 0,1-1 0,-1 2 0,1-4 0,-1 1 0,4-1 0,-3 1 0,3-1 0,0 2 0,-2-1 0,2 1 0,-2 0 0,1-1 0,-1 0 0,1 1 0,-1 0 0,2 0 0,-2 1 0,1-3 0,-1 2 0,4-2 0,0 1 0,-1-1 0,3 0 0,-4 1 0,2-1 0,-1-1 0,1 0 0,-2 1 0,1-1 0,-3 3 0,1 0 0,-1 1 0,3-4 0,1 1 0,-1-1 0,-1 2 0,0 1 0,-1-1 0,2 1 0,-2-1 0,1-1 0,0 1 0,0 1 0,-1 0 0,-2 3 0,1-3 0,-1 2 0,1-3 0,2 1 0,0-1 0,5-2 0,-2-1 0,5-1 0,0-2 0,3 1 0,1 0 0,-3 2 0,2 0 0,-6 2 0,1 0 0,-4 1 0,0 2 0,-1-1 0,0 2 0,2 0 0,0-1 0,0-1 0,3 0 0,1 1 0,-4 0 0,6 0 0,-6 0 0,4 0 0,0-1 0,0-1 0,0 1 0,-5 0 0,1 3 0,-4-1 0,0 1 0,1 1 0,-2 0 0,-1 1 0,0 0 0,-1 0 0,2 0 0,0-1 0,4-3 0,4-1 0,0-1 0,1 0 0,-1 2 0,-2-1 0,6-1 0,-2 1 0,1 0 0,-3 1 0,-3 0 0,0 1 0,-1-1 0,1 2 0,0-1 0,1 1 0,-2-1 0,6 0 0,-2-2 0,4 1 0,-1-2 0,-4 3 0,1-2 0,-5 3 0,3-1 0,-3 0 0,2 1 0,-1 0 0,2-1 0,-2 0 0,3-2 0,-1 2 0,3-3 0,4-1 0,2-1 0,2-2 0,-2 3 0,0 0 0,-1 1 0,-1 2 0,-1-1 0,-3 3 0,0-2 0,-1 3 0,-3-2 0,1 4 0,-4-2 0,3 1 0,1-2 0,4 1 0,5-2 0,5-1 0,7 0 0,0-1 0,5 0 0,-3 1 0,-4 0 0,-3 1 0,-6-1 0,1 2 0,-3 1 0,-4 0 0,1 2 0,-1-1 0,1 1 0,2 1 0,0-1 0,4 0 0,-2-1 0,1 0 0,-2 1 0,-2 0 0,-1 1 0,-4 1 0,-2 0 0,-4 0 0,-2 0 0,-2 0 0,0 0 0,0 0 0,1 0 0,6 0 0,-1 0 0,3 0 0,0 1 0,-4-1 0,3 1 0,1-1 0,4 0 0,5 0 0,-1 0 0,-2 0 0,-8 0 0,-4 0 0,-7 0 0,1 0 0,-3 0 0,2 0 0,-1 0 0,1 0 0,3 0 0,-1 0 0,0 0 0,0 0 0,-2 0 0,2 0 0,1 0 0,2 0 0,0 0 0,-3-1 0,0 1 0,-4-1 0,3 1 0,-3 0 0,1 0 0,-1 0 0,0-1 0,2 1 0,-2-1 0,1 1 0,0-1 0,0 0 0,0 0 0,-1 1 0,0 0 0,-1-1 0,0 0 0,-12-7 0,-30-18 0,-5-1 0,-23-13 0,17 12 0,3 2 0,10 3 0,9 7 0,11 3 0,7 6 0,3 1 0,0 2 0,-2-2 0,0-1 0,-4-1 0,3 0 0,-2-1 0,0 1 0,0 0 0,0 1 0,1 0 0,-1 1 0,1 0 0,-2-2 0,3 1 0,-2-1 0,5 3 0,1 1 0,10 6 0,8 8 0,9 6 0,7 4 0,-1-1 0,2-1 0,-4 0 0,-3-5 0,-5-2 0,-4-5 0,-1 1 0,0 2 0,4 0 0,1 3 0,3 1 0,1 0 0,-2 1 0,2 1 0,0-1 0,-2-2 0,-2-2 0,-6-4 0,-2-1 0,-1 0 0,2-1 0,1 0 0,1-1 0,-2 0 0,-2 1 0,0-2 0,-2 0 0,1-2 0,-1 2 0,4-1 0,0 1 0,1 1 0,0-1 0,-2 0 0,2 0 0,-1 0 0,0 0 0,2 0 0,0 1 0,0-2 0,-2 1 0,-2-2 0,-1 1 0,1 0 0,-1 0 0,4 1 0,-1 1 0,3 0 0,-5 1 0,1-2 0,-4 1 0,1-3 0,-2 1 0,-3 1 0,-3 1 0,-6 2 0,-4 4 0,-5 3 0,-3 1 0,-2 1 0,-1 0 0,0-2 0,1 2 0,3-3 0,3-1 0,2-2 0,3-1 0,0-1 0,3-2 0,0 1 0,2-2 0,-2 2 0,0-1 0,-2 2 0,1 0 0,1 1 0,-1 1 0,0-1 0,1 0 0,-1 1 0,2-2 0,-1 1 0,0-1 0,2 1 0,-2 0 0,2-1 0,-3 2 0,1 0 0,0-1 0,3 0 0,2-1 0,0 1 0,0-1 0,1 2 0,-3-2 0,2 3 0,-3-1 0,1 1 0,1-2 0,-1 1 0,3-1 0,-1-2 0,0 2 0,1-3 0,-1 3 0,1-2 0,-2 1 0,-1 0 0,1 0 0,0-1 0,1 1 0,3-4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1:5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24575,'87'2'0,"0"1"0,0-1 0,1 1 0,-1-1 0,0 1 0,3 1 0,1 0 0,-12-1 0,18 0 0,8 0 0,-3 1 0,-13 0 0,-24 1 0,14 7 0,-1 3 0,-5-2 0,-2 0 0,-11-3 0,4 4 0,-6-1 0,-1 3 0,-2-3 0,-9-1 0,3-1 0,-12-1 0,12 3 0,-4 0 0,4-1 0,6 3 0,-5-4 0,4 2 0,0 2 0,-2-3 0,3 4 0,-8-3 0,-2 0 0,-10-2 0,-6-2 0,0 1 0,-2 1 0,7 4 0,-1 0 0,1 2 0,-2-2 0,-3 2 0,5 2 0,0 1 0,12 3 0,0 1 0,10 5 0,0 0 0,-3 0 0,-4-2 0,-7-2 0,-3 2 0,-1 1 0,-2 3 0,1 4 0,1 7 0,0 3 0,-4 2 0,-4-3 0,-6-2 0,-1-5 0,-2 0 0,-1-4 0,-1-1 0,-5-3 0,-1-5 0,-2 0 0,-3-4 0,0 3 0,-3-1 0,1-1 0,-2 1 0,1-5 0,-2 4 0,1-4 0,0 5 0,2 2 0,0 2 0,0-1 0,0 2 0,-2-5 0,-1-1 0,-1-4 0,1-1 0,0 0 0,-1 2 0,1-3 0,0 2 0,-2-1 0,3 3 0,-2-2 0,0 2 0,1-3 0,0 0 0,0-1 0,-1 1 0,1 0 0,-2-2 0,1 1 0,-1-5 0,0-2 0,0-2 0,-1-3 0,1-1 0,-1 0 0,1 1 0,-1 2 0,1 2 0,0-1 0,0 0 0,-1-1 0,1 1 0,-1-2 0,2 1 0,-2-2 0,1-1 0,-1 0 0,0 0 0,0 0 0,0 0 0,1 1 0,-1 0 0,1-1 0,-1 2 0,0-2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1:5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24575,'14'7'0,"2"5"0,6 5 0,4 5 0,1-1 0,5 6 0,2 1 0,1 3 0,-1-4 0,-4 0 0,3 3 0,-6-5 0,0-2 0,-8-7 0,-7-6 0,-3-1 0,4 2 0,1 3 0,7 3 0,-4-4 0,-5-3 0,-4-7 0,11-14 0,9-7 0,21-20 0,11-7 0,10-10 0,3-1 0,-5 8 0,-15 8 0,-8 8 0,-11 4 0,-2 3 0,-7 5 0,-8 4 0,-5 5 0,-3 4 0,-2 2 0,-2 3 0,-2 1 0,-2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1:5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3216 1850 24575,'-26'-25'0,"-13"-7"0,-10-11 0,2 6 0,14 9 0,9 5 0,-5-4 0,4 2 0,-4-2 0,3-1 0,-3-2 0,-1-2 0,-3 0 0,3 3 0,-4-2 0,1 3 0,-2-4 0,-1 2 0,3 1 0,-3 1 0,2 2 0,-13-6 0,10 8 0,-15-5 0,10 4 0,-9-2 0,4 0 0,3 0 0,-1 2 0,5 2 0,-4-1 0,1 1 0,-9-1 0,-4-5 0,-4 1 0,-5-5 0,3 2 0,-4-1 0,0 2 0,1 2 0,1 3 0,-2 0 0,6 5 0,-4-3 0,5 3 0,-7-3 0,1 2 0,6-1 0,-1 2 0,17 4 0,-1 2 0,12 2 0,2 3 0,1-2 0,-1 3 0,-3-3 0,-4 1 0,-6-5 0,-1-1 0,-5-3 0,5 1 0,4 4 0,8 3 0,8 5 0,7 0 0,2 2 0,2-1 0,-2 2 0,1-2 0,1 2 0,1 0 0,4 1 0,-2-2 0,0 1 0,-2-1 0,1 1 0,2 1 0,3 1 0,2-1 0,2 1 0,-2 0 0,-1 0 0,-3 0 0,-6-2 0,0-1 0,-2-1 0,1 1 0,3 0 0,3 2 0,3 0 0,4 1 0,-2 0 0,-2-1 0,-2 1 0,-1-2 0,3 1 0,3 0 0,-1 1 0,2 0 0,-2 0 0,3 0 0,-1 1 0,-2-2 0,-4-2 0,-2 2 0,1-3 0,4 3 0,2 1 0,-4-2 0,-2-3 0,-8-3 0,4 1 0,1 2 0,10 13 0,8 15 0,7 13 0,4 11 0,-1 0 0,-3-7 0,-2 2 0,-3-7 0,-3 3 0,-2-8 0,-1-7 0,-1-3 0,0-5 0,-1 3 0,1-3 0,-1 3 0,0-4 0,0-3 0,0-3 0,0-21 0,-6-27 0,1-15 0,-5-21 0,3 12 0,3 7 0,-2 10 0,2 13 0,-1 7 0,3 11 0,-1 6 0,3 7 0,0 0 0,0 1 0,0 0 0,0 0 0,0 0 0,0 0 0,0-2 0,0-2 0,0-2 0,0-3 0,0-1 0,0 0 0,0 1 0,0 1 0,0 4 0,1 2 0,8 2 0,34-1 0,32 0 0,-19 0 0,5 0 0,5-1 0,1 1 0,2 0 0,-1 0 0,-10-1 0,-3 1 0,33 2 0,-38 1 0,-25 0 0,-13 1 0,-2-2 0,-1 0 0,5 0 0,7-1 0,4-1 0,8-3 0,-9 3 0,-7 1 0,-11 2 0,-5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1:5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24575,'28'28'0,"4"1"0,11 2 0,6 3 0,5-3 0,-1-2 0,-4-6 0,-3-2 0,-3-4 0,13 5 0,6 0 0,15 4 0,11 4 0,-5-3 0,-33-11 0,2 0 0,45 10 0,-41-11 0,3 0 0,2-1 0,0 1 0,1 1 0,-1 1 0,-1-2 0,-2 0 0,38 13 0,-47-14 0,-1 0 0,43 10 0,-37-9 0,2 0 0,7 2 0,0-1 0,4 0 0,0 0 0,3 2 0,-1 0 0,-7-4 0,-1-1 0,5 3 0,-2-1 0,-13-3 0,0 0 0,6 0 0,1 0 0,-3-1 0,-1 0 0,4-1 0,1 0 0,4 1 0,0 0 0,0-2 0,0 1 0,-4 0 0,0-1 0,4 0 0,-2 1 0,33 7 0,-3 0 0,-14-3 0,2-1 0,10-4 0,4-2 0,-42-3 0,0-2 0,33 1 0,1 4 0,-17-4 0,0 3 0,16-1 0,4 1 0,-30-4 0,4 1 0,-2 1 0,0 1 0,5-2 0,-1 0 0,-5 1 0,-3 0 0,39-1 0,-13 0 0,-16-1 0,5-2 0,10-3 0,9-1 0,5-4 0,-12 0 0,-12 1 0,-16 1 0,-2 3 0,-5-3 0,-1 2 0,3-3 0,-2 1 0,-1-1 0,2 2 0,-6-1 0,5 1 0,3-2 0,7-1 0,11-1 0,2 0 0,5 0 0,-8 1 0,0-1 0,-7-1 0,-1-1 0,-4 1 0,-6-1 0,0 2 0,-4 0 0,3 0 0,0 1 0,3-2 0,0 0 0,3-1 0,0-2 0,-4 1 0,5-2 0,-5-1 0,3 0 0,4-3 0,0 2 0,4-3 0,-4 0 0,4-2 0,-3 0 0,6-2 0,-5 0 0,-5 3 0,-15 3 0,-10 5 0,-10 4 0,-5 1 0,-2 3 0,-1-1 0,-1 0 0,1-1 0,3-2 0,-1 1 0,0 0 0,-4 3 0,-2 0 0,-3 2 0,1-1 0,1-1 0,2 1 0,0-2 0,-1 2 0,2-3 0,0-1 0,1 0 0,2 0 0,-3 0 0,0 0 0,-4 2 0,-1 2 0,-2 0 0,1 1 0,1-2 0,-1 1 0,-3 2 0,-11 0 0,-13 1 0,-13 1 0,-5 0 0,-4 2 0,4-1 0,2 1 0,10-2 0,10 1 0,3-1 0,0 1 0,-5-1 0,-7 2 0,0-1 0,0 1 0,3-1 0,7 0 0,5-2 0,4 0 0,3 1 0,2-1 0,0 1 0,22-1 0,1-1 0,22 0 0,-8-2 0,-1 2 0,-3 0 0,-8 1 0,-4 0 0,-7 0 0,-6 0 0,2-1 0,0 0 0,3 0 0,2 1 0,-1 0 0,1 0 0,-1-1 0,-2 1 0,0-1 0,-1 1 0,4 0 0,3 0 0,4 0 0,1 0 0,-4 0 0,-1 0 0,-7 0 0,1 0 0,-4 0 0,1 0 0,-2 0 0,-1 0 0,1 0 0,1 0 0,0 0 0,-1-1 0,2 1 0,-2-1 0,0 1 0,2-1 0,-1 0 0,4 0 0,3 1 0,2-1 0,-1 1 0,-4-1 0,-3 1 0,-4 1 0,0 19 0,1 12 0,-1 16 0,1 4 0,-1-4 0,-1-8 0,0 1 0,0-5 0,0-2 0,0-2 0,0-6 0,0-1 0,0-7 0,0 1 0,0-5 0,0 1 0,0-4 0,0-2 0,0-4 0,0-2 0,0-2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1:5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24575,'43'-6'0,"33"3"0,-9-1 0,8 0-1071,12 2 1,2 2 1070,3-1 0,-2 0 0,-11 1 0,-2 1 104,-3 1 1,-3 0-105,-11 1 0,-2 1 0,5 0 0,0 1 232,-9-2 1,-1 1-233,37 5 0,-16-2 0,-15 2 1079,-3 1-1079,-10-3 388,1 1-388,0-3 0,5 3 0,5-2 0,-6 2 0,-1-2 0,-14-1 0,-3-1 0,-5-1 0,-2 0 0,-1 2 0,0-3 0,2 2 0,11 0 0,6 0 0,13 3 0,9 0 0,7 4 0,1-1 0,-6 0 0,1-1 0,-3 2 0,8 0 0,18 1 0,-40-5 0,1 1 0,10 0 0,0 1 0,-1 0 0,1 1 0,7-1 0,0 1-254,-1 1 1,0-1 253,2-2 0,-1-2 0,-7 2 0,-4-1 0,39-1 0,-22-4 0,-8-1 0,11-1 0,6 0 0,-31 1 0,2 0 0,4-1 0,2 0 0,2 1 0,2 1 0,1-1 0,-2 0 0,-10 0 0,-1 0 253,3 1 1,0-1-254,39-1 0,2 5 0,-6-5 0,-8 3 0,-7-3 0,2 1 0,-11 1 0,6 0 0,-8 1 0,13-2 0,3 3 0,2-2 0,12 1 0,-17-1 0,2-1 0,-13 0 0,-1 0 0,0 0 0,7-1 0,7 0 0,-1 0 0,9 1 0,-8 0 0,-2 0 0,-3 0 0,-9 0 0,0 0 0,-7-1 0,5 1 0,-5 1 0,5 1 0,0-2 0,-2 0 0,-3 2 0,-4-3 0,3 4 0,-4-2 0,-1-1 0,-6 1 0,-9-1 0,-5 0 0,-3 0 0,-9 2 0,2-3 0,-4 1 0,2-1 0,0 1 0,-2-1 0,3 2 0,-5-2 0,0 2 0,-5-2 0,-4 0 0,1 0 0,-1 0 0,1 0 0,-2 1 0,0 0 0,1-1 0,-1 0 0,2 0 0,-5 0 0,0 0 0,-1 0 0,2 0 0,-2 0 0,1 0 0,1 0 0,-2 0 0,3 0 0,-3 0 0,0 0 0,-2 0 0,1 0 0,-1 1 0,1-1 0,0 1 0,-1-1 0,0 0 0,0 0 0,0 0 0,0 0 0,0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6:23:2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3216 1850 24575,'-26'-25'0,"-13"-7"0,-10-11 0,2 6 0,14 9 0,9 5 0,-5-4 0,4 2 0,-4-2 0,3-1 0,-3-2 0,-1-2 0,-3 0 0,3 3 0,-4-2 0,1 3 0,-2-4 0,-1 2 0,3 1 0,-3 1 0,2 2 0,-13-6 0,10 8 0,-15-5 0,10 4 0,-9-2 0,4 0 0,3 0 0,-1 2 0,5 2 0,-4-1 0,1 1 0,-9-1 0,-4-5 0,-4 1 0,-5-5 0,3 2 0,-4-1 0,0 2 0,1 2 0,1 3 0,-2 0 0,6 5 0,-4-3 0,5 3 0,-7-3 0,1 2 0,6-1 0,-1 2 0,17 4 0,-1 2 0,12 2 0,2 3 0,1-2 0,-1 3 0,-3-3 0,-4 1 0,-6-5 0,-1-1 0,-5-3 0,5 1 0,4 4 0,8 3 0,8 5 0,7 0 0,2 2 0,2-1 0,-2 2 0,1-2 0,1 2 0,1 0 0,4 1 0,-2-2 0,0 1 0,-2-1 0,1 1 0,2 1 0,3 1 0,2-1 0,2 1 0,-2 0 0,-1 0 0,-3 0 0,-6-2 0,0-1 0,-2-1 0,1 1 0,3 0 0,3 2 0,3 0 0,4 1 0,-2 0 0,-2-1 0,-2 1 0,-1-2 0,3 1 0,3 0 0,-1 1 0,2 0 0,-2 0 0,3 0 0,-1 1 0,-2-2 0,-4-2 0,-2 2 0,1-3 0,4 3 0,2 1 0,-4-2 0,-2-3 0,-8-3 0,4 1 0,1 2 0,10 13 0,8 15 0,7 13 0,4 11 0,-1 0 0,-3-7 0,-2 2 0,-3-7 0,-3 3 0,-2-8 0,-1-7 0,-1-3 0,0-5 0,-1 3 0,1-3 0,-1 3 0,0-4 0,0-3 0,0-3 0,0-21 0,-6-27 0,1-15 0,-5-21 0,3 12 0,3 7 0,-2 10 0,2 13 0,-1 7 0,3 11 0,-1 6 0,3 7 0,0 0 0,0 1 0,0 0 0,0 0 0,0 0 0,0 0 0,0-2 0,0-2 0,0-2 0,0-3 0,0-1 0,0 0 0,0 1 0,0 1 0,0 4 0,1 2 0,8 2 0,34-1 0,32 0 0,-19 0 0,5 0 0,5-1 0,1 1 0,2 0 0,-1 0 0,-10-1 0,-3 1 0,33 2 0,-38 1 0,-25 0 0,-13 1 0,-2-2 0,-1 0 0,5 0 0,7-1 0,4-1 0,8-3 0,-9 3 0,-7 1 0,-11 2 0,-5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1:5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24575,'-39'9'0,"0"3"0,-17 8 0,5 2 0,6 1 0,10-3 0,7-5 0,11-4 0,6-3 0,2-3 0,2 1 0,0-2 0,2 1 0,-2 1 0,2 1 0,-1 0 0,0 1 0,3 1 0,-1-1 0,3-1 0,0 0 0,1-2 0,1 2 0,2 0 0,6 5 0,9 5 0,5 2 0,8 4 0,-3-5 0,1 1 0,-4-7 0,-1 0 0,-2-2 0,2 1 0,-2-3 0,6 3 0,0-1 0,4 1 0,0 2 0,5 0 0,-6-4 0,-4 0 0,-9-6 0,-7 0 0,1 0 0,1-1 0,1 1 0,3-1 0,-6 2 0,8-4 0,-15 1 0,6-2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1:5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2660 541 24575,'-20'-24'0,"-8"-8"0,-5-7 0,1 2 0,8 9 0,0-3 0,0-1 0,0 1 0,2 5 0,0 4 0,-8-2 0,0-1 0,-2 4 0,2 2 0,6 5 0,-2 1 0,2 3 0,-10-4 0,-7 1 0,-12-2 0,-10-1 0,3 3 0,-5-2 0,8 6 0,-4 1 0,-1 3 0,1 2 0,-1 2 0,0 1 0,4 0 0,-7 0 0,5 1 0,-7 3 0,3 4 0,3 0 0,7 3 0,7-2 0,1 1 0,4 1 0,-6 0 0,3 1 0,-5 2 0,-4 2 0,2 2 0,-5 3 0,6 2 0,-1 4 0,-1 3 0,1 4 0,-4 5 0,6-3 0,-1 7 0,10-3 0,4 3 0,7-1 0,4-3 0,5-3 0,6-4 0,1 2 0,2 0 0,-1 4 0,0 3 0,-2 4 0,1 1 0,1 2 0,4-3 0,2 7 0,1 1 0,3 11 0,-1-1 0,3 2 0,0 1 0,2-8 0,1 3 0,3-7 0,2 0 0,3-1 0,4-1 0,0-2 0,1-3 0,3 1 0,0-3 0,3 6 0,7 4 0,3 0 0,7-2 0,0-5 0,4-4 0,3-3 0,9 1 0,6-4 0,8-2 0,0-4 0,5-3 0,-10-5 0,2-5 0,-7-4 0,4-2 0,2-1 0,2-3 0,9-4 0,-5-2 0,13-1 0,-15-2 0,4-2 0,-10 1 0,-2-5 0,-1-1 0,-2-3 0,2-2 0,-7-2 0,6 0 0,-4-2 0,5 0 0,-6 2 0,-4 1 0,-4 0 0,-7 1 0,0-1 0,-4 0 0,0-2 0,5-3 0,-4 1 0,9-5 0,-6 3 0,2-5 0,-7 2 0,-3-4 0,-2 1 0,2-5 0,-4 3 0,0-1 0,-8 8 0,-1 4 0,-3 0 0,-2 3 0,0 0 0,-3 1 0,1 0 0,-1 0 0,0 0 0,0 0 0,-2 2 0,-1 0 0,0 2 0,1-3 0,1 1 0,-1 0 0,-2 3 0,-1 2 0,-1 1 0,0-1 0,2-1 0,0-2 0,1 1 0,1-3 0,1-2 0,0 3 0,-2 0 0,-2 4 0,-2 2 0,-3 2 0,-15 0 0,-7 5 0,-9 1 0,0 3 0,7-1 0,2-2 0,5-1 0,8-2 0,3-1 0,2-1 0,-3 1 0,-10 2 0,-9 2 0,-7 1 0,-1 2 0,5-3 0,9 0 0,6-3 0,8-1 0,31-3 0,5-2 0,32-5 0,0-2 0,-1-3 0,-9 2 0,-18 2 0,-16 6 0,-10 2 0,-4 2 0,1 0 0,3-1 0,2 0 0,-1-2 0,-1 2 0,-4 1 0,-2 7 0,1 8 0,1 7 0,4 9 0,0-1 0,3 8 0,-4-5 0,1-1 0,-3-4 0,-1-6 0,0-2 0,0-4 0,-1 0 0,2 2 0,1 3 0,4 4 0,-1 0 0,2-1 0,-3-8 0,-1-5 0,-4-8 0,-1-2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1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1056 24575,'-5'-6'0,"0"0"0,0-2 0,-1-3 0,-2 1 0,3-1 0,-1 1 0,4 2 0,-2-1 0,2 3 0,0-1 0,0 0 0,-1-4 0,0 0 0,0-2 0,0 1 0,1-3 0,-1-1 0,1-1 0,1 1 0,-1-1 0,0 2 0,1-1 0,-1 1 0,2 0 0,-1 2 0,1-3 0,0 1 0,0-2 0,0 3 0,1-1 0,0 0 0,-1 0 0,1 1 0,-1 0 0,3 0 0,-2-1 0,3-1 0,-2 0 0,0 1 0,0 3 0,0 2 0,-1 4 0,0-1 0,1-1 0,-1 0 0,1-2 0,1 1 0,1-1 0,0 0 0,1-1 0,3-1 0,0-1 0,1 1 0,-1 1 0,-2 3 0,0-1 0,0 3 0,0-3 0,0 3 0,0-2 0,0 0 0,0 1 0,1-1 0,-1 1 0,1-2 0,1-2 0,1 0 0,1 0 0,1 0 0,-2 1 0,2 1 0,-3 0 0,3 0 0,-2 0 0,2 1 0,-2 1 0,3-1 0,1-3 0,3 0 0,2-1 0,1 2 0,0-1 0,-2 2 0,0-1 0,3 2 0,-1-2 0,6 1 0,-4 2 0,1-1 0,-2 2 0,2-2 0,0 2 0,1 2 0,3-1 0,-1 0 0,1 0 0,1-1 0,-2 0 0,7 0 0,-4 2 0,6-1 0,-4 2 0,4 0 0,-1 0 0,-1 2 0,1-2 0,-4 3 0,0-1 0,-4 1 0,-1 1 0,-1 0 0,1 1 0,1 0 0,5 1 0,2 2 0,3 3 0,1-2 0,-2 4 0,9 2 0,-4 1 0,10 5 0,-7-1 0,-2 1 0,-3 2 0,-7-5 0,1 2 0,-7-3 0,-4 0 0,-4-2 0,-1 1 0,1 1 0,-2 0 0,-1 2 0,-2-2 0,1 5 0,1 0 0,2 7 0,-2 0 0,2 1 0,-5-2 0,-2-5 0,-2 0 0,-1-3 0,-2 1 0,2 0 0,-4 0 0,2-1 0,-3 0 0,1-2 0,-1 0 0,0 2 0,-1 1 0,-1 1 0,-1 2 0,-1-2 0,-1 4 0,1-3 0,-3 0 0,2 0 0,-3-1 0,-1 0 0,1-2 0,0 1 0,-1-3 0,0-1 0,-2 1 0,0 0 0,-2 2 0,0-1 0,-1-1 0,-1 1 0,-1-1 0,-1 2 0,1 0 0,-1-3 0,2-1 0,-2-3 0,2 3 0,-3 0 0,0 2 0,-2-1 0,1 0 0,0-2 0,2-1 0,0-1 0,1-2 0,-1 2 0,1-2 0,1-1 0,1-1 0,2-1 0,-2 1 0,-2 0 0,0 1 0,-2 0 0,4 0 0,1-2 0,4 0 0,0-2 0,3-2 0,1 0 0,2 0 0,-1-1 0,3 1 0,-3-1 0,2 1 0,0-1 0,-1 1 0,2 0 0,-2-1 0,2 2 0,-2-3 0,2-2 0,5-11 0,-1-3 0,5-8 0,-3 1 0,2 0 0,-2 3 0,-1 0 0,1 0 0,-1 0 0,-1 3 0,-1 2 0,-1 6 0,1-3 0,0 1 0,0-4 0,-1 1 0,1 2 0,-2 3 0,1 4 0,-1 3 0,0 0 0,0 0 0,1-1 0,-1 1 0,1 2 0,-1 6 0,-1 3 0,-1 7 0,-1 1 0,0 1 0,1 1 0,-1-1 0,1-1 0,-1-1 0,1-1 0,-1-3 0,1 0 0,-1 0 0,2 0 0,-1 3 0,-1 2 0,1 0 0,1 1 0,-2-1 0,2-1 0,-1-1 0,0-4 0,0-1 0,2-1 0,-1 1 0,0 0 0,1 0 0,-1-2 0,1-1 0,0-2 0,0 1 0,0-2 0,0 0 0,0 0 0,0-1 0,1-1 0,0 0 0,3 0 0,4 0 0,0 1 0,7 0 0,-2 1 0,6-1 0,-1 0 0,0 0 0,0 0 0,-2 0 0,3-1 0,-1 0 0,6 0 0,0-1 0,2 0 0,-2 0 0,-1 0 0,-4 0 0,0 0 0,2 1 0,-1 0 0,1 1 0,-2-2 0,0 2 0,-3-2 0,2 1 0,0 1 0,5 0 0,1 0 0,3 0 0,-4-1 0,-4 0 0,-5 0 0,-8-1 0,0 1 0,-5-4 0,0 2 0,-1-2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1:5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419 327 24575,'11'-7'0,"1"-2"0,2-5 0,3 0 0,0-2 0,2-1 0,-4 3 0,3-2 0,-5 3 0,4-2 0,0 0 0,3-2 0,2 0 0,-3 1 0,2-1 0,-4 5 0,0-2 0,-4 5 0,1 0 0,-2 2 0,2 1 0,-1-1 0,2 1 0,-2 1 0,2 0 0,-1 3 0,5-1 0,7-1 0,9 0 0,12 0 0,4 1 0,10 0 0,0 0 0,7 1 0,-4 1 0,-7 1 0,-5 2 0,-12 0 0,-3 3 0,-4-1 0,0 3 0,1 2 0,4 5 0,2 3 0,0 1 0,-2 1 0,-7-2 0,-3 0 0,-3-1 0,-2 2 0,1 2 0,1 4 0,2 1 0,5 7 0,6 6 0,2 1 0,8 7 0,-6-4 0,-2-4 0,-1 1 0,-3 0 0,4 1 0,-5 2 0,-3-2 0,-5-3 0,-2 2 0,-5-7 0,0 3 0,-5-6 0,0 1 0,-2 3 0,-3-4 0,0 4 0,-4-8 0,0 3 0,-2-1 0,-1 1 0,-2 1 0,2-3 0,-3 1 0,1-5 0,-1 4 0,0-2 0,0 6 0,-1 1 0,-2 2 0,-1-3 0,0-2 0,-1 0 0,0-2 0,-4 4 0,2-2 0,-5 3 0,1-2 0,-1-1 0,-1-1 0,-1-2 0,-1 2 0,-4 1 0,-2 1 0,-5 4 0,1-2 0,-1 3 0,-1-3 0,0 1 0,-2-2 0,2 0 0,-3-1 0,1-1 0,1-5 0,-1-1 0,5-6 0,-2 0 0,1-2 0,-3 1 0,1-1 0,-2-1 0,-4 1 0,1-3 0,-11 1 0,-2-1 0,-9-3 0,-3-1 0,-1-1 0,0-2 0,1 0 0,-4-2 0,-1-1 0,-12-2 0,-10-3 0,-4-1 0,-10-4 0,18-1 0,3-4 0,14 0 0,8-3 0,-2-5 0,5 2 0,-4-4 0,10 3 0,9 2 0,11 3 0,10 6 0,7 0 0,0 3 0,3-4 0,1 2 0,-1-5 0,1-1 0,-1-5 0,3-1 0,-2-1 0,2 2 0,0 3 0,0 0 0,0 1 0,0-3 0,0 0 0,-1 0 0,3 1 0,-3 1 0,2 0 0,-3 0 0,2-1 0,-3-2 0,0 2 0,1 3 0,-2 1 0,4 2 0,-3-1 0,2-2 0,-1 2 0,0-1 0,2 2 0,-3-4 0,4 2 0,-4-3 0,3 4 0,-1-2 0,2 2 0,-2-1 0,2-1 0,0 3 0,-1 2 0,2 2 0,0 2 0,0 3 0,1-2 0,-2 2 0,2-1 0,-2 1 0,0 4 0,-3 3 0,-3 6 0,-2 1 0,2 4 0,1-3 0,2 2 0,0-2 0,2-2 0,-2 0 0,3-1 0,-2 0 0,-1 2 0,0 1 0,-4 2 0,2 1 0,-1-2 0,1 0 0,0 1 0,1 0 0,-2 1 0,1-2 0,-1 2 0,0 0 0,-3 5 0,-4 7 0,1 1 0,-1 0 0,7-8 0,3-7 0,4-8 0,1-7 0,5-7 0,2-6 0,4-8 0,3-7 0,1-3 0,3-8 0,1-2 0,-3 2 0,-2 4 0,-5 11 0,-3 2 0,0 8 0,-1-3 0,-1 5 0,0 2 0,-2 2 0,0 3 0,0 3 0,0-1 0,-1 3 0,2-2 0,-1 1 0,3 2 0,2-3 0,5 1 0,8-2 0,2 1 0,16 1 0,9 1 0,20 1 0,28 2 0,-42 0 0,1 0 0,1 0 0,-1 0 0,31 1 0,-33-2 0,-27 0 0,-15 0 0,-7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1:5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3537 1 24575,'-53'12'0,"-2"0"0,-10 2 0,-5 2 0,3 1 0,-7 2 0,-2-1 0,0 0 0,-7 1 0,7-4 0,-9 2 0,13-5 0,-6 2 0,9-2 0,1-1 0,2 1 0,-1-2 0,8 1 0,-5 1 0,6-2 0,-6 2 0,0-4 0,0 2 0,-2 1 0,7-1 0,-13 1 0,3 4 0,-8 0 0,3 4 0,5-4 0,3-1 0,8-1 0,-1 0 0,6-2 0,1 3 0,0-3 0,5 1 0,2-1 0,2 0 0,-2 0 0,5 0 0,-3-1 0,6 1 0,0-1 0,6-1 0,0 0 0,6 0 0,-1-2 0,0 1 0,1 0 0,3 0 0,2-1 0,3 0 0,2-3 0,0 4 0,2-4 0,0 3 0,-1-2 0,3 2 0,0-1 0,-1 2 0,-2 1 0,-1 0 0,-3 3 0,1 1 0,-1-1 0,0 1 0,3-2 0,-4 3 0,2 0 0,-2 2 0,-1-1 0,0 3 0,1-3 0,2-1 0,4-3 0,2-2 0,1-1 0,1 0 0,0-3 0,0 2 0,0-2 0,0 3 0,0-1 0,0 0 0,2 0 0,-1 0 0,-1 0 0,1 1 0,-2-3 0,3 2 0,-1-3 0,4 2 0,-1-2 0,1 0 0,2-1 0,-2-1 0,3 0 0,-4 1 0,2 1 0,-1-1 0,1 1 0,1 0 0,-2-1 0,2 2 0,-2 0 0,0 0 0,1 0 0,0-2 0,1-1 0,0 2 0,-3 0 0,3 1 0,-1-1 0,1-2 0,1-1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1:5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24575,'-5'41'0,"0"7"0,3 14 0,0-2 0,1-13 0,1-1 0,-2-15 0,2-1 0,0-8 0,0-6 0,0-2 0,0-5 0,0-2 0,0-1 0,0 1 0,0 1 0,0 2 0,0-1 0,0 0 0,0-2 0,0 1 0,0 1 0,1 1 0,1 1 0,-1-1 0,0-3 0,0-3 0,0-2 0,2-1 0,4 1 0,4 3 0,7 0 0,16 1 0,13 3 0,14-4 0,6 2 0,-1-4 0,14 0 0,-2-2 0,12 1 0,-12-2 0,-16 0 0,-22 0 0,-19 0 0,-8-1 0,-4 0 0,0 0 0,-2 1 0,-3 0 0,-3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1:5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1894 24575,'6'-11'0,"2"1"0,-3 2 0,0 2 0,-2 0 0,1 2 0,2-4 0,0 4 0,3-7 0,-3 6 0,2-3 0,-3 3 0,1-1 0,0 0 0,1-1 0,-1 1 0,1-2 0,-1 1 0,-1 0 0,0 0 0,1-3 0,1 3 0,-2-2 0,1 1 0,0 1 0,2-1 0,-1 1 0,0-2 0,1 1 0,-1 0 0,1-1 0,0 1 0,0-1 0,-2 2 0,2 0 0,-2 1 0,3-3 0,0 1 0,3-2 0,0 0 0,1 0 0,-1-1 0,-2 3 0,2-2 0,-3 2 0,2 0 0,-2 0 0,0 1 0,1-1 0,-1 2 0,1-4 0,-1 1 0,4-1 0,-3 1 0,3-1 0,0 2 0,-2-1 0,2 1 0,-2 0 0,1-1 0,-1 0 0,1 1 0,-1 0 0,2 0 0,-2 1 0,1-3 0,-1 2 0,4-2 0,0 1 0,-1-1 0,3 0 0,-4 1 0,2-1 0,-1-1 0,1 0 0,-2 1 0,1-1 0,-3 3 0,1 0 0,-1 1 0,3-4 0,1 1 0,-1-1 0,-1 2 0,0 1 0,-1-1 0,2 1 0,-2-1 0,1-1 0,0 1 0,0 1 0,-1 0 0,-2 3 0,1-3 0,-1 2 0,1-3 0,2 1 0,0-1 0,5-2 0,-2-1 0,5-1 0,0-2 0,3 1 0,1 0 0,-3 2 0,2 0 0,-6 2 0,1 0 0,-4 1 0,0 2 0,-1-1 0,0 2 0,2 0 0,0-1 0,0-1 0,3 0 0,1 1 0,-4 0 0,6 0 0,-6 0 0,4 0 0,0-1 0,0-1 0,0 1 0,-5 0 0,1 3 0,-4-1 0,0 1 0,1 1 0,-2 0 0,-1 1 0,0 0 0,-1 0 0,2 0 0,0-1 0,4-3 0,4-1 0,0-1 0,1 0 0,-1 2 0,-2-1 0,6-1 0,-2 1 0,1 0 0,-3 1 0,-3 0 0,0 1 0,-1-1 0,1 2 0,0-1 0,1 1 0,-2-1 0,6 0 0,-2-2 0,4 1 0,-1-2 0,-4 3 0,1-2 0,-5 3 0,3-1 0,-3 0 0,2 1 0,-1 0 0,2-1 0,-2 0 0,3-2 0,-1 2 0,3-3 0,4-1 0,2-1 0,2-2 0,-2 3 0,0 0 0,-1 1 0,-1 2 0,-1-1 0,-3 3 0,0-2 0,-1 3 0,-3-2 0,1 4 0,-4-2 0,3 1 0,1-2 0,4 1 0,5-2 0,5-1 0,7 0 0,0-1 0,5 0 0,-3 1 0,-4 0 0,-3 1 0,-6-1 0,1 2 0,-3 1 0,-4 0 0,1 2 0,-1-1 0,1 1 0,2 1 0,0-1 0,4 0 0,-2-1 0,1 0 0,-2 1 0,-2 0 0,-1 1 0,-4 1 0,-2 0 0,-4 0 0,-2 0 0,-2 0 0,0 0 0,0 0 0,1 0 0,6 0 0,-1 0 0,3 0 0,0 1 0,-4-1 0,3 1 0,1-1 0,4 0 0,5 0 0,-1 0 0,-2 0 0,-8 0 0,-4 0 0,-7 0 0,1 0 0,-3 0 0,2 0 0,-1 0 0,1 0 0,3 0 0,-1 0 0,0 0 0,0 0 0,-2 0 0,2 0 0,1 0 0,2 0 0,0 0 0,-3-1 0,0 1 0,-4-1 0,3 1 0,-3 0 0,1 0 0,-1 0 0,0-1 0,2 1 0,-2-1 0,1 1 0,0-1 0,0 0 0,0 0 0,-1 1 0,0 0 0,-1-1 0,0 0 0,-12-7 0,-30-18 0,-5-1 0,-23-13 0,17 12 0,3 2 0,10 3 0,9 7 0,11 3 0,7 6 0,3 1 0,0 2 0,-2-2 0,0-1 0,-4-1 0,3 0 0,-2-1 0,0 1 0,0 0 0,0 1 0,1 0 0,-1 1 0,1 0 0,-2-2 0,3 1 0,-2-1 0,5 3 0,1 1 0,10 6 0,8 8 0,9 6 0,7 4 0,-1-1 0,2-1 0,-4 0 0,-3-5 0,-5-2 0,-4-5 0,-1 1 0,0 2 0,4 0 0,1 3 0,3 1 0,1 0 0,-2 1 0,2 1 0,0-1 0,-2-2 0,-2-2 0,-6-4 0,-2-1 0,-1 0 0,2-1 0,1 0 0,1-1 0,-2 0 0,-2 1 0,0-2 0,-2 0 0,1-2 0,-1 2 0,4-1 0,0 1 0,1 1 0,0-1 0,-2 0 0,2 0 0,-1 0 0,0 0 0,2 0 0,0 1 0,0-2 0,-2 1 0,-2-2 0,-1 1 0,1 0 0,-1 0 0,4 1 0,-1 1 0,3 0 0,-5 1 0,1-2 0,-4 1 0,1-3 0,-2 1 0,-3 1 0,-3 1 0,-6 2 0,-4 4 0,-5 3 0,-3 1 0,-2 1 0,-1 0 0,0-2 0,1 2 0,3-3 0,3-1 0,2-2 0,3-1 0,0-1 0,3-2 0,0 1 0,2-2 0,-2 2 0,0-1 0,-2 2 0,1 0 0,1 1 0,-1 1 0,0-1 0,1 0 0,-1 1 0,2-2 0,-1 1 0,0-1 0,2 1 0,-2 0 0,2-1 0,-3 2 0,1 0 0,0-1 0,3 0 0,2-1 0,0 1 0,0-1 0,1 2 0,-3-2 0,2 3 0,-3-1 0,1 1 0,1-2 0,-1 1 0,3-1 0,-1-2 0,0 2 0,1-3 0,-1 3 0,1-2 0,-2 1 0,-1 0 0,1 0 0,0-1 0,1 1 0,3-4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7:16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4347 24575,'-9'-38'0,"3"-5"0,-4 7 0,-2-11 0,-2 3 0,-5-6 0,5 3 0,2 4 0,-4-35 0,7 33 0,-6-28 0,7 45 0,2-1 0,0 2 0,0-1 0,0 1 0,-1 3 0,1-1 0,3 4 0,-1-3 0,1 1 0,1 1 0,1 1 0,-2 2 0,3 0 0,-3-1 0,2-1 0,-2 0 0,2 0 0,-2 0 0,2 2 0,-1-4 0,1 3 0,-1-5 0,1 2 0,1-2 0,-1 1 0,0-3 0,-1 0 0,0-1 0,1 3 0,-1 0 0,1 1 0,1-3 0,0-2 0,0 0 0,0-1 0,0 0 0,0 2 0,0 3 0,0-2 0,0 1 0,0-6 0,0 1 0,1 0 0,-1 1 0,1 4 0,1-1 0,0-7 0,2 1 0,0-4 0,0 6 0,-2 7 0,0 2 0,0 6 0,-1 2 0,-1 2 0,0 0 0,0-2 0,1 1 0,0-6 0,1 0 0,1-2 0,-2 4 0,1 2 0,-1 4 0,0-1 0,0 1 0,1-5 0,1-6 0,3-3 0,-1-2 0,5-8 0,-3 0 0,6-12 0,-3-3 0,1 2 0,3-6 0,-6 11 0,3 2 0,-3 5 0,-2 7 0,1 0 0,-2 7 0,-2 4 0,0 4 0,-1 5 0,-2 4 0,1 0 0,0 1 0,0-3 0,2-1 0,3-7 0,0 2 0,2-5 0,-1 5 0,-2 0 0,1 0 0,-1-1 0,3-3 0,-1 0 0,1-3 0,1-2 0,-1-2 0,0-3 0,3-3 0,2-7 0,1 2 0,3-5 0,-3 1 0,4 0 0,-6 6 0,4-3 0,-7 9 0,6-6 0,-4 4 0,2-2 0,0 0 0,1 2 0,1 0 0,-1 2 0,0 1 0,-2 1 0,2 0 0,-1-1 0,4-1 0,1-1 0,-1 1 0,0 0 0,-1 0 0,0-1 0,-1 0 0,-1 3 0,-2 2 0,-3 4 0,0 3 0,-2 3 0,0-1 0,0 1 0,2-1 0,-3 1 0,2 1 0,-1 1 0,-1 0 0,3-2 0,-1 0 0,2-2 0,-1 2 0,0 0 0,-2 2 0,0-1 0,-1 1 0,3-1 0,-1-3 0,3 0 0,-2-2 0,0 1 0,1-1 0,-1 1 0,-2 2 0,1-2 0,-3 3 0,1-2 0,-2 3 0,1 2 0,-2-1 0,0 0 0,2 0 0,-1-1 0,1-1 0,1 2 0,-2 2 0,-1 3 0,-7 5 0,-17 8 0,-7 4 0,-13 6 0,1 2 0,4 0 0,2-1 0,7-3 0,6-2 0,4-3 0,3-3 0,1-1 0,3-1 0,-1 0 0,2-1 0,2 0 0,-2 1 0,1-1 0,-1 1 0,-3-1 0,4 0 0,1-1 0,7-3 0,15-5 0,5-2 0,10-5 0,-4 2 0,4-2 0,-5 3 0,-1-1 0,-7 4 0,-4 0 0,-1 1 0,2-2 0,5-1 0,-3 0 0,5-1 0,-6 1 0,-1 0 0,-4 4 0,-3-1 0,2 2 0,0-2 0,2 2 0,2-2 0,0 2 0,-2-1 0,-3 2 0,-2 0 0,-3 2 0,0-1 0,0 1 0,0-1 0,0 0 0,-1 0 0,0 1 0,1-1 0,0 1 0,1-1 0,-2 1 0,1 4 0,-3 8 0,2 6 0,0 11 0,2 1 0,2 1 0,-1-4 0,1-1 0,-1-6 0,-2 0 0,2-4 0,-2 1 0,3 0 0,0 1 0,0-3 0,0 1 0,-1-1 0,3 2 0,-1 6 0,3-2 0,-1 2 0,0-5 0,-2-3 0,-1-6 0,-5-4 0,1-3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7:20.1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24575,'65'25'0,"-10"-3"0,8 4 0,-16-3 0,-6-5 0,-10-3 0,-10-7 0,-5 1 0,-4-3 0,6 4 0,4 1 0,6 3 0,0 0 0,-2-2 0,-5 0 0,1-1 0,-4-1 0,5 3 0,0 1 0,3 2 0,2 3 0,-2-3 0,-3 0 0,-2-2 0,-5-2 0,5 3 0,-3-2 0,5 4 0,-1 0 0,7 6 0,10 4 0,9 6 0,-2-4 0,3 4 0,-14-10 0,0 2 0,-6-3 0,-3-3 0,-2 0 0,2 0 0,-2 1 0,5 1 0,-3 2 0,2 1 0,0 0 0,-1 0 0,3 1 0,1 1 0,-1-1 0,3 2 0,-2-1 0,-1 1 0,-1 0 0,-2 1 0,1-2 0,2 3 0,-4-6 0,2 4 0,-3-4 0,1 3 0,-2 0 0,2 1 0,-1 0 0,4 2 0,-2-3 0,1 1 0,-6-4 0,0-1 0,-1 2 0,0 0 0,4 2 0,1 3 0,-1-2 0,2 4 0,-3-4 0,-4-1 0,-6-8 0,-5-7 0,-6-4 0,2-1 0,0 3 0,4 2 0,3 3 0,-3 0 0,4 2 0,-3-2 0,3 3 0,0-4 0,-2 0 0,3-2 0,-3 2 0,3 1 0,4 3 0,3 4 0,9 4 0,0 0 0,-1-1 0,-5-7 0,-7-3 0,2-1 0,-4-1 0,0 1 0,-2-4 0,-3-1 0,-3-4 0,-2 1 0,2 1 0,3 3 0,5 1 0,-2 0 0,0-2 0,-6-4 0,-3-3 0,-14-14 0,7 8 0,-9-9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7:22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0 308 24575,'5'16'0,"0"3"0,2 12 0,0 1 0,-1 4 0,-3-2 0,-1 6 0,-2 3 0,0 4 0,-1 3 0,0-1 0,0-4 0,0-4 0,1-10 0,-2-4 0,1-7 0,0-1 0,-1 0 0,0-2 0,1-4 0,2-9 0,3-15 0,1-11 0,2-16 0,3-2 0,-4-9 0,0-4 0,-3-4 0,1-4 0,-2 5 0,0 10 0,-4 10 0,0 8 0,-1 6 0,0 3 0,1 6 0,1 1 0,-1-1 0,0 0 0,0-4 0,-1 3 0,-2-1 0,0 2 0,-1 2 0,1-1 0,-2 1 0,2-1 0,-1 4 0,3 1 0,1 5 0,5 0 0,40-6 0,26-2 0,-18 2 0,5 0 0,11-1 0,3 0-324,2 2 1,2-1 323,1 0 0,0 0 0,-3 0 0,-4 1 0,-12 0 0,-4-1 0,31-9 0,-17 1 0,-17-1 0,-1 0 0,-15 7 647,-1-2-647,-11 5 0,-4 0 0,-4 2 0,-5 1 0,-4 3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6:23:44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24575,'28'28'0,"4"1"0,11 2 0,6 3 0,5-3 0,-1-2 0,-4-6 0,-3-2 0,-3-4 0,13 5 0,6 0 0,15 4 0,11 4 0,-5-3 0,-33-11 0,2 0 0,45 10 0,-41-11 0,3 0 0,2-1 0,0 1 0,1 1 0,-1 1 0,-1-2 0,-2 0 0,38 13 0,-47-14 0,-1 0 0,43 10 0,-37-9 0,2 0 0,7 2 0,0-1 0,4 0 0,0 0 0,3 2 0,-1 0 0,-7-4 0,-1-1 0,5 3 0,-2-1 0,-13-3 0,0 0 0,6 0 0,1 0 0,-3-1 0,-1 0 0,4-1 0,1 0 0,4 1 0,0 0 0,0-2 0,0 1 0,-4 0 0,0-1 0,4 0 0,-2 1 0,33 7 0,-3 0 0,-14-3 0,2-1 0,10-4 0,4-2 0,-42-3 0,0-2 0,33 1 0,1 4 0,-17-4 0,0 3 0,16-1 0,4 1 0,-30-4 0,4 1 0,-2 1 0,0 1 0,5-2 0,-1 0 0,-5 1 0,-3 0 0,39-1 0,-13 0 0,-16-1 0,5-2 0,10-3 0,9-1 0,5-4 0,-12 0 0,-12 1 0,-16 1 0,-2 3 0,-5-3 0,-1 2 0,3-3 0,-2 1 0,-1-1 0,2 2 0,-6-1 0,5 1 0,3-2 0,7-1 0,11-1 0,2 0 0,5 0 0,-8 1 0,0-1 0,-7-1 0,-1-1 0,-4 1 0,-6-1 0,0 2 0,-4 0 0,3 0 0,0 1 0,3-2 0,0 0 0,3-1 0,0-2 0,-4 1 0,5-2 0,-5-1 0,3 0 0,4-3 0,0 2 0,4-3 0,-4 0 0,4-2 0,-3 0 0,6-2 0,-5 0 0,-5 3 0,-15 3 0,-10 5 0,-10 4 0,-5 1 0,-2 3 0,-1-1 0,-1 0 0,1-1 0,3-2 0,-1 1 0,0 0 0,-4 3 0,-2 0 0,-3 2 0,1-1 0,1-1 0,2 1 0,0-2 0,-1 2 0,2-3 0,0-1 0,1 0 0,2 0 0,-3 0 0,0 0 0,-4 2 0,-1 2 0,-2 0 0,1 1 0,1-2 0,-1 1 0,-3 2 0,-11 0 0,-13 1 0,-13 1 0,-5 0 0,-4 2 0,4-1 0,2 1 0,10-2 0,10 1 0,3-1 0,0 1 0,-5-1 0,-7 2 0,0-1 0,0 1 0,3-1 0,7 0 0,5-2 0,4 0 0,3 1 0,2-1 0,0 1 0,22-1 0,1-1 0,22 0 0,-8-2 0,-1 2 0,-3 0 0,-8 1 0,-4 0 0,-7 0 0,-6 0 0,2-1 0,0 0 0,3 0 0,2 1 0,-1 0 0,1 0 0,-1-1 0,-2 1 0,0-1 0,-1 1 0,4 0 0,3 0 0,4 0 0,1 0 0,-4 0 0,-1 0 0,-7 0 0,1 0 0,-4 0 0,1 0 0,-2 0 0,-1 0 0,1 0 0,1 0 0,0 0 0,-1-1 0,2 1 0,-2-1 0,0 1 0,2-1 0,-1 0 0,4 0 0,3 1 0,2-1 0,-1 1 0,-4-1 0,-3 1 0,-4 1 0,0 19 0,1 12 0,-1 16 0,1 4 0,-1-4 0,-1-8 0,0 1 0,0-5 0,0-2 0,0-2 0,0-6 0,0-1 0,0-7 0,0 1 0,0-5 0,0 1 0,0-4 0,0-2 0,0-4 0,0-2 0,0-2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7:32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16624 7521 24575,'-11'11'0,"-6"5"0,-8 8 0,-1 1 0,-7 6 0,3-5 0,2 1 0,1-4 0,6-3 0,-2-1 0,-4 5 0,3-3 0,-9 7 0,3 0 0,-10 5 0,0 2 0,-3-1 0,1 0 0,-2-1 0,3-3 0,-7 6 0,-3-1 0,-10 9 0,-8 4 0,-3 1 0,-3-1 0,3-6 0,6-7 0,4-6 0,8-5 0,2-2 0,-2-2 0,-3-2 0,-8-1 0,-11 3 0,-3-1 0,-15 5 0,0-3 0,43-7 0,-1-1 0,-3-2 0,0-1 0,-2 1 0,-1 0 0,-2-3 0,1 0 0,-2 1 0,2 0 0,-33 6 0,42-5 0,0 1 0,-27 6 0,-16 5 0,42-11 0,1 0 0,0 1 0,0-1 0,-4 2 0,0 0 0,-38 10 0,13-2 0,3-1 0,10-4 0,-7 2 0,1-4 0,-6 2 0,1-2 0,-4 1 0,13-1 0,-6 0 0,8 1 0,-8 1 0,2 0 0,-9-1 0,-4 1 0,36-7 0,-1 0 0,-42 7 0,42-7 0,0 0 0,-43 10 0,38-9 0,-2 0 0,-2-1 0,-2-1 0,-3 1 0,-2-1 0,-1-1 0,0-1 0,3 0 0,2 0 0,2 1 0,1 0 0,-1-1 0,0 0 0,3 0 0,-1 0 0,-2-1 0,-1-1 0,-1 1 0,0 0 0,2-2 0,-1-1 0,-2 3 0,-1-1 0,-2 0 0,1-1 0,5 1 0,1-1 0,-3 0 0,1-1 0,9 1 0,0 1 0,-2-1 0,0 0 0,-41 7 0,42-5 0,-1 0 0,-1 2 0,-2-1 0,-2-1 0,1 0 0,4 1 0,0 0 0,-3-1 0,0 1 0,2 1 0,0 1 0,-9-3 0,-1 0 0,-2 1 0,0 1 0,5-4 0,0 1 0,-1 1 0,0 0 0,4 1 0,-1-1 0,-1 0 0,2 0 0,6-1 0,2 1 0,-3-1 0,0 0 0,-38 1 0,38-2 0,-2 0 0,0 0 0,-2 0 0,-4 1 0,-1 0 0,-2-1 0,0 0 0,-1 1 0,2 0 0,7-2 0,1 0 0,-1 1 0,1 0 0,6-1 0,0 0 0,-4 0 0,-1 1 0,-4-2 0,0 1 0,-2 1 0,-1-1 0,0 0 0,0 0 0,0 0 0,1-1 0,10 1 0,-1-1 0,-4 0 0,0-1 0,2 0 0,0 1 0,-7-2 0,-2 0 0,0 1 0,-1-2 0,-1-1 0,0 0 0,0 1 0,0-1 0,1-1 0,0-2 0,4 1 0,-1 0 0,-10-2 0,0-1 0,13 1 0,-1-1-279,-20 0 1,-1-2 278,14 1 0,1 0 0,-6 0 0,0-1 0,3 0 0,2-1 0,1 0 0,0-1 0,6 2 0,1-1 0,-5-3 0,1 0 0,7 2 0,2 0 0,-1-1 0,1 0 0,-42-9 0,14 0 0,0-2 0,-3-3 557,4 1-557,30 8 0,0-1 0,-28-11 0,30 10 0,1-1 0,-29-12 0,1 0 0,5 2 0,1 5 0,7-1 0,-2 1 0,6 3 0,5 0 0,4 6 0,11 3 0,3 0 0,5 1 0,2-2 0,-7-3 0,-9-1 0,-15-7 0,-5 0 0,-4-1 0,3 1 0,-2-1 0,7 3 0,0-1 0,6 4 0,-3-1 0,-2-1 0,-2-3 0,-2-1 0,-3-3 0,6 2 0,-2 0 0,7 2 0,-2 0 0,-1-1 0,4 2 0,-6-2 0,1 3 0,0 0 0,-3-3 0,5 2 0,1-2 0,1 1 0,3 2 0,1-3 0,-1-2 0,7-1 0,-2-6 0,5-3 0,-6-7 0,2-2 0,3 0 0,4 1 0,6 4 0,5 5 0,-3-1 0,4 5 0,-5-3 0,1 0 0,1-2 0,4-1 0,-1 1 0,5 2 0,-3-2 0,3 1 0,-4-11 0,4 1 0,-1-4 0,2 4 0,3 5 0,3 5 0,0 0 0,1-5 0,0 4 0,-1-3 0,6 6 0,0 2 0,0 0 0,3 4 0,-2-1 0,3 1 0,0-3 0,1 0 0,2 1 0,-1-1 0,2-3 0,0 1 0,1-9 0,2-2 0,0-8 0,2 1 0,0 0 0,0 4 0,3 1 0,-2 6 0,2-2 0,1 2 0,-3 1 0,4 0 0,-2 7 0,-1-1 0,1 4 0,-1 5 0,1 0 0,-2 5 0,0-3 0,0 3 0,0 0 0,0 2 0,1 3 0,0 0 0,-1 1 0,1 0 0,-1 0 0,1-1 0,0 2 0,0 0 0,0-1 0,-1 1 0,5-3 0,-3 1 0,7-5 0,0-2 0,2-1 0,1-2 0,0 3 0,0-2 0,-1 4 0,1-4 0,2 2 0,1-4 0,2 2 0,-1 1 0,-2 1 0,1 0 0,0 0 0,2-2 0,1 0 0,5-6 0,0 1 0,2-6 0,0 3 0,0-3 0,-1 2 0,1 2 0,3-5 0,-1 2 0,4-8 0,-2 4 0,4-4 0,-6 3 0,4 0 0,-2 1 0,4-5 0,4-1 0,5-6 0,-3 0 0,8-5 0,0-4 0,0 1 0,8-7 0,-5 1 0,11-9 0,-33 36 0,0-1 0,4-2 0,-1-1 0,0 2 0,0-1 0,0-1 0,1 0 0,27-32 0,-31 34 0,-1 2 0,26-30 0,2-9 0,-2 6 0,-1 0 0,-4 5 0,-7 8 0,-8 8 0,-5 5 0,-7 9 0,0 3 0,-5 7 0,0 2 0,-4 4 0,1-2 0,-2 4 0,-1 1 0,1-2 0,0 1 0,6-7 0,2-3 0,6-3 0,3-5 0,-2 1 0,10-10 0,-4 1 0,7-4 0,-1-3 0,1 4 0,-1-1 0,1 3 0,-10 10 0,2-2 0,-7 8 0,-2-4 0,3 2 0,-2 0 0,3-2 0,6-5 0,-4 3 0,4-2 0,-4 3 0,3-2 0,0-1 0,0 1 0,-3 3 0,-4 4 0,-4 3 0,2-1 0,-1 3 0,3-5 0,-2 4 0,-2-1 0,-1 2 0,-3 2 0,2-1 0,2-2 0,0 1 0,4-3 0,-1 1 0,1-2 0,1 0 0,1-1 0,-1 0 0,1-1 0,4-4 0,1-5 0,9-3 0,-2-1 0,5-2 0,-1 1 0,-4 0 0,-1 4 0,-5 3 0,-1 1 0,-1 1 0,-3 4 0,0-1 0,-4 4 0,-5 3 0,-2 3 0,-4 5 0,0-1 0,1 0 0,-2 3 0,-3 1 0,-2 4 0,-3 3 0,-1-1 0,1 2 0,0-3 0,-1 2 0,1-2 0,-1 1 0,3-2 0,0 0 0,4-4 0,0-1 0,5-3 0,1-1 0,1-1 0,-2-1 0,-2 3 0,-3 2 0,-3 2 0,-2 5 0,-3-1 0,0 4 0,0-1 0,-1 1 0,1-1 0,-1 2 0,0-1 0,0 1 0,0-1 0,2-2 0,2-2 0,1-3 0,1 0 0,2-1 0,-2 0 0,0 2 0,-2 0 0,-1 1 0,-1 3 0,-2 0 0,-1 4 0,-2 0 0,0 2 0,0 0 0,0-1 0,3-2 0,0-3 0,4 0 0,0-2 0,2 0 0,-2 0 0,1-1 0,-2 3 0,-2 2 0,-2 0 0,-1 2 0,-2 0 0,-5 4 0,-18 1 0,-5 2 0,-11 1 0,5-1 0,-1 1 0,-1 1 0,-1 0 0,5 0 0,4 1 0,-4 1 0,-7 2 0,-4-2 0,0 2 0,7-3 0,3 2 0,5-2 0,-2 0 0,8-2 0,-1-1 0,4 1 0,-3-1 0,-3 2 0,-5 1 0,1-1 0,-1 1 0,6-2 0,1-1 0,8-1 0,4 0 0,5-1 0,4-1 0,12-3 0,14-2 0,8-3 0,53-16 0,-37 11 0,31-10 0,-48 16 0,-2 1 0,-5 0 0,4 2 0,2-2 0,-1 3 0,1-1 0,-7 2 0,-2 0 0,0 0 0,1 0 0,-1 2 0,2-1 0,-1-1 0,5 2 0,2-1 0,-5 1 0,-6 0 0,-7 0 0,-4 0 0,-2 0 0,-1 0 0,3-1 0,3 1 0,2-1 0,3 1 0,-5 0 0,-2 0 0,-3 0 0,-1 0 0,1 0 0,3 0 0,4 0 0,-1 0 0,2 0 0,-5 0 0,-2 0 0,0 0 0,-6 6 0,-5 15 0,-4 7 0,-5 17 0,-1 0 0,3-3 0,-4 4 0,6-12 0,-3 1 0,5-8 0,-2-1 0,3-6 0,0-3 0,3-3 0,0-2 0,1-1 0,1-1 0,0 1 0,-2 0 0,1 3 0,-1 0 0,0 2 0,0 1 0,-1 0 0,2-1 0,0 2 0,-1-2 0,1 0 0,-2 0 0,2-1 0,-2 0 0,3 1 0,-1 2 0,1 1 0,-1-2 0,0 1 0,2-1 0,-2-2 0,1 2 0,-1-3 0,2-2 0,-1-1 0,1-2 0,0 0 0,0-3 0,0-1 0,-1-4 0,1 0 0,-1-1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7:42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2154 24575,'13'-2'0,"6"-2"0,9-1 0,10-5 0,4 1 0,-4-1 0,1-3 0,-9 3 0,0-3 0,-2 1 0,0-3 0,0 0 0,2-3 0,0 0 0,-2-1 0,6-3 0,-1-2 0,8-4 0,-6 1 0,3-1 0,0 1 0,4 0 0,3 1 0,9-4 0,0-1 0,2-2 0,-5 1 0,-5 3 0,4-5 0,1 2 0,-2 0 0,-6 3 0,-9 8 0,-6-1 0,0 2 0,-1-2 0,4-1 0,4-4 0,-4 4 0,2-4 0,-4 4 0,-2 0 0,-3 3 0,-1 1 0,-4 0 0,5-2 0,-3 2 0,5-3 0,0 0 0,1-2 0,2-2 0,-3 2 0,0-2 0,-1 1 0,-2 3 0,1-3 0,3-2 0,8-6 0,-5 2 0,7-3 0,-6 3 0,0-2 0,-4 5 0,-1-1 0,-2 3 0,-1 0 0,0 1 0,-3 2 0,-1-1 0,1-1 0,4-3 0,-2 3 0,5-6 0,-3 2 0,4-2 0,-2-2 0,1 4 0,-5 0 0,-2 5 0,-7 6 0,-2 2 0,-3 5 0,0-2 0,0 2 0,1-3 0,1-2 0,5-5 0,-4 3 0,1 0 0,-7 8 0,1 1 0,-3 3 0,-1 1 0,0 2 0,-2 1 0,2-2 0,-1 1 0,1-4 0,1 2 0,0-2 0,0 1 0,0-3 0,0 3 0,0 1 0,-2 1 0,0 2 0,0 0 0,-1-1 0,2 0 0,-2 1 0,2-2 0,-2 2 0,1 0 0,-10 1 0,-13 3 0,-13 4 0,-9 1 0,-7 2 0,2 0 0,-4-1 0,4 3 0,6-3 0,5 0 0,7-2 0,4-1 0,4 0 0,0-1 0,4 1 0,-4 1 0,-1-1 0,1 1 0,5-3 0,7 0 0,6-2 0,3-1 0,30-9 0,4 1 0,26-9 0,-4 4 0,-12 1 0,5 1 0,-17 1 0,8 1 0,-6 0 0,3 2 0,-2 2 0,-9 1 0,-7 1 0,-5 1 0,1-2 0,-2 2 0,0 1 0,-2-1 0,-2 0 0,-1 0 0,-2 1 0,0 0 0,-2 0 0,1 1 0,0-2 0,2 1 0,-2 0 0,0 1 0,-2-1 0,1 6 0,3 11 0,0 3 0,5 12 0,2 0 0,2 8 0,5 8 0,0 0 0,-1 0 0,-3-6 0,-2-4 0,-4-1 0,1-5 0,-2 2 0,1-3 0,-2 0 0,2 1 0,-2 1 0,-1-5 0,-1 3 0,-3-5 0,0 2 0,0 1 0,-1-2 0,-1 2 0,1-4 0,0-4 0,0-4 0,1-7 0,-2-3 0,1-4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7:47.8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962 4608 24575,'11'-10'0,"-2"1"0,6-8 0,3-5 0,5-4 0,5-5 0,-4 5 0,-3 1 0,-5 5 0,-1-1 0,0 0 0,-1-2 0,1-2 0,-2 1 0,-1-1 0,-1 0 0,-1 0 0,-3-4 0,3-2 0,-5 0 0,3 1 0,0-1 0,-2 4 0,4-8 0,-2-1 0,4-7 0,-2-3 0,2-2 0,-2 1 0,2-3 0,0 1 0,0 5 0,-2-3 0,-2 3 0,-1-9 0,1 1 0,-3-1 0,0 3 0,-1 3 0,-2 2 0,0-3 0,-2 1 0,0-5 0,-2-5 0,0-2 0,-3-4 0,2 5 0,2 8 0,-2-2 0,2 15 0,-2-11 0,0 8 0,-2-4 0,-1 1 0,-1 3 0,1 9 0,1 1 0,0 5 0,-1-5 0,0-2 0,-2-4 0,0 4 0,1 1 0,-1 5 0,1-1 0,0 3 0,-2-2 0,1 0 0,0-1 0,1 1 0,-1 0 0,2 3 0,0 0 0,0-1 0,0-3 0,-3-3 0,1 0 0,-1-2 0,1-1 0,0 1 0,-5-7 0,2 2 0,-7-7 0,-10-38 0,8 27 0,-8-24 0,14 34 0,-1 3 0,0-2 0,0 1 0,0 1 0,1 5 0,-1 0 0,2 8 0,0-2 0,0 4 0,-1-3 0,-6-2 0,0-3 0,-3 0 0,3 0 0,1 2 0,0-4 0,0-2 0,-4 0 0,2 4 0,1 4 0,2 3 0,0 2 0,1 0 0,0 0 0,-2-5 0,-1-2 0,2-1 0,0 3 0,8 5 0,-2 3 0,1 1 0,-2 2 0,-1-4 0,-2 0 0,0-4 0,-3 0 0,3 2 0,0 1 0,3 3 0,2 5 0,1 1 0,2 0 0,-4 0 0,2 1 0,-1-1 0,2 5 0,2 0 0,1 2 0,1 2 0,1 0 0,0 3 0,0-1 0,2 3 0,0-2 0,0 2 0,1 0 0,-1-1 0,1 0 0,-4 2 0,-8 8 0,-4 3 0,-8 8 0,3 0 0,-2 2 0,2 0 0,1 3 0,3-2 0,2 1 0,1-1 0,1-1 0,0-2 0,2 0 0,1 0 0,1-3 0,1 0 0,2-3 0,1 0 0,2-1 0,-1-1 0,1 0 0,-2 3 0,1-2 0,1 3 0,1-5 0,1-4 0,2-1 0,2-6 0,8-7 0,4-4 0,8-7 0,0-3 0,0-1 0,0-3 0,-3 3 0,-4 5 0,-1-1 0,-4 3 0,1-2 0,-1 1 0,-1 4 0,-2 0 0,-3 6 0,1 0 0,-2 2 0,1-1 0,1-1 0,0-2 0,1 1 0,0-1 0,1 1 0,2-2 0,0-1 0,10-7 0,-6 4 0,10-5 0,-10 7 0,0 4 0,-5 2 0,-4 5 0,9-1 0,16 3 0,6 1 0,10 2 0,-10 1 0,11 0 0,4-2 0,28 4 0,6 0 0,15 0 0,-45-3 0,0-1 0,-1 0 0,-1-1 0,0 1 0,-1 0 0,43 1 0,-19-2 0,-11 0 0,-17-3 0,-14 0 0,-13 0 0,-6 0 0,-7 2 0,-2-2 0,-2 2 0,1-1 0,0 1 0,-1 0 0,3-1 0,-3 0 0,1 0 0,-2 0 0,-1 1 0,-1-1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8:00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24575,'38'23'0,"5"-2"0,16 11 0,-1-6 0,-7 0 0,-1-3 0,-9-1 0,12 1 0,3 3 0,8-3 0,4 5 0,-1-3 0,-5 0 0,-8-6 0,5 1 0,1 1 0,16 1 0,-1 2 0,3-1 0,-6-3 0,-8-1 0,8-2 0,-3 3 0,-22-8 0,3 1 0,5 2 0,2 0 0,7 1 0,3 1 0,-1 0 0,1 0 0,1-1 0,-1-1 0,-12-2 0,-1 1 0,1-3 0,-1 0 0,40 13 0,-41-13 0,1 0 0,5 4 0,1 1 0,3-3 0,0 0 0,-1 1 0,0-1 0,-2-1 0,0-1 0,-6 0 0,-1 1 0,39 8 0,-2 2 0,-12-2 0,11 1 0,-37-9 0,1 1 0,4 0 0,1 0 0,7 2 0,1 0 0,-7-2 0,1 1 0,5 1 0,0-1 0,-4 0 0,1-1-284,8 3 1,1 0 283,1-1 0,2 0 0,10 5 0,-1 0 0,-4-3 0,-1 1 0,10 2 0,-3 0 0,-17-2 0,-1-1 0,5 0 0,-2-1 0,-13-2 0,0 0 0,6 0 0,0-1 0,-4 0 0,0-1 0,6 3 0,0 0 0,-4-3 0,0-1 0,5 4 0,-1 0-18,-10-4 1,-1-1 17,4 2 0,-1 0 0,-1-1 0,-1 0 0,4-1 0,1 1 0,6 0 0,0 1 0,-2-1 0,0 1 0,1-2 0,0 0 0,-2 0 0,1 0 0,1 0 0,-1-2 0,-6-1 0,0 0 0,6 2 0,0-1 0,-4 0 0,-1 0 0,9 1 0,1 1-316,6-1 0,0 0 316,-1 0 0,0 0 0,3-2 0,-2-1 0,-13 2 0,-1-2-55,2-1 1,0-1 54,-9 1 0,1 0 0,7 0 0,1 0 0,3 2 0,0 1 0,5-2 0,0 1 0,-1-1 0,1 0 7,5-2 0,0 0-7,-8-1 0,-1 0 0,5 0 0,-1 0 0,-6 0 0,0-1 0,2 2 0,0-1 0,-1 0 0,1 0 0,0-1 0,0 1 0,-1-1 0,2 0 0,8 0 0,0 1 0,-11-3 0,-1 0 0,11 2 0,-1 0 0,-13-2 0,-1 0 0,7 0 0,1 0 0,-2 0 0,0 0 0,3 0 0,1 0 0,-5 0 0,1 0 0,1 1 0,-1-1 0,-7 1 0,-1-1 0,6 1 0,-1 1 0,-4-2 0,2 0 0,9 3 0,0-1 0,-3 0 0,-1 0 0,1 0 0,0 0 0,-9 1 0,0 0-36,3-1 1,0 0 35,-3 0 0,-2 0 313,-3 0 0,-1-1-313,47-2 113,-20-1-113,4-3 549,2 0-549,-5 0 112,4 1-112,-9-2 0,0 1 0,1-3 0,-2 2 0,6 1 0,15-1 0,-6 1 0,4-1 0,-22 0 0,-5 0 0,-6-3 0,5-1 0,-1-2 0,-1 0 0,0 2 0,0 3 0,-4 0 0,5-3 0,-4 2 0,6-4 0,-5 3 0,-4 0 0,-6-1 0,-4 0 0,-7 0 0,4 2 0,-5 0 0,2-1 0,-4 1 0,-5-1 0,-1 0 0,0 0 0,-1-2 0,1 1 0,-4 0 0,3 2 0,-2-1 0,-2 1 0,-4 1 0,-6 2 0,-6 2 0,-6 2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08:10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2831 10526 24575,'19'-5'0,"0"-1"0,2-1 0,-6 2 0,-3 1 0,-4 1 0,-1 0 0,3-1 0,0-1 0,5-1 0,-2-1 0,1 0 0,-2-1 0,0 0 0,1-1 0,3-2 0,1-1 0,2-3 0,2-1 0,0-1 0,1-2 0,-2 3 0,1-3 0,-2 4 0,4-6 0,-2 4 0,2-3 0,0 1 0,-1 0 0,-1 1 0,0 0 0,4 1 0,0-2 0,2 0 0,0 0 0,-3 1 0,-3 3 0,-3 2 0,-3 0 0,2-1 0,0-1 0,5-3 0,-1-1 0,-2 1 0,2 0 0,-3-1 0,1 2 0,2-3 0,1 0 0,2-3 0,-1 2 0,3-3 0,-2-2 0,2-1 0,-1 1 0,-3 2 0,1 1 0,-3-1 0,-1 3 0,-5 3 0,-3 2 0,1 0 0,-3 1 0,1-1 0,0 1 0,0-2 0,3-1 0,2-1 0,0-1 0,1 0 0,-2 3 0,-1-2 0,-1 2 0,0-2 0,1 1 0,0-1 0,-1 1 0,2-3 0,-4 2 0,7-6 0,-3 0 0,5-5 0,-3 5 0,-1 0 0,-5 6 0,-1 0 0,-3 2 0,3-5 0,2 0 0,3-6 0,2-2 0,-2-1 0,0 2 0,-2 5 0,-3 3 0,1-1 0,-2 1 0,1-3 0,-1 0 0,1-2 0,-1-1 0,4-1 0,-2 0 0,2 0 0,-4 2 0,2-1 0,-2 0 0,0-1 0,0 1 0,-1-1 0,-1 3 0,1 1 0,-1 1 0,1 1 0,-1 1 0,0 2 0,-1 2 0,-1 2 0,0 1 0,-1 1 0,0 0 0,1-4 0,0-1 0,1-1 0,0-1 0,0 4 0,-1-2 0,1 2 0,-2 0 0,1-2 0,0 1 0,2-5 0,0 3 0,1-5 0,-1 6 0,-1-1 0,-1 5 0,0-1 0,-1 2 0,0-1 0,-1 3 0,0-1 0,-1 4 0,0-1 0,0 4 0,-1-2 0,2 2 0,-1 0 0,0 1 0,-1 1 0,0 1 0,0-2 0,2-3 0,0-2 0,1-3 0,0-1 0,3 0 0,-2-1 0,2 1 0,-3-1 0,4-2 0,-1-3 0,1-3 0,0-3 0,1-2 0,1 3 0,1-3 0,-1 4 0,1-3 0,-2 4 0,-1 1 0,-1 3 0,-2 2 0,-1 4 0,-2 1 0,1 3 0,-2 0 0,2 1 0,-2 2 0,2-3 0,-1-2 0,2-3 0,1-7 0,1-3 0,4-7 0,0-7 0,6-5 0,-1-6 0,4-3 0,-1-1 0,0-3 0,0 1 0,1-4 0,1 0 0,1-1 0,-1 0 0,-1-1 0,-3 9 0,-3 1 0,0 3 0,-5 8 0,2-1 0,-4 12 0,1-2 0,-2-1 0,1 3 0,-4-1 0,1 4 0,-2 0 0,2 1 0,-1-2 0,0 1 0,-2-4 0,-2 3 0,-1-6 0,-1 0 0,1-3 0,-1-3 0,2 5 0,-1-2 0,1 1 0,-2 3 0,-1-5 0,0 2 0,0-8 0,1 2 0,1-3 0,0 1 0,1-3 0,0 6 0,2-3 0,-2 4 0,2-4 0,-2-3 0,-1 0 0,1-2 0,-1 0 0,1 5 0,0-5 0,-1 3 0,0-5 0,0-1 0,-3-1 0,2-2 0,-2-2 0,2 6 0,-2-2 0,0 5 0,-4-2 0,2 4 0,-3-1 0,5 4 0,-2 0 0,2 4 0,-2 1 0,-1-1 0,-4-3 0,-3-1 0,-1-2 0,-4-3 0,1-1 0,-2 0 0,-5-7 0,-4-4 0,-4-8 0,-5-9 0,2 5 0,0-2 0,1 9 0,6 9 0,4 11 0,2 4 0,0 7 0,-5-1 0,-8 0 0,1 4 0,-1 1 0,8 6 0,8 5 0,2 0 0,2 2 0,1-1 0,-6-3 0,-5-2 0,-5-6 0,-4 0 0,3-2 0,-6-4 0,-4 0 0,-7-11 0,-3 0 0,1-3 0,4-2 0,3 1 0,6 1 0,-3-2 0,0-3 0,-6-3 0,-2-2 0,1 1 0,5 6 0,3 3 0,8 7 0,2 1 0,3 6 0,0 0 0,2 2 0,3 7 0,0 0 0,3 2 0,3 4 0,2-1 0,-1 3 0,0-1 0,-1 3 0,3 0 0,0 2 0,-1-3 0,-2 2 0,-3-3 0,-3-1 0,-4-3 0,0-1 0,-2 0 0,5-1 0,-2 3 0,4 1 0,-8-4 0,-8-2 0,-13-8 0,-8 1 0,-1-3 0,8 5 0,6-1 0,10 8 0,6-1 0,2 5 0,-3-2 0,-5-2 0,-2 0 0,-1-3 0,5 4 0,4 2 0,2-1 0,-3 1 0,0-2 0,-6-2 0,6 3 0,-3 0 0,6 3 0,-1 1 0,3 1 0,1 1 0,-1 0 0,-1-3 0,-3 2 0,-7-2 0,1-2 0,0 1 0,1-3 0,4 5 0,-6-5 0,-7 1 0,-4-2 0,-1-2 0,3 2 0,9 1 0,3 2 0,0 0 0,2-1 0,-2 0 0,5 1 0,0 2 0,3 1 0,3 3 0,-1-1 0,1 1 0,-1-1 0,-1 0 0,2 0 0,0 2 0,-3-2 0,1 1 0,-3-4 0,4 3 0,1 0 0,5 3 0,2 0 0,-3 0 0,-2 0 0,-1 0 0,2 0 0,3 4 0,0-3 0,2 1 0,0-1 0,3 1 0,3 3 0,0 1 0,1-1 0,-2 1 0,1-2 0,-5 1 0,-3-3 0,-7 0 0,-2-3 0,4 0 0,4 3 0,9 1 0,3 3 0,4 2 0,-1 1 0,-1 0 0,-6-3 0,-3-1 0,2 0 0,0 1 0,7 2 0,2 1 0,1 0 0,-1-1 0,1 2 0,0-1 0,0 2 0,1-1 0,-2 0 0,-3-1 0,0 0 0,-2-1 0,1-1 0,2 0 0,1 1 0,2 0 0,-1 3 0,2-2 0,-5 0 0,-1-4 0,-1 1 0,1-1 0,2 4 0,4 0 0,-3 1 0,-1-3 0,1 2 0,0 0 0,5 6 0,-1 4 0,1 5 0,0 0 0,0 3 0,0-2 0,1 4 0,1-2 0,-2 2 0,1-1 0,-1-1 0,0 2 0,1-1 0,0 1 0,1 2 0,-1 0 0,-1 4 0,0 3 0,1 0 0,-1 2 0,1-2 0,-1-1 0,0-2 0,0-3 0,0 2 0,0 1 0,0 1 0,-1 2 0,1-6 0,-2-5 0,2-7 0,0-5 0,0 0 0,0-2 0,0 0 0,0 1 0,0 1 0,0 6 0,0 0 0,0 2 0,0-4 0,0-2 0,0 2 0,0 5 0,-1 1 0,1 6 0,-1-6 0,1-4 0,1-5 0,3-14 0,1-2 0,5-11 0,-2-4 0,5-5 0,-3-6 0,1 0 0,-5 1 0,0 0 0,-3 1 0,-1-3 0,-1 0 0,-1 4 0,0-1 0,-1 11 0,-1 1 0,-1 3 0,0 4 0,0-2 0,-2 4 0,1 0 0,-1-2 0,1 4 0,0-4 0,1 2 0,-1-1 0,-1-2 0,0 2 0,-1-2 0,3 3 0,0 1 0,1 5 0,2 3 0,-2 1 0,2 2 0,-1 0 0,1-2 0,0 0 0,-1-2 0,-1 0 0,1 0 0,-1 1 0,2 0 0,-1-1 0,1-1 0,-1 1 0,1-1 0,-1 1 0,1 1 0,4-2 0,13-5 0,5-3 0,20-11 0,-7 4 0,14-8 0,-11 7 0,3-3 0,-7 3 0,1-2 0,0 2 0,5-4 0,-5 4 0,2-2 0,-1 4 0,4 0 0,-4 3 0,-7 4 0,-7 4 0,-9 5 0,-7 1 0,-3 3 0,-3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11:5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1 491 24575,'6'-14'0,"0"0"0,1-5 0,0 0 0,3 2 0,-1-4 0,3-1 0,-2 4 0,-1 2 0,-1 1 0,-1 4 0,2-4 0,0 2 0,0 1 0,0-1 0,-2 3 0,3 0 0,-1-1 0,3 1 0,1-1 0,0 3 0,1-2 0,-2 0 0,4-1 0,-1-3 0,6-1 0,0-1 0,0 1 0,-2 3 0,-2 4 0,-1 0 0,-2 3 0,4-2 0,0 2 0,4-1 0,-2 1 0,5 0 0,-2-1 0,4 0 0,-1 0 0,-2 1 0,-3 0 0,-2 3 0,2-2 0,0 3 0,4-2 0,2 3 0,4-1 0,7 1 0,4 0 0,12 1 0,3 1 0,7-1 0,-7 3 0,-5-1 0,-8 1 0,-7 1 0,3 0 0,-3 1 0,11 4 0,-1-1 0,5 6 0,0-2 0,5 6 0,6 1 0,7 4 0,0 0 0,-4 1 0,-5 0 0,-7-2 0,-4 2 0,-14-5 0,0 3 0,-6 0 0,-3-1 0,-1-2 0,-8-2 0,1 2 0,-3 1 0,2 5 0,2 1 0,1 5 0,2 1 0,-2 3 0,2 5 0,-4-8 0,-2 3 0,-4-6 0,-2-1 0,-2-1 0,-1-3 0,0 3 0,-3 1 0,2 2 0,-2 5 0,0-3 0,0 2 0,-2-2 0,-1 1 0,-1 0 0,-1-1 0,1 3 0,0 0 0,-2 12 0,-1-2 0,-2 12 0,-1-5 0,-1 2 0,-1-3 0,0-10 0,1-7 0,1-7 0,0-3 0,-2 1 0,-1 1 0,-2-2 0,2 0 0,-2-5 0,2 0 0,-2-5 0,-1 3 0,-3 0 0,-3 4 0,1-2 0,-2 0 0,0-3 0,-1 0 0,-2 0 0,-3 1 0,-3 1 0,-2-1 0,-3 0 0,0-4 0,-8 3 0,-4-1 0,-4 1 0,0-3 0,1-3 0,-1-2 0,-7 0 0,-3 2 0,-3-3 0,4 0 0,6-2 0,6-2 0,-2-1 0,-3-2 0,-11-1 0,-5 0 0,0-2 0,11 0 0,11-1 0,13-1 0,9 0 0,1 1 0,2-2 0,-1-2 0,-2-2 0,-7-5 0,-5-2 0,-9-2 0,5 3 0,4 5 0,13 2 0,4 3 0,3-1 0,0-1 0,-5-1 0,-3-6 0,-5-2 0,-5-7 0,4 2 0,-3 0 0,11 7 0,1 2 0,5 1 0,-1 2 0,2-2 0,-2-1 0,-2-3 0,0 0 0,2 2 0,3 3 0,7 4 0,-1 1 0,3-2 0,-4-5 0,0-3 0,-6-6 0,0 1 0,-4-2 0,5 5 0,-1 2 0,7 6 0,1 2 0,2 7 0,1 5 0,1 13 0,0 19 0,2 12 0,-1 14 0,4-4 0,-1-7 0,0-13 0,1-9 0,-3-11 0,0-3 0,0-5 0,-1-2 0,0-2 0,1 0 0,-1 1 0,1-1 0,-1 0 0,0-1 0,0-2 0,0 2 0,1 2 0,-1 3 0,1-4 0,0-1 0,-1-5 0,2-1 0,-1-5 0,1-4 0,0-6 0,1-10 0,1-10 0,-2-12 0,0-2 0,-2-8 0,-1 13 0,0 6 0,-1 15 0,0 10 0,2 5 0,-1 5 0,1-1 0,0 2 0,0 0 0,0-2 0,0-3 0,0-2 0,0-4 0,1 1 0,-1-1 0,2 3 0,-2 2 0,2 0 0,-1 1 0,2-3 0,-1 2 0,-1 1 0,1 1 0,-2 3 0,5-1 0,8-5 0,17-4 0,11-5 0,22-8 0,1-2 0,2 2 0,-12 0 0,-14 7 0,-12 5 0,-6 0 0,-2 2 0,0-2 0,1 1 0,-2 0 0,-6 4 0,-4 2 0,-5 5 0,-1 0 0,0 1 0,0-1 0,1 0 0,-2 0 0,3 1 0,-3 0 0,1-1 0,-3 2 0,-23 4 0,16-2 0,-17 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11:4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1 297 24575,'93'-20'0,"0"-1"0,0 1 0,1 0 0,-1-1 0,-7 2 0,3 0 0,-3 0 0,-11 3 0,-17 5 0,14-1 0,-6 4 0,-33 3 0,15 0 0,-1 1 0,33-4 0,-26 4 0,4-1 0,-37 3 0,-5 0 0,1 0 0,1 1 0,4-2 0,2 2 0,-1-1 0,1 2 0,-5-2 0,-2 1 0,0 0 0,0 0 0,8-1 0,2 0 0,3 0 0,0-1 0,-6 1 0,-2-1 0,-5 1 0,1-1 0,2 1 0,4 1 0,12-2 0,-3 1 0,5-1 0,-8 0 0,-1 1 0,-5 2 0,-1-2 0,-5 2 0,0-1 0,-2 1 0,4-1 0,1 0 0,6 1 0,6-1 0,2 1 0,4 0 0,-5 0 0,-3 0 0,1 0 0,3 0 0,6 1 0,1-1 0,3 2 0,-6 0 0,6-1 0,-3 1 0,6 1 0,1 0 0,5 3 0,2-1 0,2 1 0,10 3 0,-7-2 0,8 1 0,-3-1 0,-2 0 0,2 0 0,-9 1 0,4 1 0,-11 0 0,6 2 0,-4 0 0,2 2 0,-5-2 0,-8-1 0,-9-3 0,-4-3 0,-4 0 0,5 0 0,-2 1 0,3 0 0,-5 0 0,2 1 0,0 0 0,0 1 0,1 0 0,-3 0 0,-3-3 0,0 1 0,-5-3 0,-5 2 0,-3-3 0,-4 0 0,1 0 0,1-1 0,3 2 0,0-2 0,-2 2 0,-3-2 0,0 1 0,2 1 0,5 1 0,4 1 0,1 2 0,-3-1 0,-3-1 0,-3-1 0,-2-1 0,-1 0 0,-1-2 0,0 2 0,0-2 0,0 2 0,0-2 0,-2 1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11:4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24575,'19'19'0,"2"3"0,4 0 0,0 1 0,-1-3 0,-3 0 0,-5-6 0,-4-3 0,-4-6 0,-3 0 0,-3-2 0,1-1 0,-1 0 0,1 0 0,-2 2 0,3 0 0,0 2 0,0 1 0,2 1 0,-2 0 0,-1-1 0,1 0 0,-2-2 0,0 1 0,1 0 0,-1 2 0,3 3 0,-3-2 0,1 1 0,-2-5 0,0 0 0,0-2 0,0 2 0,1-2 0,-1 0 0,-1-1 0,0 0 0,0 1 0,0-1 0,1 1 0,-1-1 0,2 1 0,-2 1 0,2 0 0,0 2 0,0 1 0,1 0 0,0 0 0,-2 1 0,2-1 0,-1 0 0,0-2 0,0-1 0,-1-2 0,-10 4 0,-9 3 0,-10 4 0,-15 4 0,-5 2 0,-14 4 0,-6 0 0,2 1 0,6-2 0,17-4 0,6 0 0,5-3 0,-3 3 0,-3-2 0,4 1 0,2-5 0,10-3 0,7-2 0,7-4 0,5-2 0,2-1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11:4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24575,'31'14'0,"13"2"0,15 5 0,5 2 0,-9-5 0,-5-1 0,-8-6 0,0 1 0,0-3 0,30 5 0,-10-2 0,-3-3 0,0 0 0,12 2 0,-11-2 0,-1 0 0,0-1 0,30 2 0,-29-5 0,-7-1 0,1 0 0,35 2 0,-28-1 0,0 0 0,28 2 0,-38-4 0,0 1 0,45 3 0,-46-6 0,1 1 0,43 6 0,-9-5 0,-7 1 0,-7-2 0,0-2 0,-8-2 0,4 2 0,-3-3 0,3 2 0,-3-2 0,-3 1 0,2 0 0,-5 0 0,-4-2 0,-4 0 0,-11-2 0,-5 2 0,1-1 0,3 2 0,5-1 0,10 0 0,4 0 0,4-1 0,0 0 0,2-1 0,-4 0 0,5-4 0,-3 2 0,-1-2 0,-3 1 0,-3 1 0,7-2 0,-1-2 0,7 0 0,-1-1 0,-3 2 0,-6-2 0,-6 1 0,-10 2 0,-7 1 0,-15 3 0,-7 3 0,-7 2 0,-3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11:5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132 424 24575,'5'35'0,"4"4"0,5 8 0,3-2 0,4 7 0,-3-8 0,0 1 0,-5-12 0,-5-8 0,-3-7 0,-2-4 0,0-3 0,-1-1 0,-1-1 0,1-1 0,-2-1 0,1-10 0,-9-22 0,-3-18 0,-9-20 0,1 1 0,-2 0 0,2 3 0,-6-3 0,1 3 0,3 13 0,7 13 0,4 15 0,3 1 0,-1-1 0,-1 0 0,-1-3 0,-1 1 0,0 2 0,3 2 0,0 0 0,3 7 0,3 1 0,4 4 0,10-2 0,15-3 0,17-4 0,12-6 0,8-1 0,3-2 0,-11 5 0,-5 1 0,-18 6 0,-7 2 0,-7 2 0,-6 1 0,-4 3 0,-1-2 0,-4 3 0,1 0 0,-3 0 0,4 0 0,-1-2 0,0 2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6:23:47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24575,'43'-6'0,"33"3"0,-9-1 0,8 0-1071,12 2 1,2 2 1070,3-1 0,-2 0 0,-11 1 0,-2 1 104,-3 1 1,-3 0-105,-11 1 0,-2 1 0,5 0 0,0 1 232,-9-2 1,-1 1-233,37 5 0,-16-2 0,-15 2 1079,-3 1-1079,-10-3 388,1 1-388,0-3 0,5 3 0,5-2 0,-6 2 0,-1-2 0,-14-1 0,-3-1 0,-5-1 0,-2 0 0,-1 2 0,0-3 0,2 2 0,11 0 0,6 0 0,13 3 0,9 0 0,7 4 0,1-1 0,-6 0 0,1-1 0,-3 2 0,8 0 0,18 1 0,-40-5 0,1 1 0,10 0 0,0 1 0,-1 0 0,1 1 0,7-1 0,0 1-254,-1 1 1,0-1 253,2-2 0,-1-2 0,-7 2 0,-4-1 0,39-1 0,-22-4 0,-8-1 0,11-1 0,6 0 0,-31 1 0,2 0 0,4-1 0,2 0 0,2 1 0,2 1 0,1-1 0,-2 0 0,-10 0 0,-1 0 253,3 1 1,0-1-254,39-1 0,2 5 0,-6-5 0,-8 3 0,-7-3 0,2 1 0,-11 1 0,6 0 0,-8 1 0,13-2 0,3 3 0,2-2 0,12 1 0,-17-1 0,2-1 0,-13 0 0,-1 0 0,0 0 0,7-1 0,7 0 0,-1 0 0,9 1 0,-8 0 0,-2 0 0,-3 0 0,-9 0 0,0 0 0,-7-1 0,5 1 0,-5 1 0,5 1 0,0-2 0,-2 0 0,-3 2 0,-4-3 0,3 4 0,-4-2 0,-1-1 0,-6 1 0,-9-1 0,-5 0 0,-3 0 0,-9 2 0,2-3 0,-4 1 0,2-1 0,0 1 0,-2-1 0,3 2 0,-5-2 0,0 2 0,-5-2 0,-4 0 0,1 0 0,-1 0 0,1 0 0,-2 1 0,0 0 0,1-1 0,-1 0 0,2 0 0,-5 0 0,0 0 0,-1 0 0,2 0 0,-2 0 0,1 0 0,1 0 0,-2 0 0,3 0 0,-3 0 0,0 0 0,-2 0 0,1 0 0,-1 1 0,1-1 0,0 1 0,-1-1 0,0 0 0,0 0 0,0 0 0,0 0 0,0 0 0,-2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12:1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3121 488 24575,'-25'-20'0,"2"1"0,-8-4 0,7 4 0,2 1 0,3-1 0,-5-5 0,-1-2 0,-4-2 0,-2-1 0,-3-3 0,-4-4 0,-3-1 0,5 4 0,6 10 0,10 5 0,4 7 0,0 2 0,1 0 0,-4 1 0,2 1 0,-7 0 0,-2 1 0,-8-2 0,-6 1 0,7 2 0,0 2 0,9 2 0,2 1 0,-2-1 0,0 1 0,-8-1 0,-12 1 0,-11 0 0,-8 0 0,-1 0 0,8 0 0,6 1 0,10-1 0,-3 2 0,-1 0 0,-10 3 0,-3 2 0,-1 2 0,-2 0 0,4-1 0,-7 1 0,3 1 0,-7 0 0,2 4 0,-2 0 0,7 0 0,-3 1 0,6-1 0,-2-1 0,4 4 0,7-3 0,9 1 0,7-2 0,5 2 0,1-3 0,0 5 0,-3-2 0,1 6 0,1-1 0,4 2 0,1 0 0,2 3 0,-4 2 0,-3 5 0,-2 2 0,2-2 0,2 2 0,3-4 0,3-2 0,-1 1 0,2 0 0,-3 4 0,3-2 0,-4 9 0,2-6 0,0 6 0,0-6 0,2-1 0,0 1 0,0-2 0,-2 8 0,1-2 0,1 2 0,1-3 0,3-1 0,-1-3 0,2 1 0,2-5 0,3-1 0,0-1 0,1-1 0,2 0 0,-1 0 0,1 3 0,1 0 0,0 1 0,3-1 0,0-2 0,2 0 0,1-3 0,3 1 0,2 2 0,2 6 0,7 3 0,0 5 0,9 0 0,-6-5 0,3-4 0,-5-5 0,3 1 0,5 1 0,5 3 0,-4-6 0,10 5 0,-12-9 0,6 4 0,-3-5 0,8 4 0,1 1 0,4-2 0,7 0 0,0-4 0,7 1 0,-3-1 0,-7-1 0,-6-4 0,-7-2 0,1-5 0,8 1 0,11 2 0,10 0 0,-2-1 0,-10-5 0,-7 0 0,-8-1 0,9 3 0,6-3 0,10 2 0,-3-4 0,-9 0 0,-7-2 0,-9-1 0,-1-2 0,6 0 0,4 1 0,10-3 0,2 1 0,-1-2 0,-11 1 0,-3-2 0,2-3 0,0-2 0,6-2 0,-2-2 0,2 2 0,-4-2 0,-4 3 0,-9-1 0,-6 3 0,-2-2 0,0 0 0,2 0 0,0-1 0,0 1 0,-7 3 0,2-2 0,-5 3 0,4-4 0,-1 1 0,5-4 0,-3 2 0,-1-1 0,-5 4 0,-1 1 0,1 0 0,3-2 0,1-1 0,-3 1 0,0 2 0,-4 2 0,2 0 0,0 0 0,2-1 0,0 0 0,3-3 0,-2 2 0,-1 0 0,-2 0 0,-4 6 0,0-2 0,-1 2 0,0 1 0,0-1 0,2-1 0,-1 0 0,1 0 0,-3 1 0,-1 1 0,-1 2 0,-1 0 0,-7 1 0,-6 0 0,-6 0 0,-2 0 0,2 0 0,4 0 0,5 0 0,4 0 0,-3 0 0,-6 0 0,-12 0 0,-9 0 0,2 1 0,0-1 0,12 1 0,-1 0 0,0-1 0,2 2 0,0-1 0,8 0 0,5-1 0,3 0 0,-2 0 0,-6 0 0,-6 1 0,-5 0 0,1 0 0,4 1 0,4-1 0,5 0 0,4 0 0,0 0 0,5-1 0,14-3 0,5 1 0,14-3 0,1 1 0,4 0 0,-4 1 0,-1 0 0,-11 2 0,-7 0 0,-7 1 0,-2 0 0,-1-1 0,3 1 0,1-2 0,3 0 0,-1 1 0,-1 0 0,-2 0 0,-4 1 0,1-1 0,-3 1 0,3 0 0,0-1 0,0 1 0,1-1 0,-3 1 0,0 0 0,0 0 0,-1 0 0,3 0 0,0 0 0,1 1 0,-1 0 0,-2-1 0,-1 0 0,0 0 0,0 1 0,1-1 0,2 1 0,0-1 0,0 0 0,-1 0 0,-2 1 0,2-1 0,2 1 0,2 0 0,-1-1 0,-2 1 0,-1-1 0,0 0 0,-1 0 0,0 1 0,-2 0 0,0 2 0,-1 3 0,0 2 0,0 1 0,0 3 0,0 0 0,0 2 0,0 3 0,0-2 0,0 2 0,0 0 0,0 3 0,-1 1 0,1 4 0,-1-3 0,0 2 0,1-5 0,-1 1 0,1-2 0,-2 3 0,2 0 0,-2 2 0,2-2 0,-3 0 0,3-3 0,-2-3 0,1 0 0,0-1 0,0 1 0,0 1 0,0-2 0,0 1 0,1-2 0,0 1 0,0-2 0,-1-3 0,1-2 0,-1-2 0,1-2 0,0 1 0,0 3 0,0 4 0,0 5 0,0 6 0,0 0 0,0 2 0,1-7 0,-1-2 0,2-4 0,-2-2 0,2-1 0,-2-2 0,1-2 0,-2-3 0,-2-1 0,6-15 0,-5 10 0,6-9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15:07.9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24575,'9'30'0,"3"5"0,6 11 0,2 3 0,0-6 0,3 3 0,-6-10 0,-2-7 0,-8-12 0,-2-9 0,-3 0 0,0-2 0,0 3 0,0 1 0,1 3 0,1 1 0,-1 1 0,2 1 0,-2 0 0,2 3 0,2 2 0,-1 2 0,2-2 0,-2 1 0,0-4 0,0 4 0,1 2 0,1 5 0,0-1 0,-2 3 0,0-6 0,-1-1 0,0-6 0,-1 1 0,1 0 0,0 0 0,1 5 0,0 0 0,1 4 0,-1-3 0,0 0 0,0-5 0,0 1 0,-3-5 0,2 4 0,-3-1 0,3 1 0,-2 0 0,2-1 0,-2-3 0,1-2 0,-2-2 0,0-2 0,0 1 0,0-2 0,0 0 0,0-2 0,-1-1 0,1 0 0,-1 0 0,1 1 0,-1 1 0,1 1 0,2 3 0,-1 1 0,1-2 0,-2-1 0,0-4 0,-1 2 0,1-1 0,-1 0 0,2 0 0,-2-3 0,0 0 0,0 0 0,-1-1 0,1 3 0,-1-2 0,1 1 0,-1-1 0,2-1 0,-2 1 0,1-2 0,0-1 0,-1 1 0,1-1 0,0 0 0,0 2 0,0 2 0,1 1 0,-1 1 0,1 0 0,-2-4 0,1 0 0,-2-2 0,1 0 0,-1-1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15:09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1 175 24575,'51'38'0,"0"-4"0,3 0 0,-1-5 0,-9-5 0,0-1 0,-10-5 0,-11-6 0,-9-5 0,-6-2 0,-3-3 0,0 2 0,-2-2 0,1 2 0,1-2 0,-1 1 0,0-1 0,-1 0 0,0-1 0,0 2 0,2-1 0,-3 1 0,1-1 0,-2 0 0,2-2 0,-1 0 0,5-6 0,6-5 0,9-8 0,8-6 0,1-3 0,0-4 0,0-1 0,-4-1 0,1-1 0,-1-2 0,-1 1 0,-5 5 0,-4 8 0,-5 6 0,-2 5 0,0-3 0,0 3 0,-2 1 0,-3 3 0,-2 4 0,-2 1 0,0 3 0,-1-1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15:12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24575,'21'10'0,"-2"1"0,14 7 0,5 0-8503,13 5 8503,9 1 1719,-1 1-1719,-10-4 0,-11-5 0,-2-3 0,-6-2 0,1-1 6784,-6-1-6784,-5-2 0,-4-2 0,-1-1 0,3 2 0,2 0 0,4 2 0,2-1 0,0 2 0,-2-2 0,2 0 0,-3 0 0,4 0 0,0 1 0,1 0 0,0 0 0,3 1 0,-3 0 0,-1 1 0,-3-3 0,-2 1 0,-2-3 0,0 2 0,1 0 0,2 0 0,4 2 0,-1-3 0,-2 0 0,-5-2 0,0 1 0,-1 1 0,4-1 0,0 2 0,4-1 0,-2 2 0,6 2 0,-5-1 0,9 2 0,-3-2 0,8 1 0,-5 1 0,6 2 0,-4-1 0,-1 1 0,-2-4 0,-5-1 0,-5-2 0,0 2 0,0-1 0,6 4 0,13 3 0,12 3 0,6 2 0,-2-2 0,3 0 0,-10-1 0,6 2 0,-3-1 0,-5 0 0,-7-4 0,-8 0 0,-6-4 0,0 1 0,1-2 0,2 2 0,4 0 0,-1 0 0,10 5 0,-5-1 0,10 3 0,-1 2 0,1-1 0,-2 1 0,3 0 0,0 1 0,6 2 0,0 2 0,0-2 0,0 2 0,-10-5 0,2 1 0,-5-3 0,5 2 0,7 1 0,-3 1 0,-3-3 0,-5 0 0,-5-4 0,1 2 0,2 3 0,-1-1 0,-4-1 0,-4-3 0,-7-3 0,-2-1 0,-3-1 0,2 1 0,4 2 0,3 2 0,7 1 0,3 1 0,2 2 0,2 2 0,-2 0 0,-7-4 0,4 3 0,-3-1 0,7 3 0,-4-3 0,-2-3 0,-10-3 0,0 0 0,-4-1 0,-1 0 0,-3-1 0,-4-3 0,0 1 0,0 0 0,4 3 0,4 1 0,2 2 0,3 0 0,-4-5 0,-8-1 0,-7-5 0,-7-2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15:14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0 525 24575,'14'0'0,"0"0"0,8 0 0,1 2 0,13-2 0,5 2 0,11-2 0,0 2 0,4 0 0,-12 0 0,-3 2 0,-5-3 0,-9 1 0,-2-1 0,-7 0 0,-7-1 0,-3 0 0,-5 0 0,1 0 0,0 0 0,1 0 0,3 0 0,1 0 0,-2 0 0,-1 0 0,-1 0 0,-1 0 0,3 0 0,5 0 0,2 0 0,1 0 0,-4 0 0,-6-11 0,-7-22 0,-1-4 0,-2-16 0,1 7 0,3-1 0,-5-10 0,2 5 0,-2 5 0,2 14 0,3 9 0,0 7 0,1 1 0,-1 6 0,0-1 0,0-1 0,1 0 0,0 0 0,0 4 0,0 4 0,0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15:16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354 1 24575,'5'41'0,"-2"0"0,-1 5 0,-2-5 0,-1 7 0,-2-5 0,0 5 0,-2-6 0,1-1 0,-3-6 0,-2 5 0,-1-1 0,-2 4 0,3-4 0,0-3 0,1-6 0,3-4 0,-2-1 0,3-4 0,-2-1 0,1-2 0,-1 2 0,1-3 0,-1 2 0,0-2 0,-1 1 0,-2 1 0,-1 4 0,-3-2 0,1 5 0,0-2 0,-2 2 0,1-3 0,-2 1 0,-1-2 0,4-3 0,-3 0 0,6-6 0,-1 0 0,5-6 0,1 0 0,2-3 0,-1 1 0,0 0 0,0 1 0,-2-1 0,2 0 0,-1-2 0,2 1 0,-3 1 0,1 0 0,0 0 0,1 0 0,1-2 0,-1 2 0,0-2 0,1 1 0,-2 0 0,3-2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15:17.9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24575,'0'21'0,"0"0"0,2 5 0,-1 4 0,1 4 0,2-1 0,-1-5 0,-1-11 0,-1-8 0,0-4 0,-1 1 0,2-1 0,-1 2 0,2-4 0,0 3 0,0-2 0,0 2 0,-1-3 0,1-2 0,19-6 0,6-2 0,23-5 0,8-1 0,5-3 0,7 1 0,-6-2 0,-6 3 0,-15 4 0,-10 1 0,-8 3 0,0 1 0,0-1 0,0 1 0,-10 1 0,-6 2 0,-8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15:23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12706 929 24575,'-18'-5'0,"-2"-2"0,-9-4 0,-6-2 0,-4-4 0,-7-2 0,-2-2 0,3 3 0,-13-6 0,-8-1 0,-22-10 0,36 16 0,-3 0 0,-7-2 0,1 1 0,5 3 0,1 0 0,-1 1 0,3 1 0,-22-6 0,4 1 0,17 7 0,3 1 0,-2 5 0,1-3 0,-9 3 0,0-3 0,-4 1 0,1 1 0,4 2 0,6 2 0,-1 0 0,6 0 0,0-1 0,4 3 0,2-1 0,0 0 0,-7-2 0,-5 1 0,-6-1 0,-5-1 0,3 3 0,1-3 0,9 3 0,-1-1 0,10 0 0,-4-2 0,4 1 0,-1-2 0,3 1 0,-21-4 0,-25 0 0,39 4 0,-1 0 0,-4 0 0,1 0 0,-28-2 0,22 1 0,6 3 0,5 0 0,-8 1 0,-5-2 0,-9 1 0,-5-4 0,7 2 0,-12-3 0,9 1 0,-3 1 0,10 2 0,11 3 0,10 0 0,-9 1 0,5-2 0,-11 1 0,8-2 0,2 2 0,8 1 0,-2 1 0,-8-3 0,-8 1 0,-10-2 0,4 2 0,2-2 0,3 4 0,-5-3 0,1 2 0,-6-1 0,1-2 0,-26-1 0,10-3 0,29 5 0,1-1 0,-31-4 0,1 2 0,-1 1 0,11 1 0,0 2 0,8-1 0,-7 0 0,-20-4 0,40 2 0,0 0 0,-46-5 0,47 5 0,1 0 0,-28-4 0,-10 0 0,11-1 0,3 1 0,-7-1 0,11 4 0,3 0 0,8 0 0,8 3 0,-5-4 0,1 1 0,-6-2 0,1 1 0,0 4 0,-16-1 0,6 4 0,-10-3 0,10 2 0,3 0 0,7 1 0,-7-1 0,6 0 0,-15-1 0,1 1 0,-2 0 0,10 2 0,-8-1 0,-8 2 0,-9-2 0,39-1 0,-1 0 0,-2 0 0,1 0 0,5 0 0,-1-1 0,-7 0 0,1 0 0,7 1 0,1 0 0,-46 0 0,3 1 0,10 0 0,5 1 0,1 0 0,-9 0 0,0 0 0,-9 1 0,4 3 0,13-2 0,5 1 0,-12 1 0,19-1 0,-30 3 0,14 2 0,-8 1 0,7 1 0,-3 0 0,14-1 0,-10 1 0,0 0 0,4 2 0,-17 0 0,16 3 0,-9 2 0,12 1 0,4 2 0,10-2 0,5-1 0,13-1 0,-4-1 0,10 1 0,-1 0 0,2 3 0,0 0 0,-4 1 0,-11 6 0,-2-1 0,-10 8 0,3-4 0,1 1 0,5 4 0,11-9 0,1 6 0,7-6 0,-6 6 0,-9 4 0,-7 2 0,3-2 0,-2 1 0,12-5 0,8 0 0,6-3 0,9-5 0,2-2 0,-2 0 0,-2 4 0,-3 3 0,-2 6 0,1 1 0,4-4 0,2 0 0,4-6 0,1 4 0,-2 4 0,0 4 0,0 5 0,3-3 0,-4 6 0,3-2 0,-1 0 0,4-2 0,5-7 0,3-3 0,0 3 0,1 2 0,-1 4 0,1 6 0,-3-5 0,5-1 0,-3-3 0,3-4 0,-1 3 0,2 0 0,0 2 0,0 0 0,1-2 0,0 3 0,0 0 0,1 7 0,-2 3 0,4-2 0,-1 1 0,2 4 0,1 3 0,0 8 0,3 1 0,0-2 0,-1-4 0,0 2 0,1-2 0,1 7 0,2 0 0,0 1 0,4-2 0,-1-8 0,3 1 0,0-7 0,2 6 0,5 4 0,1 4 0,13 11 0,1-3 0,-11-30 0,0 1 0,22 25 0,-6-1 0,-5-13 0,-8-13 0,15 15 0,7 2 0,14 12 0,-32-34 0,1-1 0,27 27 0,-5-7 0,-12-17 0,1-1 0,1-7 0,7 4 0,4 0 0,4 4 0,-10-5 0,11 7 0,-7-6 0,11 3 0,-1-5 0,-1-1 0,-4-4 0,5 3 0,1-2 0,2 1 0,3 1 0,-4-3 0,3 2 0,-5-4 0,15 3 0,-10-1 0,17 2 0,-3 1 0,-2-1 0,-5-7 0,-4 3 0,-1-3 0,2 0 0,18 3 0,-42-13 0,-1 0 0,-1-3 0,0 1 0,9 3 0,-1 0 0,40 8 0,-43-9 0,1 1 0,-3-1 0,0-1 0,-1 1 0,0-1 0,0 1 0,-2 0 0,40 9 0,-40-10 0,0 0 0,25 7 0,8-3 0,-13-2 0,9 2 0,0-1 0,11 5 0,-15-4 0,3-4 0,-11 0 0,0-5 0,-1 4 0,7 0 0,-7 1 0,8 0 0,-8-3 0,-7 0 0,2 0 0,-15-1 0,7 0 0,-10 0 0,1 0 0,-3-1 0,1 0 0,-3 0 0,8 2 0,3 0 0,5 2 0,-5-3 0,-7-1 0,-11-2 0,-3-2 0,-3-1 0,1 2 0,-5-3 0,-3 2 0,-2-1 0,-2-1 0,4 1 0,3 0 0,11 2 0,5 2 0,3 0 0,-7-1 0,-8-1 0,-10-3 0,-5 1 0,-3-2 0,-4 1 0,1-1 0,-2 0 0,0 0 0,0 0 0,2 0 0,2 0 0,5 1 0,0 0 0,5 1 0,-1 0 0,-2-1 0,-1-1 0,-2 1 0,1-1 0,2 1 0,5 0 0,-2 0 0,2 0 0,-7 0 0,-2-1 0,-5 0 0,-1 0 0,-2 1 0,1 0 0,0 0 0,0-1 0,0 0 0,-1-1 0,2-3 0,1-11 0,4-7 0,-3 5 0,1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15:25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298 1 24575,'9'32'0,"4"2"0,0 13 0,6-5 0,-8-8 0,5 0 0,-4-7 0,1-1 0,-5-8 0,-1-5 0,-3-4 0,1 0 0,1 0 0,0 0 0,-1 0 0,-2-1 0,2-1 0,-2 1 0,1 1 0,3 3 0,0 4 0,5 2 0,-1 0 0,0-3 0,-2-3 0,-4-4 0,0-2 0,-3-2 0,-1-1 0,1 2 0,1-1 0,-1-1 0,2 2 0,-1-3 0,0 0 0,-1 0 0,0-1 0,-1 1 0,1 0 0,-1 0 0,1-2 0,-2 2 0,2 0 0,0 1 0,0 2 0,1-2 0,-1 0 0,-3 1 0,-2 0 0,-4 2 0,0 0 0,-3 1 0,-1 0 0,-2 1 0,-4 2 0,-1 1 0,-5 0 0,2 1 0,-3-1 0,4-3 0,-3 2 0,-2-2 0,-1 2 0,-2 0 0,-1 0 0,4 0 0,-4 2 0,3-1 0,0 0 0,3-2 0,4-1 0,1 3 0,2-3 0,1 1 0,-1 1 0,5-5 0,1 1 0,3-3 0,1 0 0,1 0 0,1-1 0,1 0 0,2 0 0,0 0 0,1-1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44:5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1 491 24575,'6'-14'0,"0"0"0,1-5 0,0 0 0,3 2 0,-1-4 0,3-1 0,-2 4 0,-1 2 0,-1 1 0,-1 4 0,2-4 0,0 2 0,0 1 0,0-1 0,-2 3 0,3 0 0,-1-1 0,3 1 0,1-1 0,0 3 0,1-2 0,-2 0 0,4-1 0,-1-3 0,6-1 0,0-1 0,0 1 0,-2 3 0,-2 4 0,-1 0 0,-2 3 0,4-2 0,0 2 0,4-1 0,-2 1 0,5 0 0,-2-1 0,4 0 0,-1 0 0,-2 1 0,-3 0 0,-2 3 0,2-2 0,0 3 0,4-2 0,2 3 0,4-1 0,7 1 0,4 0 0,12 1 0,3 1 0,7-1 0,-7 3 0,-5-1 0,-8 1 0,-7 1 0,3 0 0,-3 1 0,11 4 0,-1-1 0,5 6 0,0-2 0,5 6 0,6 1 0,7 4 0,0 0 0,-4 1 0,-5 0 0,-7-2 0,-4 2 0,-14-5 0,0 3 0,-6 0 0,-3-1 0,-1-2 0,-8-2 0,1 2 0,-3 1 0,2 5 0,2 1 0,1 5 0,2 1 0,-2 3 0,2 5 0,-4-8 0,-2 3 0,-4-6 0,-2-1 0,-2-1 0,-1-3 0,0 3 0,-3 1 0,2 2 0,-2 5 0,0-3 0,0 2 0,-2-2 0,-1 1 0,-1 0 0,-1-1 0,1 3 0,0 0 0,-2 12 0,-1-2 0,-2 12 0,-1-5 0,-1 2 0,-1-3 0,0-10 0,1-7 0,1-7 0,0-3 0,-2 1 0,-1 1 0,-2-2 0,2 0 0,-2-5 0,2 0 0,-2-5 0,-1 3 0,-3 0 0,-3 4 0,1-2 0,-2 0 0,0-3 0,-1 0 0,-2 0 0,-3 1 0,-3 1 0,-2-1 0,-3 0 0,0-4 0,-8 3 0,-4-1 0,-4 1 0,0-3 0,1-3 0,-1-2 0,-7 0 0,-3 2 0,-3-3 0,4 0 0,6-2 0,6-2 0,-2-1 0,-3-2 0,-11-1 0,-5 0 0,0-2 0,11 0 0,11-1 0,13-1 0,9 0 0,1 1 0,2-2 0,-1-2 0,-2-2 0,-7-5 0,-5-2 0,-9-2 0,5 3 0,4 5 0,13 2 0,4 3 0,3-1 0,0-1 0,-5-1 0,-3-6 0,-5-2 0,-5-7 0,4 2 0,-3 0 0,11 7 0,1 2 0,5 1 0,-1 2 0,2-2 0,-2-1 0,-2-3 0,0 0 0,2 2 0,3 3 0,7 4 0,-1 1 0,3-2 0,-4-5 0,0-3 0,-6-6 0,0 1 0,-4-2 0,5 5 0,-1 2 0,7 6 0,1 2 0,2 7 0,1 5 0,1 13 0,0 19 0,2 12 0,-1 14 0,4-4 0,-1-7 0,0-13 0,1-9 0,-3-11 0,0-3 0,0-5 0,-1-2 0,0-2 0,1 0 0,-1 1 0,1-1 0,-1 0 0,0-1 0,0-2 0,0 2 0,1 2 0,-1 3 0,1-4 0,0-1 0,-1-5 0,2-1 0,-1-5 0,1-4 0,0-6 0,1-10 0,1-10 0,-2-12 0,0-2 0,-2-8 0,-1 13 0,0 6 0,-1 15 0,0 10 0,2 5 0,-1 5 0,1-1 0,0 2 0,0 0 0,0-2 0,0-3 0,0-2 0,0-4 0,1 1 0,-1-1 0,2 3 0,-2 2 0,2 0 0,-1 1 0,2-3 0,-1 2 0,-1 1 0,1 1 0,-2 3 0,5-1 0,8-5 0,17-4 0,11-5 0,22-8 0,1-2 0,2 2 0,-12 0 0,-14 7 0,-12 5 0,-6 0 0,-2 2 0,0-2 0,1 1 0,-2 0 0,-6 4 0,-4 2 0,-5 5 0,-1 0 0,0 1 0,0-1 0,1 0 0,-2 0 0,3 1 0,-3 0 0,1-1 0,-3 2 0,-23 4 0,16-2 0,-17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6:23:4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24575,'-39'9'0,"0"3"0,-17 8 0,5 2 0,6 1 0,10-3 0,7-5 0,11-4 0,6-3 0,2-3 0,2 1 0,0-2 0,2 1 0,-2 1 0,2 1 0,-1 0 0,0 1 0,3 1 0,-1-1 0,3-1 0,0 0 0,1-2 0,1 2 0,2 0 0,6 5 0,9 5 0,5 2 0,8 4 0,-3-5 0,1 1 0,-4-7 0,-1 0 0,-2-2 0,2 1 0,-2-3 0,6 3 0,0-1 0,4 1 0,0 2 0,5 0 0,-6-4 0,-4 0 0,-9-6 0,-7 0 0,1 0 0,1-1 0,1 1 0,3-1 0,-6 2 0,8-4 0,-15 1 0,6-2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44:5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1 297 24575,'93'-20'0,"0"-1"0,0 1 0,1 0 0,-1-1 0,-7 2 0,3 0 0,-3 0 0,-11 3 0,-17 5 0,14-1 0,-6 4 0,-33 3 0,15 0 0,-1 1 0,33-4 0,-26 4 0,4-1 0,-37 3 0,-5 0 0,1 0 0,1 1 0,4-2 0,2 2 0,-1-1 0,1 2 0,-5-2 0,-2 1 0,0 0 0,0 0 0,8-1 0,2 0 0,3 0 0,0-1 0,-6 1 0,-2-1 0,-5 1 0,1-1 0,2 1 0,4 1 0,12-2 0,-3 1 0,5-1 0,-8 0 0,-1 1 0,-5 2 0,-1-2 0,-5 2 0,0-1 0,-2 1 0,4-1 0,1 0 0,6 1 0,6-1 0,2 1 0,4 0 0,-5 0 0,-3 0 0,1 0 0,3 0 0,6 1 0,1-1 0,3 2 0,-6 0 0,6-1 0,-3 1 0,6 1 0,1 0 0,5 3 0,2-1 0,2 1 0,10 3 0,-7-2 0,8 1 0,-3-1 0,-2 0 0,2 0 0,-9 1 0,4 1 0,-11 0 0,6 2 0,-4 0 0,2 2 0,-5-2 0,-8-1 0,-9-3 0,-4-3 0,-4 0 0,5 0 0,-2 1 0,3 0 0,-5 0 0,2 1 0,0 0 0,0 1 0,1 0 0,-3 0 0,-3-3 0,0 1 0,-5-3 0,-5 2 0,-3-3 0,-4 0 0,1 0 0,1-1 0,3 2 0,0-2 0,-2 2 0,-3-2 0,0 1 0,2 1 0,5 1 0,4 1 0,1 2 0,-3-1 0,-3-1 0,-3-1 0,-2-1 0,-1 0 0,-1-2 0,0 2 0,0-2 0,0 2 0,0-2 0,-2 1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44:5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24575,'19'19'0,"2"3"0,4 0 0,0 1 0,-1-3 0,-3 0 0,-5-6 0,-4-3 0,-4-6 0,-3 0 0,-3-2 0,1-1 0,-1 0 0,1 0 0,-2 2 0,3 0 0,0 2 0,0 1 0,2 1 0,-2 0 0,-1-1 0,1 0 0,-2-2 0,0 1 0,1 0 0,-1 2 0,3 3 0,-3-2 0,1 1 0,-2-5 0,0 0 0,0-2 0,0 2 0,1-2 0,-1 0 0,-1-1 0,0 0 0,0 1 0,0-1 0,1 1 0,-1-1 0,2 1 0,-2 1 0,2 0 0,0 2 0,0 1 0,1 0 0,0 0 0,-2 1 0,2-1 0,-1 0 0,0-2 0,0-1 0,-1-2 0,-10 4 0,-9 3 0,-10 4 0,-15 4 0,-5 2 0,-14 4 0,-6 0 0,2 1 0,6-2 0,17-4 0,6 0 0,5-3 0,-3 3 0,-3-2 0,4 1 0,2-5 0,10-3 0,7-2 0,7-4 0,5-2 0,2-1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44:5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24575,'31'14'0,"13"2"0,15 5 0,5 2 0,-9-5 0,-5-1 0,-8-6 0,0 1 0,0-3 0,30 5 0,-10-2 0,-3-3 0,0 0 0,12 2 0,-11-2 0,-1 0 0,0-1 0,30 2 0,-29-5 0,-7-1 0,1 0 0,35 2 0,-28-1 0,0 0 0,28 2 0,-38-4 0,0 1 0,45 3 0,-46-6 0,1 1 0,43 6 0,-9-5 0,-7 1 0,-7-2 0,0-2 0,-8-2 0,4 2 0,-3-3 0,3 2 0,-3-2 0,-3 1 0,2 0 0,-5 0 0,-4-2 0,-4 0 0,-11-2 0,-5 2 0,1-1 0,3 2 0,5-1 0,10 0 0,4 0 0,4-1 0,0 0 0,2-1 0,-4 0 0,5-4 0,-3 2 0,-1-2 0,-3 1 0,-3 1 0,7-2 0,-1-2 0,7 0 0,-1-1 0,-3 2 0,-6-2 0,-6 1 0,-10 2 0,-7 1 0,-15 3 0,-7 3 0,-7 2 0,-3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44:5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132 424 24575,'5'35'0,"4"4"0,5 8 0,3-2 0,4 7 0,-3-8 0,0 1 0,-5-12 0,-5-8 0,-3-7 0,-2-4 0,0-3 0,-1-1 0,-1-1 0,1-1 0,-2-1 0,1-10 0,-9-22 0,-3-18 0,-9-20 0,1 1 0,-2 0 0,2 3 0,-6-3 0,1 3 0,3 13 0,7 13 0,4 15 0,3 1 0,-1-1 0,-1 0 0,-1-3 0,-1 1 0,0 2 0,3 2 0,0 0 0,3 7 0,3 1 0,4 4 0,10-2 0,15-3 0,17-4 0,12-6 0,8-1 0,3-2 0,-11 5 0,-5 1 0,-18 6 0,-7 2 0,-7 2 0,-6 1 0,-4 3 0,-1-2 0,-4 3 0,1 0 0,-3 0 0,4 0 0,-1-2 0,0 2 0,-2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44:5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3121 488 24575,'-25'-20'0,"2"1"0,-8-4 0,7 4 0,2 1 0,3-1 0,-5-5 0,-1-2 0,-4-2 0,-2-1 0,-3-3 0,-4-4 0,-3-1 0,5 4 0,6 10 0,10 5 0,4 7 0,0 2 0,1 0 0,-4 1 0,2 1 0,-7 0 0,-2 1 0,-8-2 0,-6 1 0,7 2 0,0 2 0,9 2 0,2 1 0,-2-1 0,0 1 0,-8-1 0,-12 1 0,-11 0 0,-8 0 0,-1 0 0,8 0 0,6 1 0,10-1 0,-3 2 0,-1 0 0,-10 3 0,-3 2 0,-1 2 0,-2 0 0,4-1 0,-7 1 0,3 1 0,-7 0 0,2 4 0,-2 0 0,7 0 0,-3 1 0,6-1 0,-2-1 0,4 4 0,7-3 0,9 1 0,7-2 0,5 2 0,1-3 0,0 5 0,-3-2 0,1 6 0,1-1 0,4 2 0,1 0 0,2 3 0,-4 2 0,-3 5 0,-2 2 0,2-2 0,2 2 0,3-4 0,3-2 0,-1 1 0,2 0 0,-3 4 0,3-2 0,-4 9 0,2-6 0,0 6 0,0-6 0,2-1 0,0 1 0,0-2 0,-2 8 0,1-2 0,1 2 0,1-3 0,3-1 0,-1-3 0,2 1 0,2-5 0,3-1 0,0-1 0,1-1 0,2 0 0,-1 0 0,1 3 0,1 0 0,0 1 0,3-1 0,0-2 0,2 0 0,1-3 0,3 1 0,2 2 0,2 6 0,7 3 0,0 5 0,9 0 0,-6-5 0,3-4 0,-5-5 0,3 1 0,5 1 0,5 3 0,-4-6 0,10 5 0,-12-9 0,6 4 0,-3-5 0,8 4 0,1 1 0,4-2 0,7 0 0,0-4 0,7 1 0,-3-1 0,-7-1 0,-6-4 0,-7-2 0,1-5 0,8 1 0,11 2 0,10 0 0,-2-1 0,-10-5 0,-7 0 0,-8-1 0,9 3 0,6-3 0,10 2 0,-3-4 0,-9 0 0,-7-2 0,-9-1 0,-1-2 0,6 0 0,4 1 0,10-3 0,2 1 0,-1-2 0,-11 1 0,-3-2 0,2-3 0,0-2 0,6-2 0,-2-2 0,2 2 0,-4-2 0,-4 3 0,-9-1 0,-6 3 0,-2-2 0,0 0 0,2 0 0,0-1 0,0 1 0,-7 3 0,2-2 0,-5 3 0,4-4 0,-1 1 0,5-4 0,-3 2 0,-1-1 0,-5 4 0,-1 1 0,1 0 0,3-2 0,1-1 0,-3 1 0,0 2 0,-4 2 0,2 0 0,0 0 0,2-1 0,0 0 0,3-3 0,-2 2 0,-1 0 0,-2 0 0,-4 6 0,0-2 0,-1 2 0,0 1 0,0-1 0,2-1 0,-1 0 0,1 0 0,-3 1 0,-1 1 0,-1 2 0,-1 0 0,-7 1 0,-6 0 0,-6 0 0,-2 0 0,2 0 0,4 0 0,5 0 0,4 0 0,-3 0 0,-6 0 0,-12 0 0,-9 0 0,2 1 0,0-1 0,12 1 0,-1 0 0,0-1 0,2 2 0,0-1 0,8 0 0,5-1 0,3 0 0,-2 0 0,-6 0 0,-6 1 0,-5 0 0,1 0 0,4 1 0,4-1 0,5 0 0,4 0 0,0 0 0,5-1 0,14-3 0,5 1 0,14-3 0,1 1 0,4 0 0,-4 1 0,-1 0 0,-11 2 0,-7 0 0,-7 1 0,-2 0 0,-1-1 0,3 1 0,1-2 0,3 0 0,-1 1 0,-1 0 0,-2 0 0,-4 1 0,1-1 0,-3 1 0,3 0 0,0-1 0,0 1 0,1-1 0,-3 1 0,0 0 0,0 0 0,-1 0 0,3 0 0,0 0 0,1 1 0,-1 0 0,-2-1 0,-1 0 0,0 0 0,0 1 0,1-1 0,2 1 0,0-1 0,0 0 0,-1 0 0,-2 1 0,2-1 0,2 1 0,2 0 0,-1-1 0,-2 1 0,-1-1 0,0 0 0,-1 0 0,0 1 0,-2 0 0,0 2 0,-1 3 0,0 2 0,0 1 0,0 3 0,0 0 0,0 2 0,0 3 0,0-2 0,0 2 0,0 0 0,0 3 0,-1 1 0,1 4 0,-1-3 0,0 2 0,1-5 0,-1 1 0,1-2 0,-2 3 0,2 0 0,-2 2 0,2-2 0,-3 0 0,3-3 0,-2-3 0,1 0 0,0-1 0,0 1 0,0 1 0,0-2 0,0 1 0,1-2 0,0 1 0,0-2 0,-1-3 0,1-2 0,-1-2 0,1-2 0,0 1 0,0 3 0,0 4 0,0 5 0,0 6 0,0 0 0,0 2 0,1-7 0,-1-2 0,2-4 0,-2-2 0,2-1 0,-2-2 0,1-2 0,-2-3 0,-2-1 0,6-15 0,-5 10 0,6-9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44:52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24575,'9'30'0,"3"5"0,6 11 0,2 3 0,0-6 0,3 3 0,-6-10 0,-2-7 0,-8-12 0,-2-9 0,-3 0 0,0-2 0,0 3 0,0 1 0,1 3 0,1 1 0,-1 1 0,2 1 0,-2 0 0,2 3 0,2 2 0,-1 2 0,2-2 0,-2 1 0,0-4 0,0 4 0,1 2 0,1 5 0,0-1 0,-2 3 0,0-6 0,-1-1 0,0-6 0,-1 1 0,1 0 0,0 0 0,1 5 0,0 0 0,1 4 0,-1-3 0,0 0 0,0-5 0,0 1 0,-3-5 0,2 4 0,-3-1 0,3 1 0,-2 0 0,2-1 0,-2-3 0,1-2 0,-2-2 0,0-2 0,0 1 0,0-2 0,0 0 0,0-2 0,-1-1 0,1 0 0,-1 0 0,1 1 0,-1 1 0,1 1 0,2 3 0,-1 1 0,1-2 0,-2-1 0,0-4 0,-1 2 0,1-1 0,-1 0 0,2 0 0,-2-3 0,0 0 0,0 0 0,-1-1 0,1 3 0,-1-2 0,1 1 0,-1-1 0,2-1 0,-2 1 0,1-2 0,0-1 0,-1 1 0,1-1 0,0 0 0,0 2 0,0 2 0,1 1 0,-1 1 0,1 0 0,-2-4 0,1 0 0,-2-2 0,1 0 0,-1-1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44:52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1 175 24575,'51'38'0,"0"-4"0,3 0 0,-1-5 0,-9-5 0,0-1 0,-10-5 0,-11-6 0,-9-5 0,-6-2 0,-3-3 0,0 2 0,-2-2 0,1 2 0,1-2 0,-1 1 0,0-1 0,-1 0 0,0-1 0,0 2 0,2-1 0,-3 1 0,1-1 0,-2 0 0,2-2 0,-1 0 0,5-6 0,6-5 0,9-8 0,8-6 0,1-3 0,0-4 0,0-1 0,-4-1 0,1-1 0,-1-2 0,-1 1 0,-5 5 0,-4 8 0,-5 6 0,-2 5 0,0-3 0,0 3 0,-2 1 0,-3 3 0,-2 4 0,-2 1 0,0 3 0,-1-1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44:52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24575,'21'10'0,"-2"1"0,14 7 0,5 0-8503,13 5 8503,9 1 1719,-1 1-1719,-10-4 0,-11-5 0,-2-3 0,-6-2 0,1-1 6784,-6-1-6784,-5-2 0,-4-2 0,-1-1 0,3 2 0,2 0 0,4 2 0,2-1 0,0 2 0,-2-2 0,2 0 0,-3 0 0,4 0 0,0 1 0,1 0 0,0 0 0,3 1 0,-3 0 0,-1 1 0,-3-3 0,-2 1 0,-2-3 0,0 2 0,1 0 0,2 0 0,4 2 0,-1-3 0,-2 0 0,-5-2 0,0 1 0,-1 1 0,4-1 0,0 2 0,4-1 0,-2 2 0,6 2 0,-5-1 0,9 2 0,-3-2 0,8 1 0,-5 1 0,6 2 0,-4-1 0,-1 1 0,-2-4 0,-5-1 0,-5-2 0,0 2 0,0-1 0,6 4 0,13 3 0,12 3 0,6 2 0,-2-2 0,3 0 0,-10-1 0,6 2 0,-3-1 0,-5 0 0,-7-4 0,-8 0 0,-6-4 0,0 1 0,1-2 0,2 2 0,4 0 0,-1 0 0,10 5 0,-5-1 0,10 3 0,-1 2 0,1-1 0,-2 1 0,3 0 0,0 1 0,6 2 0,0 2 0,0-2 0,0 2 0,-10-5 0,2 1 0,-5-3 0,5 2 0,7 1 0,-3 1 0,-3-3 0,-5 0 0,-5-4 0,1 2 0,2 3 0,-1-1 0,-4-1 0,-4-3 0,-7-3 0,-2-1 0,-3-1 0,2 1 0,4 2 0,3 2 0,7 1 0,3 1 0,2 2 0,2 2 0,-2 0 0,-7-4 0,4 3 0,-3-1 0,7 3 0,-4-3 0,-2-3 0,-10-3 0,0 0 0,-4-1 0,-1 0 0,-3-1 0,-4-3 0,0 1 0,0 0 0,4 3 0,4 1 0,2 2 0,3 0 0,-4-5 0,-8-1 0,-7-5 0,-7-2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44:52.1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0 525 24575,'14'0'0,"0"0"0,8 0 0,1 2 0,13-2 0,5 2 0,11-2 0,0 2 0,4 0 0,-12 0 0,-3 2 0,-5-3 0,-9 1 0,-2-1 0,-7 0 0,-7-1 0,-3 0 0,-5 0 0,1 0 0,0 0 0,1 0 0,3 0 0,1 0 0,-2 0 0,-1 0 0,-1 0 0,-1 0 0,3 0 0,5 0 0,2 0 0,1 0 0,-4 0 0,-6-11 0,-7-22 0,-1-4 0,-2-16 0,1 7 0,3-1 0,-5-10 0,2 5 0,-2 5 0,2 14 0,3 9 0,0 7 0,1 1 0,-1 6 0,0-1 0,0-1 0,1 0 0,0 0 0,0 4 0,0 4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44:52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354 1 24575,'5'41'0,"-2"0"0,-1 5 0,-2-5 0,-1 7 0,-2-5 0,0 5 0,-2-6 0,1-1 0,-3-6 0,-2 5 0,-1-1 0,-2 4 0,3-4 0,0-3 0,1-6 0,3-4 0,-2-1 0,3-4 0,-2-1 0,1-2 0,-1 2 0,1-3 0,-1 2 0,0-2 0,-1 1 0,-2 1 0,-1 4 0,-3-2 0,1 5 0,0-2 0,-2 2 0,1-3 0,-2 1 0,-1-2 0,4-3 0,-3 0 0,6-6 0,-1 0 0,5-6 0,1 0 0,2-3 0,-1 1 0,0 0 0,0 1 0,-2-1 0,2 0 0,-1-2 0,2 1 0,-3 1 0,1 0 0,0 0 0,1 0 0,1-2 0,-1 2 0,0-2 0,1 1 0,-2 0 0,3-2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6:23:5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2660 541 24575,'-20'-24'0,"-8"-8"0,-5-7 0,1 2 0,8 9 0,0-3 0,0-1 0,0 1 0,2 5 0,0 4 0,-8-2 0,0-1 0,-2 4 0,2 2 0,6 5 0,-2 1 0,2 3 0,-10-4 0,-7 1 0,-12-2 0,-10-1 0,3 3 0,-5-2 0,8 6 0,-4 1 0,-1 3 0,1 2 0,-1 2 0,0 1 0,4 0 0,-7 0 0,5 1 0,-7 3 0,3 4 0,3 0 0,7 3 0,7-2 0,1 1 0,4 1 0,-6 0 0,3 1 0,-5 2 0,-4 2 0,2 2 0,-5 3 0,6 2 0,-1 4 0,-1 3 0,1 4 0,-4 5 0,6-3 0,-1 7 0,10-3 0,4 3 0,7-1 0,4-3 0,5-3 0,6-4 0,1 2 0,2 0 0,-1 4 0,0 3 0,-2 4 0,1 1 0,1 2 0,4-3 0,2 7 0,1 1 0,3 11 0,-1-1 0,3 2 0,0 1 0,2-8 0,1 3 0,3-7 0,2 0 0,3-1 0,4-1 0,0-2 0,1-3 0,3 1 0,0-3 0,3 6 0,7 4 0,3 0 0,7-2 0,0-5 0,4-4 0,3-3 0,9 1 0,6-4 0,8-2 0,0-4 0,5-3 0,-10-5 0,2-5 0,-7-4 0,4-2 0,2-1 0,2-3 0,9-4 0,-5-2 0,13-1 0,-15-2 0,4-2 0,-10 1 0,-2-5 0,-1-1 0,-2-3 0,2-2 0,-7-2 0,6 0 0,-4-2 0,5 0 0,-6 2 0,-4 1 0,-4 0 0,-7 1 0,0-1 0,-4 0 0,0-2 0,5-3 0,-4 1 0,9-5 0,-6 3 0,2-5 0,-7 2 0,-3-4 0,-2 1 0,2-5 0,-4 3 0,0-1 0,-8 8 0,-1 4 0,-3 0 0,-2 3 0,0 0 0,-3 1 0,1 0 0,-1 0 0,0 0 0,0 0 0,-2 2 0,-1 0 0,0 2 0,1-3 0,1 1 0,-1 0 0,-2 3 0,-1 2 0,-1 1 0,0-1 0,2-1 0,0-2 0,1 1 0,1-3 0,1-2 0,0 3 0,-2 0 0,-2 4 0,-2 2 0,-3 2 0,-15 0 0,-7 5 0,-9 1 0,0 3 0,7-1 0,2-2 0,5-1 0,8-2 0,3-1 0,2-1 0,-3 1 0,-10 2 0,-9 2 0,-7 1 0,-1 2 0,5-3 0,9 0 0,6-3 0,8-1 0,31-3 0,5-2 0,32-5 0,0-2 0,-1-3 0,-9 2 0,-18 2 0,-16 6 0,-10 2 0,-4 2 0,1 0 0,3-1 0,2 0 0,-1-2 0,-1 2 0,-4 1 0,-2 7 0,1 8 0,1 7 0,4 9 0,0-1 0,3 8 0,-4-5 0,1-1 0,-3-4 0,-1-6 0,0-2 0,0-4 0,-1 0 0,2 2 0,1 3 0,4 4 0,-1 0 0,2-1 0,-3-8 0,-1-5 0,-4-8 0,-1-2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44:52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24575,'0'21'0,"0"0"0,2 5 0,-1 4 0,1 4 0,2-1 0,-1-5 0,-1-11 0,-1-8 0,0-4 0,-1 1 0,2-1 0,-1 2 0,2-4 0,0 3 0,0-2 0,0 2 0,-1-3 0,1-2 0,19-6 0,6-2 0,23-5 0,8-1 0,5-3 0,7 1 0,-6-2 0,-6 3 0,-15 4 0,-10 1 0,-8 3 0,0 1 0,0-1 0,0 1 0,-10 1 0,-6 2 0,-8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44:52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12706 929 24575,'-18'-5'0,"-2"-2"0,-9-4 0,-6-2 0,-4-4 0,-7-2 0,-2-2 0,3 3 0,-13-6 0,-8-1 0,-22-10 0,36 16 0,-3 0 0,-7-2 0,1 1 0,5 3 0,1 0 0,-1 1 0,3 1 0,-22-6 0,4 1 0,17 7 0,3 1 0,-2 5 0,1-3 0,-9 3 0,0-3 0,-4 1 0,1 1 0,4 2 0,6 2 0,-1 0 0,6 0 0,0-1 0,4 3 0,2-1 0,0 0 0,-7-2 0,-5 1 0,-6-1 0,-5-1 0,3 3 0,1-3 0,9 3 0,-1-1 0,10 0 0,-4-2 0,4 1 0,-1-2 0,3 1 0,-21-4 0,-25 0 0,39 4 0,-1 0 0,-4 0 0,1 0 0,-28-2 0,22 1 0,6 3 0,5 0 0,-8 1 0,-5-2 0,-9 1 0,-5-4 0,7 2 0,-12-3 0,9 1 0,-3 1 0,10 2 0,11 3 0,10 0 0,-9 1 0,5-2 0,-11 1 0,8-2 0,2 2 0,8 1 0,-2 1 0,-8-3 0,-8 1 0,-10-2 0,4 2 0,2-2 0,3 4 0,-5-3 0,1 2 0,-6-1 0,1-2 0,-26-1 0,10-3 0,29 5 0,1-1 0,-31-4 0,1 2 0,-1 1 0,11 1 0,0 2 0,8-1 0,-7 0 0,-20-4 0,40 2 0,0 0 0,-46-5 0,47 5 0,1 0 0,-28-4 0,-10 0 0,11-1 0,3 1 0,-7-1 0,11 4 0,3 0 0,8 0 0,8 3 0,-5-4 0,1 1 0,-6-2 0,1 1 0,0 4 0,-16-1 0,6 4 0,-10-3 0,10 2 0,3 0 0,7 1 0,-7-1 0,6 0 0,-15-1 0,1 1 0,-2 0 0,10 2 0,-8-1 0,-8 2 0,-9-2 0,39-1 0,-1 0 0,-2 0 0,1 0 0,5 0 0,-1-1 0,-7 0 0,1 0 0,7 1 0,1 0 0,-46 0 0,3 1 0,10 0 0,5 1 0,1 0 0,-9 0 0,0 0 0,-9 1 0,4 3 0,13-2 0,5 1 0,-12 1 0,19-1 0,-30 3 0,14 2 0,-8 1 0,7 1 0,-3 0 0,14-1 0,-10 1 0,0 0 0,4 2 0,-17 0 0,16 3 0,-9 2 0,12 1 0,4 2 0,10-2 0,5-1 0,13-1 0,-4-1 0,10 1 0,-1 0 0,2 3 0,0 0 0,-4 1 0,-11 6 0,-2-1 0,-10 8 0,3-4 0,1 1 0,5 4 0,11-9 0,1 6 0,7-6 0,-6 6 0,-9 4 0,-7 2 0,3-2 0,-2 1 0,12-5 0,8 0 0,6-3 0,9-5 0,2-2 0,-2 0 0,-2 4 0,-3 3 0,-2 6 0,1 1 0,4-4 0,2 0 0,4-6 0,1 4 0,-2 4 0,0 4 0,0 5 0,3-3 0,-4 6 0,3-2 0,-1 0 0,4-2 0,5-7 0,3-3 0,0 3 0,1 2 0,-1 4 0,1 6 0,-3-5 0,5-1 0,-3-3 0,3-4 0,-1 3 0,2 0 0,0 2 0,0 0 0,1-2 0,0 3 0,0 0 0,1 7 0,-2 3 0,4-2 0,-1 1 0,2 4 0,1 3 0,0 8 0,3 1 0,0-2 0,-1-4 0,0 2 0,1-2 0,1 7 0,2 0 0,0 1 0,4-2 0,-1-8 0,3 1 0,0-7 0,2 6 0,5 4 0,1 4 0,13 11 0,1-3 0,-11-30 0,0 1 0,22 25 0,-6-1 0,-5-13 0,-8-13 0,15 15 0,7 2 0,14 12 0,-32-34 0,1-1 0,27 27 0,-5-7 0,-12-17 0,1-1 0,1-7 0,7 4 0,4 0 0,4 4 0,-10-5 0,11 7 0,-7-6 0,11 3 0,-1-5 0,-1-1 0,-4-4 0,5 3 0,1-2 0,2 1 0,3 1 0,-4-3 0,3 2 0,-5-4 0,15 3 0,-10-1 0,17 2 0,-3 1 0,-2-1 0,-5-7 0,-4 3 0,-1-3 0,2 0 0,18 3 0,-42-13 0,-1 0 0,-1-3 0,0 1 0,9 3 0,-1 0 0,40 8 0,-43-9 0,1 1 0,-3-1 0,0-1 0,-1 1 0,0-1 0,0 1 0,-2 0 0,40 9 0,-40-10 0,0 0 0,25 7 0,8-3 0,-13-2 0,9 2 0,0-1 0,11 5 0,-15-4 0,3-4 0,-11 0 0,0-5 0,-1 4 0,7 0 0,-7 1 0,8 0 0,-8-3 0,-7 0 0,2 0 0,-15-1 0,7 0 0,-10 0 0,1 0 0,-3-1 0,1 0 0,-3 0 0,8 2 0,3 0 0,5 2 0,-5-3 0,-7-1 0,-11-2 0,-3-2 0,-3-1 0,1 2 0,-5-3 0,-3 2 0,-2-1 0,-2-1 0,4 1 0,3 0 0,11 2 0,5 2 0,3 0 0,-7-1 0,-8-1 0,-10-3 0,-5 1 0,-3-2 0,-4 1 0,1-1 0,-2 0 0,0 0 0,0 0 0,2 0 0,2 0 0,5 1 0,0 0 0,5 1 0,-1 0 0,-2-1 0,-1-1 0,-2 1 0,1-1 0,2 1 0,5 0 0,-2 0 0,2 0 0,-7 0 0,-2-1 0,-5 0 0,-1 0 0,-2 1 0,1 0 0,0 0 0,0-1 0,0 0 0,-1-1 0,2-3 0,1-11 0,4-7 0,-3 5 0,1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1:44:52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298 1 24575,'9'32'0,"4"2"0,0 13 0,6-5 0,-8-8 0,5 0 0,-4-7 0,1-1 0,-5-8 0,-1-5 0,-3-4 0,1 0 0,1 0 0,0 0 0,-1 0 0,-2-1 0,2-1 0,-2 1 0,1 1 0,3 3 0,0 4 0,5 2 0,-1 0 0,0-3 0,-2-3 0,-4-4 0,0-2 0,-3-2 0,-1-1 0,1 2 0,1-1 0,-1-1 0,2 2 0,-1-3 0,0 0 0,-1 0 0,0-1 0,-1 1 0,1 0 0,-1 0 0,1-2 0,-2 2 0,2 0 0,0 1 0,0 2 0,1-2 0,-1 0 0,-3 1 0,-2 0 0,-4 2 0,0 0 0,-3 1 0,-1 0 0,-2 1 0,-4 2 0,-1 1 0,-5 0 0,2 1 0,-3-1 0,4-3 0,-3 2 0,-2-2 0,-1 2 0,-2 0 0,-1 0 0,4 0 0,-4 2 0,3-1 0,0 0 0,3-2 0,4-1 0,1 3 0,2-3 0,1 1 0,-1 1 0,5-5 0,1 1 0,3-3 0,1 0 0,1 0 0,1-1 0,1 0 0,2 0 0,0 0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6:24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1056 24575,'-5'-6'0,"0"0"0,0-2 0,-1-3 0,-2 1 0,3-1 0,-1 1 0,4 2 0,-2-1 0,2 3 0,0-1 0,0 0 0,-1-4 0,0 0 0,0-2 0,0 1 0,1-3 0,-1-1 0,1-1 0,1 1 0,-1-1 0,0 2 0,1-1 0,-1 1 0,2 0 0,-1 2 0,1-3 0,0 1 0,0-2 0,0 3 0,1-1 0,0 0 0,-1 0 0,1 1 0,-1 0 0,3 0 0,-2-1 0,3-1 0,-2 0 0,0 1 0,0 3 0,0 2 0,-1 4 0,0-1 0,1-1 0,-1 0 0,1-2 0,1 1 0,1-1 0,0 0 0,1-1 0,3-1 0,0-1 0,1 1 0,-1 1 0,-2 3 0,0-1 0,0 3 0,0-3 0,0 3 0,0-2 0,0 0 0,0 1 0,1-1 0,-1 1 0,1-2 0,1-2 0,1 0 0,1 0 0,1 0 0,-2 1 0,2 1 0,-3 0 0,3 0 0,-2 0 0,2 1 0,-2 1 0,3-1 0,1-3 0,3 0 0,2-1 0,1 2 0,0-1 0,-2 2 0,0-1 0,3 2 0,-1-2 0,6 1 0,-4 2 0,1-1 0,-2 2 0,2-2 0,0 2 0,1 2 0,3-1 0,-1 0 0,1 0 0,1-1 0,-2 0 0,7 0 0,-4 2 0,6-1 0,-4 2 0,4 0 0,-1 0 0,-1 2 0,1-2 0,-4 3 0,0-1 0,-4 1 0,-1 1 0,-1 0 0,1 1 0,1 0 0,5 1 0,2 2 0,3 3 0,1-2 0,-2 4 0,9 2 0,-4 1 0,10 5 0,-7-1 0,-2 1 0,-3 2 0,-7-5 0,1 2 0,-7-3 0,-4 0 0,-4-2 0,-1 1 0,1 1 0,-2 0 0,-1 2 0,-2-2 0,1 5 0,1 0 0,2 7 0,-2 0 0,2 1 0,-5-2 0,-2-5 0,-2 0 0,-1-3 0,-2 1 0,2 0 0,-4 0 0,2-1 0,-3 0 0,1-2 0,-1 0 0,0 2 0,-1 1 0,-1 1 0,-1 2 0,-1-2 0,-1 4 0,1-3 0,-3 0 0,2 0 0,-3-1 0,-1 0 0,1-2 0,0 1 0,-1-3 0,0-1 0,-2 1 0,0 0 0,-2 2 0,0-1 0,-1-1 0,-1 1 0,-1-1 0,-1 2 0,1 0 0,-1-3 0,2-1 0,-2-3 0,2 3 0,-3 0 0,0 2 0,-2-1 0,1 0 0,0-2 0,2-1 0,0-1 0,1-2 0,-1 2 0,1-2 0,1-1 0,1-1 0,2-1 0,-2 1 0,-2 0 0,0 1 0,-2 0 0,4 0 0,1-2 0,4 0 0,0-2 0,3-2 0,1 0 0,2 0 0,-1-1 0,3 1 0,-3-1 0,2 1 0,0-1 0,-1 1 0,2 0 0,-2-1 0,2 2 0,-2-3 0,2-2 0,5-11 0,-1-3 0,5-8 0,-3 1 0,2 0 0,-2 3 0,-1 0 0,1 0 0,-1 0 0,-1 3 0,-1 2 0,-1 6 0,1-3 0,0 1 0,0-4 0,-1 1 0,1 2 0,-2 3 0,1 4 0,-1 3 0,0 0 0,0 0 0,1-1 0,-1 1 0,1 2 0,-1 6 0,-1 3 0,-1 7 0,-1 1 0,0 1 0,1 1 0,-1-1 0,1-1 0,-1-1 0,1-1 0,-1-3 0,1 0 0,-1 0 0,2 0 0,-1 3 0,-1 2 0,1 0 0,1 1 0,-2-1 0,2-1 0,-1-1 0,0-4 0,0-1 0,2-1 0,-1 1 0,0 0 0,1 0 0,-1-2 0,1-1 0,0-2 0,0 1 0,0-2 0,0 0 0,0 0 0,0-1 0,1-1 0,0 0 0,3 0 0,4 0 0,0 1 0,7 0 0,-2 1 0,6-1 0,-1 0 0,0 0 0,0 0 0,-2 0 0,3-1 0,-1 0 0,6 0 0,0-1 0,2 0 0,-2 0 0,-1 0 0,-4 0 0,0 0 0,2 1 0,-1 0 0,1 1 0,-2-2 0,0 2 0,-3-2 0,2 1 0,0 1 0,5 0 0,1 0 0,3 0 0,-4-1 0,-4 0 0,-5 0 0,-8-1 0,0 1 0,-5-4 0,0 2 0,-1-2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6:24:1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419 327 24575,'11'-7'0,"1"-2"0,2-5 0,3 0 0,0-2 0,2-1 0,-4 3 0,3-2 0,-5 3 0,4-2 0,0 0 0,3-2 0,2 0 0,-3 1 0,2-1 0,-4 5 0,0-2 0,-4 5 0,1 0 0,-2 2 0,2 1 0,-1-1 0,2 1 0,-2 1 0,2 0 0,-1 3 0,5-1 0,7-1 0,9 0 0,12 0 0,4 1 0,10 0 0,0 0 0,7 1 0,-4 1 0,-7 1 0,-5 2 0,-12 0 0,-3 3 0,-4-1 0,0 3 0,1 2 0,4 5 0,2 3 0,0 1 0,-2 1 0,-7-2 0,-3 0 0,-3-1 0,-2 2 0,1 2 0,1 4 0,2 1 0,5 7 0,6 6 0,2 1 0,8 7 0,-6-4 0,-2-4 0,-1 1 0,-3 0 0,4 1 0,-5 2 0,-3-2 0,-5-3 0,-2 2 0,-5-7 0,0 3 0,-5-6 0,0 1 0,-2 3 0,-3-4 0,0 4 0,-4-8 0,0 3 0,-2-1 0,-1 1 0,-2 1 0,2-3 0,-3 1 0,1-5 0,-1 4 0,0-2 0,0 6 0,-1 1 0,-2 2 0,-1-3 0,0-2 0,-1 0 0,0-2 0,-4 4 0,2-2 0,-5 3 0,1-2 0,-1-1 0,-1-1 0,-1-2 0,-1 2 0,-4 1 0,-2 1 0,-5 4 0,1-2 0,-1 3 0,-1-3 0,0 1 0,-2-2 0,2 0 0,-3-1 0,1-1 0,1-5 0,-1-1 0,5-6 0,-2 0 0,1-2 0,-3 1 0,1-1 0,-2-1 0,-4 1 0,1-3 0,-11 1 0,-2-1 0,-9-3 0,-3-1 0,-1-1 0,0-2 0,1 0 0,-4-2 0,-1-1 0,-12-2 0,-10-3 0,-4-1 0,-10-4 0,18-1 0,3-4 0,14 0 0,8-3 0,-2-5 0,5 2 0,-4-4 0,10 3 0,9 2 0,11 3 0,10 6 0,7 0 0,0 3 0,3-4 0,1 2 0,-1-5 0,1-1 0,-1-5 0,3-1 0,-2-1 0,2 2 0,0 3 0,0 0 0,0 1 0,0-3 0,0 0 0,-1 0 0,3 1 0,-3 1 0,2 0 0,-3 0 0,2-1 0,-3-2 0,0 2 0,1 3 0,-2 1 0,4 2 0,-3-1 0,2-2 0,-1 2 0,0-1 0,2 2 0,-3-4 0,4 2 0,-4-3 0,3 4 0,-1-2 0,2 2 0,-2-1 0,2-1 0,0 3 0,-1 2 0,2 2 0,0 2 0,0 3 0,1-2 0,-2 2 0,2-1 0,-2 1 0,0 4 0,-3 3 0,-3 6 0,-2 1 0,2 4 0,1-3 0,2 2 0,0-2 0,2-2 0,-2 0 0,3-1 0,-2 0 0,-1 2 0,0 1 0,-4 2 0,2 1 0,-1-2 0,1 0 0,0 1 0,1 0 0,-2 1 0,1-2 0,-1 2 0,0 0 0,-3 5 0,-4 7 0,1 1 0,-1 0 0,7-8 0,3-7 0,4-8 0,1-7 0,5-7 0,2-6 0,4-8 0,3-7 0,1-3 0,3-8 0,1-2 0,-3 2 0,-2 4 0,-5 11 0,-3 2 0,0 8 0,-1-3 0,-1 5 0,0 2 0,-2 2 0,0 3 0,0 3 0,0-1 0,-1 3 0,2-2 0,-1 1 0,3 2 0,2-3 0,5 1 0,8-2 0,2 1 0,16 1 0,9 1 0,20 1 0,28 2 0,-42 0 0,1 0 0,1 0 0,-1 0 0,31 1 0,-33-2 0,-27 0 0,-15 0 0,-7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E34D7-B88E-4E1B-BF26-DBC396A25579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771E-ACE4-4E07-8E0C-1453AA86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7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3869-0ABA-4B38-BABA-D54787A60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8A4A6-A6B6-45AC-860B-D4E85CD1E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CE039-A399-4638-B2A8-3042F6DF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C28D-CB96-0B4A-8C21-D20EDADD8713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3961E-F2EA-4D5B-8513-A777508D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FEAD-C5B5-4CF9-87AD-F833AF68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9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1631-7212-4512-AEC2-DBA43DA3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61CAA-5AA4-497B-A5E3-14CAD2139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B8C6D-FD6F-49CA-8EF3-3783429A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4BCF-9D7D-D648-82E0-DF083DC6F1DD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E82A5-B04D-4350-90E2-CEF9D3ED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DE76-464E-4EE4-9E7C-20AA6F01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BBB54-09D1-4279-ADCA-4C22B782B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E2789-4785-421C-80AD-8BE31A165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1AAC2-B57E-4B07-8AA9-48367B3B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0F7E-F452-8E46-94BF-DA9807DFECFE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F70CD-917B-4CAA-814E-93FB4356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A05B-70E3-4647-8F90-7CE8CE5D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4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2117-549F-4518-85E7-28D9DCAD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BD94-D756-407B-85C5-3EA89D54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09A3-2EFA-4A03-8313-462FC44E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867-A8CE-1E47-AA9E-6969BA501346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EBE7-A3CB-43A3-80A5-0F30376B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DA91-1D50-4145-B234-086AD5A9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7E3F-D621-4771-8CB8-C57E7C46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39FB0-02CA-4C5D-B8AF-040CD7CE1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E3FC-E6D3-491B-95BD-7C218EB3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9B8C-7FC6-1D46-A480-764B9F20F878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4441-F7BE-4E57-9DEF-EFA9823B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A0E9-02A5-4FF3-BE5D-15F8995A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7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3D43-8607-4F95-8E42-1734C712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7C89-FAB4-45FF-BA5B-00BF34913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373CD-536C-4EE8-9401-CD8578C74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66AAF-DF50-4C16-BEC3-36DD35C8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94E0-1006-EF4D-839C-75A944FA93BF}" type="datetime1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78B37-EA7A-4A3A-90B4-98001D0B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7ECF1-90C0-4AA5-AF7D-3A7DAEB4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D922-586C-45D0-9D67-58C0C7AE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D3818-5B73-409E-BC3B-FB4334C7D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C15C2-27A8-4139-8560-9AF8FE474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BC0EB-0C1B-40D4-89B6-A96FA0F50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47B23-8149-4889-8BDA-EF15053DF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D25F2-4012-4A01-AC81-F3D0FBC6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2F05-A7CF-C54B-8AF3-B314D63CFDB2}" type="datetime1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E899A-11BA-4CA6-A9CF-4156B005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25998-3CD2-4D75-A070-9E0F8DF2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6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4693-E080-48EF-A2D4-E434A968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8F91B-C1AD-4AC3-8DC4-336A48A0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90ED-B4BE-EA4F-AC27-517CA5C403BD}" type="datetime1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4BEE8-B4A1-4D60-8B1E-6D5FDC78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5C257-858A-4680-8C30-4479803A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9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09E7F-14B7-4926-BDDC-555B8337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FBD3-0368-104D-9DA2-6C1A4190429A}" type="datetime1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89972-9F6A-4F3F-BA84-DE5F4651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3010F-7248-464B-A1B3-CA2D2084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AE8B-307E-402F-844A-A393C32F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A5C3-A9FC-46BE-9E9D-AD1E9654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E4B9A-81BD-44C3-85AB-8AF0BF3A8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3AC85-D86B-4DB2-9451-53E06BF9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7675-281E-B74F-B012-0B823C1A0675}" type="datetime1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AB9FA-3CC8-4F61-8DE1-032DCFAB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C7C49-86F4-434D-8B8D-9898A83E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7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71B0-9413-4DEA-8A60-A79CC9BB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BCB1C-A32B-472C-B942-2679A6E58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8AB2E-8BAE-4754-84D4-360754C9C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F2C3C-EC18-49FC-8886-9AE8D2C5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6D0-E9F7-9D4D-AAEA-235EC11AC2A2}" type="datetime1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A7E61-E398-4178-9C4E-B57A7BBC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FDDC6-7BDE-44B7-90F9-AA77FC61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7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830D3-6FD8-4D60-84EF-718F8C4E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A94E4-1EB1-4083-BD4E-30D888F97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308E-A254-440B-BA8C-78EB96006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F17E-A41A-B34A-A9EC-3D71FD93C822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F379D-8A3B-4FD2-B616-F6574334D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1794B-9632-4957-ACB6-06AC18374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7.png"/><Relationship Id="rId18" Type="http://schemas.openxmlformats.org/officeDocument/2006/relationships/customXml" Target="../ink/ink21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18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6.png"/><Relationship Id="rId24" Type="http://schemas.openxmlformats.org/officeDocument/2006/relationships/customXml" Target="../ink/ink24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17.xml"/><Relationship Id="rId19" Type="http://schemas.openxmlformats.org/officeDocument/2006/relationships/image" Target="../media/image10.png"/><Relationship Id="rId4" Type="http://schemas.openxmlformats.org/officeDocument/2006/relationships/customXml" Target="../ink/ink14.xml"/><Relationship Id="rId9" Type="http://schemas.openxmlformats.org/officeDocument/2006/relationships/image" Target="../media/image5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9" Type="http://schemas.openxmlformats.org/officeDocument/2006/relationships/image" Target="../media/image27.png"/><Relationship Id="rId21" Type="http://schemas.openxmlformats.org/officeDocument/2006/relationships/image" Target="../media/image11.png"/><Relationship Id="rId34" Type="http://schemas.openxmlformats.org/officeDocument/2006/relationships/customXml" Target="../ink/ink41.xml"/><Relationship Id="rId7" Type="http://schemas.openxmlformats.org/officeDocument/2006/relationships/image" Target="../media/image4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29" Type="http://schemas.openxmlformats.org/officeDocument/2006/relationships/image" Target="../media/image22.png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6.png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26.png"/><Relationship Id="rId40" Type="http://schemas.openxmlformats.org/officeDocument/2006/relationships/customXml" Target="../ink/ink44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10" Type="http://schemas.openxmlformats.org/officeDocument/2006/relationships/customXml" Target="../ink/ink29.xml"/><Relationship Id="rId19" Type="http://schemas.openxmlformats.org/officeDocument/2006/relationships/image" Target="../media/image10.png"/><Relationship Id="rId31" Type="http://schemas.openxmlformats.org/officeDocument/2006/relationships/image" Target="../media/image23.png"/><Relationship Id="rId4" Type="http://schemas.openxmlformats.org/officeDocument/2006/relationships/customXml" Target="../ink/ink26.xml"/><Relationship Id="rId9" Type="http://schemas.openxmlformats.org/officeDocument/2006/relationships/image" Target="../media/image5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21.png"/><Relationship Id="rId30" Type="http://schemas.openxmlformats.org/officeDocument/2006/relationships/customXml" Target="../ink/ink39.xml"/><Relationship Id="rId35" Type="http://schemas.openxmlformats.org/officeDocument/2006/relationships/image" Target="../media/image25.png"/><Relationship Id="rId8" Type="http://schemas.openxmlformats.org/officeDocument/2006/relationships/customXml" Target="../ink/ink28.xml"/><Relationship Id="rId3" Type="http://schemas.openxmlformats.org/officeDocument/2006/relationships/image" Target="../media/image2.png"/><Relationship Id="rId12" Type="http://schemas.openxmlformats.org/officeDocument/2006/relationships/customXml" Target="../ink/ink30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24.png"/><Relationship Id="rId38" Type="http://schemas.openxmlformats.org/officeDocument/2006/relationships/customXml" Target="../ink/ink4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50.xm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customXml" Target="../ink/ink45.xml"/><Relationship Id="rId21" Type="http://schemas.openxmlformats.org/officeDocument/2006/relationships/customXml" Target="../ink/ink54.xml"/><Relationship Id="rId7" Type="http://schemas.openxmlformats.org/officeDocument/2006/relationships/customXml" Target="../ink/ink47.xml"/><Relationship Id="rId12" Type="http://schemas.openxmlformats.org/officeDocument/2006/relationships/image" Target="../media/image38.png"/><Relationship Id="rId17" Type="http://schemas.openxmlformats.org/officeDocument/2006/relationships/customXml" Target="../ink/ink52.xml"/><Relationship Id="rId25" Type="http://schemas.openxmlformats.org/officeDocument/2006/relationships/customXml" Target="../ink/ink56.xml"/><Relationship Id="rId2" Type="http://schemas.openxmlformats.org/officeDocument/2006/relationships/image" Target="../media/image33.png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29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49.xml"/><Relationship Id="rId24" Type="http://schemas.openxmlformats.org/officeDocument/2006/relationships/image" Target="../media/image44.png"/><Relationship Id="rId5" Type="http://schemas.openxmlformats.org/officeDocument/2006/relationships/customXml" Target="../ink/ink46.xml"/><Relationship Id="rId15" Type="http://schemas.openxmlformats.org/officeDocument/2006/relationships/customXml" Target="../ink/ink51.xml"/><Relationship Id="rId23" Type="http://schemas.openxmlformats.org/officeDocument/2006/relationships/customXml" Target="../ink/ink55.xml"/><Relationship Id="rId28" Type="http://schemas.openxmlformats.org/officeDocument/2006/relationships/image" Target="../media/image46.png"/><Relationship Id="rId10" Type="http://schemas.openxmlformats.org/officeDocument/2006/relationships/image" Target="../media/image37.png"/><Relationship Id="rId19" Type="http://schemas.openxmlformats.org/officeDocument/2006/relationships/customXml" Target="../ink/ink53.xml"/><Relationship Id="rId31" Type="http://schemas.openxmlformats.org/officeDocument/2006/relationships/image" Target="../media/image48.png"/><Relationship Id="rId4" Type="http://schemas.openxmlformats.org/officeDocument/2006/relationships/image" Target="../media/image34.png"/><Relationship Id="rId9" Type="http://schemas.openxmlformats.org/officeDocument/2006/relationships/customXml" Target="../ink/ink48.xm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customXml" Target="../ink/ink57.xml"/><Relationship Id="rId30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64.xm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customXml" Target="../ink/ink59.xml"/><Relationship Id="rId21" Type="http://schemas.openxmlformats.org/officeDocument/2006/relationships/customXml" Target="../ink/ink68.xml"/><Relationship Id="rId7" Type="http://schemas.openxmlformats.org/officeDocument/2006/relationships/customXml" Target="../ink/ink61.xml"/><Relationship Id="rId12" Type="http://schemas.openxmlformats.org/officeDocument/2006/relationships/image" Target="../media/image38.png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2" Type="http://schemas.openxmlformats.org/officeDocument/2006/relationships/image" Target="../media/image49.png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29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63.xml"/><Relationship Id="rId24" Type="http://schemas.openxmlformats.org/officeDocument/2006/relationships/image" Target="../media/image44.png"/><Relationship Id="rId5" Type="http://schemas.openxmlformats.org/officeDocument/2006/relationships/customXml" Target="../ink/ink60.xml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46.png"/><Relationship Id="rId10" Type="http://schemas.openxmlformats.org/officeDocument/2006/relationships/image" Target="../media/image37.png"/><Relationship Id="rId19" Type="http://schemas.openxmlformats.org/officeDocument/2006/relationships/customXml" Target="../ink/ink67.xml"/><Relationship Id="rId31" Type="http://schemas.openxmlformats.org/officeDocument/2006/relationships/image" Target="../media/image48.png"/><Relationship Id="rId4" Type="http://schemas.openxmlformats.org/officeDocument/2006/relationships/image" Target="../media/image34.png"/><Relationship Id="rId9" Type="http://schemas.openxmlformats.org/officeDocument/2006/relationships/customXml" Target="../ink/ink62.xm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customXml" Target="../ink/ink71.xml"/><Relationship Id="rId30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D167-CB3E-4013-9799-98AF752CD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41400"/>
            <a:ext cx="10668000" cy="2387600"/>
          </a:xfrm>
        </p:spPr>
        <p:txBody>
          <a:bodyPr/>
          <a:lstStyle/>
          <a:p>
            <a:r>
              <a:rPr lang="en-US" dirty="0"/>
              <a:t>Classification of Sequential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FD7E4-F168-4A3D-8CCD-7BD7181E6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6379"/>
            <a:ext cx="9144000" cy="1655762"/>
          </a:xfrm>
        </p:spPr>
        <p:txBody>
          <a:bodyPr/>
          <a:lstStyle/>
          <a:p>
            <a:r>
              <a:rPr lang="en-US" dirty="0"/>
              <a:t>Katharina </a:t>
            </a:r>
            <a:r>
              <a:rPr lang="en-US" dirty="0" err="1"/>
              <a:t>Kann</a:t>
            </a:r>
            <a:endParaRPr lang="en-US" dirty="0"/>
          </a:p>
          <a:p>
            <a:r>
              <a:rPr lang="en-US" dirty="0"/>
              <a:t>Tech Frontiers –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7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Probability of a Sequence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C8E287-3218-9F43-A200-D8B668AF7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q</a:t>
            </a:r>
            <a:r>
              <a:rPr lang="en-US" i="1" baseline="-25000" dirty="0" err="1"/>
              <a:t>T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T</a:t>
            </a:r>
            <a:r>
              <a:rPr lang="en-US" dirty="0"/>
              <a:t>|</a:t>
            </a:r>
            <a:r>
              <a:rPr lang="en-US" i="1" dirty="0"/>
              <a:t>q</a:t>
            </a:r>
            <a:r>
              <a:rPr lang="en-US" i="1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q</a:t>
            </a:r>
            <a:r>
              <a:rPr lang="en-US" i="1" baseline="-25000" dirty="0"/>
              <a:t>T-1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*</a:t>
            </a:r>
            <a:r>
              <a:rPr lang="en-US" i="1" dirty="0"/>
              <a:t> 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T-1</a:t>
            </a:r>
            <a:r>
              <a:rPr lang="en-US" dirty="0"/>
              <a:t>|</a:t>
            </a:r>
            <a:r>
              <a:rPr lang="en-US" i="1" dirty="0"/>
              <a:t>q</a:t>
            </a:r>
            <a:r>
              <a:rPr lang="en-US" i="1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q</a:t>
            </a:r>
            <a:r>
              <a:rPr lang="en-US" i="1" baseline="-25000" dirty="0"/>
              <a:t>T-2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* … *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Markov assumption</a:t>
            </a:r>
            <a:r>
              <a:rPr lang="en-US" dirty="0"/>
              <a:t>:</a:t>
            </a:r>
          </a:p>
          <a:p>
            <a:r>
              <a:rPr lang="en-US" dirty="0"/>
              <a:t>The probability of each state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dirty="0"/>
              <a:t>) only depends only on one previous state: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dirty="0"/>
              <a:t>|</a:t>
            </a:r>
            <a:r>
              <a:rPr lang="en-US" i="1" dirty="0"/>
              <a:t>q</a:t>
            </a:r>
            <a:r>
              <a:rPr lang="en-US" i="1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q</a:t>
            </a:r>
            <a:r>
              <a:rPr lang="en-US" i="1" baseline="-25000" dirty="0"/>
              <a:t>i-1</a:t>
            </a:r>
            <a:r>
              <a:rPr lang="en-US" dirty="0"/>
              <a:t>) =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dirty="0"/>
              <a:t>|</a:t>
            </a:r>
            <a:r>
              <a:rPr lang="en-US" i="1" dirty="0"/>
              <a:t>q</a:t>
            </a:r>
            <a:r>
              <a:rPr lang="en-US" i="1" baseline="-25000" dirty="0"/>
              <a:t>i-1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T</a:t>
            </a:r>
            <a:r>
              <a:rPr lang="en-US" dirty="0"/>
              <a:t>|</a:t>
            </a:r>
            <a:r>
              <a:rPr lang="en-US" i="1" dirty="0"/>
              <a:t>q</a:t>
            </a:r>
            <a:r>
              <a:rPr lang="en-US" i="1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q</a:t>
            </a:r>
            <a:r>
              <a:rPr lang="en-US" i="1" baseline="-25000" dirty="0"/>
              <a:t>T-1</a:t>
            </a:r>
            <a:r>
              <a:rPr lang="en-US" dirty="0"/>
              <a:t>) =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T</a:t>
            </a:r>
            <a:r>
              <a:rPr lang="en-US" dirty="0"/>
              <a:t>|</a:t>
            </a:r>
            <a:r>
              <a:rPr lang="en-US" i="1" dirty="0"/>
              <a:t>q</a:t>
            </a:r>
            <a:r>
              <a:rPr lang="en-US" i="1" baseline="-25000" dirty="0"/>
              <a:t>T-1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 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T-1</a:t>
            </a:r>
            <a:r>
              <a:rPr lang="en-US" dirty="0"/>
              <a:t>|</a:t>
            </a:r>
            <a:r>
              <a:rPr lang="en-US" i="1" dirty="0"/>
              <a:t>q</a:t>
            </a:r>
            <a:r>
              <a:rPr lang="en-US" i="1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q</a:t>
            </a:r>
            <a:r>
              <a:rPr lang="en-US" i="1" baseline="-25000" dirty="0"/>
              <a:t>T-2</a:t>
            </a:r>
            <a:r>
              <a:rPr lang="en-US" dirty="0"/>
              <a:t>) =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T-1</a:t>
            </a:r>
            <a:r>
              <a:rPr lang="en-US" dirty="0"/>
              <a:t>|</a:t>
            </a:r>
            <a:r>
              <a:rPr lang="en-US" i="1" dirty="0"/>
              <a:t>q</a:t>
            </a:r>
            <a:r>
              <a:rPr lang="en-US" i="1" baseline="-25000" dirty="0"/>
              <a:t>T-2</a:t>
            </a:r>
            <a:r>
              <a:rPr lang="en-US" dirty="0"/>
              <a:t>)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3550A-B15C-B64E-BF29-8D174B6B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59723-C4F5-984A-BCC3-83F8FBBA5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11" y="1981200"/>
            <a:ext cx="10648778" cy="4876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4D573E-658E-3346-8B9D-0AA436C0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ECB0-C6BB-4981-8075-84592B82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further have an </a:t>
            </a:r>
            <a:r>
              <a:rPr lang="en-US" b="1" dirty="0"/>
              <a:t>initial probability distribution</a:t>
            </a:r>
            <a:r>
              <a:rPr lang="en-US" dirty="0"/>
              <a:t> over states.</a:t>
            </a:r>
          </a:p>
          <a:p>
            <a:pPr lvl="1"/>
            <a:r>
              <a:rPr lang="en-US" dirty="0"/>
              <a:t>The probability that each state is the first state!</a:t>
            </a:r>
          </a:p>
          <a:p>
            <a:r>
              <a:rPr lang="en-US" dirty="0"/>
              <a:t>For example: </a:t>
            </a:r>
            <a:r>
              <a:rPr lang="el-GR" dirty="0"/>
              <a:t>π = [0.1, 0.7, 0.2] </a:t>
            </a:r>
            <a:r>
              <a:rPr lang="en-US" dirty="0"/>
              <a:t>for the states </a:t>
            </a:r>
            <a:r>
              <a:rPr lang="en-US" i="1" dirty="0"/>
              <a:t>hot</a:t>
            </a:r>
            <a:r>
              <a:rPr lang="en-US" dirty="0"/>
              <a:t>, </a:t>
            </a:r>
            <a:r>
              <a:rPr lang="en-US" i="1" dirty="0"/>
              <a:t>warm</a:t>
            </a:r>
            <a:r>
              <a:rPr lang="en-US" dirty="0"/>
              <a:t>, and </a:t>
            </a:r>
            <a:r>
              <a:rPr lang="en-US" i="1" dirty="0"/>
              <a:t>cold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276F0-A5EB-1A49-9A0A-A5A09F88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2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Example: Markov Chain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ECB0-C6BB-4981-8075-84592B82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l-GR" sz="2200"/>
              <a:t>π = [0.1, 0.7, 0.2] </a:t>
            </a:r>
            <a:r>
              <a:rPr lang="en-US" sz="2200"/>
              <a:t>for the states </a:t>
            </a:r>
            <a:r>
              <a:rPr lang="en-US" sz="2200" i="1"/>
              <a:t>hot</a:t>
            </a:r>
            <a:r>
              <a:rPr lang="en-US" sz="2200"/>
              <a:t>, </a:t>
            </a:r>
            <a:r>
              <a:rPr lang="en-US" sz="2200" i="1"/>
              <a:t>warm</a:t>
            </a:r>
            <a:r>
              <a:rPr lang="en-US" sz="2200"/>
              <a:t>, and </a:t>
            </a:r>
            <a:r>
              <a:rPr lang="en-US" sz="2200" i="1"/>
              <a:t>cold</a:t>
            </a:r>
            <a:endParaRPr lang="en-US" sz="2200"/>
          </a:p>
          <a:p>
            <a:r>
              <a:rPr lang="en-US" sz="2200"/>
              <a:t>Compute the probability of:</a:t>
            </a:r>
          </a:p>
          <a:p>
            <a:pPr lvl="1"/>
            <a:r>
              <a:rPr lang="en-US" sz="2200" i="1"/>
              <a:t>Warm</a:t>
            </a:r>
            <a:r>
              <a:rPr lang="en-US" sz="2200"/>
              <a:t>, </a:t>
            </a:r>
            <a:r>
              <a:rPr lang="en-US" sz="2200" i="1"/>
              <a:t>hot</a:t>
            </a:r>
            <a:r>
              <a:rPr lang="en-US" sz="2200"/>
              <a:t>, </a:t>
            </a:r>
            <a:r>
              <a:rPr lang="en-US" sz="2200" i="1"/>
              <a:t>warm</a:t>
            </a:r>
          </a:p>
          <a:p>
            <a:pPr lvl="1"/>
            <a:r>
              <a:rPr lang="en-US" sz="2200" i="1"/>
              <a:t>cold</a:t>
            </a:r>
            <a:r>
              <a:rPr lang="en-US" sz="2200"/>
              <a:t>, </a:t>
            </a:r>
            <a:r>
              <a:rPr lang="en-US" sz="2200" i="1"/>
              <a:t>hot</a:t>
            </a:r>
            <a:r>
              <a:rPr lang="en-US" sz="2200"/>
              <a:t>, </a:t>
            </a:r>
            <a:r>
              <a:rPr lang="en-US" sz="2200" i="1"/>
              <a:t>cold</a:t>
            </a:r>
            <a:r>
              <a:rPr lang="en-US" sz="2200"/>
              <a:t>, </a:t>
            </a:r>
            <a:r>
              <a:rPr lang="en-US" sz="2200" i="1"/>
              <a:t>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C1524-4AE0-BE49-9CE0-DC682FFDD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04588"/>
            <a:ext cx="6903720" cy="38488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F66E0-F979-DE47-B998-E1DA0BEA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1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Example: Markov Chain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ECB0-C6BB-4981-8075-84592B82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l-GR" sz="2200" dirty="0"/>
              <a:t>π = [0.1, 0.7, 0.2] </a:t>
            </a:r>
            <a:r>
              <a:rPr lang="en-US" sz="2200" dirty="0"/>
              <a:t>for the states </a:t>
            </a:r>
            <a:r>
              <a:rPr lang="en-US" sz="2200" i="1" dirty="0"/>
              <a:t>hot</a:t>
            </a:r>
            <a:r>
              <a:rPr lang="en-US" sz="2200" dirty="0"/>
              <a:t>, </a:t>
            </a:r>
            <a:r>
              <a:rPr lang="en-US" sz="2200" i="1" dirty="0"/>
              <a:t>warm</a:t>
            </a:r>
            <a:r>
              <a:rPr lang="en-US" sz="2200" dirty="0"/>
              <a:t>, and </a:t>
            </a:r>
            <a:r>
              <a:rPr lang="en-US" sz="2200" i="1" dirty="0"/>
              <a:t>cold</a:t>
            </a:r>
            <a:endParaRPr lang="en-US" sz="2200" dirty="0"/>
          </a:p>
          <a:p>
            <a:r>
              <a:rPr lang="en-US" sz="2200" dirty="0"/>
              <a:t>Compute the probability of:</a:t>
            </a:r>
          </a:p>
          <a:p>
            <a:pPr lvl="1"/>
            <a:r>
              <a:rPr lang="en-US" sz="2200" i="1" dirty="0"/>
              <a:t>Warm</a:t>
            </a:r>
            <a:r>
              <a:rPr lang="en-US" sz="2200" dirty="0"/>
              <a:t>, </a:t>
            </a:r>
            <a:r>
              <a:rPr lang="en-US" sz="2200" i="1" dirty="0"/>
              <a:t>hot</a:t>
            </a:r>
            <a:r>
              <a:rPr lang="en-US" sz="2200" dirty="0"/>
              <a:t>, </a:t>
            </a:r>
            <a:r>
              <a:rPr lang="en-US" sz="2200" i="1" dirty="0"/>
              <a:t>warm</a:t>
            </a:r>
          </a:p>
          <a:p>
            <a:pPr lvl="1"/>
            <a:r>
              <a:rPr lang="en-US" sz="2200" i="1" dirty="0"/>
              <a:t>cold</a:t>
            </a:r>
            <a:r>
              <a:rPr lang="en-US" sz="2200" dirty="0"/>
              <a:t>, </a:t>
            </a:r>
            <a:r>
              <a:rPr lang="en-US" sz="2200" i="1" dirty="0"/>
              <a:t>hot</a:t>
            </a:r>
            <a:r>
              <a:rPr lang="en-US" sz="2200" dirty="0"/>
              <a:t>, </a:t>
            </a:r>
            <a:r>
              <a:rPr lang="en-US" sz="2200" i="1" dirty="0"/>
              <a:t>cold</a:t>
            </a:r>
            <a:r>
              <a:rPr lang="en-US" sz="2200" dirty="0"/>
              <a:t>, </a:t>
            </a:r>
            <a:r>
              <a:rPr lang="en-US" sz="2200" i="1" dirty="0"/>
              <a:t>hot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37BC8E-B99A-F043-A1D4-5AEB7FE0F026}"/>
              </a:ext>
            </a:extLst>
          </p:cNvPr>
          <p:cNvSpPr/>
          <p:nvPr/>
        </p:nvSpPr>
        <p:spPr>
          <a:xfrm>
            <a:off x="5903238" y="3680139"/>
            <a:ext cx="1095856" cy="102063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warm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14D273-C4E3-5D40-BC89-C51E73F8296B}"/>
              </a:ext>
            </a:extLst>
          </p:cNvPr>
          <p:cNvSpPr/>
          <p:nvPr/>
        </p:nvSpPr>
        <p:spPr>
          <a:xfrm>
            <a:off x="7917898" y="2474843"/>
            <a:ext cx="1095856" cy="102063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86140B-44C9-3A42-9753-0F7747B26F18}"/>
              </a:ext>
            </a:extLst>
          </p:cNvPr>
          <p:cNvSpPr/>
          <p:nvPr/>
        </p:nvSpPr>
        <p:spPr>
          <a:xfrm>
            <a:off x="9967891" y="3680139"/>
            <a:ext cx="1095856" cy="102063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B3A6D2-DE15-5B42-9EF5-2E69809EA71A}"/>
              </a:ext>
            </a:extLst>
          </p:cNvPr>
          <p:cNvGrpSpPr/>
          <p:nvPr/>
        </p:nvGrpSpPr>
        <p:grpSpPr>
          <a:xfrm>
            <a:off x="8943677" y="2963276"/>
            <a:ext cx="1681920" cy="885240"/>
            <a:chOff x="5717004" y="4311652"/>
            <a:chExt cx="1681920" cy="88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14AAC2-FD2E-1F4D-87B2-C8AFBF208978}"/>
                    </a:ext>
                  </a:extLst>
                </p14:cNvPr>
                <p14:cNvContentPartPr/>
                <p14:nvPr/>
              </p14:nvContentPartPr>
              <p14:xfrm>
                <a:off x="5796564" y="4311652"/>
                <a:ext cx="1364760" cy="705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14AAC2-FD2E-1F4D-87B2-C8AFBF2089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87924" y="4303012"/>
                  <a:ext cx="138240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31CE99-6661-584A-924A-2CDC330D5F66}"/>
                    </a:ext>
                  </a:extLst>
                </p14:cNvPr>
                <p14:cNvContentPartPr/>
                <p14:nvPr/>
              </p14:nvContentPartPr>
              <p14:xfrm>
                <a:off x="7005444" y="4908172"/>
                <a:ext cx="393480" cy="16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31CE99-6661-584A-924A-2CDC330D5F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6444" y="4899532"/>
                  <a:ext cx="411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BF01776-8298-6B49-8EF2-5B313025F4E8}"/>
                    </a:ext>
                  </a:extLst>
                </p14:cNvPr>
                <p14:cNvContentPartPr/>
                <p14:nvPr/>
              </p14:nvContentPartPr>
              <p14:xfrm>
                <a:off x="5717004" y="4530892"/>
                <a:ext cx="1157760" cy="666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BF01776-8298-6B49-8EF2-5B313025F4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08364" y="4522252"/>
                  <a:ext cx="1175400" cy="68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CAE9D3-1071-0645-B7E0-1D97145E7438}"/>
                  </a:ext>
                </a:extLst>
              </p14:cNvPr>
              <p14:cNvContentPartPr/>
              <p14:nvPr/>
            </p14:nvContentPartPr>
            <p14:xfrm>
              <a:off x="7018397" y="4310036"/>
              <a:ext cx="3044520" cy="409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CAE9D3-1071-0645-B7E0-1D97145E74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09397" y="4301396"/>
                <a:ext cx="3062160" cy="42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3F3BC37-D17F-0141-B1B4-8CF80A6C68F1}"/>
              </a:ext>
            </a:extLst>
          </p:cNvPr>
          <p:cNvGrpSpPr/>
          <p:nvPr/>
        </p:nvGrpSpPr>
        <p:grpSpPr>
          <a:xfrm>
            <a:off x="6960437" y="4028156"/>
            <a:ext cx="2999160" cy="240120"/>
            <a:chOff x="3733764" y="5376532"/>
            <a:chExt cx="299916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12C62DD-E482-BA44-B1C2-F316525C03C6}"/>
                    </a:ext>
                  </a:extLst>
                </p14:cNvPr>
                <p14:cNvContentPartPr/>
                <p14:nvPr/>
              </p14:nvContentPartPr>
              <p14:xfrm>
                <a:off x="3798924" y="5455012"/>
                <a:ext cx="2934000" cy="161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12C62DD-E482-BA44-B1C2-F316525C03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0284" y="5446372"/>
                  <a:ext cx="2951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C88CEF-38A2-FC44-A817-392C72DFFE5B}"/>
                    </a:ext>
                  </a:extLst>
                </p14:cNvPr>
                <p14:cNvContentPartPr/>
                <p14:nvPr/>
              </p14:nvContentPartPr>
              <p14:xfrm>
                <a:off x="3733764" y="5376532"/>
                <a:ext cx="217080" cy="178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C88CEF-38A2-FC44-A817-392C72DFFE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24764" y="5367532"/>
                  <a:ext cx="23472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F8C621-1715-6249-B40D-E5FDB77191D1}"/>
                  </a:ext>
                </a:extLst>
              </p14:cNvPr>
              <p14:cNvContentPartPr/>
              <p14:nvPr/>
            </p14:nvContentPartPr>
            <p14:xfrm>
              <a:off x="4951997" y="3852476"/>
              <a:ext cx="1054800" cy="885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F8C621-1715-6249-B40D-E5FDB77191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42997" y="3843836"/>
                <a:ext cx="107244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20D590B-241B-8242-800D-E2AAC69EEBDD}"/>
                  </a:ext>
                </a:extLst>
              </p14:cNvPr>
              <p14:cNvContentPartPr/>
              <p14:nvPr/>
            </p14:nvContentPartPr>
            <p14:xfrm>
              <a:off x="8339957" y="2090636"/>
              <a:ext cx="669960" cy="483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20D590B-241B-8242-800D-E2AAC69EEB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31317" y="2081996"/>
                <a:ext cx="68760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B382EFF-26F7-7F46-B6EA-6DCF9E7262EC}"/>
                  </a:ext>
                </a:extLst>
              </p14:cNvPr>
              <p14:cNvContentPartPr/>
              <p14:nvPr/>
            </p14:nvContentPartPr>
            <p14:xfrm>
              <a:off x="10937357" y="3981356"/>
              <a:ext cx="895320" cy="794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B382EFF-26F7-7F46-B6EA-6DCF9E7262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28357" y="3972716"/>
                <a:ext cx="912960" cy="8125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C425FB5-AEAB-9E4F-B7E1-16B598DE7E57}"/>
              </a:ext>
            </a:extLst>
          </p:cNvPr>
          <p:cNvSpPr txBox="1"/>
          <p:nvPr/>
        </p:nvSpPr>
        <p:spPr>
          <a:xfrm>
            <a:off x="4419258" y="3926124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06B81-1F66-254F-A112-D63D7024B467}"/>
              </a:ext>
            </a:extLst>
          </p:cNvPr>
          <p:cNvSpPr txBox="1"/>
          <p:nvPr/>
        </p:nvSpPr>
        <p:spPr>
          <a:xfrm>
            <a:off x="9828946" y="2739370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ECE47B-4568-D441-8CF2-1A276FFB382E}"/>
              </a:ext>
            </a:extLst>
          </p:cNvPr>
          <p:cNvSpPr txBox="1"/>
          <p:nvPr/>
        </p:nvSpPr>
        <p:spPr>
          <a:xfrm>
            <a:off x="7182601" y="3483684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81B73B-C2C9-C84B-972D-52423417E3F2}"/>
              </a:ext>
            </a:extLst>
          </p:cNvPr>
          <p:cNvSpPr txBox="1"/>
          <p:nvPr/>
        </p:nvSpPr>
        <p:spPr>
          <a:xfrm>
            <a:off x="6798920" y="2889972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AC455E-A64F-5548-9038-924DD17D8D7A}"/>
              </a:ext>
            </a:extLst>
          </p:cNvPr>
          <p:cNvSpPr txBox="1"/>
          <p:nvPr/>
        </p:nvSpPr>
        <p:spPr>
          <a:xfrm>
            <a:off x="8492597" y="3905310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5C9F53-1F25-EE41-A281-8C1847C7C4BF}"/>
              </a:ext>
            </a:extLst>
          </p:cNvPr>
          <p:cNvSpPr txBox="1"/>
          <p:nvPr/>
        </p:nvSpPr>
        <p:spPr>
          <a:xfrm>
            <a:off x="9218718" y="3446022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479887A-2081-5A4C-B160-03DD285B0F49}"/>
              </a:ext>
            </a:extLst>
          </p:cNvPr>
          <p:cNvGrpSpPr/>
          <p:nvPr/>
        </p:nvGrpSpPr>
        <p:grpSpPr>
          <a:xfrm>
            <a:off x="6589277" y="2995316"/>
            <a:ext cx="1491120" cy="838080"/>
            <a:chOff x="3362604" y="4343692"/>
            <a:chExt cx="1491120" cy="83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13CD28-95B9-0E4A-B246-4BD92DB1C7D0}"/>
                    </a:ext>
                  </a:extLst>
                </p14:cNvPr>
                <p14:cNvContentPartPr/>
                <p14:nvPr/>
              </p14:nvContentPartPr>
              <p14:xfrm>
                <a:off x="3580044" y="4727452"/>
                <a:ext cx="1273680" cy="39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13CD28-95B9-0E4A-B246-4BD92DB1C7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71044" y="4718812"/>
                  <a:ext cx="12913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169EA3-605D-9D4E-851B-46E09539DC32}"/>
                    </a:ext>
                  </a:extLst>
                </p14:cNvPr>
                <p14:cNvContentPartPr/>
                <p14:nvPr/>
              </p14:nvContentPartPr>
              <p14:xfrm>
                <a:off x="3546564" y="4966132"/>
                <a:ext cx="293040" cy="215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169EA3-605D-9D4E-851B-46E09539DC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7564" y="4957132"/>
                  <a:ext cx="310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BA5E38-530E-5F44-B587-B69BF0C43C45}"/>
                    </a:ext>
                  </a:extLst>
                </p14:cNvPr>
                <p14:cNvContentPartPr/>
                <p14:nvPr/>
              </p14:nvContentPartPr>
              <p14:xfrm>
                <a:off x="3362604" y="4343692"/>
                <a:ext cx="1320840" cy="68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BA5E38-530E-5F44-B587-B69BF0C43C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53964" y="4335052"/>
                  <a:ext cx="1338480" cy="69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43DD9D6-E99F-A444-8717-F5A9773BA9DE}"/>
              </a:ext>
            </a:extLst>
          </p:cNvPr>
          <p:cNvSpPr txBox="1"/>
          <p:nvPr/>
        </p:nvSpPr>
        <p:spPr>
          <a:xfrm>
            <a:off x="8889824" y="1858940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7DAC4B-BB0F-4B47-9388-9CAE136583A9}"/>
              </a:ext>
            </a:extLst>
          </p:cNvPr>
          <p:cNvSpPr txBox="1"/>
          <p:nvPr/>
        </p:nvSpPr>
        <p:spPr>
          <a:xfrm>
            <a:off x="11771790" y="4198402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602CDD-F0A6-FA4F-A1A6-77DB626F68B5}"/>
              </a:ext>
            </a:extLst>
          </p:cNvPr>
          <p:cNvSpPr txBox="1"/>
          <p:nvPr/>
        </p:nvSpPr>
        <p:spPr>
          <a:xfrm>
            <a:off x="8540657" y="4684479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F0342-95F7-C942-80B3-BBB7DF1B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7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Parameters Come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1C8E287-3218-9F43-A200-D8B668AF7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17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compute the model parameters from observed </a:t>
                </a:r>
                <a:r>
                  <a:rPr lang="en-US" b="1" dirty="0"/>
                  <a:t>training examples</a:t>
                </a:r>
              </a:p>
              <a:p>
                <a:r>
                  <a:rPr lang="en-US" dirty="0"/>
                  <a:t>Training examples:</a:t>
                </a:r>
              </a:p>
              <a:p>
                <a:pPr lvl="1"/>
                <a:r>
                  <a:rPr lang="en-US" dirty="0"/>
                  <a:t>Cold, warm, warm, cold</a:t>
                </a:r>
              </a:p>
              <a:p>
                <a:pPr lvl="1"/>
                <a:r>
                  <a:rPr lang="en-US" dirty="0"/>
                  <a:t>Hot, warm, warm, cold</a:t>
                </a:r>
              </a:p>
              <a:p>
                <a:pPr lvl="1"/>
                <a:r>
                  <a:rPr lang="en-US" dirty="0"/>
                  <a:t>Hot, hot, warm, warm</a:t>
                </a:r>
              </a:p>
              <a:p>
                <a:r>
                  <a:rPr lang="en-US" dirty="0"/>
                  <a:t>(What are the states? How many are there?)</a:t>
                </a:r>
              </a:p>
              <a:p>
                <a:r>
                  <a:rPr lang="en-US" dirty="0"/>
                  <a:t>What is the initial probability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(hot) =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(warm) =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(cold) =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1C8E287-3218-9F43-A200-D8B668AF7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1737"/>
              </a:xfrm>
              <a:blipFill>
                <a:blip r:embed="rId2"/>
                <a:stretch>
                  <a:fillRect l="-1086" t="-2078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3ACC8-C11D-DB4D-8F0A-CECEBDE3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6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Parameters Come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1C8E287-3218-9F43-A200-D8B668AF7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17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compute the model parameters from observed </a:t>
                </a:r>
                <a:r>
                  <a:rPr lang="en-US" b="1" dirty="0"/>
                  <a:t>training examples</a:t>
                </a:r>
              </a:p>
              <a:p>
                <a:r>
                  <a:rPr lang="en-US" dirty="0"/>
                  <a:t>Training examples:</a:t>
                </a:r>
              </a:p>
              <a:p>
                <a:pPr lvl="1"/>
                <a:r>
                  <a:rPr lang="en-US" dirty="0"/>
                  <a:t>Cold, warm, warm, cold, cold</a:t>
                </a:r>
              </a:p>
              <a:p>
                <a:pPr lvl="1"/>
                <a:r>
                  <a:rPr lang="en-US" dirty="0"/>
                  <a:t>Hot, warm, warm, cold, warm</a:t>
                </a:r>
              </a:p>
              <a:p>
                <a:pPr lvl="1"/>
                <a:r>
                  <a:rPr lang="en-US" dirty="0"/>
                  <a:t>Hot, hot, warm, warm, hot</a:t>
                </a:r>
              </a:p>
              <a:p>
                <a:r>
                  <a:rPr lang="en-US" dirty="0"/>
                  <a:t>What is the transition probability matrix </a:t>
                </a:r>
                <a:r>
                  <a:rPr lang="en-US" i="1" dirty="0"/>
                  <a:t>A</a:t>
                </a:r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hot|warm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𝑤𝑎𝑟𝑚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        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hot|cold</a:t>
                </a:r>
                <a:r>
                  <a:rPr lang="en-US" dirty="0"/>
                  <a:t>) = 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hot|hot</a:t>
                </a:r>
                <a:r>
                  <a:rPr lang="en-US" dirty="0"/>
                  <a:t>) = 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warm|warm</a:t>
                </a:r>
                <a:r>
                  <a:rPr lang="en-US" dirty="0"/>
                  <a:t>) = 		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warm|cold</a:t>
                </a:r>
                <a:r>
                  <a:rPr lang="en-US" dirty="0"/>
                  <a:t>) = 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warm|hot</a:t>
                </a:r>
                <a:r>
                  <a:rPr lang="en-US" dirty="0"/>
                  <a:t>) = 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cold|warm</a:t>
                </a:r>
                <a:r>
                  <a:rPr lang="en-US" dirty="0"/>
                  <a:t>) =  		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cold|cold</a:t>
                </a:r>
                <a:r>
                  <a:rPr lang="en-US" dirty="0"/>
                  <a:t>) = 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cold|hot</a:t>
                </a:r>
                <a:r>
                  <a:rPr lang="en-US" dirty="0"/>
                  <a:t>) = 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1C8E287-3218-9F43-A200-D8B668AF7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1737"/>
              </a:xfrm>
              <a:blipFill>
                <a:blip r:embed="rId2"/>
                <a:stretch>
                  <a:fillRect l="-1086" t="-2078" r="-483" b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14240D5-601A-1F4E-9567-026037036492}"/>
              </a:ext>
            </a:extLst>
          </p:cNvPr>
          <p:cNvGrpSpPr/>
          <p:nvPr/>
        </p:nvGrpSpPr>
        <p:grpSpPr>
          <a:xfrm>
            <a:off x="1145060" y="4534929"/>
            <a:ext cx="10289562" cy="2162431"/>
            <a:chOff x="1145060" y="4534929"/>
            <a:chExt cx="10289562" cy="21624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B74637-0B88-5546-BAAC-C43D66F44FDD}"/>
                </a:ext>
              </a:extLst>
            </p:cNvPr>
            <p:cNvSpPr/>
            <p:nvPr/>
          </p:nvSpPr>
          <p:spPr>
            <a:xfrm>
              <a:off x="6096000" y="4534929"/>
              <a:ext cx="5338622" cy="21624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B37AA1-3246-F04D-9B51-C38ADA73AB5D}"/>
                </a:ext>
              </a:extLst>
            </p:cNvPr>
            <p:cNvSpPr/>
            <p:nvPr/>
          </p:nvSpPr>
          <p:spPr>
            <a:xfrm>
              <a:off x="1145060" y="5432854"/>
              <a:ext cx="5338622" cy="1264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C9C1E28-F4F2-424D-8163-878A1289AED3}"/>
              </a:ext>
            </a:extLst>
          </p:cNvPr>
          <p:cNvSpPr/>
          <p:nvPr/>
        </p:nvSpPr>
        <p:spPr>
          <a:xfrm>
            <a:off x="3297194" y="4429362"/>
            <a:ext cx="2798806" cy="735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A411F8-A559-8841-8C63-09281D58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C8E287-3218-9F43-A200-D8B668AF7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 this exercise you will build your own Markov chain and use it to compute the probability of 3 sequences</a:t>
            </a:r>
          </a:p>
          <a:p>
            <a:r>
              <a:rPr lang="en-US" dirty="0"/>
              <a:t>Open module4_data_1.csv and familiarize yourself with the format</a:t>
            </a:r>
          </a:p>
          <a:p>
            <a:r>
              <a:rPr lang="en-US" dirty="0"/>
              <a:t>Then open module4_part1.ipynb</a:t>
            </a:r>
          </a:p>
          <a:p>
            <a:pPr lvl="1"/>
            <a:r>
              <a:rPr lang="en-US" dirty="0"/>
              <a:t>There are multiple TODOs: find them and complete the code, such that it can run!</a:t>
            </a:r>
          </a:p>
          <a:p>
            <a:r>
              <a:rPr lang="en-US" dirty="0"/>
              <a:t>What are the outputs of the last cell?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F59FE-BADC-2F41-A37D-A1D9E46A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29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475767"/>
            <a:ext cx="10681252" cy="5906466"/>
          </a:xfrm>
        </p:spPr>
        <p:txBody>
          <a:bodyPr/>
          <a:lstStyle/>
          <a:p>
            <a:pPr algn="ctr"/>
            <a:r>
              <a:rPr lang="en-US" dirty="0"/>
              <a:t>Hidden Markov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362B8-8A5F-2247-957A-2C490F0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vs. Discriminative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ECB0-C6BB-4981-8075-84592B82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models define the joint probability distribution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r>
              <a:rPr lang="en-US" dirty="0"/>
              <a:t>Discriminative models model the conditional probability of </a:t>
            </a:r>
            <a:r>
              <a:rPr lang="en-US" i="1" dirty="0"/>
              <a:t>Y</a:t>
            </a:r>
            <a:r>
              <a:rPr lang="en-US" dirty="0"/>
              <a:t> given </a:t>
            </a:r>
            <a:r>
              <a:rPr lang="en-US" i="1" dirty="0"/>
              <a:t>X</a:t>
            </a:r>
            <a:r>
              <a:rPr lang="en-US" dirty="0"/>
              <a:t>: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|</a:t>
            </a:r>
            <a:r>
              <a:rPr lang="en-US" i="1" dirty="0"/>
              <a:t>X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FEF63-92EF-3F49-9F9B-2E14B4FE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0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Who Am I?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C8E287-3218-9F43-A200-D8B668AF7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Assistant professor in the computer science department</a:t>
            </a:r>
          </a:p>
          <a:p>
            <a:r>
              <a:rPr lang="en-US" sz="2200" dirty="0"/>
              <a:t>Joined CU Boulder in </a:t>
            </a:r>
            <a:r>
              <a:rPr lang="en-US" sz="2200"/>
              <a:t>January 2020</a:t>
            </a:r>
            <a:endParaRPr lang="en-US" sz="2200" dirty="0"/>
          </a:p>
          <a:p>
            <a:r>
              <a:rPr lang="en-US" sz="2200" dirty="0"/>
              <a:t>My research is in the areas of natural language processing and deep learning</a:t>
            </a:r>
          </a:p>
          <a:p>
            <a:r>
              <a:rPr lang="en-US" sz="2200" dirty="0"/>
              <a:t>I was born in Germany (Mainz)</a:t>
            </a:r>
          </a:p>
        </p:txBody>
      </p:sp>
      <p:pic>
        <p:nvPicPr>
          <p:cNvPr id="6" name="Picture 5" descr="A picture containing person, outdoor, person&#10;&#10;Description automatically generated">
            <a:extLst>
              <a:ext uri="{FF2B5EF4-FFF2-40B4-BE49-F238E27FC236}">
                <a16:creationId xmlns:a16="http://schemas.microsoft.com/office/drawing/2014/main" id="{C3065B39-8D19-2E4C-B056-4117F5810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22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F59FE-BADC-2F41-A37D-A1D9E46A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7106EB-1FB4-45E3-985B-3F5775F1F7A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90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ECB0-C6BB-4981-8075-84592B82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chains can compute a probability for a sequence of </a:t>
            </a:r>
            <a:r>
              <a:rPr lang="en-US" b="1" dirty="0"/>
              <a:t>observable</a:t>
            </a:r>
            <a:r>
              <a:rPr lang="en-US" dirty="0"/>
              <a:t> events.</a:t>
            </a:r>
          </a:p>
          <a:p>
            <a:r>
              <a:rPr lang="en-US" dirty="0"/>
              <a:t>However, we often don’t observe the events we are interested in.</a:t>
            </a:r>
          </a:p>
          <a:p>
            <a:pPr lvl="1"/>
            <a:r>
              <a:rPr lang="en-US" dirty="0"/>
              <a:t>Hidden Markov models!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Assume that you talk to a friend every day and they tell you their daily activities (but nothing about the weather) and you want to infer the weather in their home town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0466D-10A1-D145-AEA7-D43633F7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5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F09EA-006C-B04D-87E7-7BB511328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717675"/>
            <a:ext cx="8763000" cy="4775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76DC0-15A1-6E45-B30A-8EECBA5B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6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D9D40-B036-4E4A-8785-A6BD4FD90AE1}"/>
              </a:ext>
            </a:extLst>
          </p:cNvPr>
          <p:cNvGrpSpPr/>
          <p:nvPr/>
        </p:nvGrpSpPr>
        <p:grpSpPr>
          <a:xfrm>
            <a:off x="1696164" y="1870538"/>
            <a:ext cx="9094209" cy="4560434"/>
            <a:chOff x="1696164" y="1870538"/>
            <a:chExt cx="9094209" cy="45604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889BEC-0B8B-DD48-BBAE-4355D86D28B7}"/>
                </a:ext>
              </a:extLst>
            </p:cNvPr>
            <p:cNvGrpSpPr/>
            <p:nvPr/>
          </p:nvGrpSpPr>
          <p:grpSpPr>
            <a:xfrm>
              <a:off x="1840321" y="2864800"/>
              <a:ext cx="8052030" cy="3194871"/>
              <a:chOff x="1840321" y="2864800"/>
              <a:chExt cx="8052030" cy="319487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BB626F2-AEB9-5946-B24B-3598DA46B9A7}"/>
                  </a:ext>
                </a:extLst>
              </p:cNvPr>
              <p:cNvSpPr/>
              <p:nvPr/>
            </p:nvSpPr>
            <p:spPr>
              <a:xfrm>
                <a:off x="3324301" y="4685999"/>
                <a:ext cx="1095856" cy="102063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warm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98C5ABD-116C-7344-A338-BC080A4AB7CD}"/>
                  </a:ext>
                </a:extLst>
              </p:cNvPr>
              <p:cNvSpPr/>
              <p:nvPr/>
            </p:nvSpPr>
            <p:spPr>
              <a:xfrm>
                <a:off x="5338961" y="3480703"/>
                <a:ext cx="1095856" cy="102063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cold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C02CB2F-2133-A041-AB9C-DFC95A684649}"/>
                  </a:ext>
                </a:extLst>
              </p:cNvPr>
              <p:cNvSpPr/>
              <p:nvPr/>
            </p:nvSpPr>
            <p:spPr>
              <a:xfrm>
                <a:off x="7388954" y="4685999"/>
                <a:ext cx="1095856" cy="102063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hot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3ADA439-F6F6-7648-A7A8-99CFB103F8DB}"/>
                  </a:ext>
                </a:extLst>
              </p:cNvPr>
              <p:cNvGrpSpPr/>
              <p:nvPr/>
            </p:nvGrpSpPr>
            <p:grpSpPr>
              <a:xfrm>
                <a:off x="6364740" y="3969136"/>
                <a:ext cx="1681920" cy="885240"/>
                <a:chOff x="5717004" y="4311652"/>
                <a:chExt cx="1681920" cy="885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9" name="Ink 8">
                      <a:extLst>
                        <a:ext uri="{FF2B5EF4-FFF2-40B4-BE49-F238E27FC236}">
                          <a16:creationId xmlns:a16="http://schemas.microsoft.com/office/drawing/2014/main" id="{4AD07812-5DB7-A94B-8CBD-2F45D44C86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96564" y="4311652"/>
                    <a:ext cx="1364760" cy="705960"/>
                  </p14:xfrm>
                </p:contentPart>
              </mc:Choice>
              <mc:Fallback xmlns="">
                <p:pic>
                  <p:nvPicPr>
                    <p:cNvPr id="9" name="Ink 8">
                      <a:extLst>
                        <a:ext uri="{FF2B5EF4-FFF2-40B4-BE49-F238E27FC236}">
                          <a16:creationId xmlns:a16="http://schemas.microsoft.com/office/drawing/2014/main" id="{4AD07812-5DB7-A94B-8CBD-2F45D44C86F6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787924" y="4303012"/>
                      <a:ext cx="1382400" cy="723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0" name="Ink 9">
                      <a:extLst>
                        <a:ext uri="{FF2B5EF4-FFF2-40B4-BE49-F238E27FC236}">
                          <a16:creationId xmlns:a16="http://schemas.microsoft.com/office/drawing/2014/main" id="{D7264EE1-3E54-7E48-8967-A5B1D81F94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05444" y="4908172"/>
                    <a:ext cx="393480" cy="165240"/>
                  </p14:xfrm>
                </p:contentPart>
              </mc:Choice>
              <mc:Fallback xmlns=""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D7264EE1-3E54-7E48-8967-A5B1D81F9468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6996444" y="4899532"/>
                      <a:ext cx="411120" cy="182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11" name="Ink 10">
                      <a:extLst>
                        <a:ext uri="{FF2B5EF4-FFF2-40B4-BE49-F238E27FC236}">
                          <a16:creationId xmlns:a16="http://schemas.microsoft.com/office/drawing/2014/main" id="{6BE4E65C-344F-EF4A-9CE8-F2FF4B275E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17004" y="4530892"/>
                    <a:ext cx="1157760" cy="666000"/>
                  </p14:xfrm>
                </p:contentPart>
              </mc:Choice>
              <mc:Fallback xmlns=""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6BE4E65C-344F-EF4A-9CE8-F2FF4B275E47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708364" y="4522252"/>
                      <a:ext cx="1175400" cy="683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F40A64F1-2537-0140-A9C6-3F469052C351}"/>
                      </a:ext>
                    </a:extLst>
                  </p14:cNvPr>
                  <p14:cNvContentPartPr/>
                  <p14:nvPr/>
                </p14:nvContentPartPr>
                <p14:xfrm>
                  <a:off x="4439460" y="5315896"/>
                  <a:ext cx="3044520" cy="4096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F40A64F1-2537-0140-A9C6-3F469052C35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430460" y="5307256"/>
                    <a:ext cx="3062160" cy="4273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3364B32-6B0A-FF47-BBEE-7EBF1A61F128}"/>
                  </a:ext>
                </a:extLst>
              </p:cNvPr>
              <p:cNvGrpSpPr/>
              <p:nvPr/>
            </p:nvGrpSpPr>
            <p:grpSpPr>
              <a:xfrm>
                <a:off x="4381500" y="5034016"/>
                <a:ext cx="2999160" cy="240120"/>
                <a:chOff x="3733764" y="5376532"/>
                <a:chExt cx="2999160" cy="240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C3AF4C93-E2CD-B543-8B8C-2BAE5E9901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98924" y="5455012"/>
                    <a:ext cx="2934000" cy="161640"/>
                  </p14:xfrm>
                </p:contentPart>
              </mc:Choice>
              <mc:Fallback xmlns="">
                <p:pic>
                  <p:nvPicPr>
                    <p:cNvPr id="14" name="Ink 13">
                      <a:extLst>
                        <a:ext uri="{FF2B5EF4-FFF2-40B4-BE49-F238E27FC236}">
                          <a16:creationId xmlns:a16="http://schemas.microsoft.com/office/drawing/2014/main" id="{C3AF4C93-E2CD-B543-8B8C-2BAE5E9901C9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790284" y="5446372"/>
                      <a:ext cx="2951640" cy="179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15" name="Ink 14">
                      <a:extLst>
                        <a:ext uri="{FF2B5EF4-FFF2-40B4-BE49-F238E27FC236}">
                          <a16:creationId xmlns:a16="http://schemas.microsoft.com/office/drawing/2014/main" id="{19006C59-68DF-184B-B274-03D32930B2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33764" y="5376532"/>
                    <a:ext cx="217080" cy="178920"/>
                  </p14:xfrm>
                </p:contentPart>
              </mc:Choice>
              <mc:Fallback xmlns="">
                <p:pic>
                  <p:nvPicPr>
                    <p:cNvPr id="15" name="Ink 14">
                      <a:extLst>
                        <a:ext uri="{FF2B5EF4-FFF2-40B4-BE49-F238E27FC236}">
                          <a16:creationId xmlns:a16="http://schemas.microsoft.com/office/drawing/2014/main" id="{19006C59-68DF-184B-B274-03D32930B20D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3724764" y="5367532"/>
                      <a:ext cx="234720" cy="196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7E69762E-9BEB-CE4E-BD25-7500811078B6}"/>
                      </a:ext>
                    </a:extLst>
                  </p14:cNvPr>
                  <p14:cNvContentPartPr/>
                  <p14:nvPr/>
                </p14:nvContentPartPr>
                <p14:xfrm>
                  <a:off x="2373060" y="4858336"/>
                  <a:ext cx="1054800" cy="8859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7E69762E-9BEB-CE4E-BD25-7500811078B6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364060" y="4849696"/>
                    <a:ext cx="1072440" cy="90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F830A6AD-EF4A-7E46-A458-71ABEDD4508D}"/>
                      </a:ext>
                    </a:extLst>
                  </p14:cNvPr>
                  <p14:cNvContentPartPr/>
                  <p14:nvPr/>
                </p14:nvContentPartPr>
                <p14:xfrm>
                  <a:off x="5761020" y="3096496"/>
                  <a:ext cx="669960" cy="4831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830A6AD-EF4A-7E46-A458-71ABEDD4508D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752380" y="3087856"/>
                    <a:ext cx="687600" cy="50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0C5CB61-0810-CE48-813E-0082ED2A68D2}"/>
                      </a:ext>
                    </a:extLst>
                  </p14:cNvPr>
                  <p14:cNvContentPartPr/>
                  <p14:nvPr/>
                </p14:nvContentPartPr>
                <p14:xfrm>
                  <a:off x="8358420" y="4987216"/>
                  <a:ext cx="895320" cy="7948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0C5CB61-0810-CE48-813E-0082ED2A68D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8349420" y="4978576"/>
                    <a:ext cx="912960" cy="8125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153741-00EE-894B-8618-693A20CA7AC7}"/>
                  </a:ext>
                </a:extLst>
              </p:cNvPr>
              <p:cNvSpPr txBox="1"/>
              <p:nvPr/>
            </p:nvSpPr>
            <p:spPr>
              <a:xfrm>
                <a:off x="1840321" y="4931984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0.8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3CD85A-7E56-0E40-ACEC-1B56245DC7F3}"/>
                  </a:ext>
                </a:extLst>
              </p:cNvPr>
              <p:cNvSpPr txBox="1"/>
              <p:nvPr/>
            </p:nvSpPr>
            <p:spPr>
              <a:xfrm>
                <a:off x="7250009" y="3745230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DACF90-5F4A-FA40-ACBD-69BB7EE71EB2}"/>
                  </a:ext>
                </a:extLst>
              </p:cNvPr>
              <p:cNvSpPr txBox="1"/>
              <p:nvPr/>
            </p:nvSpPr>
            <p:spPr>
              <a:xfrm>
                <a:off x="4603664" y="4489544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71B1EE-CD60-4643-B42E-FB4566C19D08}"/>
                  </a:ext>
                </a:extLst>
              </p:cNvPr>
              <p:cNvSpPr txBox="1"/>
              <p:nvPr/>
            </p:nvSpPr>
            <p:spPr>
              <a:xfrm>
                <a:off x="4219983" y="3895832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1293A4-9DAE-3A44-96D1-1E7BB28310D4}"/>
                  </a:ext>
                </a:extLst>
              </p:cNvPr>
              <p:cNvSpPr txBox="1"/>
              <p:nvPr/>
            </p:nvSpPr>
            <p:spPr>
              <a:xfrm>
                <a:off x="5913660" y="4911170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D9ABA9-59F1-264F-941D-96DB187F2FA2}"/>
                  </a:ext>
                </a:extLst>
              </p:cNvPr>
              <p:cNvSpPr txBox="1"/>
              <p:nvPr/>
            </p:nvSpPr>
            <p:spPr>
              <a:xfrm>
                <a:off x="6639781" y="4451882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0.1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65734C5-3B72-3B49-AA2B-8A464B089F12}"/>
                  </a:ext>
                </a:extLst>
              </p:cNvPr>
              <p:cNvGrpSpPr/>
              <p:nvPr/>
            </p:nvGrpSpPr>
            <p:grpSpPr>
              <a:xfrm>
                <a:off x="4010340" y="4001176"/>
                <a:ext cx="1491120" cy="838080"/>
                <a:chOff x="3362604" y="4343692"/>
                <a:chExt cx="1491120" cy="8380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26" name="Ink 25">
                      <a:extLst>
                        <a:ext uri="{FF2B5EF4-FFF2-40B4-BE49-F238E27FC236}">
                          <a16:creationId xmlns:a16="http://schemas.microsoft.com/office/drawing/2014/main" id="{AC36B761-2E3A-6E4D-A344-939A5022EF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80044" y="4727452"/>
                    <a:ext cx="1273680" cy="390240"/>
                  </p14:xfrm>
                </p:contentPart>
              </mc:Choice>
              <mc:Fallback xmlns="">
                <p:pic>
                  <p:nvPicPr>
                    <p:cNvPr id="26" name="Ink 25">
                      <a:extLst>
                        <a:ext uri="{FF2B5EF4-FFF2-40B4-BE49-F238E27FC236}">
                          <a16:creationId xmlns:a16="http://schemas.microsoft.com/office/drawing/2014/main" id="{AC36B761-2E3A-6E4D-A344-939A5022EF7F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3571044" y="4718812"/>
                      <a:ext cx="1291320" cy="407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D8704CAA-8BE8-A940-8164-15F7837D9A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46564" y="4966132"/>
                    <a:ext cx="293040" cy="215640"/>
                  </p14:xfrm>
                </p:contentPart>
              </mc:Choice>
              <mc:Fallback xmlns=""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D8704CAA-8BE8-A940-8164-15F7837D9AE7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3537564" y="4957132"/>
                      <a:ext cx="310680" cy="23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92EB5D37-BCE8-3B48-B632-5F2EC3B0B1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62604" y="4343692"/>
                    <a:ext cx="1320840" cy="6822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92EB5D37-BCE8-3B48-B632-5F2EC3B0B1D8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353964" y="4335052"/>
                      <a:ext cx="1338480" cy="699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836C7C-795E-CD40-A54E-ADAF7936071A}"/>
                  </a:ext>
                </a:extLst>
              </p:cNvPr>
              <p:cNvSpPr txBox="1"/>
              <p:nvPr/>
            </p:nvSpPr>
            <p:spPr>
              <a:xfrm>
                <a:off x="6310887" y="2864800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0.7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BBD129-6F1F-2343-9F91-A81A7264172A}"/>
                  </a:ext>
                </a:extLst>
              </p:cNvPr>
              <p:cNvSpPr txBox="1"/>
              <p:nvPr/>
            </p:nvSpPr>
            <p:spPr>
              <a:xfrm>
                <a:off x="5961720" y="5690339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9CC7EE-9AC1-AF4C-9494-8129A157CCE2}"/>
                  </a:ext>
                </a:extLst>
              </p:cNvPr>
              <p:cNvSpPr txBox="1"/>
              <p:nvPr/>
            </p:nvSpPr>
            <p:spPr>
              <a:xfrm>
                <a:off x="9253740" y="5274136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233C7FE-E87C-1F40-9E8C-52928654BF7E}"/>
                </a:ext>
              </a:extLst>
            </p:cNvPr>
            <p:cNvSpPr/>
            <p:nvPr/>
          </p:nvSpPr>
          <p:spPr>
            <a:xfrm>
              <a:off x="7126680" y="1870538"/>
              <a:ext cx="1351174" cy="124222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swimming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DD23080-685E-B94B-820C-B75DDDFC8AB2}"/>
                </a:ext>
              </a:extLst>
            </p:cNvPr>
            <p:cNvSpPr/>
            <p:nvPr/>
          </p:nvSpPr>
          <p:spPr>
            <a:xfrm>
              <a:off x="3324301" y="1870538"/>
              <a:ext cx="1351174" cy="124222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movie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AB43BF-2648-6B48-AF3E-C438B8B92D32}"/>
                    </a:ext>
                  </a:extLst>
                </p14:cNvPr>
                <p14:cNvContentPartPr/>
                <p14:nvPr/>
              </p14:nvContentPartPr>
              <p14:xfrm>
                <a:off x="3631524" y="3126892"/>
                <a:ext cx="411120" cy="1565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AB43BF-2648-6B48-AF3E-C438B8B92D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22524" y="3117892"/>
                  <a:ext cx="428760" cy="1582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B5995EC-10D5-9C46-BAD0-93F377FE30BB}"/>
                </a:ext>
              </a:extLst>
            </p:cNvPr>
            <p:cNvGrpSpPr/>
            <p:nvPr/>
          </p:nvGrpSpPr>
          <p:grpSpPr>
            <a:xfrm>
              <a:off x="1696164" y="2746012"/>
              <a:ext cx="5984640" cy="3684960"/>
              <a:chOff x="1696164" y="2746012"/>
              <a:chExt cx="5984640" cy="3684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4AC9F35B-36F2-1D44-9CE3-37385268D1D5}"/>
                      </a:ext>
                    </a:extLst>
                  </p14:cNvPr>
                  <p14:cNvContentPartPr/>
                  <p14:nvPr/>
                </p14:nvContentPartPr>
                <p14:xfrm>
                  <a:off x="4563924" y="2857252"/>
                  <a:ext cx="948960" cy="74844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4AC9F35B-36F2-1D44-9CE3-37385268D1D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554924" y="2848612"/>
                    <a:ext cx="966600" cy="76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0B4FEE6B-D601-124C-AB7A-CDB9D98A5318}"/>
                      </a:ext>
                    </a:extLst>
                  </p14:cNvPr>
                  <p14:cNvContentPartPr/>
                  <p14:nvPr/>
                </p14:nvContentPartPr>
                <p14:xfrm>
                  <a:off x="4559244" y="2746012"/>
                  <a:ext cx="462240" cy="3387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0B4FEE6B-D601-124C-AB7A-CDB9D98A5318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550244" y="2737372"/>
                    <a:ext cx="479880" cy="35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5F1EA1A4-D523-D140-9196-4ECDB608A4E6}"/>
                      </a:ext>
                    </a:extLst>
                  </p14:cNvPr>
                  <p14:cNvContentPartPr/>
                  <p14:nvPr/>
                </p14:nvContentPartPr>
                <p14:xfrm>
                  <a:off x="1696164" y="2976052"/>
                  <a:ext cx="5984640" cy="345492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5F1EA1A4-D523-D140-9196-4ECDB608A4E6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687524" y="2967412"/>
                    <a:ext cx="6002280" cy="3472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214A975-78B3-1946-B33F-3C572A9D0D26}"/>
                    </a:ext>
                  </a:extLst>
                </p14:cNvPr>
                <p14:cNvContentPartPr/>
                <p14:nvPr/>
              </p14:nvContentPartPr>
              <p14:xfrm>
                <a:off x="6388764" y="2977852"/>
                <a:ext cx="994680" cy="775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14A975-78B3-1946-B33F-3C572A9D0D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80124" y="2968852"/>
                  <a:ext cx="101232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1BCDD68-B64A-4E41-9011-463B0411641F}"/>
                    </a:ext>
                  </a:extLst>
                </p14:cNvPr>
                <p14:cNvContentPartPr/>
                <p14:nvPr/>
              </p14:nvContentPartPr>
              <p14:xfrm>
                <a:off x="7925964" y="3114292"/>
                <a:ext cx="570600" cy="1659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1BCDD68-B64A-4E41-9011-463B041164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17324" y="3105292"/>
                  <a:ext cx="588240" cy="16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67822C-E00C-8044-8722-400460D6C550}"/>
                    </a:ext>
                  </a:extLst>
                </p14:cNvPr>
                <p14:cNvContentPartPr/>
                <p14:nvPr/>
              </p14:nvContentPartPr>
              <p14:xfrm>
                <a:off x="4095924" y="5678212"/>
                <a:ext cx="5416920" cy="735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67822C-E00C-8044-8722-400460D6C5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86924" y="5669212"/>
                  <a:ext cx="543456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18CF645-7E21-8845-AF95-91006B8A1AE5}"/>
                    </a:ext>
                  </a:extLst>
                </p14:cNvPr>
                <p14:cNvContentPartPr/>
                <p14:nvPr/>
              </p14:nvContentPartPr>
              <p14:xfrm>
                <a:off x="8486484" y="2496892"/>
                <a:ext cx="1856520" cy="3789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18CF645-7E21-8845-AF95-91006B8A1A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77844" y="2488252"/>
                  <a:ext cx="1874160" cy="38073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61BC40-F24C-3244-AFF5-3F04D1AC8860}"/>
                </a:ext>
              </a:extLst>
            </p:cNvPr>
            <p:cNvSpPr txBox="1"/>
            <p:nvPr/>
          </p:nvSpPr>
          <p:spPr>
            <a:xfrm>
              <a:off x="4968367" y="2878733"/>
              <a:ext cx="63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0.9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9B848DD-E1B7-1B4A-9293-D6882472AF0D}"/>
                </a:ext>
              </a:extLst>
            </p:cNvPr>
            <p:cNvSpPr txBox="1"/>
            <p:nvPr/>
          </p:nvSpPr>
          <p:spPr>
            <a:xfrm>
              <a:off x="6848741" y="3363184"/>
              <a:ext cx="63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6A276-8678-3044-994F-EE3F6FDC9892}"/>
                </a:ext>
              </a:extLst>
            </p:cNvPr>
            <p:cNvSpPr txBox="1"/>
            <p:nvPr/>
          </p:nvSpPr>
          <p:spPr>
            <a:xfrm>
              <a:off x="10151762" y="3583454"/>
              <a:ext cx="63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C2DB97-5E0D-464E-970C-024A7ADCCF4B}"/>
                </a:ext>
              </a:extLst>
            </p:cNvPr>
            <p:cNvSpPr txBox="1"/>
            <p:nvPr/>
          </p:nvSpPr>
          <p:spPr>
            <a:xfrm>
              <a:off x="3177085" y="3776990"/>
              <a:ext cx="63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37BB8D-BDC2-5644-8EEB-028AB69DC98B}"/>
                </a:ext>
              </a:extLst>
            </p:cNvPr>
            <p:cNvSpPr txBox="1"/>
            <p:nvPr/>
          </p:nvSpPr>
          <p:spPr>
            <a:xfrm>
              <a:off x="8432370" y="3658343"/>
              <a:ext cx="63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0.8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D33FEE-3DB9-494B-92FC-15BC2056897D}"/>
                </a:ext>
              </a:extLst>
            </p:cNvPr>
            <p:cNvSpPr txBox="1"/>
            <p:nvPr/>
          </p:nvSpPr>
          <p:spPr>
            <a:xfrm>
              <a:off x="2015901" y="3806352"/>
              <a:ext cx="63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3C0CD-2FC2-0C49-B1FB-FF758B24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90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23961E6-26B8-D341-8C46-FE2E8B0EE3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 set of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b="1" dirty="0"/>
                  <a:t>states</a:t>
                </a:r>
                <a:r>
                  <a:rPr lang="en-US" dirty="0"/>
                  <a:t>: </a:t>
                </a:r>
                <a:r>
                  <a:rPr lang="en-US" i="1" dirty="0"/>
                  <a:t>Q </a:t>
                </a:r>
                <a:r>
                  <a:rPr lang="en-US" dirty="0"/>
                  <a:t>=</a:t>
                </a:r>
                <a:r>
                  <a:rPr lang="en-US" i="1" dirty="0"/>
                  <a:t> q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q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…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N</a:t>
                </a:r>
                <a:endParaRPr lang="en-US" i="1" baseline="-25000" dirty="0"/>
              </a:p>
              <a:p>
                <a:r>
                  <a:rPr lang="en-US" dirty="0"/>
                  <a:t>A </a:t>
                </a:r>
                <a:r>
                  <a:rPr lang="en-US" b="1" dirty="0"/>
                  <a:t>transition probability matrix</a:t>
                </a:r>
                <a:r>
                  <a:rPr lang="en-US" dirty="0"/>
                  <a:t> </a:t>
                </a:r>
                <a:r>
                  <a:rPr lang="en-US" i="1" dirty="0"/>
                  <a:t>A</a:t>
                </a:r>
                <a:r>
                  <a:rPr lang="en-US" dirty="0"/>
                  <a:t>, with </a:t>
                </a:r>
                <a:r>
                  <a:rPr lang="en-US" i="1" dirty="0" err="1"/>
                  <a:t>a</a:t>
                </a:r>
                <a:r>
                  <a:rPr lang="en-US" i="1" baseline="-25000" dirty="0" err="1"/>
                  <a:t>ij</a:t>
                </a:r>
                <a:r>
                  <a:rPr lang="en-US" dirty="0"/>
                  <a:t> being the probability to move from state </a:t>
                </a:r>
                <a:r>
                  <a:rPr lang="en-US" i="1" dirty="0" err="1"/>
                  <a:t>i</a:t>
                </a:r>
                <a:r>
                  <a:rPr lang="en-US" dirty="0"/>
                  <a:t> to state </a:t>
                </a:r>
                <a:r>
                  <a:rPr lang="en-US" i="1" dirty="0"/>
                  <a:t>j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nary>
                  </m:oMath>
                </a14:m>
                <a:r>
                  <a:rPr lang="en-US" dirty="0"/>
                  <a:t> =</a:t>
                </a:r>
                <a:r>
                  <a:rPr lang="en-US" i="1" dirty="0"/>
                  <a:t> 1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</a:p>
              <a:p>
                <a:r>
                  <a:rPr lang="en-US" dirty="0"/>
                  <a:t>An </a:t>
                </a:r>
                <a:r>
                  <a:rPr lang="en-US" b="1" dirty="0"/>
                  <a:t>initial probability distribution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over states,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being the probability that the Markov chain starts in state </a:t>
                </a:r>
                <a:r>
                  <a:rPr lang="en-US" i="1" dirty="0" err="1"/>
                  <a:t>i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/>
                  <a:t> =</a:t>
                </a:r>
                <a:r>
                  <a:rPr lang="en-US" i="1" dirty="0"/>
                  <a:t> 1</a:t>
                </a:r>
              </a:p>
              <a:p>
                <a:r>
                  <a:rPr lang="en-US" dirty="0"/>
                  <a:t>A set of </a:t>
                </a:r>
                <a:r>
                  <a:rPr lang="en-US" i="1" dirty="0"/>
                  <a:t>T</a:t>
                </a:r>
                <a:r>
                  <a:rPr lang="en-US" dirty="0"/>
                  <a:t> </a:t>
                </a:r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  <a:r>
                  <a:rPr lang="en-US" i="1" dirty="0"/>
                  <a:t>O</a:t>
                </a:r>
                <a:r>
                  <a:rPr lang="en-US" dirty="0"/>
                  <a:t> = </a:t>
                </a:r>
                <a:r>
                  <a:rPr lang="en-US" i="1" dirty="0"/>
                  <a:t>o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o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…</a:t>
                </a:r>
                <a:r>
                  <a:rPr lang="en-US" i="1" dirty="0" err="1"/>
                  <a:t>o</a:t>
                </a:r>
                <a:r>
                  <a:rPr lang="en-US" i="1" baseline="-25000" dirty="0" err="1"/>
                  <a:t>T</a:t>
                </a:r>
                <a:endParaRPr lang="en-US" i="1" baseline="-25000" dirty="0"/>
              </a:p>
              <a:p>
                <a:r>
                  <a:rPr lang="en-US" dirty="0"/>
                  <a:t>A matrix of </a:t>
                </a:r>
                <a:r>
                  <a:rPr lang="en-US" b="1" dirty="0"/>
                  <a:t>observation likelihoods</a:t>
                </a:r>
                <a:r>
                  <a:rPr lang="en-US" dirty="0"/>
                  <a:t> or </a:t>
                </a:r>
                <a:r>
                  <a:rPr lang="en-US" b="1" dirty="0"/>
                  <a:t>emission probabilities</a:t>
                </a:r>
                <a:r>
                  <a:rPr lang="en-US" dirty="0"/>
                  <a:t> </a:t>
                </a:r>
                <a:r>
                  <a:rPr lang="en-US" i="1" dirty="0"/>
                  <a:t>B</a:t>
                </a:r>
                <a:r>
                  <a:rPr lang="en-US" dirty="0"/>
                  <a:t>, with </a:t>
                </a:r>
                <a:r>
                  <a:rPr lang="en-US" i="1" dirty="0"/>
                  <a:t>b</a:t>
                </a:r>
                <a:r>
                  <a:rPr lang="en-US" i="1" baseline="-25000" dirty="0"/>
                  <a:t>i</a:t>
                </a:r>
                <a:r>
                  <a:rPr lang="en-US" dirty="0"/>
                  <a:t>(</a:t>
                </a:r>
                <a:r>
                  <a:rPr lang="en-US" i="1" dirty="0" err="1"/>
                  <a:t>o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) expressing the probability that observation </a:t>
                </a:r>
                <a:r>
                  <a:rPr lang="en-US" i="1" dirty="0" err="1"/>
                  <a:t>o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is generated from state </a:t>
                </a:r>
                <a:r>
                  <a:rPr lang="en-US" i="1" dirty="0"/>
                  <a:t>q</a:t>
                </a:r>
                <a:r>
                  <a:rPr lang="en-US" i="1" baseline="-25000" dirty="0"/>
                  <a:t>i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23961E6-26B8-D341-8C46-FE2E8B0EE3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677F6F3-E514-2F48-84C1-21E1978EE2E3}"/>
              </a:ext>
            </a:extLst>
          </p:cNvPr>
          <p:cNvSpPr/>
          <p:nvPr/>
        </p:nvSpPr>
        <p:spPr>
          <a:xfrm>
            <a:off x="380999" y="1647439"/>
            <a:ext cx="10604157" cy="2553858"/>
          </a:xfrm>
          <a:prstGeom prst="rect">
            <a:avLst/>
          </a:prstGeom>
          <a:solidFill>
            <a:schemeClr val="bg1">
              <a:alpha val="771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108635-05CF-9646-954D-B874426D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ECB0-C6BB-4981-8075-84592B82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first-order Markov model makes 2 simplifying assumptions</a:t>
            </a:r>
          </a:p>
          <a:p>
            <a:r>
              <a:rPr lang="en-US" b="1" dirty="0"/>
              <a:t>Markov assumption</a:t>
            </a:r>
            <a:r>
              <a:rPr lang="en-US" dirty="0"/>
              <a:t> (as for the Markov chain!): </a:t>
            </a:r>
          </a:p>
          <a:p>
            <a:pPr lvl="1"/>
            <a:r>
              <a:rPr lang="en-US" dirty="0"/>
              <a:t>The probability of each state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dirty="0"/>
              <a:t>) only depends only on one previous state: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dirty="0"/>
              <a:t>|</a:t>
            </a:r>
            <a:r>
              <a:rPr lang="en-US" i="1" dirty="0"/>
              <a:t>q</a:t>
            </a:r>
            <a:r>
              <a:rPr lang="en-US" i="1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q</a:t>
            </a:r>
            <a:r>
              <a:rPr lang="en-US" i="1" baseline="-25000" dirty="0"/>
              <a:t>i-1</a:t>
            </a:r>
            <a:r>
              <a:rPr lang="en-US" dirty="0"/>
              <a:t>) =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dirty="0"/>
              <a:t>|</a:t>
            </a:r>
            <a:r>
              <a:rPr lang="en-US" i="1" dirty="0"/>
              <a:t>q</a:t>
            </a:r>
            <a:r>
              <a:rPr lang="en-US" i="1" baseline="-25000" dirty="0"/>
              <a:t>i-1</a:t>
            </a:r>
            <a:r>
              <a:rPr lang="en-US" dirty="0"/>
              <a:t>)</a:t>
            </a:r>
          </a:p>
          <a:p>
            <a:r>
              <a:rPr lang="en-US" b="1" dirty="0"/>
              <a:t>Output independence</a:t>
            </a:r>
            <a:r>
              <a:rPr lang="en-US" dirty="0"/>
              <a:t>:  </a:t>
            </a:r>
          </a:p>
          <a:p>
            <a:pPr lvl="1"/>
            <a:r>
              <a:rPr lang="en-US" dirty="0"/>
              <a:t>The probability of an observation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o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only depends on the current state: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o</a:t>
            </a:r>
            <a:r>
              <a:rPr lang="en-US" i="1" baseline="-25000" dirty="0"/>
              <a:t>i</a:t>
            </a:r>
            <a:r>
              <a:rPr lang="en-US" dirty="0"/>
              <a:t>|</a:t>
            </a:r>
            <a:r>
              <a:rPr lang="en-US" i="1" dirty="0"/>
              <a:t>q</a:t>
            </a:r>
            <a:r>
              <a:rPr lang="en-US" i="1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dirty="0"/>
              <a:t>, …, </a:t>
            </a:r>
            <a:r>
              <a:rPr lang="en-US" i="1" dirty="0" err="1"/>
              <a:t>q</a:t>
            </a:r>
            <a:r>
              <a:rPr lang="en-US" i="1" baseline="-25000" dirty="0" err="1"/>
              <a:t>T</a:t>
            </a:r>
            <a:r>
              <a:rPr lang="en-US" dirty="0"/>
              <a:t>, </a:t>
            </a:r>
            <a:r>
              <a:rPr lang="en-US" i="1" dirty="0"/>
              <a:t>o</a:t>
            </a:r>
            <a:r>
              <a:rPr lang="en-US" i="1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o</a:t>
            </a:r>
            <a:r>
              <a:rPr lang="en-US" i="1" baseline="-25000" dirty="0"/>
              <a:t>i-1</a:t>
            </a:r>
            <a:r>
              <a:rPr lang="en-US" dirty="0"/>
              <a:t>, </a:t>
            </a:r>
            <a:r>
              <a:rPr lang="en-US" i="1" dirty="0"/>
              <a:t>o</a:t>
            </a:r>
            <a:r>
              <a:rPr lang="en-US" i="1" baseline="-25000" dirty="0"/>
              <a:t>i+1</a:t>
            </a:r>
            <a:r>
              <a:rPr lang="en-US" dirty="0"/>
              <a:t>, …, </a:t>
            </a:r>
            <a:r>
              <a:rPr lang="en-US" i="1" dirty="0" err="1"/>
              <a:t>o</a:t>
            </a:r>
            <a:r>
              <a:rPr lang="en-US" i="1" baseline="-25000" dirty="0" err="1"/>
              <a:t>T</a:t>
            </a:r>
            <a:r>
              <a:rPr lang="en-US" dirty="0"/>
              <a:t>) =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o</a:t>
            </a:r>
            <a:r>
              <a:rPr lang="en-US" i="1" baseline="-25000" dirty="0" err="1"/>
              <a:t>i</a:t>
            </a:r>
            <a:r>
              <a:rPr lang="en-US" dirty="0" err="1"/>
              <a:t>|</a:t>
            </a:r>
            <a:r>
              <a:rPr lang="en-US" i="1" dirty="0" err="1"/>
              <a:t>q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78C0A6-53F0-F244-81B3-A061BFED083C}"/>
              </a:ext>
            </a:extLst>
          </p:cNvPr>
          <p:cNvSpPr/>
          <p:nvPr/>
        </p:nvSpPr>
        <p:spPr>
          <a:xfrm>
            <a:off x="172993" y="3583460"/>
            <a:ext cx="11664779" cy="2162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6FB96-CEB0-6B42-A19B-4636BE4C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9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HMM Parameters Come from?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C8E287-3218-9F43-A200-D8B668AF7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1737"/>
          </a:xfrm>
        </p:spPr>
        <p:txBody>
          <a:bodyPr>
            <a:normAutofit/>
          </a:bodyPr>
          <a:lstStyle/>
          <a:p>
            <a:r>
              <a:rPr lang="en-US" dirty="0"/>
              <a:t>We compute the model parameters from observed </a:t>
            </a:r>
            <a:r>
              <a:rPr lang="en-US" b="1" dirty="0"/>
              <a:t>training examples</a:t>
            </a:r>
          </a:p>
          <a:p>
            <a:r>
              <a:rPr lang="en-US" dirty="0"/>
              <a:t>Training examples:</a:t>
            </a:r>
          </a:p>
          <a:p>
            <a:pPr lvl="1"/>
            <a:r>
              <a:rPr lang="en-US" dirty="0"/>
              <a:t>(Cold, movie), (warm, movie), (warm, movie), (cold, movie)</a:t>
            </a:r>
          </a:p>
          <a:p>
            <a:pPr lvl="1"/>
            <a:r>
              <a:rPr lang="en-US" dirty="0"/>
              <a:t>(Hot, swimming), (warm, swimming), (warm, movie), (cold, movie)</a:t>
            </a:r>
          </a:p>
          <a:p>
            <a:pPr lvl="1"/>
            <a:r>
              <a:rPr lang="en-US" dirty="0"/>
              <a:t>(Hot, movie), (hot, swimming), (warm, swimming), (warm, movie)</a:t>
            </a:r>
          </a:p>
          <a:p>
            <a:r>
              <a:rPr lang="en-US" dirty="0"/>
              <a:t>States, initial probability distribution, transition probability matrix: as for the Markov chain! </a:t>
            </a:r>
          </a:p>
          <a:p>
            <a:r>
              <a:rPr lang="en-US" dirty="0"/>
              <a:t>(What are the observations?)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D3481-7009-434B-906F-20A2A115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HMM Parameters Come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1C8E287-3218-9F43-A200-D8B668AF7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17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compute the model parameters from observed </a:t>
                </a:r>
                <a:r>
                  <a:rPr lang="en-US" b="1" dirty="0"/>
                  <a:t>training examples</a:t>
                </a:r>
              </a:p>
              <a:p>
                <a:r>
                  <a:rPr lang="en-US" dirty="0"/>
                  <a:t>Training examples:</a:t>
                </a:r>
              </a:p>
              <a:p>
                <a:pPr lvl="1"/>
                <a:r>
                  <a:rPr lang="en-US" dirty="0"/>
                  <a:t>(Cold, movie), (warm, movie), (warm, movie), (cold, movie)</a:t>
                </a:r>
              </a:p>
              <a:p>
                <a:pPr lvl="1"/>
                <a:r>
                  <a:rPr lang="en-US" dirty="0"/>
                  <a:t>(Hot, swimming), (warm, swimming), (warm, movie), (cold, movie)</a:t>
                </a:r>
              </a:p>
              <a:p>
                <a:pPr lvl="1"/>
                <a:r>
                  <a:rPr lang="en-US" dirty="0"/>
                  <a:t>(Hot, movie), (hot, swimming), (warm, swimming), (warm, movie)</a:t>
                </a:r>
              </a:p>
              <a:p>
                <a:r>
                  <a:rPr lang="en-US" dirty="0"/>
                  <a:t>What are the emission probabilities </a:t>
                </a:r>
                <a:r>
                  <a:rPr lang="en-US" i="1" dirty="0"/>
                  <a:t>B</a:t>
                </a:r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swimming|hot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𝑠𝑤𝑖𝑚𝑚𝑖𝑛𝑔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h𝑜𝑡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         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movie|hot</a:t>
                </a:r>
                <a:r>
                  <a:rPr lang="en-US" dirty="0"/>
                  <a:t>) = 	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swimming|warm</a:t>
                </a:r>
                <a:r>
                  <a:rPr lang="en-US" dirty="0"/>
                  <a:t>) = 	 		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movie|warm</a:t>
                </a:r>
                <a:r>
                  <a:rPr lang="en-US" dirty="0"/>
                  <a:t>) = 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swimming|cold</a:t>
                </a:r>
                <a:r>
                  <a:rPr lang="en-US" dirty="0"/>
                  <a:t>) =  		 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movie|cold</a:t>
                </a:r>
                <a:r>
                  <a:rPr lang="en-US" dirty="0"/>
                  <a:t>) = 	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1C8E287-3218-9F43-A200-D8B668AF7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1737"/>
              </a:xfrm>
              <a:blipFill>
                <a:blip r:embed="rId2"/>
                <a:stretch>
                  <a:fillRect l="-1086" t="-2078" r="-483" b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C022BA-9971-6C43-AF86-4A9D1B4DD89D}"/>
              </a:ext>
            </a:extLst>
          </p:cNvPr>
          <p:cNvSpPr/>
          <p:nvPr/>
        </p:nvSpPr>
        <p:spPr>
          <a:xfrm>
            <a:off x="3828534" y="4417005"/>
            <a:ext cx="3165390" cy="735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CC51C6-F1F0-FF4A-8539-C91029638D5B}"/>
              </a:ext>
            </a:extLst>
          </p:cNvPr>
          <p:cNvGrpSpPr/>
          <p:nvPr/>
        </p:nvGrpSpPr>
        <p:grpSpPr>
          <a:xfrm>
            <a:off x="1320112" y="4515859"/>
            <a:ext cx="10319952" cy="2181502"/>
            <a:chOff x="1320112" y="4515859"/>
            <a:chExt cx="10319952" cy="21815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2353EA-E982-834D-81CC-64C2B5C89119}"/>
                </a:ext>
              </a:extLst>
            </p:cNvPr>
            <p:cNvSpPr/>
            <p:nvPr/>
          </p:nvSpPr>
          <p:spPr>
            <a:xfrm>
              <a:off x="7185451" y="4515859"/>
              <a:ext cx="4454613" cy="2181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1E768F-0800-2043-AE73-F64A6E388882}"/>
                </a:ext>
              </a:extLst>
            </p:cNvPr>
            <p:cNvSpPr/>
            <p:nvPr/>
          </p:nvSpPr>
          <p:spPr>
            <a:xfrm>
              <a:off x="1320112" y="5393188"/>
              <a:ext cx="3686437" cy="1205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B71E18-616A-D240-8833-9BF0BD16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8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ECB0-C6BB-4981-8075-84592B82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94E2-C05C-7346-8BC0-840F9441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2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7ECB0-C6BB-4981-8075-84592B82B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b="1" dirty="0"/>
                  <a:t>Problem 1 (Likelihood): </a:t>
                </a:r>
                <a:r>
                  <a:rPr lang="en-US" dirty="0"/>
                  <a:t>Given an HMM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an observation sequence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O</a:t>
                </a:r>
                <a:r>
                  <a:rPr lang="en-US" i="1" dirty="0"/>
                  <a:t>, </a:t>
                </a:r>
                <a:r>
                  <a:rPr lang="en-US" dirty="0"/>
                  <a:t>determine the likelihood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λ</m:t>
                        </m:r>
                      </m:e>
                    </m:d>
                  </m:oMath>
                </a14:m>
                <a:endParaRPr lang="en-US" dirty="0"/>
              </a:p>
              <a:p>
                <a:pPr algn="just"/>
                <a:r>
                  <a:rPr lang="en-US" b="1" dirty="0"/>
                  <a:t>Problem 2 (Decoding): </a:t>
                </a:r>
                <a:r>
                  <a:rPr lang="en-US" dirty="0"/>
                  <a:t>Given an HMM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 and an observation sequence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O</a:t>
                </a:r>
                <a:r>
                  <a:rPr lang="en-US" i="1" dirty="0"/>
                  <a:t>, </a:t>
                </a:r>
                <a:r>
                  <a:rPr lang="en-US" dirty="0"/>
                  <a:t>discover the best hidden state sequence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/>
                      <m:t>S</m:t>
                    </m:r>
                    <m:r>
                      <m:rPr>
                        <m:nor/>
                      </m:rPr>
                      <a:rPr lang="en-US" i="1" baseline="-25000" dirty="0"/>
                      <m:t>Q</m:t>
                    </m:r>
                  </m:oMath>
                </a14:m>
                <a:endParaRPr lang="en-US" b="1" dirty="0"/>
              </a:p>
              <a:p>
                <a:pPr algn="just"/>
                <a:r>
                  <a:rPr lang="en-US" b="1" dirty="0"/>
                  <a:t>Problem 3 (Learning): </a:t>
                </a:r>
                <a:r>
                  <a:rPr lang="en-US" dirty="0"/>
                  <a:t>Given an observation sequence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the set of possible states </a:t>
                </a:r>
                <a:r>
                  <a:rPr lang="en-US" i="1" dirty="0"/>
                  <a:t>Q</a:t>
                </a:r>
                <a:r>
                  <a:rPr lang="en-US" dirty="0"/>
                  <a:t> of the HMM, learn the HMM parameters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𝐵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7ECB0-C6BB-4981-8075-84592B82B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6891A-0003-FA45-8C08-E7475E77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8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Likelihood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7ECB0-C6BB-4981-8075-84592B82B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b="1" dirty="0"/>
                  <a:t>Problem 1 (Likelihood): </a:t>
                </a:r>
                <a:r>
                  <a:rPr lang="en-US" dirty="0"/>
                  <a:t>Given an HMM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an observation sequence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O</a:t>
                </a:r>
                <a:r>
                  <a:rPr lang="en-US" i="1" dirty="0"/>
                  <a:t>, </a:t>
                </a:r>
                <a:r>
                  <a:rPr lang="en-US" dirty="0"/>
                  <a:t>determine the likelihood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1" dirty="0"/>
                          <m:t>S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O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λ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What is the likelihood of the sequence &lt;swimming, movie, movie&gt;?</a:t>
                </a:r>
              </a:p>
              <a:p>
                <a:pPr algn="just"/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O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/>
                          <m:t>S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1" dirty="0"/>
                          <m:t>S</m:t>
                        </m:r>
                        <m:r>
                          <m:rPr>
                            <m:nor/>
                          </m:rPr>
                          <a:rPr lang="en-US" b="0" i="1" baseline="-25000" dirty="0" smtClean="0"/>
                          <m:t>Q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dirty="0"/>
                  <a:t>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1" dirty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i="1" baseline="-25000" dirty="0"/>
                              <m:t>O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i="1" dirty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i="1" baseline="-25000" dirty="0"/>
                              <m:t>Q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/>
                          <m:t>S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Q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7ECB0-C6BB-4981-8075-84592B82B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054A1D9B-A590-CE44-B27C-D60C08CC0297}"/>
              </a:ext>
            </a:extLst>
          </p:cNvPr>
          <p:cNvGrpSpPr/>
          <p:nvPr/>
        </p:nvGrpSpPr>
        <p:grpSpPr>
          <a:xfrm>
            <a:off x="5395164" y="3599212"/>
            <a:ext cx="8804044" cy="3283273"/>
            <a:chOff x="5395164" y="3599212"/>
            <a:chExt cx="8804044" cy="3283273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6C12672-71E1-2748-8798-F892B250F27E}"/>
                </a:ext>
              </a:extLst>
            </p:cNvPr>
            <p:cNvGrpSpPr/>
            <p:nvPr/>
          </p:nvGrpSpPr>
          <p:grpSpPr>
            <a:xfrm>
              <a:off x="5395164" y="3599212"/>
              <a:ext cx="6708127" cy="3017677"/>
              <a:chOff x="5395164" y="3599212"/>
              <a:chExt cx="6708127" cy="3017677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F549A97-A150-484C-8690-B9DDFE8F15D8}"/>
                  </a:ext>
                </a:extLst>
              </p:cNvPr>
              <p:cNvSpPr/>
              <p:nvPr/>
            </p:nvSpPr>
            <p:spPr>
              <a:xfrm>
                <a:off x="7038578" y="3915663"/>
                <a:ext cx="1095856" cy="102063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cold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F786D47-845E-554E-BF6A-0B5F989CFB23}"/>
                  </a:ext>
                </a:extLst>
              </p:cNvPr>
              <p:cNvSpPr/>
              <p:nvPr/>
            </p:nvSpPr>
            <p:spPr>
              <a:xfrm>
                <a:off x="9612902" y="3915663"/>
                <a:ext cx="1095856" cy="102063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hot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2BF33B2C-4DCB-EC45-9E2F-16AC4557A09A}"/>
                      </a:ext>
                    </a:extLst>
                  </p14:cNvPr>
                  <p14:cNvContentPartPr/>
                  <p14:nvPr/>
                </p14:nvContentPartPr>
                <p14:xfrm>
                  <a:off x="10596360" y="3907843"/>
                  <a:ext cx="868320" cy="78300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2BF33B2C-4DCB-EC45-9E2F-16AC4557A09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587720" y="3899203"/>
                    <a:ext cx="885960" cy="8006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FAB82ED-EBD4-FC49-8E32-1A5A13706A6C}"/>
                  </a:ext>
                </a:extLst>
              </p:cNvPr>
              <p:cNvGrpSpPr/>
              <p:nvPr/>
            </p:nvGrpSpPr>
            <p:grpSpPr>
              <a:xfrm>
                <a:off x="6096000" y="3870763"/>
                <a:ext cx="3587760" cy="942120"/>
                <a:chOff x="6066204" y="4308052"/>
                <a:chExt cx="3587760" cy="942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54" name="Ink 53">
                      <a:extLst>
                        <a:ext uri="{FF2B5EF4-FFF2-40B4-BE49-F238E27FC236}">
                          <a16:creationId xmlns:a16="http://schemas.microsoft.com/office/drawing/2014/main" id="{B9379970-B47D-F846-8A3F-014AA774C6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78964" y="4507132"/>
                    <a:ext cx="1541880" cy="107280"/>
                  </p14:xfrm>
                </p:contentPart>
              </mc:Choice>
              <mc:Fallback xmlns="">
                <p:pic>
                  <p:nvPicPr>
                    <p:cNvPr id="54" name="Ink 53">
                      <a:extLst>
                        <a:ext uri="{FF2B5EF4-FFF2-40B4-BE49-F238E27FC236}">
                          <a16:creationId xmlns:a16="http://schemas.microsoft.com/office/drawing/2014/main" id="{B9379970-B47D-F846-8A3F-014AA774C6FD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8070324" y="4498492"/>
                      <a:ext cx="155952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55" name="Ink 54">
                      <a:extLst>
                        <a:ext uri="{FF2B5EF4-FFF2-40B4-BE49-F238E27FC236}">
                          <a16:creationId xmlns:a16="http://schemas.microsoft.com/office/drawing/2014/main" id="{5B1F605E-EBEC-BF45-A88A-99BC068438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400884" y="4486612"/>
                    <a:ext cx="253080" cy="243360"/>
                  </p14:xfrm>
                </p:contentPart>
              </mc:Choice>
              <mc:Fallback xmlns="">
                <p:pic>
                  <p:nvPicPr>
                    <p:cNvPr id="55" name="Ink 54">
                      <a:extLst>
                        <a:ext uri="{FF2B5EF4-FFF2-40B4-BE49-F238E27FC236}">
                          <a16:creationId xmlns:a16="http://schemas.microsoft.com/office/drawing/2014/main" id="{5B1F605E-EBEC-BF45-A88A-99BC068438BE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9392244" y="4477612"/>
                      <a:ext cx="270720" cy="261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5ECF86F6-16C0-114D-8E8D-E8F5DC88FA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23604" y="4992412"/>
                    <a:ext cx="1502280" cy="109080"/>
                  </p14:xfrm>
                </p:contentPart>
              </mc:Choice>
              <mc:Fallback xmlns=""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5ECF86F6-16C0-114D-8E8D-E8F5DC88FAA7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8114964" y="4983772"/>
                      <a:ext cx="1519920" cy="1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FB861105-7ECE-C743-9743-CD76918EE7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73924" y="4880092"/>
                    <a:ext cx="186480" cy="31176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B861105-7ECE-C743-9743-CD76918EE742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8065284" y="4871092"/>
                      <a:ext cx="204120" cy="32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62" name="Ink 61">
                      <a:extLst>
                        <a:ext uri="{FF2B5EF4-FFF2-40B4-BE49-F238E27FC236}">
                          <a16:creationId xmlns:a16="http://schemas.microsoft.com/office/drawing/2014/main" id="{90E9A0BE-2470-F04B-BF3F-66FBC743AD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66204" y="4308052"/>
                    <a:ext cx="1123920" cy="942120"/>
                  </p14:xfrm>
                </p:contentPart>
              </mc:Choice>
              <mc:Fallback xmlns="">
                <p:pic>
                  <p:nvPicPr>
                    <p:cNvPr id="62" name="Ink 61">
                      <a:extLst>
                        <a:ext uri="{FF2B5EF4-FFF2-40B4-BE49-F238E27FC236}">
                          <a16:creationId xmlns:a16="http://schemas.microsoft.com/office/drawing/2014/main" id="{90E9A0BE-2470-F04B-BF3F-66FBC743AD61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6057564" y="4299412"/>
                      <a:ext cx="1141560" cy="959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30B081-4739-634D-BF2C-84F405917C9C}"/>
                  </a:ext>
                </a:extLst>
              </p:cNvPr>
              <p:cNvSpPr txBox="1"/>
              <p:nvPr/>
            </p:nvSpPr>
            <p:spPr>
              <a:xfrm>
                <a:off x="11464680" y="4157157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0.7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0A5D778-6078-1F43-96A2-FC83F7D56A5D}"/>
                  </a:ext>
                </a:extLst>
              </p:cNvPr>
              <p:cNvSpPr txBox="1"/>
              <p:nvPr/>
            </p:nvSpPr>
            <p:spPr>
              <a:xfrm>
                <a:off x="8942571" y="4604260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83AE322-1308-6942-8248-6CE720821476}"/>
                  </a:ext>
                </a:extLst>
              </p:cNvPr>
              <p:cNvSpPr txBox="1"/>
              <p:nvPr/>
            </p:nvSpPr>
            <p:spPr>
              <a:xfrm>
                <a:off x="8684397" y="3691843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9F1DD4E-7456-5F40-BD56-B7BA92B3661D}"/>
                  </a:ext>
                </a:extLst>
              </p:cNvPr>
              <p:cNvSpPr txBox="1"/>
              <p:nvPr/>
            </p:nvSpPr>
            <p:spPr>
              <a:xfrm>
                <a:off x="5583858" y="4160504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0.8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9908C48-9A8E-6744-8E87-13F07087A803}"/>
                  </a:ext>
                </a:extLst>
              </p:cNvPr>
              <p:cNvSpPr/>
              <p:nvPr/>
            </p:nvSpPr>
            <p:spPr>
              <a:xfrm>
                <a:off x="7614613" y="5374661"/>
                <a:ext cx="1351174" cy="124222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movie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399A828-8D7D-4E46-8225-6790FE514581}"/>
                  </a:ext>
                </a:extLst>
              </p:cNvPr>
              <p:cNvSpPr/>
              <p:nvPr/>
            </p:nvSpPr>
            <p:spPr>
              <a:xfrm>
                <a:off x="9245186" y="5374661"/>
                <a:ext cx="1351174" cy="124222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swimming</a:t>
                </a: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5FEE63D5-17FB-9944-9D15-9A8EB03FBE87}"/>
                  </a:ext>
                </a:extLst>
              </p:cNvPr>
              <p:cNvGrpSpPr/>
              <p:nvPr/>
            </p:nvGrpSpPr>
            <p:grpSpPr>
              <a:xfrm>
                <a:off x="5395164" y="3599212"/>
                <a:ext cx="4931280" cy="2236680"/>
                <a:chOff x="5395164" y="3599212"/>
                <a:chExt cx="4931280" cy="22366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E52FB7A8-3DA0-7840-A1FF-31B88BF5E4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08244" y="4937332"/>
                    <a:ext cx="147960" cy="505800"/>
                  </p14:xfrm>
                </p:contentPart>
              </mc:Choice>
              <mc:Fallback xmlns=""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E52FB7A8-3DA0-7840-A1FF-31B88BF5E4F6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7799244" y="4928332"/>
                      <a:ext cx="165600" cy="52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8D3976B9-95C4-3E48-9465-B6947C0F6B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24804" y="5287252"/>
                    <a:ext cx="289440" cy="156240"/>
                  </p14:xfrm>
                </p:contentPart>
              </mc:Choice>
              <mc:Fallback xmlns="">
                <p:pic>
                  <p:nvPicPr>
                    <p:cNvPr id="71" name="Ink 70">
                      <a:extLst>
                        <a:ext uri="{FF2B5EF4-FFF2-40B4-BE49-F238E27FC236}">
                          <a16:creationId xmlns:a16="http://schemas.microsoft.com/office/drawing/2014/main" id="{8D3976B9-95C4-3E48-9465-B6947C0F6B9D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7816164" y="5278252"/>
                      <a:ext cx="307080" cy="173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416BFE3C-4F2F-5D4E-ADFB-F5FA2C7031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35764" y="4797292"/>
                    <a:ext cx="1656720" cy="620280"/>
                  </p14:xfrm>
                </p:contentPart>
              </mc:Choice>
              <mc:Fallback xmlns=""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416BFE3C-4F2F-5D4E-ADFB-F5FA2C703146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8026764" y="4788652"/>
                      <a:ext cx="1674360" cy="637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3D79FC37-24D8-9544-8F32-10D5D4B4FB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480084" y="5230732"/>
                    <a:ext cx="230400" cy="196200"/>
                  </p14:xfrm>
                </p:contentPart>
              </mc:Choice>
              <mc:Fallback xmlns=""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3D79FC37-24D8-9544-8F32-10D5D4B4FBF9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9471084" y="5221732"/>
                      <a:ext cx="248040" cy="213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C504B2FF-179E-9147-A307-9E081D7441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17284" y="4951372"/>
                    <a:ext cx="131040" cy="439200"/>
                  </p14:xfrm>
                </p:contentPart>
              </mc:Choice>
              <mc:Fallback xmlns="">
                <p:pic>
                  <p:nvPicPr>
                    <p:cNvPr id="77" name="Ink 76">
                      <a:extLst>
                        <a:ext uri="{FF2B5EF4-FFF2-40B4-BE49-F238E27FC236}">
                          <a16:creationId xmlns:a16="http://schemas.microsoft.com/office/drawing/2014/main" id="{C504B2FF-179E-9147-A307-9E081D74419D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10108644" y="4942732"/>
                      <a:ext cx="148680" cy="45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8" name="Ink 77">
                      <a:extLst>
                        <a:ext uri="{FF2B5EF4-FFF2-40B4-BE49-F238E27FC236}">
                          <a16:creationId xmlns:a16="http://schemas.microsoft.com/office/drawing/2014/main" id="{DDE88E05-69D0-044B-AE70-CBD7C5763B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87044" y="5312452"/>
                    <a:ext cx="239400" cy="9576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DDE88E05-69D0-044B-AE70-CBD7C5763BAE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10078044" y="5303452"/>
                      <a:ext cx="257040" cy="11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4D356935-A8C1-7E49-BA76-ABDB52A926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95164" y="3599212"/>
                    <a:ext cx="4574160" cy="212724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4D356935-A8C1-7E49-BA76-ABDB52A92675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5386164" y="3590572"/>
                      <a:ext cx="4591800" cy="2144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F482B68B-52BF-C144-A3F9-243036288D8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68044" y="5538532"/>
                    <a:ext cx="204480" cy="297360"/>
                  </p14:xfrm>
                </p:contentPart>
              </mc:Choice>
              <mc:Fallback xmlns="">
                <p:pic>
                  <p:nvPicPr>
                    <p:cNvPr id="82" name="Ink 81">
                      <a:extLst>
                        <a:ext uri="{FF2B5EF4-FFF2-40B4-BE49-F238E27FC236}">
                          <a16:creationId xmlns:a16="http://schemas.microsoft.com/office/drawing/2014/main" id="{F482B68B-52BF-C144-A3F9-243036288D8D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7459404" y="5529892"/>
                      <a:ext cx="222120" cy="315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7A982E5-5547-9541-B94B-77A086ADD46E}"/>
                  </a:ext>
                </a:extLst>
              </p:cNvPr>
              <p:cNvSpPr txBox="1"/>
              <p:nvPr/>
            </p:nvSpPr>
            <p:spPr>
              <a:xfrm>
                <a:off x="10256438" y="4959500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0.8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FBE6AD7-71D4-F244-849C-6058B5DF5C70}"/>
                  </a:ext>
                </a:extLst>
              </p:cNvPr>
              <p:cNvSpPr txBox="1"/>
              <p:nvPr/>
            </p:nvSpPr>
            <p:spPr>
              <a:xfrm>
                <a:off x="6105244" y="5498644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0.2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FF7EBB0-FCBF-334D-B945-62F84EEDB077}"/>
                  </a:ext>
                </a:extLst>
              </p:cNvPr>
              <p:cNvSpPr txBox="1"/>
              <p:nvPr/>
            </p:nvSpPr>
            <p:spPr>
              <a:xfrm>
                <a:off x="7427952" y="4989461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0.9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78BA4B0-6886-E54E-8FEB-726840540B6C}"/>
                  </a:ext>
                </a:extLst>
              </p:cNvPr>
              <p:cNvSpPr txBox="1"/>
              <p:nvPr/>
            </p:nvSpPr>
            <p:spPr>
              <a:xfrm>
                <a:off x="8897652" y="5174127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ontent Placeholder 2">
                  <a:extLst>
                    <a:ext uri="{FF2B5EF4-FFF2-40B4-BE49-F238E27FC236}">
                      <a16:creationId xmlns:a16="http://schemas.microsoft.com/office/drawing/2014/main" id="{6CBE8C4B-F4FF-3846-929D-D33A7E6FFB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685613" y="5970068"/>
                  <a:ext cx="3513595" cy="91241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sz="1800" dirty="0"/>
                    <a:t>(cold) = 0.4</a:t>
                  </a: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sz="1800" dirty="0"/>
                    <a:t>(hot) = 0.6</a:t>
                  </a:r>
                </a:p>
              </p:txBody>
            </p:sp>
          </mc:Choice>
          <mc:Fallback xmlns="">
            <p:sp>
              <p:nvSpPr>
                <p:cNvPr id="89" name="Content Placeholder 2">
                  <a:extLst>
                    <a:ext uri="{FF2B5EF4-FFF2-40B4-BE49-F238E27FC236}">
                      <a16:creationId xmlns:a16="http://schemas.microsoft.com/office/drawing/2014/main" id="{6CBE8C4B-F4FF-3846-929D-D33A7E6FF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613" y="5970068"/>
                  <a:ext cx="3513595" cy="912417"/>
                </a:xfrm>
                <a:prstGeom prst="rect">
                  <a:avLst/>
                </a:prstGeom>
                <a:blipFill>
                  <a:blip r:embed="rId31"/>
                  <a:stretch>
                    <a:fillRect t="-41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2E793-53BB-444E-A170-2146D68B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Sequential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ECB0-C6BB-4981-8075-84592B82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Sequences of data points</a:t>
            </a:r>
          </a:p>
          <a:p>
            <a:pPr lvl="1"/>
            <a:r>
              <a:rPr lang="en-US" dirty="0"/>
              <a:t>Order matters!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Average daily temperature</a:t>
            </a:r>
          </a:p>
          <a:p>
            <a:pPr lvl="2"/>
            <a:r>
              <a:rPr lang="en-US" dirty="0"/>
              <a:t>59 degrees, 63 degrees, 62 degrees, 60 degrees is a likely sequence</a:t>
            </a:r>
          </a:p>
          <a:p>
            <a:pPr lvl="2"/>
            <a:r>
              <a:rPr lang="en-US" dirty="0"/>
              <a:t>40 degrees, 43 degrees, 48 degrees, 53 degrees is a likely sequence</a:t>
            </a:r>
          </a:p>
          <a:p>
            <a:pPr lvl="2"/>
            <a:r>
              <a:rPr lang="en-US" dirty="0"/>
              <a:t>65 degrees, 38 degrees, 67 degrees, 40 degrees is </a:t>
            </a:r>
            <a:r>
              <a:rPr lang="en-US" b="1" dirty="0"/>
              <a:t>not</a:t>
            </a:r>
            <a:r>
              <a:rPr lang="en-US" dirty="0"/>
              <a:t> a likely sequence</a:t>
            </a:r>
          </a:p>
          <a:p>
            <a:pPr lvl="1"/>
            <a:r>
              <a:rPr lang="en-US" dirty="0"/>
              <a:t>Natural language text</a:t>
            </a:r>
          </a:p>
          <a:p>
            <a:pPr lvl="2"/>
            <a:r>
              <a:rPr lang="en-US" dirty="0"/>
              <a:t>“the cat sat on the mat” is a likely sequence</a:t>
            </a:r>
          </a:p>
          <a:p>
            <a:pPr lvl="2"/>
            <a:r>
              <a:rPr lang="en-US" dirty="0"/>
              <a:t>”the mat sat on the cat” is </a:t>
            </a:r>
            <a:r>
              <a:rPr lang="en-US" b="1" dirty="0"/>
              <a:t>not</a:t>
            </a:r>
            <a:r>
              <a:rPr lang="en-US" dirty="0"/>
              <a:t> a likely sequence</a:t>
            </a:r>
          </a:p>
          <a:p>
            <a:pPr lvl="2"/>
            <a:r>
              <a:rPr lang="en-US" dirty="0"/>
              <a:t>“sat the the on mat cat” is </a:t>
            </a:r>
            <a:r>
              <a:rPr lang="en-US" b="1" dirty="0"/>
              <a:t>not</a:t>
            </a:r>
            <a:r>
              <a:rPr lang="en-US" dirty="0"/>
              <a:t> a likely sequence</a:t>
            </a:r>
          </a:p>
          <a:p>
            <a:pPr lvl="1"/>
            <a:r>
              <a:rPr lang="en-US" dirty="0"/>
              <a:t>DNA sequences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644CE-8E40-284D-BEEE-4E594BBE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ECB0-C6BB-4981-8075-84592B82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/>
            <a:r>
              <a:rPr lang="en-US" i="1" dirty="0"/>
              <a:t>P</a:t>
            </a:r>
            <a:r>
              <a:rPr lang="en-US" dirty="0"/>
              <a:t>(&lt;s, m, m&gt;) = </a:t>
            </a:r>
            <a:r>
              <a:rPr lang="en-US" i="1" dirty="0"/>
              <a:t>P</a:t>
            </a:r>
            <a:r>
              <a:rPr lang="en-US" dirty="0"/>
              <a:t>(&lt;s, m, m&gt;, &lt;hot, hot, hot&gt;) </a:t>
            </a:r>
          </a:p>
          <a:p>
            <a:pPr marL="0" indent="0" algn="just">
              <a:buNone/>
            </a:pPr>
            <a:r>
              <a:rPr lang="en-US" dirty="0"/>
              <a:t>			+ </a:t>
            </a:r>
            <a:r>
              <a:rPr lang="en-US" i="1" dirty="0"/>
              <a:t>P</a:t>
            </a:r>
            <a:r>
              <a:rPr lang="en-US" dirty="0"/>
              <a:t>(&lt;s, m, m&gt;, &lt;hot, hot, cold&gt;)</a:t>
            </a:r>
          </a:p>
          <a:p>
            <a:pPr marL="0" indent="0" algn="just">
              <a:buNone/>
            </a:pPr>
            <a:r>
              <a:rPr lang="en-US" dirty="0"/>
              <a:t>			+ </a:t>
            </a:r>
            <a:r>
              <a:rPr lang="en-US" i="1" dirty="0"/>
              <a:t>P</a:t>
            </a:r>
            <a:r>
              <a:rPr lang="en-US" dirty="0"/>
              <a:t>(&lt;s, m, m&gt;, &lt;hot, cold, cold&gt;) </a:t>
            </a:r>
          </a:p>
          <a:p>
            <a:pPr marL="0" indent="0" algn="just">
              <a:buNone/>
            </a:pPr>
            <a:r>
              <a:rPr lang="en-US" dirty="0"/>
              <a:t>			+ </a:t>
            </a:r>
            <a:r>
              <a:rPr lang="en-US" i="1" dirty="0"/>
              <a:t>P</a:t>
            </a:r>
            <a:r>
              <a:rPr lang="en-US" dirty="0"/>
              <a:t>(&lt;s, m, m&gt;, &lt;hot, hot, cold&gt;) </a:t>
            </a:r>
          </a:p>
          <a:p>
            <a:pPr marL="0" indent="0" algn="just">
              <a:buNone/>
            </a:pPr>
            <a:r>
              <a:rPr lang="en-US" dirty="0"/>
              <a:t>			+ … </a:t>
            </a:r>
          </a:p>
          <a:p>
            <a:pPr algn="just"/>
            <a:r>
              <a:rPr lang="en-US" dirty="0"/>
              <a:t>For a HMM with </a:t>
            </a:r>
            <a:r>
              <a:rPr lang="en-US" i="1" dirty="0"/>
              <a:t>N </a:t>
            </a:r>
            <a:r>
              <a:rPr lang="en-US" dirty="0"/>
              <a:t>hidden states and an observation sequence of </a:t>
            </a:r>
            <a:r>
              <a:rPr lang="en-US" i="1" dirty="0"/>
              <a:t>T </a:t>
            </a:r>
            <a:r>
              <a:rPr lang="en-US" dirty="0"/>
              <a:t>observations, there are </a:t>
            </a:r>
            <a:r>
              <a:rPr lang="en-US" i="1" dirty="0"/>
              <a:t>N</a:t>
            </a:r>
            <a:r>
              <a:rPr lang="en-US" i="1" baseline="30000" dirty="0"/>
              <a:t>T</a:t>
            </a:r>
            <a:r>
              <a:rPr lang="en-US" i="1" dirty="0"/>
              <a:t> </a:t>
            </a:r>
            <a:r>
              <a:rPr lang="en-US" dirty="0"/>
              <a:t>possible hidden sequences</a:t>
            </a:r>
          </a:p>
          <a:p>
            <a:pPr lvl="1" algn="just"/>
            <a:r>
              <a:rPr lang="en-US" dirty="0"/>
              <a:t>Not easy to compute in practice!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forward algorithm</a:t>
            </a:r>
            <a:r>
              <a:rPr lang="en-US" dirty="0"/>
              <a:t> is a more efficient alternative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07B70-C29F-134F-8150-2C2DD110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7ECB0-C6BB-4981-8075-84592B82B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b="1" dirty="0"/>
                  <a:t>Problem 2 (Decoding): </a:t>
                </a:r>
                <a:r>
                  <a:rPr lang="en-US" dirty="0"/>
                  <a:t>Given an HMM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an observation sequence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O</a:t>
                </a:r>
                <a:r>
                  <a:rPr lang="en-US" i="1" dirty="0"/>
                  <a:t>, </a:t>
                </a:r>
                <a:r>
                  <a:rPr lang="en-US" dirty="0"/>
                  <a:t>discover the best hidden sate sequence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Q</a:t>
                </a:r>
                <a:r>
                  <a:rPr lang="en-US" i="1" dirty="0"/>
                  <a:t>.</a:t>
                </a:r>
              </a:p>
              <a:p>
                <a:pPr algn="just"/>
                <a:r>
                  <a:rPr lang="en-US" dirty="0"/>
                  <a:t>Which is the most likely hidden state sequence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Q </a:t>
                </a:r>
                <a:r>
                  <a:rPr lang="en-US" dirty="0"/>
                  <a:t>given the observed sequence &lt;m, s, m&gt;?</a:t>
                </a:r>
              </a:p>
              <a:p>
                <a:pPr algn="just"/>
                <a:r>
                  <a:rPr lang="en-US" dirty="0"/>
                  <a:t>We could (again) compute</a:t>
                </a:r>
              </a:p>
              <a:p>
                <a:pPr marL="0" indent="0" algn="just">
                  <a:buNone/>
                </a:pPr>
                <a:r>
                  <a:rPr lang="en-US" dirty="0"/>
                  <a:t>   all options</a:t>
                </a:r>
              </a:p>
              <a:p>
                <a:pPr algn="just"/>
                <a:r>
                  <a:rPr lang="en-US" dirty="0"/>
                  <a:t>The </a:t>
                </a:r>
                <a:r>
                  <a:rPr lang="en-US" b="1" dirty="0"/>
                  <a:t>Viterbi algorithm</a:t>
                </a:r>
                <a:r>
                  <a:rPr lang="en-US" dirty="0"/>
                  <a:t> is</a:t>
                </a:r>
              </a:p>
              <a:p>
                <a:pPr marL="0" indent="0" algn="just">
                  <a:buNone/>
                </a:pPr>
                <a:r>
                  <a:rPr lang="en-US" dirty="0"/>
                  <a:t>   more efficient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7ECB0-C6BB-4981-8075-84592B82B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03DAE51-8A52-0049-9CAC-82BFAE4704EC}"/>
              </a:ext>
            </a:extLst>
          </p:cNvPr>
          <p:cNvGrpSpPr/>
          <p:nvPr/>
        </p:nvGrpSpPr>
        <p:grpSpPr>
          <a:xfrm>
            <a:off x="5395164" y="3599212"/>
            <a:ext cx="8804044" cy="3283273"/>
            <a:chOff x="5395164" y="3599212"/>
            <a:chExt cx="8804044" cy="328327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8C3AFB-A1B2-9A4D-A391-3CA61D25F91A}"/>
                </a:ext>
              </a:extLst>
            </p:cNvPr>
            <p:cNvGrpSpPr/>
            <p:nvPr/>
          </p:nvGrpSpPr>
          <p:grpSpPr>
            <a:xfrm>
              <a:off x="5395164" y="3599212"/>
              <a:ext cx="6708127" cy="3017677"/>
              <a:chOff x="5395164" y="3599212"/>
              <a:chExt cx="6708127" cy="3017677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0680264-E639-3242-9BF1-044D9980E193}"/>
                  </a:ext>
                </a:extLst>
              </p:cNvPr>
              <p:cNvSpPr/>
              <p:nvPr/>
            </p:nvSpPr>
            <p:spPr>
              <a:xfrm>
                <a:off x="7038578" y="3915663"/>
                <a:ext cx="1095856" cy="102063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cold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FB637D-18E5-1E47-88C4-4F048B27CE20}"/>
                  </a:ext>
                </a:extLst>
              </p:cNvPr>
              <p:cNvSpPr/>
              <p:nvPr/>
            </p:nvSpPr>
            <p:spPr>
              <a:xfrm>
                <a:off x="9612902" y="3915663"/>
                <a:ext cx="1095856" cy="102063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hot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202BC64-DDB7-174B-AE9E-260B3D5EA9F9}"/>
                      </a:ext>
                    </a:extLst>
                  </p14:cNvPr>
                  <p14:cNvContentPartPr/>
                  <p14:nvPr/>
                </p14:nvContentPartPr>
                <p14:xfrm>
                  <a:off x="10596360" y="3907843"/>
                  <a:ext cx="868320" cy="7830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202BC64-DDB7-174B-AE9E-260B3D5EA9F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587720" y="3899203"/>
                    <a:ext cx="885960" cy="8006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A2F70F9-D5D4-4842-851F-D7FD62517AFC}"/>
                  </a:ext>
                </a:extLst>
              </p:cNvPr>
              <p:cNvGrpSpPr/>
              <p:nvPr/>
            </p:nvGrpSpPr>
            <p:grpSpPr>
              <a:xfrm>
                <a:off x="6096000" y="3870763"/>
                <a:ext cx="3587760" cy="942120"/>
                <a:chOff x="6066204" y="4308052"/>
                <a:chExt cx="3587760" cy="942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1926658C-12AE-A144-8D1E-2706C05CC6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78964" y="4507132"/>
                    <a:ext cx="1541880" cy="10728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1926658C-12AE-A144-8D1E-2706C05CC6A6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8070324" y="4498492"/>
                      <a:ext cx="155952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FD9BED0A-B47B-5046-BDF7-00546569E7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400884" y="4486612"/>
                    <a:ext cx="253080" cy="243360"/>
                  </p14:xfrm>
                </p:contentPart>
              </mc:Choice>
              <mc:Fallback xmlns=""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FD9BED0A-B47B-5046-BDF7-00546569E7B1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9392244" y="4477612"/>
                      <a:ext cx="270720" cy="261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BCD9327F-379A-5548-9E80-0AD3C90272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23604" y="4992412"/>
                    <a:ext cx="1502280" cy="109080"/>
                  </p14:xfrm>
                </p:contentPart>
              </mc:Choice>
              <mc:Fallback xmlns="">
                <p:pic>
                  <p:nvPicPr>
                    <p:cNvPr id="34" name="Ink 33">
                      <a:extLst>
                        <a:ext uri="{FF2B5EF4-FFF2-40B4-BE49-F238E27FC236}">
                          <a16:creationId xmlns:a16="http://schemas.microsoft.com/office/drawing/2014/main" id="{BCD9327F-379A-5548-9E80-0AD3C90272BD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8114964" y="4983772"/>
                      <a:ext cx="1519920" cy="1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79140261-F17E-714A-8E78-F6AA3AD943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73924" y="4880092"/>
                    <a:ext cx="186480" cy="31176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79140261-F17E-714A-8E78-F6AA3AD94353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8065284" y="4871092"/>
                      <a:ext cx="204120" cy="32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B8013B19-6C10-3846-823D-1B84AB66E6E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66204" y="4308052"/>
                    <a:ext cx="1123920" cy="942120"/>
                  </p14:xfrm>
                </p:contentPart>
              </mc:Choice>
              <mc:Fallback xmlns="">
                <p:pic>
                  <p:nvPicPr>
                    <p:cNvPr id="36" name="Ink 35">
                      <a:extLst>
                        <a:ext uri="{FF2B5EF4-FFF2-40B4-BE49-F238E27FC236}">
                          <a16:creationId xmlns:a16="http://schemas.microsoft.com/office/drawing/2014/main" id="{B8013B19-6C10-3846-823D-1B84AB66E6EB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6057564" y="4299412"/>
                      <a:ext cx="1141560" cy="959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62BC10-17F8-2D43-BA7D-DD958800458D}"/>
                  </a:ext>
                </a:extLst>
              </p:cNvPr>
              <p:cNvSpPr txBox="1"/>
              <p:nvPr/>
            </p:nvSpPr>
            <p:spPr>
              <a:xfrm>
                <a:off x="11464680" y="4157157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AF7776-AD5F-C446-BEB8-5AA40FA30BF8}"/>
                  </a:ext>
                </a:extLst>
              </p:cNvPr>
              <p:cNvSpPr txBox="1"/>
              <p:nvPr/>
            </p:nvSpPr>
            <p:spPr>
              <a:xfrm>
                <a:off x="8942571" y="4604260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FF6738-419D-D04D-898C-F12760268DC2}"/>
                  </a:ext>
                </a:extLst>
              </p:cNvPr>
              <p:cNvSpPr txBox="1"/>
              <p:nvPr/>
            </p:nvSpPr>
            <p:spPr>
              <a:xfrm>
                <a:off x="8684397" y="3691843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7F721C-43B7-ED44-96D9-F4C25441106B}"/>
                  </a:ext>
                </a:extLst>
              </p:cNvPr>
              <p:cNvSpPr txBox="1"/>
              <p:nvPr/>
            </p:nvSpPr>
            <p:spPr>
              <a:xfrm>
                <a:off x="5583858" y="4160504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0.8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44D263E-752B-F647-9006-302EA950F6B8}"/>
                  </a:ext>
                </a:extLst>
              </p:cNvPr>
              <p:cNvSpPr/>
              <p:nvPr/>
            </p:nvSpPr>
            <p:spPr>
              <a:xfrm>
                <a:off x="7614613" y="5374661"/>
                <a:ext cx="1351174" cy="124222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movie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20373BF-53A4-DC46-99BE-02D670250ADA}"/>
                  </a:ext>
                </a:extLst>
              </p:cNvPr>
              <p:cNvSpPr/>
              <p:nvPr/>
            </p:nvSpPr>
            <p:spPr>
              <a:xfrm>
                <a:off x="9245186" y="5374661"/>
                <a:ext cx="1351174" cy="124222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swimming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0DEFCE9-B55B-1F42-BE24-D744CBB9B3B8}"/>
                  </a:ext>
                </a:extLst>
              </p:cNvPr>
              <p:cNvGrpSpPr/>
              <p:nvPr/>
            </p:nvGrpSpPr>
            <p:grpSpPr>
              <a:xfrm>
                <a:off x="5395164" y="3599212"/>
                <a:ext cx="4931280" cy="2236680"/>
                <a:chOff x="5395164" y="3599212"/>
                <a:chExt cx="4931280" cy="22366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24" name="Ink 23">
                      <a:extLst>
                        <a:ext uri="{FF2B5EF4-FFF2-40B4-BE49-F238E27FC236}">
                          <a16:creationId xmlns:a16="http://schemas.microsoft.com/office/drawing/2014/main" id="{E1D77A7D-0799-DD4F-8899-FAAFBA22DE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08244" y="4937332"/>
                    <a:ext cx="147960" cy="505800"/>
                  </p14:xfrm>
                </p:contentPart>
              </mc:Choice>
              <mc:Fallback xmlns="">
                <p:pic>
                  <p:nvPicPr>
                    <p:cNvPr id="24" name="Ink 23">
                      <a:extLst>
                        <a:ext uri="{FF2B5EF4-FFF2-40B4-BE49-F238E27FC236}">
                          <a16:creationId xmlns:a16="http://schemas.microsoft.com/office/drawing/2014/main" id="{E1D77A7D-0799-DD4F-8899-FAAFBA22DEB9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7799244" y="4928332"/>
                      <a:ext cx="165600" cy="52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25" name="Ink 24">
                      <a:extLst>
                        <a:ext uri="{FF2B5EF4-FFF2-40B4-BE49-F238E27FC236}">
                          <a16:creationId xmlns:a16="http://schemas.microsoft.com/office/drawing/2014/main" id="{0EB5287C-000B-C442-8331-D6000BC6BC0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24804" y="5287252"/>
                    <a:ext cx="289440" cy="156240"/>
                  </p14:xfrm>
                </p:contentPart>
              </mc:Choice>
              <mc:Fallback xmlns="">
                <p:pic>
                  <p:nvPicPr>
                    <p:cNvPr id="25" name="Ink 24">
                      <a:extLst>
                        <a:ext uri="{FF2B5EF4-FFF2-40B4-BE49-F238E27FC236}">
                          <a16:creationId xmlns:a16="http://schemas.microsoft.com/office/drawing/2014/main" id="{0EB5287C-000B-C442-8331-D6000BC6BC0C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7816164" y="5278252"/>
                      <a:ext cx="307080" cy="173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26" name="Ink 25">
                      <a:extLst>
                        <a:ext uri="{FF2B5EF4-FFF2-40B4-BE49-F238E27FC236}">
                          <a16:creationId xmlns:a16="http://schemas.microsoft.com/office/drawing/2014/main" id="{5D512CD4-D9E4-6F4E-9322-7098E0F668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35764" y="4797292"/>
                    <a:ext cx="1656720" cy="620280"/>
                  </p14:xfrm>
                </p:contentPart>
              </mc:Choice>
              <mc:Fallback xmlns="">
                <p:pic>
                  <p:nvPicPr>
                    <p:cNvPr id="26" name="Ink 25">
                      <a:extLst>
                        <a:ext uri="{FF2B5EF4-FFF2-40B4-BE49-F238E27FC236}">
                          <a16:creationId xmlns:a16="http://schemas.microsoft.com/office/drawing/2014/main" id="{5D512CD4-D9E4-6F4E-9322-7098E0F66811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8026764" y="4788652"/>
                      <a:ext cx="1674360" cy="637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C3C9ECFA-D40C-4B45-A679-5F303A7CB2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480084" y="5230732"/>
                    <a:ext cx="230400" cy="196200"/>
                  </p14:xfrm>
                </p:contentPart>
              </mc:Choice>
              <mc:Fallback xmlns=""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C3C9ECFA-D40C-4B45-A679-5F303A7CB208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9471084" y="5221732"/>
                      <a:ext cx="248040" cy="213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21C5716C-FDBC-F144-86DA-EBCE93866B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17284" y="4951372"/>
                    <a:ext cx="131040" cy="4392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21C5716C-FDBC-F144-86DA-EBCE93866BD1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10108644" y="4942732"/>
                      <a:ext cx="148680" cy="45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DF79B24F-0877-CD4E-BE38-E7DF03788A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87044" y="5312452"/>
                    <a:ext cx="239400" cy="957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DF79B24F-0877-CD4E-BE38-E7DF03788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10078044" y="5303452"/>
                      <a:ext cx="257040" cy="11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874857CC-D564-8F48-8951-DF410D64CF1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95164" y="3599212"/>
                    <a:ext cx="4574160" cy="212724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874857CC-D564-8F48-8951-DF410D64CF1F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5386164" y="3590572"/>
                      <a:ext cx="4591800" cy="2144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A69CE90E-0973-7146-9583-DF0E405190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68044" y="5538532"/>
                    <a:ext cx="204480" cy="29736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A69CE90E-0973-7146-9583-DF0E40519044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7459404" y="5529892"/>
                      <a:ext cx="222120" cy="315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23F5C6-DC61-184C-A144-B0B10286B2B9}"/>
                  </a:ext>
                </a:extLst>
              </p:cNvPr>
              <p:cNvSpPr txBox="1"/>
              <p:nvPr/>
            </p:nvSpPr>
            <p:spPr>
              <a:xfrm>
                <a:off x="10256438" y="4959500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E70BE-737F-9346-9136-C1F99DFAB87C}"/>
                  </a:ext>
                </a:extLst>
              </p:cNvPr>
              <p:cNvSpPr txBox="1"/>
              <p:nvPr/>
            </p:nvSpPr>
            <p:spPr>
              <a:xfrm>
                <a:off x="6105244" y="5498644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FCC7B7-C3CB-0047-A6E0-B94A318D3658}"/>
                  </a:ext>
                </a:extLst>
              </p:cNvPr>
              <p:cNvSpPr txBox="1"/>
              <p:nvPr/>
            </p:nvSpPr>
            <p:spPr>
              <a:xfrm>
                <a:off x="7427952" y="4989461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0.9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4D0D44-DC41-B342-B20C-84A5FD0B1E6D}"/>
                  </a:ext>
                </a:extLst>
              </p:cNvPr>
              <p:cNvSpPr txBox="1"/>
              <p:nvPr/>
            </p:nvSpPr>
            <p:spPr>
              <a:xfrm>
                <a:off x="8897652" y="5174127"/>
                <a:ext cx="63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457EBEF9-DAE6-8245-8C7A-C22913D4DCB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685613" y="5970068"/>
                  <a:ext cx="3513595" cy="91241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sz="1800" dirty="0"/>
                    <a:t>(cold) = 0.4</a:t>
                  </a: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sz="1800" dirty="0"/>
                    <a:t>(hot) = 0.6</a:t>
                  </a:r>
                </a:p>
              </p:txBody>
            </p:sp>
          </mc:Choice>
          <mc:Fallback xmlns="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457EBEF9-DAE6-8245-8C7A-C22913D4D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613" y="5970068"/>
                  <a:ext cx="3513595" cy="912417"/>
                </a:xfrm>
                <a:prstGeom prst="rect">
                  <a:avLst/>
                </a:prstGeom>
                <a:blipFill>
                  <a:blip r:embed="rId31"/>
                  <a:stretch>
                    <a:fillRect t="-41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287FF-6013-7C4B-98F9-9E6A4C81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6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7ECB0-C6BB-4981-8075-84592B82B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b="1" dirty="0"/>
                  <a:t>Problem 3 (Learning): </a:t>
                </a:r>
                <a:r>
                  <a:rPr lang="en-US" dirty="0"/>
                  <a:t>Given an observation sequence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the set of possible states </a:t>
                </a:r>
                <a:r>
                  <a:rPr lang="en-US" i="1" dirty="0"/>
                  <a:t>Q</a:t>
                </a:r>
                <a:r>
                  <a:rPr lang="en-US" dirty="0"/>
                  <a:t> of the HMM, learn the HMM parameters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𝐵</m:t>
                    </m:r>
                  </m:oMath>
                </a14:m>
                <a:endParaRPr lang="en-US" b="1" dirty="0"/>
              </a:p>
              <a:p>
                <a:pPr algn="just"/>
                <a:r>
                  <a:rPr lang="en-US" dirty="0"/>
                  <a:t>An unsupervised learning problem</a:t>
                </a:r>
              </a:p>
              <a:p>
                <a:pPr algn="just"/>
                <a:r>
                  <a:rPr lang="en-US" dirty="0"/>
                  <a:t>Can be solved by the </a:t>
                </a:r>
                <a:r>
                  <a:rPr lang="en-US" b="1" dirty="0"/>
                  <a:t>forward-backward algorithm</a:t>
                </a:r>
              </a:p>
              <a:p>
                <a:pPr lvl="1" algn="just"/>
                <a:r>
                  <a:rPr lang="en-US" dirty="0"/>
                  <a:t>You will need this to create the initial HMM for problems 1 and 2 if you have only unlabeled sequences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7ECB0-C6BB-4981-8075-84592B82B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52B75-50C1-9249-B744-CC175933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2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C8E287-3218-9F43-A200-D8B668AF7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 this exercise, you will build a HMM and use it to compute the likelihood of a sequence</a:t>
            </a:r>
          </a:p>
          <a:p>
            <a:r>
              <a:rPr lang="en-US" dirty="0"/>
              <a:t>Open module4_data_2.csv and familiarize yourself with the format</a:t>
            </a:r>
          </a:p>
          <a:p>
            <a:r>
              <a:rPr lang="en-US" dirty="0"/>
              <a:t>Then open module4_part2.ipynb</a:t>
            </a:r>
          </a:p>
          <a:p>
            <a:pPr lvl="1"/>
            <a:r>
              <a:rPr lang="en-US" dirty="0"/>
              <a:t>There are multiple TODOs: find them and complete the code, such that it can run!</a:t>
            </a:r>
          </a:p>
          <a:p>
            <a:r>
              <a:rPr lang="en-US" dirty="0"/>
              <a:t>What’s the output of the last cell?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C49FB0-6DF7-2346-B362-DDC78638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1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Sequential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ECB0-C6BB-4981-8075-84592B82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Predict a label for a sequence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Sequence classification</a:t>
            </a:r>
          </a:p>
          <a:p>
            <a:pPr lvl="1"/>
            <a:endParaRPr lang="en-US" dirty="0"/>
          </a:p>
          <a:p>
            <a:r>
              <a:rPr lang="en-US" dirty="0"/>
              <a:t>Example: Predict a tweet’s sentiment as positive/neutral/negative</a:t>
            </a:r>
          </a:p>
          <a:p>
            <a:pPr lvl="1"/>
            <a:r>
              <a:rPr lang="en-US" dirty="0"/>
              <a:t>That movie was really great!!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 don’t like the burger, but I like the other food they have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 like the burger, but I don’t like the other food they have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worst phone I ever owned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02C9D-7983-4149-9A2D-9E9C1C02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Sequential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ECB0-C6BB-4981-8075-84592B82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 the next (or a missing) element in a sequence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Sequence Classification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Predict the next word in a sequence of words</a:t>
            </a:r>
          </a:p>
          <a:p>
            <a:pPr lvl="2"/>
            <a:r>
              <a:rPr lang="en-US" dirty="0"/>
              <a:t>After work she directly went _____</a:t>
            </a:r>
          </a:p>
          <a:p>
            <a:pPr lvl="2"/>
            <a:r>
              <a:rPr lang="en-US" dirty="0"/>
              <a:t>Yesterday, my dog didn’t eat her _____</a:t>
            </a:r>
          </a:p>
          <a:p>
            <a:pPr lvl="1"/>
            <a:r>
              <a:rPr lang="en-US" dirty="0"/>
              <a:t>Predict tomorrow’s average temperature</a:t>
            </a:r>
          </a:p>
          <a:p>
            <a:pPr lvl="2"/>
            <a:r>
              <a:rPr lang="en-US" dirty="0"/>
              <a:t>59 degrees, 60 degrees, 60 degrees, _____</a:t>
            </a:r>
          </a:p>
          <a:p>
            <a:pPr lvl="2"/>
            <a:r>
              <a:rPr lang="en-US" dirty="0"/>
              <a:t>39 degrees, 44 degrees, 41 degrees, _____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91D02-4568-B143-8D3E-07F0F1EC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Sequential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ECB0-C6BB-4981-8075-84592B82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 a label for each element in a sequence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Sequence labeling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Example: Classify words as belonging or not to named entities in text</a:t>
            </a:r>
          </a:p>
          <a:p>
            <a:pPr lvl="1"/>
            <a:r>
              <a:rPr lang="en-US" dirty="0"/>
              <a:t>Crawford County is a county located in the U.S. state of Indiana.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E34C6-EC02-AB43-843C-549BB287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866B87D2-E1F9-6E4E-8703-C5090717A462}"/>
              </a:ext>
            </a:extLst>
          </p:cNvPr>
          <p:cNvSpPr txBox="1">
            <a:spLocks/>
          </p:cNvSpPr>
          <p:nvPr/>
        </p:nvSpPr>
        <p:spPr>
          <a:xfrm>
            <a:off x="7494104" y="5196734"/>
            <a:ext cx="4091557" cy="880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Which models can be used for sequence labeling?</a:t>
            </a:r>
          </a:p>
        </p:txBody>
      </p:sp>
    </p:spTree>
    <p:extLst>
      <p:ext uri="{BB962C8B-B14F-4D97-AF65-F5344CB8AC3E}">
        <p14:creationId xmlns:p14="http://schemas.microsoft.com/office/powerpoint/2010/main" val="39075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475767"/>
            <a:ext cx="10681252" cy="5906466"/>
          </a:xfrm>
        </p:spPr>
        <p:txBody>
          <a:bodyPr/>
          <a:lstStyle/>
          <a:p>
            <a:pPr algn="ctr"/>
            <a:r>
              <a:rPr lang="en-US" dirty="0"/>
              <a:t>Markov Chains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2489D-9E6C-8F42-93BF-BA69FB2E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7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ECB0-C6BB-4981-8075-84592B82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that tells us something about the probabilities of sequences of random variables (</a:t>
            </a:r>
            <a:r>
              <a:rPr lang="en-US" i="1" dirty="0"/>
              <a:t>states</a:t>
            </a:r>
            <a:r>
              <a:rPr lang="en-US" dirty="0"/>
              <a:t>)</a:t>
            </a:r>
          </a:p>
          <a:p>
            <a:r>
              <a:rPr lang="en-US" dirty="0"/>
              <a:t>Each of those variables can take on values from a predefined 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214499-A564-234F-850C-597BDCE5A5CB}"/>
              </a:ext>
            </a:extLst>
          </p:cNvPr>
          <p:cNvSpPr/>
          <p:nvPr/>
        </p:nvSpPr>
        <p:spPr>
          <a:xfrm>
            <a:off x="2676565" y="5028515"/>
            <a:ext cx="1095856" cy="102063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warm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172DB6-05BE-264A-B988-75AFFE086056}"/>
              </a:ext>
            </a:extLst>
          </p:cNvPr>
          <p:cNvSpPr/>
          <p:nvPr/>
        </p:nvSpPr>
        <p:spPr>
          <a:xfrm>
            <a:off x="4691225" y="3823219"/>
            <a:ext cx="1095856" cy="102063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FED8B8-5F37-5041-A520-F72629B23CC9}"/>
              </a:ext>
            </a:extLst>
          </p:cNvPr>
          <p:cNvSpPr/>
          <p:nvPr/>
        </p:nvSpPr>
        <p:spPr>
          <a:xfrm>
            <a:off x="6741218" y="5028515"/>
            <a:ext cx="1095856" cy="102063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16AD39-1A74-6645-90C6-A369D90EEA9E}"/>
              </a:ext>
            </a:extLst>
          </p:cNvPr>
          <p:cNvGrpSpPr/>
          <p:nvPr/>
        </p:nvGrpSpPr>
        <p:grpSpPr>
          <a:xfrm>
            <a:off x="5717004" y="4311652"/>
            <a:ext cx="1681920" cy="885240"/>
            <a:chOff x="5717004" y="4311652"/>
            <a:chExt cx="1681920" cy="88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1E93EA1-7541-DF4F-A89E-A42599AEFF15}"/>
                    </a:ext>
                  </a:extLst>
                </p14:cNvPr>
                <p14:cNvContentPartPr/>
                <p14:nvPr/>
              </p14:nvContentPartPr>
              <p14:xfrm>
                <a:off x="5796564" y="4311652"/>
                <a:ext cx="1364760" cy="705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1E93EA1-7541-DF4F-A89E-A42599AEFF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87924" y="4303012"/>
                  <a:ext cx="138240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F4A17FA-CE07-8946-B528-3DF9E0F70408}"/>
                    </a:ext>
                  </a:extLst>
                </p14:cNvPr>
                <p14:cNvContentPartPr/>
                <p14:nvPr/>
              </p14:nvContentPartPr>
              <p14:xfrm>
                <a:off x="7005444" y="4908172"/>
                <a:ext cx="393480" cy="165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F4A17FA-CE07-8946-B528-3DF9E0F704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6444" y="4899532"/>
                  <a:ext cx="411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32392F-D5A3-964D-B9A2-C52EA820AEFB}"/>
                    </a:ext>
                  </a:extLst>
                </p14:cNvPr>
                <p14:cNvContentPartPr/>
                <p14:nvPr/>
              </p14:nvContentPartPr>
              <p14:xfrm>
                <a:off x="5717004" y="4530892"/>
                <a:ext cx="1157760" cy="666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32392F-D5A3-964D-B9A2-C52EA820AE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08364" y="4522252"/>
                  <a:ext cx="1175400" cy="68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973E7DF-F290-5447-AF53-723B2D73E9A4}"/>
                  </a:ext>
                </a:extLst>
              </p14:cNvPr>
              <p14:cNvContentPartPr/>
              <p14:nvPr/>
            </p14:nvContentPartPr>
            <p14:xfrm>
              <a:off x="3791724" y="5658412"/>
              <a:ext cx="3044520" cy="409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973E7DF-F290-5447-AF53-723B2D73E9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2724" y="5649772"/>
                <a:ext cx="3062160" cy="42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3372CBC-601F-D54B-9F65-4F3BCAA1B833}"/>
              </a:ext>
            </a:extLst>
          </p:cNvPr>
          <p:cNvGrpSpPr/>
          <p:nvPr/>
        </p:nvGrpSpPr>
        <p:grpSpPr>
          <a:xfrm>
            <a:off x="3733764" y="5376532"/>
            <a:ext cx="2999160" cy="240120"/>
            <a:chOff x="3733764" y="5376532"/>
            <a:chExt cx="299916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46C50E-3735-3043-BBA6-95E55C97CE11}"/>
                    </a:ext>
                  </a:extLst>
                </p14:cNvPr>
                <p14:cNvContentPartPr/>
                <p14:nvPr/>
              </p14:nvContentPartPr>
              <p14:xfrm>
                <a:off x="3798924" y="5455012"/>
                <a:ext cx="2934000" cy="161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46C50E-3735-3043-BBA6-95E55C97CE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0284" y="5446372"/>
                  <a:ext cx="2951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07E28B5-8E89-1145-AF0C-394E4AC9733E}"/>
                    </a:ext>
                  </a:extLst>
                </p14:cNvPr>
                <p14:cNvContentPartPr/>
                <p14:nvPr/>
              </p14:nvContentPartPr>
              <p14:xfrm>
                <a:off x="3733764" y="5376532"/>
                <a:ext cx="217080" cy="178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07E28B5-8E89-1145-AF0C-394E4AC973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24764" y="5367532"/>
                  <a:ext cx="23472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F23A6D2-7D25-714F-8327-94277B84752E}"/>
                  </a:ext>
                </a:extLst>
              </p14:cNvPr>
              <p14:cNvContentPartPr/>
              <p14:nvPr/>
            </p14:nvContentPartPr>
            <p14:xfrm>
              <a:off x="1725324" y="5200852"/>
              <a:ext cx="1054800" cy="885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F23A6D2-7D25-714F-8327-94277B8475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6324" y="5192212"/>
                <a:ext cx="107244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B21CAAF-18F3-114F-9F24-2958E97C62F1}"/>
                  </a:ext>
                </a:extLst>
              </p14:cNvPr>
              <p14:cNvContentPartPr/>
              <p14:nvPr/>
            </p14:nvContentPartPr>
            <p14:xfrm>
              <a:off x="5113284" y="3439012"/>
              <a:ext cx="669960" cy="483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B21CAAF-18F3-114F-9F24-2958E97C62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04644" y="3430372"/>
                <a:ext cx="68760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FE82138-F6BC-5343-8F7D-6ABE4CC7D950}"/>
                  </a:ext>
                </a:extLst>
              </p14:cNvPr>
              <p14:cNvContentPartPr/>
              <p14:nvPr/>
            </p14:nvContentPartPr>
            <p14:xfrm>
              <a:off x="7710684" y="5329732"/>
              <a:ext cx="895320" cy="794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FE82138-F6BC-5343-8F7D-6ABE4CC7D9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01684" y="5321092"/>
                <a:ext cx="912960" cy="8125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2F01138A-D088-F844-825A-0936BFA86352}"/>
              </a:ext>
            </a:extLst>
          </p:cNvPr>
          <p:cNvSpPr txBox="1"/>
          <p:nvPr/>
        </p:nvSpPr>
        <p:spPr>
          <a:xfrm>
            <a:off x="5766310" y="3318950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AE953E-4044-754F-8B60-9A8E448BB3FE}"/>
              </a:ext>
            </a:extLst>
          </p:cNvPr>
          <p:cNvSpPr txBox="1"/>
          <p:nvPr/>
        </p:nvSpPr>
        <p:spPr>
          <a:xfrm>
            <a:off x="1192585" y="5274500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49D56B-5222-C041-8675-1DFED6DC38DA}"/>
              </a:ext>
            </a:extLst>
          </p:cNvPr>
          <p:cNvSpPr txBox="1"/>
          <p:nvPr/>
        </p:nvSpPr>
        <p:spPr>
          <a:xfrm>
            <a:off x="8648276" y="5658412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16F6F7-7F70-9D4C-A8F8-9DB9536BEB5B}"/>
              </a:ext>
            </a:extLst>
          </p:cNvPr>
          <p:cNvSpPr txBox="1"/>
          <p:nvPr/>
        </p:nvSpPr>
        <p:spPr>
          <a:xfrm>
            <a:off x="6602273" y="4087746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F7FA23-3E0C-FF47-8C94-FE92F27F9E36}"/>
              </a:ext>
            </a:extLst>
          </p:cNvPr>
          <p:cNvSpPr txBox="1"/>
          <p:nvPr/>
        </p:nvSpPr>
        <p:spPr>
          <a:xfrm>
            <a:off x="3955928" y="4832060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92617C-CE96-204D-82C5-41CF0FD6AB06}"/>
              </a:ext>
            </a:extLst>
          </p:cNvPr>
          <p:cNvSpPr txBox="1"/>
          <p:nvPr/>
        </p:nvSpPr>
        <p:spPr>
          <a:xfrm>
            <a:off x="3572247" y="4238348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80D1F8-7EBE-714E-8068-D9AE843BC6FD}"/>
              </a:ext>
            </a:extLst>
          </p:cNvPr>
          <p:cNvSpPr txBox="1"/>
          <p:nvPr/>
        </p:nvSpPr>
        <p:spPr>
          <a:xfrm>
            <a:off x="5228167" y="6019831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79E9B7-461F-9B49-99ED-0C5EC7917CF8}"/>
              </a:ext>
            </a:extLst>
          </p:cNvPr>
          <p:cNvSpPr txBox="1"/>
          <p:nvPr/>
        </p:nvSpPr>
        <p:spPr>
          <a:xfrm>
            <a:off x="5265924" y="5253686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7E3A22-6321-5345-AE34-5A013FB5D59B}"/>
              </a:ext>
            </a:extLst>
          </p:cNvPr>
          <p:cNvSpPr txBox="1"/>
          <p:nvPr/>
        </p:nvSpPr>
        <p:spPr>
          <a:xfrm>
            <a:off x="5992045" y="4794398"/>
            <a:ext cx="63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29D818-1029-BF47-BD82-687F3E3CB507}"/>
              </a:ext>
            </a:extLst>
          </p:cNvPr>
          <p:cNvGrpSpPr/>
          <p:nvPr/>
        </p:nvGrpSpPr>
        <p:grpSpPr>
          <a:xfrm>
            <a:off x="3362604" y="4343692"/>
            <a:ext cx="1491120" cy="838080"/>
            <a:chOff x="3362604" y="4343692"/>
            <a:chExt cx="1491120" cy="83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406CE8B-3C12-3048-B0E2-8D65486A294F}"/>
                    </a:ext>
                  </a:extLst>
                </p14:cNvPr>
                <p14:cNvContentPartPr/>
                <p14:nvPr/>
              </p14:nvContentPartPr>
              <p14:xfrm>
                <a:off x="3580044" y="4727452"/>
                <a:ext cx="1273680" cy="390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406CE8B-3C12-3048-B0E2-8D65486A29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71044" y="4718812"/>
                  <a:ext cx="12913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C6DACD-2723-884C-85FF-F4ED33C5B7E9}"/>
                    </a:ext>
                  </a:extLst>
                </p14:cNvPr>
                <p14:cNvContentPartPr/>
                <p14:nvPr/>
              </p14:nvContentPartPr>
              <p14:xfrm>
                <a:off x="3546564" y="4966132"/>
                <a:ext cx="293040" cy="215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C6DACD-2723-884C-85FF-F4ED33C5B7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7564" y="4957132"/>
                  <a:ext cx="310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96500B-A750-0F4C-AD35-12F95C6B1707}"/>
                    </a:ext>
                  </a:extLst>
                </p14:cNvPr>
                <p14:cNvContentPartPr/>
                <p14:nvPr/>
              </p14:nvContentPartPr>
              <p14:xfrm>
                <a:off x="3362604" y="4343692"/>
                <a:ext cx="1320840" cy="682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96500B-A750-0F4C-AD35-12F95C6B17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53964" y="4335052"/>
                  <a:ext cx="1338480" cy="69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D137E06-02DA-EE47-AC51-93B13643ADCD}"/>
              </a:ext>
            </a:extLst>
          </p:cNvPr>
          <p:cNvSpPr/>
          <p:nvPr/>
        </p:nvSpPr>
        <p:spPr>
          <a:xfrm>
            <a:off x="1022400" y="3278355"/>
            <a:ext cx="9444276" cy="321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5BF2-947F-5D45-BF4B-DC973C8E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52DA-0266-4AB8-91DE-B0721A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1C8E287-3218-9F43-A200-D8B668AF7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 set of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b="1" dirty="0"/>
                  <a:t>states</a:t>
                </a:r>
                <a:r>
                  <a:rPr lang="en-US" dirty="0"/>
                  <a:t>: </a:t>
                </a:r>
                <a:r>
                  <a:rPr lang="en-US" i="1" dirty="0"/>
                  <a:t>Q </a:t>
                </a:r>
                <a:r>
                  <a:rPr lang="en-US" dirty="0"/>
                  <a:t>=</a:t>
                </a:r>
                <a:r>
                  <a:rPr lang="en-US" i="1" dirty="0"/>
                  <a:t> q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q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…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N</a:t>
                </a:r>
                <a:endParaRPr lang="en-US" i="1" baseline="-25000" dirty="0"/>
              </a:p>
              <a:p>
                <a:r>
                  <a:rPr lang="en-US" dirty="0"/>
                  <a:t>A </a:t>
                </a:r>
                <a:r>
                  <a:rPr lang="en-US" b="1" dirty="0"/>
                  <a:t>transition probability matrix</a:t>
                </a:r>
                <a:r>
                  <a:rPr lang="en-US" dirty="0"/>
                  <a:t> </a:t>
                </a:r>
                <a:r>
                  <a:rPr lang="en-US" i="1" dirty="0"/>
                  <a:t>A</a:t>
                </a:r>
                <a:r>
                  <a:rPr lang="en-US" dirty="0"/>
                  <a:t>, with </a:t>
                </a:r>
                <a:r>
                  <a:rPr lang="en-US" i="1" dirty="0" err="1"/>
                  <a:t>a</a:t>
                </a:r>
                <a:r>
                  <a:rPr lang="en-US" i="1" baseline="-25000" dirty="0" err="1"/>
                  <a:t>ij</a:t>
                </a:r>
                <a:r>
                  <a:rPr lang="en-US" dirty="0"/>
                  <a:t> being the probability to move from state </a:t>
                </a:r>
                <a:r>
                  <a:rPr lang="en-US" i="1" dirty="0" err="1"/>
                  <a:t>i</a:t>
                </a:r>
                <a:r>
                  <a:rPr lang="en-US" dirty="0"/>
                  <a:t> to state </a:t>
                </a:r>
                <a:r>
                  <a:rPr lang="en-US" i="1" dirty="0"/>
                  <a:t>j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nary>
                  </m:oMath>
                </a14:m>
                <a:r>
                  <a:rPr lang="en-US" dirty="0"/>
                  <a:t> =</a:t>
                </a:r>
                <a:r>
                  <a:rPr lang="en-US" i="1" dirty="0"/>
                  <a:t> 1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</a:p>
              <a:p>
                <a:r>
                  <a:rPr lang="en-US" dirty="0"/>
                  <a:t>An </a:t>
                </a:r>
                <a:r>
                  <a:rPr lang="en-US" b="1" dirty="0"/>
                  <a:t>initial probability distribution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over states,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being the probability that the Markov chain starts in state </a:t>
                </a:r>
                <a:r>
                  <a:rPr lang="en-US" i="1" dirty="0" err="1"/>
                  <a:t>i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/>
                  <a:t> =</a:t>
                </a:r>
                <a:r>
                  <a:rPr lang="en-US" i="1" dirty="0"/>
                  <a:t> 1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1C8E287-3218-9F43-A200-D8B668AF7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489D0-38DC-F742-B95F-E6B07BE4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622 - S19">
      <a:majorFont>
        <a:latin typeface="Dosi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chine Learning Template" id="{37C62F96-1985-4E1F-BB85-AFDBB012DACC}" vid="{ED568A94-7FEF-4BB3-BDA6-B7F3D43757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12675</TotalTime>
  <Words>2096</Words>
  <Application>Microsoft Macintosh PowerPoint</Application>
  <PresentationFormat>Widescreen</PresentationFormat>
  <Paragraphs>298</Paragraphs>
  <Slides>33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Dosis</vt:lpstr>
      <vt:lpstr>Wingdings</vt:lpstr>
      <vt:lpstr>Office Theme</vt:lpstr>
      <vt:lpstr>Classification of Sequential Data</vt:lpstr>
      <vt:lpstr>Who Am I?</vt:lpstr>
      <vt:lpstr>What is Sequential Data?</vt:lpstr>
      <vt:lpstr>What Can We Do with Sequential Data?</vt:lpstr>
      <vt:lpstr>What Can We Do with Sequential Data?</vt:lpstr>
      <vt:lpstr>What Can We Do with Sequential Data?</vt:lpstr>
      <vt:lpstr>Markov Chains</vt:lpstr>
      <vt:lpstr>Markov Chain</vt:lpstr>
      <vt:lpstr>Markov Chain – Formal Definition</vt:lpstr>
      <vt:lpstr>Computing the Probability of a Sequence</vt:lpstr>
      <vt:lpstr>Markov Chain</vt:lpstr>
      <vt:lpstr>Markov Chain</vt:lpstr>
      <vt:lpstr>Example: Markov Chain</vt:lpstr>
      <vt:lpstr>Example: Markov Chain</vt:lpstr>
      <vt:lpstr>Where Do the Parameters Come from?</vt:lpstr>
      <vt:lpstr>Where Do the Parameters Come from?</vt:lpstr>
      <vt:lpstr>Exercise</vt:lpstr>
      <vt:lpstr>Hidden Markov Models</vt:lpstr>
      <vt:lpstr>Generative vs. Discriminative Models</vt:lpstr>
      <vt:lpstr>Hidden Markov Models</vt:lpstr>
      <vt:lpstr>Hidden Markov Model</vt:lpstr>
      <vt:lpstr>Hidden Markov Model</vt:lpstr>
      <vt:lpstr>Hidden Markov Model</vt:lpstr>
      <vt:lpstr>Simplifying Assumptions</vt:lpstr>
      <vt:lpstr>Where Do the HMM Parameters Come from?</vt:lpstr>
      <vt:lpstr>Where Do the HMM Parameters Come from?</vt:lpstr>
      <vt:lpstr>Real-world Use Cases</vt:lpstr>
      <vt:lpstr>Hidden Markov Model</vt:lpstr>
      <vt:lpstr>Likelihood</vt:lpstr>
      <vt:lpstr>Likelihood</vt:lpstr>
      <vt:lpstr>Decoding</vt:lpstr>
      <vt:lpstr>Learning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Katharina Kann</dc:creator>
  <cp:lastModifiedBy>Katharina Kann</cp:lastModifiedBy>
  <cp:revision>65</cp:revision>
  <dcterms:created xsi:type="dcterms:W3CDTF">2021-06-18T20:40:38Z</dcterms:created>
  <dcterms:modified xsi:type="dcterms:W3CDTF">2021-07-06T18:22:55Z</dcterms:modified>
</cp:coreProperties>
</file>