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5" d="100"/>
          <a:sy n="55" d="100"/>
        </p:scale>
        <p:origin x="34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FFF9C-49F7-4C06-A335-41355BD5EAB1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1E787-C20D-453F-A30E-2347C362D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1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Job Title with Highest Salary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Country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Salary in work conditions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c16533f-a786-41b3-9b44-63c2952e9df3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c16533f-a786-41b3-9b44-63c2952e9df3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5" y="-146814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Jobs and Salaries in Data Fields 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Job Title with Highest Salary ,card ,textbox ,card ,card ,Country  ,Salary in work condition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55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Segoe UI Light</vt:lpstr>
      <vt:lpstr>Custom Design</vt:lpstr>
      <vt:lpstr>Jobs and Salaries in Data Fields 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aalhazaa@premier.sa</cp:lastModifiedBy>
  <cp:revision>5</cp:revision>
  <dcterms:created xsi:type="dcterms:W3CDTF">2016-09-04T11:54:55Z</dcterms:created>
  <dcterms:modified xsi:type="dcterms:W3CDTF">2024-03-31T01:43:45Z</dcterms:modified>
</cp:coreProperties>
</file>