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EDF4-5CDF-6C3B-BDC4-8E902480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2D45-A4AD-E7F0-6DEB-02925EC18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BC69-67DE-3616-C8E3-3B507936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89A7-C0D9-820F-6745-9E759E5F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64AA-6F29-5F6D-57C7-868CD9E6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0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B134-D206-9218-1F0C-45018B5B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E1FA0-1EDD-FCFA-AE43-EEF154C1F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1D41-E7CD-6F25-4394-556E746C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C7E9-DE0E-948C-16AF-C3D83FD5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F85A-C27E-989A-1FB3-56BAE6B8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67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8558F-2487-2A35-44DA-E7B3DABBB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BFD04-4D89-3772-6A4F-BB8144122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1C38-F896-02CB-3730-514AD1A5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2101-915F-A7FD-8F30-DDA49A47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A5B8-A756-E69E-4D51-78FACAE8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187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F71D-1CC1-A60F-CD10-92467364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7ED-8321-AF51-330D-3F6AA078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BF49-EB30-14B7-404E-19889626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83CF-4A0E-C2C9-5AC8-41A59A19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2F32-1E85-A5F3-895D-14C3D660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16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036A-2B7E-F989-CDAC-E56A6717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802E-10FB-994E-4625-48981211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DDDE-D17A-00D7-ECB7-7D1C47BC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DF55-1639-C877-DE65-4F121F45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DFD2-5597-69A0-6D25-A57ECF85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2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3FE6-8505-61AD-415E-A1F5AAA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0E5B-D58A-D294-A53F-3601B668C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61A8-1114-0FFE-A001-7D17866FF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05833-D830-6AFF-3182-713C7EF2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C9B54-5AD7-EDBA-619C-244166E8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2050D-9D38-0AC0-C656-00407E6E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18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B5CE-C308-D6B2-5F48-502BE16E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C88AC-11DD-BC11-DBCB-EED1D693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E1D1-E896-6FB9-F249-3EC0B21F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6C2E5-4727-69AE-3E93-D994B75F7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E86FA-3808-1D6C-824F-2A5736DB1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D133D-CCF7-C1B6-F3B1-E991A026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D41F8-65AA-39BA-ACDC-8410B262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C124C-C4DA-3D51-A8E6-2BD0D236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012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AFAD-B273-38F8-4095-3E8C4BF7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BBA2C-2B85-68A1-6E70-20445AB2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C4C3E-293B-7B74-4133-D39856A5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3DF55-8517-A330-4E44-B9003116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1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6AA63-C33A-F530-9520-410DFE10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A5B8C-2B04-D850-8434-177DFA90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D2804-48BA-9583-4BA0-062ACE4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68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C778-418F-CB87-34EC-C958A047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DDE0-ABB9-2791-E8DB-65AC4857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3B896-19F8-49AB-863A-C9263175B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5F15-C1BF-D4AC-E3FB-DF3136C9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3F37B-EF00-1005-3EF0-2FD65EDD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4598-8473-5E96-2C74-C34343B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67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0E00-7B11-73DD-6BD5-5D807252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011DB-12EC-DC29-6497-AC6C91E39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F84F5-551B-F82D-A2E5-E2E0C01C6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2D638-18C5-AF10-8A66-5334AE7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37D8E-0D61-6D4D-6E96-1A006B3C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172C1-B7BC-AABF-3FFF-01CF77CC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993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8322D-AAF9-17DF-DB53-8141A820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41D09-F6C7-7C7F-7E9D-6551E498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D9F27-D0F3-C017-4D98-1A5277063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D80C-DFBC-44F0-9EDB-906F0A5FA6F9}" type="datetimeFigureOut">
              <a:rPr lang="hu-HU" smtClean="0"/>
              <a:t>2024. 02. 13.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C3CA-15DB-8BF6-2C46-C5EE92F7C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59C6-5669-5DFF-7A53-FD1B0FAA9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886FB-4A9C-4309-9E6C-5ADFB42F6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25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941B-45D9-B8B4-230E-EBD0CB2BC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 terv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607E0-2AB6-379D-B41F-94581688C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Vörös Ádám, Farkas Gergely</a:t>
            </a:r>
          </a:p>
        </p:txBody>
      </p:sp>
    </p:spTree>
    <p:extLst>
      <p:ext uri="{BB962C8B-B14F-4D97-AF65-F5344CB8AC3E}">
        <p14:creationId xmlns:p14="http://schemas.microsoft.com/office/powerpoint/2010/main" val="358568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AC97-16A7-1DD1-8916-A198E818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Tutorial szoba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E0A6-9A66-5802-3EBF-EC4282DB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 elején az első szint előtt</a:t>
            </a:r>
          </a:p>
          <a:p>
            <a:r>
              <a:rPr lang="hu-HU" dirty="0"/>
              <a:t>Egy ellenség</a:t>
            </a:r>
          </a:p>
          <a:p>
            <a:r>
              <a:rPr lang="hu-HU" dirty="0"/>
              <a:t>Harc közben szöveges utasítások</a:t>
            </a:r>
          </a:p>
          <a:p>
            <a:r>
              <a:rPr lang="hu-HU" dirty="0"/>
              <a:t>Ellenség nem harcol vissza</a:t>
            </a:r>
          </a:p>
        </p:txBody>
      </p:sp>
    </p:spTree>
    <p:extLst>
      <p:ext uri="{BB962C8B-B14F-4D97-AF65-F5344CB8AC3E}">
        <p14:creationId xmlns:p14="http://schemas.microsoft.com/office/powerpoint/2010/main" val="332390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F83E-2F32-74E9-86D1-8ED17053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fázisok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E839-575D-4A79-EF43-C722CCB6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 fázis: Tutorial szoba</a:t>
            </a:r>
          </a:p>
          <a:p>
            <a:pPr lvl="1"/>
            <a:r>
              <a:rPr lang="hu-HU" dirty="0"/>
              <a:t>Alap harcrendszer és pálya</a:t>
            </a:r>
          </a:p>
          <a:p>
            <a:r>
              <a:rPr lang="hu-HU" dirty="0"/>
              <a:t>2 fázis: Végleges harcrendszer</a:t>
            </a:r>
          </a:p>
          <a:p>
            <a:pPr lvl="1"/>
            <a:r>
              <a:rPr lang="hu-HU" dirty="0"/>
              <a:t>Tutorial harcrendszer -&gt; végleges</a:t>
            </a:r>
          </a:p>
          <a:p>
            <a:r>
              <a:rPr lang="hu-HU" dirty="0"/>
              <a:t>3 fázis: Végleges pályák</a:t>
            </a:r>
          </a:p>
          <a:p>
            <a:pPr lvl="1"/>
            <a:r>
              <a:rPr lang="hu-HU" dirty="0"/>
              <a:t>Tutorial pálya -&gt; végleges pályák</a:t>
            </a:r>
          </a:p>
          <a:p>
            <a:r>
              <a:rPr lang="hu-HU" dirty="0"/>
              <a:t>4 fázis: Bolt és itemek</a:t>
            </a:r>
          </a:p>
          <a:p>
            <a:r>
              <a:rPr lang="hu-HU" dirty="0"/>
              <a:t>5 fázis: Stroy implementálása</a:t>
            </a:r>
          </a:p>
        </p:txBody>
      </p:sp>
    </p:spTree>
    <p:extLst>
      <p:ext uri="{BB962C8B-B14F-4D97-AF65-F5344CB8AC3E}">
        <p14:creationId xmlns:p14="http://schemas.microsoft.com/office/powerpoint/2010/main" val="90897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B039-F122-CE43-D018-785C909A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Story implementálása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AB7E-E1A7-F192-D9C1-9A6C7FC8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Szereplők: Bossok, boltos, játékos</a:t>
            </a:r>
          </a:p>
          <a:p>
            <a:r>
              <a:rPr lang="hu-HU" dirty="0"/>
              <a:t>„Cutscenek”: Játék elején és végén szövegdobozok és képek</a:t>
            </a:r>
          </a:p>
          <a:p>
            <a:r>
              <a:rPr lang="hu-HU" dirty="0"/>
              <a:t>Bossok legyőzése után szöveg</a:t>
            </a:r>
          </a:p>
          <a:p>
            <a:r>
              <a:rPr lang="hu-HU" dirty="0"/>
              <a:t>Bolt menüben szöveg</a:t>
            </a:r>
          </a:p>
        </p:txBody>
      </p:sp>
    </p:spTree>
    <p:extLst>
      <p:ext uri="{BB962C8B-B14F-4D97-AF65-F5344CB8AC3E}">
        <p14:creationId xmlns:p14="http://schemas.microsoft.com/office/powerpoint/2010/main" val="347188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4AD5-C298-FF0F-B82D-1D43A608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1170-58C8-0169-65DE-7CFFE179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4 osztály a négy mozdulathoz</a:t>
            </a:r>
          </a:p>
          <a:p>
            <a:r>
              <a:rPr lang="hu-HU" dirty="0"/>
              <a:t>Mindegyik osztály jobb az egyik mozdulattal</a:t>
            </a:r>
          </a:p>
        </p:txBody>
      </p:sp>
    </p:spTree>
    <p:extLst>
      <p:ext uri="{BB962C8B-B14F-4D97-AF65-F5344CB8AC3E}">
        <p14:creationId xmlns:p14="http://schemas.microsoft.com/office/powerpoint/2010/main" val="3127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AA3D-30BA-72DB-2A64-8B4D7AF4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Irányítás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923-641C-FF48-FA43-4816542D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A, W, S, D</a:t>
            </a:r>
          </a:p>
          <a:p>
            <a:pPr lvl="1"/>
            <a:r>
              <a:rPr lang="hu-HU" dirty="0"/>
              <a:t>Mozgás a pályán</a:t>
            </a:r>
          </a:p>
          <a:p>
            <a:pPr lvl="1"/>
            <a:r>
              <a:rPr lang="hu-HU" dirty="0"/>
              <a:t>Navigálás a menükben</a:t>
            </a:r>
          </a:p>
          <a:p>
            <a:r>
              <a:rPr lang="hu-HU" dirty="0"/>
              <a:t>E</a:t>
            </a:r>
          </a:p>
          <a:p>
            <a:pPr lvl="1"/>
            <a:r>
              <a:rPr lang="hu-HU"/>
              <a:t>Interakció, menü opciók kiválasztása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952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2F16-F57F-D978-3503-174EBEF6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„Screenshotok”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CAC1-2CAE-79AE-BFFB-92A4DC95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32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Projekt terv</vt:lpstr>
      <vt:lpstr>Tutorial szoba</vt:lpstr>
      <vt:lpstr>Projekt fázisok</vt:lpstr>
      <vt:lpstr>Story implementálása</vt:lpstr>
      <vt:lpstr>Osztályok</vt:lpstr>
      <vt:lpstr>Irányítás</vt:lpstr>
      <vt:lpstr>„Screenshotok”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terv</dc:title>
  <dc:creator>Ádám Vörös</dc:creator>
  <cp:lastModifiedBy>Ádám Vörös</cp:lastModifiedBy>
  <cp:revision>2</cp:revision>
  <dcterms:created xsi:type="dcterms:W3CDTF">2024-02-13T10:32:48Z</dcterms:created>
  <dcterms:modified xsi:type="dcterms:W3CDTF">2024-02-13T11:00:09Z</dcterms:modified>
</cp:coreProperties>
</file>