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A1B7"/>
    <a:srgbClr val="3B7C85"/>
    <a:srgbClr val="606380"/>
    <a:srgbClr val="E29815"/>
    <a:srgbClr val="4B9BA7"/>
    <a:srgbClr val="356F77"/>
    <a:srgbClr val="41719C"/>
    <a:srgbClr val="66BDDC"/>
    <a:srgbClr val="76C4E0"/>
    <a:srgbClr val="A7D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974" y="14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C2FD-C24C-465E-99FB-524AE9DC9EF5}" type="datetimeFigureOut">
              <a:rPr lang="hu-HU" smtClean="0"/>
              <a:t>2023. 01. 17.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6FF-00A5-4414-B1D6-13CE604E7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111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C2FD-C24C-465E-99FB-524AE9DC9EF5}" type="datetimeFigureOut">
              <a:rPr lang="hu-HU" smtClean="0"/>
              <a:t>2023. 01. 17.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6FF-00A5-4414-B1D6-13CE604E7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877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C2FD-C24C-465E-99FB-524AE9DC9EF5}" type="datetimeFigureOut">
              <a:rPr lang="hu-HU" smtClean="0"/>
              <a:t>2023. 01. 17.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6FF-00A5-4414-B1D6-13CE604E7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998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C2FD-C24C-465E-99FB-524AE9DC9EF5}" type="datetimeFigureOut">
              <a:rPr lang="hu-HU" smtClean="0"/>
              <a:t>2023. 01. 17.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6FF-00A5-4414-B1D6-13CE604E7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116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C2FD-C24C-465E-99FB-524AE9DC9EF5}" type="datetimeFigureOut">
              <a:rPr lang="hu-HU" smtClean="0"/>
              <a:t>2023. 01. 17.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6FF-00A5-4414-B1D6-13CE604E7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095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C2FD-C24C-465E-99FB-524AE9DC9EF5}" type="datetimeFigureOut">
              <a:rPr lang="hu-HU" smtClean="0"/>
              <a:t>2023. 01. 17.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6FF-00A5-4414-B1D6-13CE604E7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942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C2FD-C24C-465E-99FB-524AE9DC9EF5}" type="datetimeFigureOut">
              <a:rPr lang="hu-HU" smtClean="0"/>
              <a:t>2023. 01. 17.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6FF-00A5-4414-B1D6-13CE604E7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791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C2FD-C24C-465E-99FB-524AE9DC9EF5}" type="datetimeFigureOut">
              <a:rPr lang="hu-HU" smtClean="0"/>
              <a:t>2023. 01. 17.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6FF-00A5-4414-B1D6-13CE604E7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686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C2FD-C24C-465E-99FB-524AE9DC9EF5}" type="datetimeFigureOut">
              <a:rPr lang="hu-HU" smtClean="0"/>
              <a:t>2023. 01. 17.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6FF-00A5-4414-B1D6-13CE604E7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083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C2FD-C24C-465E-99FB-524AE9DC9EF5}" type="datetimeFigureOut">
              <a:rPr lang="hu-HU" smtClean="0"/>
              <a:t>2023. 01. 17.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6FF-00A5-4414-B1D6-13CE604E7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02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C2FD-C24C-465E-99FB-524AE9DC9EF5}" type="datetimeFigureOut">
              <a:rPr lang="hu-HU" smtClean="0"/>
              <a:t>2023. 01. 17.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26FF-00A5-4414-B1D6-13CE604E7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509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9C2FD-C24C-465E-99FB-524AE9DC9EF5}" type="datetimeFigureOut">
              <a:rPr lang="hu-HU" smtClean="0"/>
              <a:t>2023. 01. 17.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126FF-00A5-4414-B1D6-13CE604E7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077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A7D9EB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erékszögű háromszög 21"/>
          <p:cNvSpPr/>
          <p:nvPr/>
        </p:nvSpPr>
        <p:spPr>
          <a:xfrm>
            <a:off x="-586854" y="6277348"/>
            <a:ext cx="1173708" cy="1173708"/>
          </a:xfrm>
          <a:prstGeom prst="rtTriangle">
            <a:avLst/>
          </a:prstGeom>
          <a:solidFill>
            <a:srgbClr val="606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Derékszögű háromszög 23"/>
          <p:cNvSpPr/>
          <p:nvPr/>
        </p:nvSpPr>
        <p:spPr>
          <a:xfrm>
            <a:off x="-327547" y="6536655"/>
            <a:ext cx="655093" cy="655093"/>
          </a:xfrm>
          <a:prstGeom prst="rtTriangle">
            <a:avLst/>
          </a:prstGeom>
          <a:solidFill>
            <a:srgbClr val="E29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3" name="Kép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1606733" y="-608558"/>
            <a:ext cx="1170533" cy="1170533"/>
          </a:xfrm>
          <a:prstGeom prst="rect">
            <a:avLst/>
          </a:prstGeom>
        </p:spPr>
      </p:pic>
      <p:pic>
        <p:nvPicPr>
          <p:cNvPr id="25" name="Kép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1862787" y="-329213"/>
            <a:ext cx="658425" cy="658425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0815200" y="-39017452"/>
            <a:ext cx="9144000" cy="2387600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-60960000" y="44821940"/>
            <a:ext cx="9144000" cy="1655762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-4774406"/>
            <a:ext cx="7639050" cy="4774406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-61061600" y="47040800"/>
            <a:ext cx="5080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72440800" y="-39014400"/>
            <a:ext cx="8128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12192000" y="4844955"/>
            <a:ext cx="1867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Vörös Ádám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12192000" y="5295331"/>
            <a:ext cx="2420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Kovács Levente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12192000" y="5773003"/>
            <a:ext cx="1881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Ádám János</a:t>
            </a:r>
          </a:p>
        </p:txBody>
      </p:sp>
      <p:sp>
        <p:nvSpPr>
          <p:cNvPr id="12" name="Téglalap 11"/>
          <p:cNvSpPr/>
          <p:nvPr/>
        </p:nvSpPr>
        <p:spPr>
          <a:xfrm>
            <a:off x="-26974800" y="476250"/>
            <a:ext cx="26974800" cy="171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0" y="2619748"/>
            <a:ext cx="26977138" cy="170703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6977138" y="6239248"/>
            <a:ext cx="26977138" cy="170703"/>
          </a:xfrm>
          <a:prstGeom prst="rect">
            <a:avLst/>
          </a:prstGeom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0" y="1190998"/>
            <a:ext cx="26977138" cy="170703"/>
          </a:xfrm>
          <a:prstGeom prst="rect">
            <a:avLst/>
          </a:prstGeom>
        </p:spPr>
      </p:pic>
      <p:pic>
        <p:nvPicPr>
          <p:cNvPr id="16" name="Kép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6977138" y="1914898"/>
            <a:ext cx="26977138" cy="170703"/>
          </a:xfrm>
          <a:prstGeom prst="rect">
            <a:avLst/>
          </a:prstGeom>
        </p:spPr>
      </p:pic>
      <p:pic>
        <p:nvPicPr>
          <p:cNvPr id="17" name="Kép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6977138" y="3343648"/>
            <a:ext cx="26977138" cy="17070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0" y="4086598"/>
            <a:ext cx="26977138" cy="170703"/>
          </a:xfrm>
          <a:prstGeom prst="rect">
            <a:avLst/>
          </a:prstGeom>
        </p:spPr>
      </p:pic>
      <p:pic>
        <p:nvPicPr>
          <p:cNvPr id="19" name="Kép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6977138" y="4810498"/>
            <a:ext cx="26977138" cy="170703"/>
          </a:xfrm>
          <a:prstGeom prst="rect">
            <a:avLst/>
          </a:prstGeom>
        </p:spPr>
      </p:pic>
      <p:pic>
        <p:nvPicPr>
          <p:cNvPr id="20" name="Kép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0" y="5496298"/>
            <a:ext cx="26977138" cy="170703"/>
          </a:xfrm>
          <a:prstGeom prst="rect">
            <a:avLst/>
          </a:prstGeom>
        </p:spPr>
      </p:pic>
      <p:pic>
        <p:nvPicPr>
          <p:cNvPr id="21" name="Los Pollos Hermanos - Employee Training Music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2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45787 L 0 0.7078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.04818 -0.0856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-428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0.04805 0.085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9" y="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4.07407E-6 L 0.02682 -0.0467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2338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02695 0.0446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708 -0.0118 L -0.57708 -0.011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34922 2.96296E-6 L -0.59922 2.96296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32656 0.00601 L -0.57656 0.0060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-4.44444E-6 L 1.9625 -0.00138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125" y="-6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089E-16 -4.44444E-6 L -1.95937 -4.44444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969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-2.22222E-6 L 1.95938 -2.22222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69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089E-16 -1.11111E-6 L -1.96094 -1.11111E-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47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3.33333E-6 L 1.96094 3.33333E-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47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0 L 1.95938 0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69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089E-16 -3.33333E-6 L -1.96094 -3.33333E-6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47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1.11111E-6 L 1.96094 1.11111E-6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47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089E-16 1.11111E-6 L -1.96094 1.11111E-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6" presetClass="emph" presetSubtype="0" ac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  <p:bldLst>
      <p:bldP spid="22" grpId="0" animBg="1"/>
      <p:bldP spid="24" grpId="0" animBg="1"/>
      <p:bldP spid="7" grpId="0"/>
      <p:bldP spid="7" grpId="1"/>
      <p:bldP spid="8" grpId="0"/>
      <p:bldP spid="8" grpId="1"/>
      <p:bldP spid="9" grpId="0"/>
      <p:bldP spid="9" grpId="1"/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rgbClr val="A7D9EB"/>
            </a:gs>
            <a:gs pos="100000">
              <a:srgbClr val="76C4E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zövegdoboz 10"/>
          <p:cNvSpPr txBox="1"/>
          <p:nvPr/>
        </p:nvSpPr>
        <p:spPr>
          <a:xfrm>
            <a:off x="8150558" y="1866030"/>
            <a:ext cx="395785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Vörös Ádám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Designer</a:t>
            </a:r>
            <a:endParaRPr lang="hu-HU" sz="32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Korábbi csapatok:</a:t>
            </a:r>
            <a:endParaRPr lang="hu-HU" sz="36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Neumann Pro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A Bohóc Brigád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WvW</a:t>
            </a:r>
            <a:endParaRPr lang="hu-HU" sz="28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8148020" y="1881201"/>
            <a:ext cx="5245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ln w="41275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Bahnschrift" panose="020B0502040204020203" pitchFamily="34" charset="0"/>
              </a:rPr>
              <a:t>Ádám János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200" dirty="0">
                <a:ln w="41275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Bahnschrift" panose="020B0502040204020203" pitchFamily="34" charset="0"/>
              </a:rPr>
              <a:t>Programozó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200" dirty="0">
                <a:ln w="41275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Bahnschrift" panose="020B0502040204020203" pitchFamily="34" charset="0"/>
              </a:rPr>
              <a:t>Projekt vezető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200" dirty="0">
                <a:ln w="41275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Bahnschrift" panose="020B0502040204020203" pitchFamily="34" charset="0"/>
              </a:rPr>
              <a:t>Korábbi csapatok: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>
                <a:ln w="41275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Bahnschrift" panose="020B0502040204020203" pitchFamily="34" charset="0"/>
              </a:rPr>
              <a:t>Krumpli and The Boys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>
                <a:ln w="41275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Bahnschrift" panose="020B0502040204020203" pitchFamily="34" charset="0"/>
              </a:rPr>
              <a:t>Temetkezési Vállalat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>
                <a:ln w="41275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Bahnschrift" panose="020B0502040204020203" pitchFamily="34" charset="0"/>
              </a:rPr>
              <a:t>Cum Laude</a:t>
            </a:r>
          </a:p>
        </p:txBody>
      </p:sp>
      <p:sp>
        <p:nvSpPr>
          <p:cNvPr id="21" name="Téglalap 20"/>
          <p:cNvSpPr/>
          <p:nvPr/>
        </p:nvSpPr>
        <p:spPr>
          <a:xfrm>
            <a:off x="8637449" y="2209799"/>
            <a:ext cx="3394800" cy="1249200"/>
          </a:xfrm>
          <a:prstGeom prst="rect">
            <a:avLst/>
          </a:prstGeom>
          <a:solidFill>
            <a:srgbClr val="9FA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u-HU" sz="3200" dirty="0">
                <a:solidFill>
                  <a:srgbClr val="5B9BD5">
                    <a:lumMod val="50000"/>
                  </a:srgbClr>
                </a:solidFill>
                <a:latin typeface="Bahnschrift" panose="020B0502040204020203" pitchFamily="34" charset="0"/>
              </a:rPr>
              <a:t>Vidéki iroda</a:t>
            </a: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5B9BD5">
                    <a:lumMod val="50000"/>
                  </a:srgbClr>
                </a:solidFill>
                <a:latin typeface="Bahnschrift" panose="020B0502040204020203" pitchFamily="34" charset="0"/>
              </a:rPr>
              <a:t>20db számítógép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7FF2D8D-DB28-9492-EAC8-8BD8D53E2971}"/>
              </a:ext>
            </a:extLst>
          </p:cNvPr>
          <p:cNvCxnSpPr>
            <a:cxnSpLocks/>
          </p:cNvCxnSpPr>
          <p:nvPr/>
        </p:nvCxnSpPr>
        <p:spPr>
          <a:xfrm flipH="1">
            <a:off x="1873880" y="3135818"/>
            <a:ext cx="126895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2FB481C-AFFA-8155-FDF8-59C8B251A376}"/>
              </a:ext>
            </a:extLst>
          </p:cNvPr>
          <p:cNvSpPr/>
          <p:nvPr/>
        </p:nvSpPr>
        <p:spPr>
          <a:xfrm>
            <a:off x="3538825" y="4881497"/>
            <a:ext cx="5031418" cy="1374608"/>
          </a:xfrm>
          <a:prstGeom prst="rect">
            <a:avLst/>
          </a:prstGeom>
          <a:solidFill>
            <a:srgbClr val="9FA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Vidéki  iroda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35 db számítógép (25 Windows 10, 10 Ubuntu Linux) 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3D27C88-6F62-D83E-B698-41CBF33FE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884" y="5566090"/>
            <a:ext cx="408467" cy="2438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1525474-9A23-786B-CD3C-D7BC18758DB7}"/>
              </a:ext>
            </a:extLst>
          </p:cNvPr>
          <p:cNvSpPr/>
          <p:nvPr/>
        </p:nvSpPr>
        <p:spPr>
          <a:xfrm>
            <a:off x="3545532" y="3270714"/>
            <a:ext cx="5034228" cy="1384161"/>
          </a:xfrm>
          <a:prstGeom prst="rect">
            <a:avLst/>
          </a:prstGeom>
          <a:solidFill>
            <a:srgbClr val="9FA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Vidéki  iroda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35 db számítógép (25 Windows 10, 10 Ubuntu Linux) 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8ECD040-3184-3996-56F7-227F5372B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884" y="3974912"/>
            <a:ext cx="408467" cy="2438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CF33149-1E9F-9F73-8728-8D5F445F947E}"/>
              </a:ext>
            </a:extLst>
          </p:cNvPr>
          <p:cNvSpPr/>
          <p:nvPr/>
        </p:nvSpPr>
        <p:spPr>
          <a:xfrm>
            <a:off x="3545532" y="1648714"/>
            <a:ext cx="5015758" cy="1384161"/>
          </a:xfrm>
          <a:prstGeom prst="rect">
            <a:avLst/>
          </a:prstGeom>
          <a:solidFill>
            <a:srgbClr val="9FA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Vidéki  iroda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35 db számítógép (25 Windows 10, 10 Ubuntu Linux) 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6BC6AEBE-2357-74FE-46AB-F5FD264C7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048" y="2334133"/>
            <a:ext cx="408467" cy="24386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1F91F9B-71CF-D036-82A9-55B44E9BA330}"/>
              </a:ext>
            </a:extLst>
          </p:cNvPr>
          <p:cNvCxnSpPr>
            <a:cxnSpLocks/>
          </p:cNvCxnSpPr>
          <p:nvPr/>
        </p:nvCxnSpPr>
        <p:spPr>
          <a:xfrm>
            <a:off x="3155539" y="802666"/>
            <a:ext cx="395986" cy="5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476C55C-8593-552E-6F0D-0DD66BD17E82}"/>
              </a:ext>
            </a:extLst>
          </p:cNvPr>
          <p:cNvSpPr/>
          <p:nvPr/>
        </p:nvSpPr>
        <p:spPr>
          <a:xfrm>
            <a:off x="3538824" y="72901"/>
            <a:ext cx="5015757" cy="1385455"/>
          </a:xfrm>
          <a:prstGeom prst="rect">
            <a:avLst/>
          </a:prstGeom>
          <a:solidFill>
            <a:srgbClr val="9FA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Vidéki  iroda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accent1">
                    <a:lumMod val="50000"/>
                  </a:schemeClr>
                </a:solidFill>
              </a:rPr>
              <a:t>35 db számítógép (25 Windows 10, 10 Ubuntu Linux) 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4F93BA-76B5-411D-4BA9-DE48BB2FFDCD}"/>
              </a:ext>
            </a:extLst>
          </p:cNvPr>
          <p:cNvCxnSpPr/>
          <p:nvPr/>
        </p:nvCxnSpPr>
        <p:spPr>
          <a:xfrm>
            <a:off x="3155539" y="788884"/>
            <a:ext cx="0" cy="4803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4E763A1E-83A1-94C8-DE5D-323003B5A2D8}"/>
              </a:ext>
            </a:extLst>
          </p:cNvPr>
          <p:cNvSpPr/>
          <p:nvPr/>
        </p:nvSpPr>
        <p:spPr>
          <a:xfrm>
            <a:off x="171239" y="1616189"/>
            <a:ext cx="2703748" cy="3423557"/>
          </a:xfrm>
          <a:prstGeom prst="snip2DiagRect">
            <a:avLst/>
          </a:prstGeom>
          <a:solidFill>
            <a:srgbClr val="4B9BA7"/>
          </a:solidFill>
          <a:ln>
            <a:solidFill>
              <a:srgbClr val="356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Központi iroda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accent1">
                    <a:lumMod val="50000"/>
                  </a:schemeClr>
                </a:solidFill>
              </a:rPr>
              <a:t>80dbszámítógép (50 Linux, 30 Windows 10)</a:t>
            </a:r>
          </a:p>
        </p:txBody>
      </p:sp>
      <p:sp>
        <p:nvSpPr>
          <p:cNvPr id="19" name="Téglalap 18"/>
          <p:cNvSpPr/>
          <p:nvPr/>
        </p:nvSpPr>
        <p:spPr>
          <a:xfrm>
            <a:off x="174172" y="2209799"/>
            <a:ext cx="3396343" cy="1248229"/>
          </a:xfrm>
          <a:prstGeom prst="rect">
            <a:avLst/>
          </a:prstGeom>
          <a:solidFill>
            <a:srgbClr val="9FA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Vidéki iroda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20db számítógép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6096000" y="1250477"/>
            <a:ext cx="46538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Mivel foglalkozunk:</a:t>
            </a:r>
          </a:p>
          <a:p>
            <a:endParaRPr lang="hu-HU" sz="400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hu-HU" sz="36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Cégek elavult informatikai rendszerei felújításának megtervezése 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887105" y="-1596675"/>
            <a:ext cx="3166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Liberty</a:t>
            </a:r>
            <a:r>
              <a:rPr lang="hu-HU" sz="54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Neumann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887105" y="6879860"/>
            <a:ext cx="3425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Csapattagok</a:t>
            </a:r>
          </a:p>
        </p:txBody>
      </p:sp>
      <p:sp>
        <p:nvSpPr>
          <p:cNvPr id="8" name="Téglalap 7"/>
          <p:cNvSpPr/>
          <p:nvPr/>
        </p:nvSpPr>
        <p:spPr>
          <a:xfrm>
            <a:off x="12287535" y="-1364776"/>
            <a:ext cx="1419367" cy="9867332"/>
          </a:xfrm>
          <a:prstGeom prst="rect">
            <a:avLst/>
          </a:prstGeom>
          <a:solidFill>
            <a:srgbClr val="606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13197385" y="-1282889"/>
            <a:ext cx="1514901" cy="9744501"/>
          </a:xfrm>
          <a:prstGeom prst="rect">
            <a:avLst/>
          </a:prstGeom>
          <a:solidFill>
            <a:srgbClr val="E29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/>
          <p:cNvSpPr txBox="1"/>
          <p:nvPr/>
        </p:nvSpPr>
        <p:spPr>
          <a:xfrm>
            <a:off x="2062517" y="5263011"/>
            <a:ext cx="8066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A </a:t>
            </a:r>
            <a:r>
              <a:rPr lang="hu-HU" sz="3000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FedezzFel</a:t>
            </a:r>
            <a:r>
              <a:rPr lang="hu-HU" sz="30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jelenlegi rendszerének felépítése</a:t>
            </a:r>
          </a:p>
        </p:txBody>
      </p:sp>
      <p:sp>
        <p:nvSpPr>
          <p:cNvPr id="16" name="Téglalap 15"/>
          <p:cNvSpPr/>
          <p:nvPr/>
        </p:nvSpPr>
        <p:spPr>
          <a:xfrm>
            <a:off x="-2975211" y="-1313597"/>
            <a:ext cx="1842447" cy="9266830"/>
          </a:xfrm>
          <a:prstGeom prst="rect">
            <a:avLst/>
          </a:prstGeom>
          <a:solidFill>
            <a:srgbClr val="4B9B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églalap 1"/>
          <p:cNvSpPr/>
          <p:nvPr/>
        </p:nvSpPr>
        <p:spPr>
          <a:xfrm>
            <a:off x="-711200" y="-1901371"/>
            <a:ext cx="13614400" cy="1901371"/>
          </a:xfrm>
          <a:prstGeom prst="rect">
            <a:avLst/>
          </a:prstGeom>
          <a:solidFill>
            <a:srgbClr val="3B7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Derékszögű háromszög 2"/>
          <p:cNvSpPr/>
          <p:nvPr/>
        </p:nvSpPr>
        <p:spPr>
          <a:xfrm>
            <a:off x="-522515" y="6335485"/>
            <a:ext cx="1045029" cy="1045029"/>
          </a:xfrm>
          <a:prstGeom prst="rtTriangle">
            <a:avLst/>
          </a:prstGeom>
          <a:solidFill>
            <a:srgbClr val="606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Derékszögű háromszög 4"/>
          <p:cNvSpPr/>
          <p:nvPr/>
        </p:nvSpPr>
        <p:spPr>
          <a:xfrm rot="16200000">
            <a:off x="11604171" y="6270171"/>
            <a:ext cx="1175658" cy="1175658"/>
          </a:xfrm>
          <a:prstGeom prst="rtTriangle">
            <a:avLst/>
          </a:prstGeom>
          <a:solidFill>
            <a:srgbClr val="E29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Átellenes sarkain levágott téglalap 8"/>
          <p:cNvSpPr/>
          <p:nvPr/>
        </p:nvSpPr>
        <p:spPr>
          <a:xfrm>
            <a:off x="4194628" y="2238828"/>
            <a:ext cx="3802743" cy="1190172"/>
          </a:xfrm>
          <a:prstGeom prst="snip2DiagRect">
            <a:avLst/>
          </a:prstGeom>
          <a:solidFill>
            <a:srgbClr val="66B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Központi iroda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80db számítógép</a:t>
            </a:r>
          </a:p>
        </p:txBody>
      </p:sp>
      <p:sp>
        <p:nvSpPr>
          <p:cNvPr id="17" name="Téglalap 16"/>
          <p:cNvSpPr/>
          <p:nvPr/>
        </p:nvSpPr>
        <p:spPr>
          <a:xfrm>
            <a:off x="4397828" y="351181"/>
            <a:ext cx="3396343" cy="1248228"/>
          </a:xfrm>
          <a:prstGeom prst="rect">
            <a:avLst/>
          </a:prstGeom>
          <a:solidFill>
            <a:srgbClr val="9FA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u-HU" sz="3200" dirty="0">
                <a:solidFill>
                  <a:srgbClr val="5B9BD5">
                    <a:lumMod val="50000"/>
                  </a:srgbClr>
                </a:solidFill>
                <a:latin typeface="Bahnschrift" panose="020B0502040204020203" pitchFamily="34" charset="0"/>
              </a:rPr>
              <a:t>Vidéki iroda</a:t>
            </a: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5B9BD5">
                    <a:lumMod val="50000"/>
                  </a:srgbClr>
                </a:solidFill>
                <a:latin typeface="Bahnschrift" panose="020B0502040204020203" pitchFamily="34" charset="0"/>
              </a:rPr>
              <a:t>20db számítógép</a:t>
            </a:r>
          </a:p>
        </p:txBody>
      </p:sp>
      <p:sp>
        <p:nvSpPr>
          <p:cNvPr id="20" name="Téglalap 19"/>
          <p:cNvSpPr/>
          <p:nvPr/>
        </p:nvSpPr>
        <p:spPr>
          <a:xfrm>
            <a:off x="4396527" y="4013811"/>
            <a:ext cx="3396343" cy="1249200"/>
          </a:xfrm>
          <a:prstGeom prst="rect">
            <a:avLst/>
          </a:prstGeom>
          <a:solidFill>
            <a:srgbClr val="9FA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u-HU" sz="3200" dirty="0">
                <a:solidFill>
                  <a:srgbClr val="5B9BD5">
                    <a:lumMod val="50000"/>
                  </a:srgbClr>
                </a:solidFill>
                <a:latin typeface="Bahnschrift" panose="020B0502040204020203" pitchFamily="34" charset="0"/>
              </a:rPr>
              <a:t>Vidéki iroda</a:t>
            </a: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5B9BD5">
                    <a:lumMod val="50000"/>
                  </a:srgbClr>
                </a:solidFill>
                <a:latin typeface="Bahnschrift" panose="020B0502040204020203" pitchFamily="34" charset="0"/>
              </a:rPr>
              <a:t>20db számítógép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174172" y="4223657"/>
            <a:ext cx="39043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A számítógépeken Windows 7 van</a:t>
            </a:r>
          </a:p>
        </p:txBody>
      </p:sp>
      <p:cxnSp>
        <p:nvCxnSpPr>
          <p:cNvPr id="27" name="Egyenes összekötő 26"/>
          <p:cNvCxnSpPr>
            <a:stCxn id="17" idx="2"/>
            <a:endCxn id="9" idx="3"/>
          </p:cNvCxnSpPr>
          <p:nvPr/>
        </p:nvCxnSpPr>
        <p:spPr>
          <a:xfrm>
            <a:off x="6096000" y="1599409"/>
            <a:ext cx="0" cy="6394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21" idx="1"/>
            <a:endCxn id="9" idx="0"/>
          </p:cNvCxnSpPr>
          <p:nvPr/>
        </p:nvCxnSpPr>
        <p:spPr>
          <a:xfrm flipH="1" flipV="1">
            <a:off x="7997371" y="2833914"/>
            <a:ext cx="640078" cy="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Egyenes összekötő 32"/>
          <p:cNvCxnSpPr>
            <a:stCxn id="20" idx="0"/>
            <a:endCxn id="9" idx="1"/>
          </p:cNvCxnSpPr>
          <p:nvPr/>
        </p:nvCxnSpPr>
        <p:spPr>
          <a:xfrm flipV="1">
            <a:off x="6094699" y="3429000"/>
            <a:ext cx="1301" cy="5848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gyenes összekötő 35"/>
          <p:cNvCxnSpPr>
            <a:stCxn id="19" idx="3"/>
            <a:endCxn id="9" idx="2"/>
          </p:cNvCxnSpPr>
          <p:nvPr/>
        </p:nvCxnSpPr>
        <p:spPr>
          <a:xfrm>
            <a:off x="3570515" y="2833914"/>
            <a:ext cx="6241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Átellenes sarkain levágott téglalap 47"/>
          <p:cNvSpPr/>
          <p:nvPr/>
        </p:nvSpPr>
        <p:spPr>
          <a:xfrm>
            <a:off x="-65227200" y="-39116000"/>
            <a:ext cx="304800" cy="1016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Átellenes sarkain levágott téglalap 48"/>
          <p:cNvSpPr/>
          <p:nvPr/>
        </p:nvSpPr>
        <p:spPr>
          <a:xfrm>
            <a:off x="76200000" y="44500800"/>
            <a:ext cx="609600" cy="4064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AC8C8C-C40C-6584-DB38-D05EC3519E91}"/>
              </a:ext>
            </a:extLst>
          </p:cNvPr>
          <p:cNvSpPr/>
          <p:nvPr/>
        </p:nvSpPr>
        <p:spPr>
          <a:xfrm rot="18926762">
            <a:off x="37755" y="-2708505"/>
            <a:ext cx="4991100" cy="1091514"/>
          </a:xfrm>
          <a:prstGeom prst="rect">
            <a:avLst/>
          </a:prstGeom>
          <a:solidFill>
            <a:srgbClr val="3B7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D210C45-E026-1C8F-45FD-6BCFB336FD5D}"/>
              </a:ext>
            </a:extLst>
          </p:cNvPr>
          <p:cNvCxnSpPr/>
          <p:nvPr/>
        </p:nvCxnSpPr>
        <p:spPr>
          <a:xfrm>
            <a:off x="-1890093" y="-1596675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8BC9F48-D306-4DF3-2CB0-C0C738EC2EFD}"/>
              </a:ext>
            </a:extLst>
          </p:cNvPr>
          <p:cNvSpPr/>
          <p:nvPr/>
        </p:nvSpPr>
        <p:spPr>
          <a:xfrm>
            <a:off x="-15595600" y="1305407"/>
            <a:ext cx="15511502" cy="4047044"/>
          </a:xfrm>
          <a:prstGeom prst="rect">
            <a:avLst/>
          </a:prstGeom>
          <a:solidFill>
            <a:srgbClr val="E29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FFBC84-A1F0-A080-D263-72125EAAA2D0}"/>
              </a:ext>
            </a:extLst>
          </p:cNvPr>
          <p:cNvSpPr/>
          <p:nvPr/>
        </p:nvSpPr>
        <p:spPr>
          <a:xfrm>
            <a:off x="2874987" y="-9311746"/>
            <a:ext cx="6510313" cy="9189823"/>
          </a:xfrm>
          <a:prstGeom prst="rect">
            <a:avLst/>
          </a:prstGeom>
          <a:solidFill>
            <a:srgbClr val="606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121906" y="1881201"/>
            <a:ext cx="40670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Kovács Levente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Tartalom készítő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Korábbi csapatok: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Meow Wolfes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BAD642-A500-83E4-8A76-944F13672631}"/>
              </a:ext>
            </a:extLst>
          </p:cNvPr>
          <p:cNvSpPr/>
          <p:nvPr/>
        </p:nvSpPr>
        <p:spPr>
          <a:xfrm>
            <a:off x="4713721" y="1759093"/>
            <a:ext cx="2856407" cy="27454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273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7 L -0.11459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29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3.7037E-7 L -0.11771 -0.004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-25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22222E-6 L 0.1405 0.0159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4.16667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11111E-6 L 0.00052 -0.3020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511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-0.19323 3.7037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323 3.7037E-6 L -0.32422 0.0025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9" y="11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443 0.00116 L -0.19701 0.0004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701 0.00047 L -0.328 0.003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9" y="11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58333E-6 -1.11111E-6 L -0.19414 0.0041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14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25 L -0.32461 -0.0761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37" y="-1629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30208 L -0.32851 0.02384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58" y="16296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59 0.00093 L -2.29167E-6 -4.44444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9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71 -0.00486 L 0.06667 0.0060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532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5 0.01597 L 0.0431 0.0159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" presetClass="emph" presetSubtype="0" accel="175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accel="175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0.11805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03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" presetClass="emph" presetSubtype="0" accel="125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02639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67 -0.07083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-3542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648 -0.08148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3125 L 0 3.7037E-7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51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4179 -0.00023 L 3.75E-6 -4.44444E-6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7 0.22731 L 2.08333E-7 2.59259E-6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366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1405 -0.00046 L 4.375E-6 -4.44444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23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60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2639 L 0 -0.32083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1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67 -0.07083 L 0 -7.40741E-7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3704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48 -0.08148 L 0 0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4074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0.29401 -4.44444E-6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01" y="0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0.00013 0.42963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81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-0.29519 -4.44444E-6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66" y="0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-0.28079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57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44444E-6 L -0.35169 0.00186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78" y="93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1806 L 0 0.25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2.22735 -0.00394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367" y="-208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48148E-6 L 0.00404 2.28958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114468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96296E-6 L -0.21002 0.42361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92" y="21065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11" grpId="3"/>
      <p:bldP spid="13" grpId="0"/>
      <p:bldP spid="13" grpId="1"/>
      <p:bldP spid="13" grpId="2"/>
      <p:bldP spid="21" grpId="0" animBg="1"/>
      <p:bldP spid="21" grpId="1" animBg="1"/>
      <p:bldP spid="21" grpId="2" animBg="1"/>
      <p:bldP spid="32" grpId="0" animBg="1"/>
      <p:bldP spid="31" grpId="0" animBg="1"/>
      <p:bldP spid="29" grpId="0" animBg="1"/>
      <p:bldP spid="24" grpId="0" animBg="1"/>
      <p:bldP spid="18" grpId="0" animBg="1"/>
      <p:bldP spid="19" grpId="0" animBg="1"/>
      <p:bldP spid="19" grpId="1" animBg="1"/>
      <p:bldP spid="19" grpId="2" animBg="1"/>
      <p:bldP spid="14" grpId="0"/>
      <p:bldP spid="14" grpId="1"/>
      <p:bldP spid="4" grpId="0"/>
      <p:bldP spid="4" grpId="1"/>
      <p:bldP spid="4" grpId="2"/>
      <p:bldP spid="4" grpId="3"/>
      <p:bldP spid="4" grpId="4"/>
      <p:bldP spid="7" grpId="0"/>
      <p:bldP spid="7" grpId="1"/>
      <p:bldP spid="7" grpId="2"/>
      <p:bldP spid="7" grpId="3"/>
      <p:bldP spid="8" grpId="0" animBg="1"/>
      <p:bldP spid="8" grpId="1" animBg="1"/>
      <p:bldP spid="8" grpId="2" animBg="1"/>
      <p:bldP spid="10" grpId="0" animBg="1"/>
      <p:bldP spid="10" grpId="1" animBg="1"/>
      <p:bldP spid="10" grpId="2" animBg="1"/>
      <p:bldP spid="15" grpId="0"/>
      <p:bldP spid="15" grpId="1"/>
      <p:bldP spid="15" grpId="2"/>
      <p:bldP spid="15" grpId="3"/>
      <p:bldP spid="16" grpId="0" animBg="1"/>
      <p:bldP spid="16" grpId="1" animBg="1"/>
      <p:bldP spid="16" grpId="2" animBg="1"/>
      <p:bldP spid="2" grpId="0" animBg="1"/>
      <p:bldP spid="2" grpId="1" animBg="1"/>
      <p:bldP spid="3" grpId="0" animBg="1"/>
      <p:bldP spid="3" grpId="1" animBg="1"/>
      <p:bldP spid="5" grpId="0" animBg="1"/>
      <p:bldP spid="5" grpId="1" animBg="1"/>
      <p:bldP spid="9" grpId="0" animBg="1"/>
      <p:bldP spid="9" grpId="1" animBg="1"/>
      <p:bldP spid="17" grpId="0" animBg="1"/>
      <p:bldP spid="17" grpId="1" animBg="1"/>
      <p:bldP spid="17" grpId="2" animBg="1"/>
      <p:bldP spid="20" grpId="0" animBg="1"/>
      <p:bldP spid="20" grpId="1" animBg="1"/>
      <p:bldP spid="20" grpId="2" animBg="1"/>
      <p:bldP spid="25" grpId="0"/>
      <p:bldP spid="25" grpId="1"/>
      <p:bldP spid="28" grpId="0" animBg="1"/>
      <p:bldP spid="23" grpId="0" animBg="1"/>
      <p:bldP spid="26" grpId="0" animBg="1"/>
      <p:bldP spid="12" grpId="0"/>
      <p:bldP spid="12" grpId="1"/>
      <p:bldP spid="12" grpId="2"/>
      <p:bldP spid="12" grpId="3"/>
      <p:bldP spid="6" grpId="1" animBg="1"/>
      <p:bldP spid="6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A30C448-610D-A8A0-F949-D1F9F7340E9B}"/>
              </a:ext>
            </a:extLst>
          </p:cNvPr>
          <p:cNvSpPr/>
          <p:nvPr/>
        </p:nvSpPr>
        <p:spPr>
          <a:xfrm>
            <a:off x="-3124200" y="-628650"/>
            <a:ext cx="11068050" cy="110680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787FA80-70B1-F4FC-C9DE-04457599CEBD}"/>
              </a:ext>
            </a:extLst>
          </p:cNvPr>
          <p:cNvSpPr/>
          <p:nvPr/>
        </p:nvSpPr>
        <p:spPr>
          <a:xfrm>
            <a:off x="4191000" y="-3886200"/>
            <a:ext cx="12001500" cy="12001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476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" y="1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" y="1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152</Words>
  <Application>Microsoft Office PowerPoint</Application>
  <PresentationFormat>Widescreen</PresentationFormat>
  <Paragraphs>47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</vt:lpstr>
      <vt:lpstr>Calibri</vt:lpstr>
      <vt:lpstr>Calibri Light</vt:lpstr>
      <vt:lpstr>Office-téma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Vörös Ádám</dc:creator>
  <cp:lastModifiedBy>Ádám Vörös</cp:lastModifiedBy>
  <cp:revision>29</cp:revision>
  <dcterms:created xsi:type="dcterms:W3CDTF">2023-01-12T17:37:00Z</dcterms:created>
  <dcterms:modified xsi:type="dcterms:W3CDTF">2023-01-17T20:47:42Z</dcterms:modified>
</cp:coreProperties>
</file>