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8"/>
  </p:notesMasterIdLst>
  <p:sldIdLst>
    <p:sldId id="267" r:id="rId2"/>
    <p:sldId id="412" r:id="rId3"/>
    <p:sldId id="295" r:id="rId4"/>
    <p:sldId id="413" r:id="rId5"/>
    <p:sldId id="414" r:id="rId6"/>
    <p:sldId id="311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4E71C1"/>
    <a:srgbClr val="4372C7"/>
    <a:srgbClr val="143D59"/>
    <a:srgbClr val="B90101"/>
    <a:srgbClr val="53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86405"/>
  </p:normalViewPr>
  <p:slideViewPr>
    <p:cSldViewPr snapToGrid="0" snapToObjects="1">
      <p:cViewPr varScale="1">
        <p:scale>
          <a:sx n="98" d="100"/>
          <a:sy n="98" d="100"/>
        </p:scale>
        <p:origin x="1320" y="192"/>
      </p:cViewPr>
      <p:guideLst/>
    </p:cSldViewPr>
  </p:slideViewPr>
  <p:outlineViewPr>
    <p:cViewPr>
      <p:scale>
        <a:sx n="33" d="100"/>
        <a:sy n="33" d="100"/>
      </p:scale>
      <p:origin x="0" y="-7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5C4D-B813-0349-AD51-32C0CE6C9831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F1C7-01FE-A84F-BBF9-6E58C98C03B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752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F1C7-01FE-A84F-BBF9-6E58C98C03BA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279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F1C7-01FE-A84F-BBF9-6E58C98C03BA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838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F1C7-01FE-A84F-BBF9-6E58C98C03BA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435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F1C7-01FE-A84F-BBF9-6E58C98C03BA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332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F1C7-01FE-A84F-BBF9-6E58C98C03BA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1116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F1C7-01FE-A84F-BBF9-6E58C98C03BA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578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8CE7-C636-A342-894A-03CACE25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CC9BC-C90D-1944-91BA-8C0179A1D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18B0-2D0D-4948-9553-79A2069A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ECF3-4BA2-994B-A910-AAE69A9C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E551-FB23-E547-BFFF-F410CAC7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01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4DA4-E0B6-DA44-9672-C571005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E192D-EAC8-7847-A7A8-4DB74FB8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DBFB-5F68-A844-B26E-EA23CFF3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3168-32F4-7442-AE80-9E759861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7274-3C03-F148-98E1-ED560756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542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89B54-870B-8246-A768-29BE9EFAE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19691-C67F-5C4B-95DB-050793C4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8ABF-E7AA-CC4F-BA2D-5C3C07C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7FB1-BFB6-DD48-B37A-D5D827B4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BA3F-E36F-034A-A2A7-06ACD93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547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FBE2-FCE8-1C41-AED9-1110961E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B071-0392-614E-85FD-0019F690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4B2F-6193-8645-A468-F1F0E14A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3D9F-B017-D843-9F1D-ABD30111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F971-8E1D-DB48-9164-51BA2F10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894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7273-F4E0-5340-9BDD-F65B1AED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ADA1-7A64-3D4E-8105-E6F0D6B4A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3738-E93D-9B4B-8EB6-2FE414D4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4C0E-9CA4-0E42-B1A7-71E9CAA0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CB00-F981-EC47-9026-31B3CB43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308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D9CF-2B2C-6445-A344-F54F4994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BEE0-506F-314B-B90B-E5DD37ADF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87320-05C2-E44B-AB3A-92109464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11F9D-B0DB-6146-83DE-F860527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FFF0-079B-E74A-AF79-1975E360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A059-1945-B744-B00F-5C7238A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8662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1B5D-5EE4-F94F-A230-08BD9B28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487E6-1316-3940-BE59-092A4E19E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A5292-A80C-2F4C-A0A5-BAFBFC7E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663C1-322D-B249-98EE-1C438FF6A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01DE0-B2A3-9B44-BABF-F64ADCE56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040B2-A6D8-0847-8C63-9ABD613F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45E7-F8AB-A74B-A95B-50DA928C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A541D-FAAB-9C4C-9ADF-64564D21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5724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1F74-2BCF-1148-8E40-48A348DE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7070E-A4F6-444C-A1D8-87A5862E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8DADA-61CC-F744-9B1F-CA9B35E7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592B-2638-2143-AE51-A2D5410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7822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B072D-DD8C-7846-8D73-B69A6329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E612B-92B2-E64D-A03B-AA2E074B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F4DA-420F-434F-B282-A48E5783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796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89B8-88D7-264A-B697-EF3C616E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E51E-CB24-C646-BF0C-FF73F569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296C1-B817-4C4C-8F50-03A1724E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B2043-B10A-9E49-A964-7463EAA6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FB8F3-462A-0C43-8320-EF27BA41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02D4F-FB2C-B94B-9225-2DD64591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2425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042F-EF82-4C42-BA47-B77C623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317B3-70C9-D948-A8B7-68F48098A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91613-4325-DC40-9B7D-0C57C990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E7A84-7C9D-1D44-996E-2BAD9728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6557C-8D22-8845-AAE0-351B5703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8A657-F03E-F34F-9482-B080CA3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29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E9223-82C9-2347-AD2D-7646106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EA1E-A8E0-5D41-9C8F-158D0C65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BAD8-2300-9549-820C-63743B29C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1D35-FD52-A54D-957F-9BB865F1BE76}" type="datetimeFigureOut">
              <a:rPr lang="en-JP" smtClean="0"/>
              <a:t>2021/04/17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0579-D420-2F4B-9A2B-45A5734BF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FF35-5CC8-5E4D-8DA7-490424AD0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F5E6-003D-2346-82BF-6751823AD5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726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ntangAIMentorsh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ntangIndonesiaA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363232-3E76-1040-B7D3-469CCD91A8A2}"/>
              </a:ext>
            </a:extLst>
          </p:cNvPr>
          <p:cNvGrpSpPr/>
          <p:nvPr/>
        </p:nvGrpSpPr>
        <p:grpSpPr>
          <a:xfrm>
            <a:off x="-1" y="0"/>
            <a:ext cx="6422564" cy="6858000"/>
            <a:chOff x="-1" y="0"/>
            <a:chExt cx="6422564" cy="6858478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792174C8-4A1B-444F-9742-E8BB320C2D20}"/>
                </a:ext>
              </a:extLst>
            </p:cNvPr>
            <p:cNvSpPr/>
            <p:nvPr/>
          </p:nvSpPr>
          <p:spPr>
            <a:xfrm>
              <a:off x="0" y="0"/>
              <a:ext cx="6422563" cy="6858478"/>
            </a:xfrm>
            <a:prstGeom prst="triangle">
              <a:avLst>
                <a:gd name="adj" fmla="val 50406"/>
              </a:avLst>
            </a:prstGeom>
            <a:solidFill>
              <a:srgbClr val="143D59"/>
            </a:solidFill>
            <a:ln>
              <a:solidFill>
                <a:srgbClr val="143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25E3A47F-D06D-024C-8599-B4E35CF67BDA}"/>
                </a:ext>
              </a:extLst>
            </p:cNvPr>
            <p:cNvSpPr/>
            <p:nvPr/>
          </p:nvSpPr>
          <p:spPr>
            <a:xfrm rot="5400000">
              <a:off x="-1811218" y="1811217"/>
              <a:ext cx="6858003" cy="3235569"/>
            </a:xfrm>
            <a:prstGeom prst="rtTriangle">
              <a:avLst/>
            </a:prstGeom>
            <a:solidFill>
              <a:srgbClr val="143D59"/>
            </a:solidFill>
            <a:ln>
              <a:solidFill>
                <a:srgbClr val="143D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2ADB31-D127-DD45-8B3F-3C745274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65" y="3963201"/>
            <a:ext cx="5005966" cy="2249424"/>
          </a:xfrm>
        </p:spPr>
        <p:txBody>
          <a:bodyPr anchor="t">
            <a:normAutofit/>
          </a:bodyPr>
          <a:lstStyle/>
          <a:p>
            <a:pPr algn="l"/>
            <a:r>
              <a:rPr lang="en-JP" sz="5000" dirty="0"/>
              <a:t>Sistem Pembelajaran &amp; Ketentuan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D4359-7233-8543-99EA-2AED1DDF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7" y="1955410"/>
            <a:ext cx="4682786" cy="1645900"/>
          </a:xfrm>
        </p:spPr>
        <p:txBody>
          <a:bodyPr anchor="b">
            <a:normAutofit/>
          </a:bodyPr>
          <a:lstStyle/>
          <a:p>
            <a:pPr algn="l"/>
            <a:r>
              <a:rPr lang="en-JP" sz="2000" dirty="0"/>
              <a:t>AI MENTORSHIP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FBD4E95-2356-C540-82BC-8B188FD7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66" y="1536897"/>
            <a:ext cx="1241463" cy="124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C8051C-EC16-F743-8C55-678B9E478968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43D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C0ABC-76A6-2744-B39C-3E7C876D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76" y="2926715"/>
            <a:ext cx="10851048" cy="1004569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</a:rPr>
              <a:t>Sistem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Pembelajaran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5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83B6D-6FE2-5446-8E39-3CE9E1D01B66}"/>
              </a:ext>
            </a:extLst>
          </p:cNvPr>
          <p:cNvSpPr/>
          <p:nvPr/>
        </p:nvSpPr>
        <p:spPr>
          <a:xfrm>
            <a:off x="4992" y="0"/>
            <a:ext cx="12187008" cy="1243013"/>
          </a:xfrm>
          <a:prstGeom prst="rect">
            <a:avLst/>
          </a:prstGeom>
          <a:solidFill>
            <a:srgbClr val="143D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3600" dirty="0"/>
              <a:t>     Sistem Pembelajaran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FD916-DB74-4D4D-B2FC-2E0AD9CAF26F}"/>
              </a:ext>
            </a:extLst>
          </p:cNvPr>
          <p:cNvSpPr txBox="1"/>
          <p:nvPr/>
        </p:nvSpPr>
        <p:spPr>
          <a:xfrm>
            <a:off x="549406" y="1735842"/>
            <a:ext cx="1066957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b="1" dirty="0"/>
              <a:t>Sistem Pembelajaran</a:t>
            </a:r>
            <a:br>
              <a:rPr lang="en-JP" b="1" dirty="0"/>
            </a:br>
            <a:r>
              <a:rPr lang="en-JP" dirty="0"/>
              <a:t>1. </a:t>
            </a:r>
            <a:r>
              <a:rPr lang="en-GB" dirty="0"/>
              <a:t>Total 8 </a:t>
            </a:r>
            <a:r>
              <a:rPr lang="en-GB" dirty="0" err="1"/>
              <a:t>pertemuan</a:t>
            </a:r>
            <a:r>
              <a:rPr lang="en-GB" dirty="0"/>
              <a:t>, </a:t>
            </a:r>
            <a:r>
              <a:rPr lang="en-GB" dirty="0" err="1"/>
              <a:t>hingga</a:t>
            </a:r>
            <a:r>
              <a:rPr lang="en-GB" dirty="0"/>
              <a:t> final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2. </a:t>
            </a:r>
            <a:r>
              <a:rPr lang="en-GB" dirty="0" err="1"/>
              <a:t>Materi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slide </a:t>
            </a:r>
            <a:r>
              <a:rPr lang="en-GB" dirty="0" err="1"/>
              <a:t>presentasi</a:t>
            </a:r>
            <a:r>
              <a:rPr lang="en-GB" dirty="0"/>
              <a:t> dan codes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dibagikan</a:t>
            </a:r>
            <a:r>
              <a:rPr lang="en-GB" dirty="0"/>
              <a:t> </a:t>
            </a:r>
            <a:r>
              <a:rPr lang="en-GB" dirty="0" err="1"/>
              <a:t>tepat</a:t>
            </a:r>
            <a:r>
              <a:rPr lang="en-GB" dirty="0"/>
              <a:t> </a:t>
            </a:r>
            <a:r>
              <a:rPr lang="en-GB" dirty="0" err="1"/>
              <a:t>setelah</a:t>
            </a:r>
            <a:r>
              <a:rPr lang="en-GB" dirty="0"/>
              <a:t> </a:t>
            </a:r>
            <a:r>
              <a:rPr lang="en-GB" dirty="0" err="1"/>
              <a:t>pertemuan</a:t>
            </a:r>
            <a:r>
              <a:rPr lang="en-GB" dirty="0"/>
              <a:t> </a:t>
            </a:r>
            <a:r>
              <a:rPr lang="en-GB" dirty="0" err="1"/>
              <a:t>tatap</a:t>
            </a:r>
            <a:r>
              <a:rPr lang="en-GB" dirty="0"/>
              <a:t> </a:t>
            </a:r>
            <a:r>
              <a:rPr lang="en-GB" dirty="0" err="1"/>
              <a:t>muka</a:t>
            </a:r>
            <a:r>
              <a:rPr lang="en-GB" dirty="0"/>
              <a:t> </a:t>
            </a:r>
            <a:r>
              <a:rPr lang="en-GB" dirty="0" err="1"/>
              <a:t>berlangsung</a:t>
            </a: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r>
              <a:rPr lang="en-GB" dirty="0"/>
              <a:t>3. </a:t>
            </a:r>
            <a:r>
              <a:rPr lang="en-GB" dirty="0" err="1"/>
              <a:t>Pertemuan</a:t>
            </a:r>
            <a:r>
              <a:rPr lang="en-GB" dirty="0"/>
              <a:t>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mentee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dibagi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 dan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disosialisasikan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final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4. Final project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mulai</a:t>
            </a:r>
            <a:r>
              <a:rPr lang="en-GB" dirty="0"/>
              <a:t> </a:t>
            </a:r>
            <a:r>
              <a:rPr lang="en-GB" dirty="0" err="1"/>
              <a:t>dikerjakan</a:t>
            </a:r>
            <a:r>
              <a:rPr lang="en-GB" dirty="0"/>
              <a:t> </a:t>
            </a:r>
            <a:r>
              <a:rPr lang="en-GB" dirty="0" err="1"/>
              <a:t>sejak</a:t>
            </a:r>
            <a:r>
              <a:rPr lang="en-GB" dirty="0"/>
              <a:t> </a:t>
            </a:r>
            <a:r>
              <a:rPr lang="en-GB" dirty="0" err="1"/>
              <a:t>pertemuan</a:t>
            </a:r>
            <a:r>
              <a:rPr lang="en-GB" dirty="0"/>
              <a:t>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</a:t>
            </a:r>
            <a:r>
              <a:rPr lang="en-GB" dirty="0" err="1"/>
              <a:t>pertemuan</a:t>
            </a:r>
            <a:r>
              <a:rPr lang="en-GB" dirty="0"/>
              <a:t> </a:t>
            </a:r>
            <a:r>
              <a:rPr lang="en-GB" dirty="0" err="1"/>
              <a:t>terakhir</a:t>
            </a:r>
            <a:r>
              <a:rPr lang="en-GB" dirty="0"/>
              <a:t> program mentorship</a:t>
            </a:r>
          </a:p>
          <a:p>
            <a:pPr>
              <a:lnSpc>
                <a:spcPct val="150000"/>
              </a:lnSpc>
            </a:pPr>
            <a:r>
              <a:rPr lang="en-GB" dirty="0"/>
              <a:t>5. </a:t>
            </a:r>
            <a:r>
              <a:rPr lang="en-GB" dirty="0" err="1"/>
              <a:t>Selama</a:t>
            </a:r>
            <a:r>
              <a:rPr lang="en-GB" dirty="0"/>
              <a:t> </a:t>
            </a:r>
            <a:r>
              <a:rPr lang="en-GB" dirty="0" err="1"/>
              <a:t>pengerjaan</a:t>
            </a:r>
            <a:r>
              <a:rPr lang="en-GB" dirty="0"/>
              <a:t> final project, </a:t>
            </a:r>
            <a:r>
              <a:rPr lang="en-GB" dirty="0" err="1"/>
              <a:t>setiap</a:t>
            </a:r>
            <a:r>
              <a:rPr lang="en-GB" dirty="0"/>
              <a:t> mentee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saling</a:t>
            </a:r>
            <a:r>
              <a:rPr lang="en-GB" dirty="0"/>
              <a:t> </a:t>
            </a:r>
            <a:r>
              <a:rPr lang="en-GB" dirty="0" err="1"/>
              <a:t>berdiskusi</a:t>
            </a:r>
            <a:r>
              <a:rPr lang="en-GB" dirty="0"/>
              <a:t> dan </a:t>
            </a:r>
            <a:r>
              <a:rPr lang="en-GB" dirty="0" err="1"/>
              <a:t>membantu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</a:t>
            </a:r>
            <a:r>
              <a:rPr lang="en-GB" dirty="0" err="1"/>
              <a:t>pengerjaan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6. Di </a:t>
            </a:r>
            <a:r>
              <a:rPr lang="en-GB" dirty="0" err="1"/>
              <a:t>luar</a:t>
            </a:r>
            <a:r>
              <a:rPr lang="en-GB" dirty="0"/>
              <a:t> </a:t>
            </a:r>
            <a:r>
              <a:rPr lang="en-GB" dirty="0" err="1"/>
              <a:t>pembelajaran</a:t>
            </a:r>
            <a:r>
              <a:rPr lang="en-GB" dirty="0"/>
              <a:t> </a:t>
            </a:r>
            <a:r>
              <a:rPr lang="en-GB" dirty="0" err="1"/>
              <a:t>tatap</a:t>
            </a:r>
            <a:r>
              <a:rPr lang="en-GB" dirty="0"/>
              <a:t> </a:t>
            </a:r>
            <a:r>
              <a:rPr lang="en-GB" dirty="0" err="1"/>
              <a:t>muka</a:t>
            </a:r>
            <a:r>
              <a:rPr lang="en-GB" dirty="0"/>
              <a:t> online, </a:t>
            </a:r>
            <a:r>
              <a:rPr lang="en-GB" dirty="0" err="1"/>
              <a:t>setiap</a:t>
            </a:r>
            <a:r>
              <a:rPr lang="en-GB" dirty="0"/>
              <a:t> mentee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berkonsultasi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berdiskusi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</a:t>
            </a:r>
            <a:r>
              <a:rPr lang="en-GB" dirty="0" err="1"/>
              <a:t>topik</a:t>
            </a:r>
            <a:r>
              <a:rPr lang="en-GB" dirty="0"/>
              <a:t> yang </a:t>
            </a:r>
            <a:r>
              <a:rPr lang="en-GB" dirty="0" err="1"/>
              <a:t>ada</a:t>
            </a:r>
            <a:r>
              <a:rPr lang="en-GB" dirty="0"/>
              <a:t> di group yang </a:t>
            </a:r>
            <a:r>
              <a:rPr lang="en-GB" dirty="0" err="1"/>
              <a:t>tersedia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pun </a:t>
            </a:r>
            <a:r>
              <a:rPr lang="en-GB" dirty="0" err="1"/>
              <a:t>mengadakan</a:t>
            </a:r>
            <a:r>
              <a:rPr lang="en-GB" dirty="0"/>
              <a:t> </a:t>
            </a:r>
            <a:r>
              <a:rPr lang="en-GB" i="1" dirty="0"/>
              <a:t>private video call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mentor</a:t>
            </a:r>
          </a:p>
          <a:p>
            <a:pPr>
              <a:lnSpc>
                <a:spcPct val="150000"/>
              </a:lnSpc>
            </a:pP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414758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C8051C-EC16-F743-8C55-678B9E478968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43D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C0ABC-76A6-2744-B39C-3E7C876D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76" y="2926715"/>
            <a:ext cx="10851048" cy="1004569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</a:rPr>
              <a:t>Ketentuan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9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83B6D-6FE2-5446-8E39-3CE9E1D01B66}"/>
              </a:ext>
            </a:extLst>
          </p:cNvPr>
          <p:cNvSpPr/>
          <p:nvPr/>
        </p:nvSpPr>
        <p:spPr>
          <a:xfrm>
            <a:off x="4992" y="0"/>
            <a:ext cx="12187008" cy="1243013"/>
          </a:xfrm>
          <a:prstGeom prst="rect">
            <a:avLst/>
          </a:prstGeom>
          <a:solidFill>
            <a:srgbClr val="143D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3600" dirty="0"/>
              <a:t>     Ketentuan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7DF69-C48E-944E-B541-51555FA00542}"/>
              </a:ext>
            </a:extLst>
          </p:cNvPr>
          <p:cNvSpPr txBox="1"/>
          <p:nvPr/>
        </p:nvSpPr>
        <p:spPr>
          <a:xfrm>
            <a:off x="549405" y="1735842"/>
            <a:ext cx="1066957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b="1" dirty="0"/>
              <a:t>Ketentuan</a:t>
            </a:r>
          </a:p>
          <a:p>
            <a:pPr>
              <a:lnSpc>
                <a:spcPct val="150000"/>
              </a:lnSpc>
            </a:pPr>
            <a:r>
              <a:rPr lang="en-JP" dirty="0"/>
              <a:t>1. Setiap mentee diharapkan hadir tepat waktu lalu mengisi absensi kehadiran</a:t>
            </a:r>
          </a:p>
          <a:p>
            <a:pPr>
              <a:lnSpc>
                <a:spcPct val="150000"/>
              </a:lnSpc>
            </a:pPr>
            <a:r>
              <a:rPr lang="en-JP" dirty="0"/>
              <a:t>2. Perizinan paling telat disampaikan H-1 melalui DM ke mentor dan mendapatkan konfirmasi</a:t>
            </a:r>
          </a:p>
          <a:p>
            <a:pPr>
              <a:lnSpc>
                <a:spcPct val="150000"/>
              </a:lnSpc>
            </a:pPr>
            <a:r>
              <a:rPr lang="en-JP" dirty="0"/>
              <a:t>3. Tidak dibenarkan melalukan perizinan mendadak dan tanpa mendapatkan konfirmasi dari mentor sebelumnya</a:t>
            </a:r>
          </a:p>
          <a:p>
            <a:pPr>
              <a:lnSpc>
                <a:spcPct val="150000"/>
              </a:lnSpc>
            </a:pPr>
            <a:r>
              <a:rPr lang="en-JP" dirty="0"/>
              <a:t>4. Sangat disarankan setiap mentee bisa on-cam untuk menunjang proses pembelajaran tatap muka online</a:t>
            </a:r>
          </a:p>
          <a:p>
            <a:pPr>
              <a:lnSpc>
                <a:spcPct val="150000"/>
              </a:lnSpc>
            </a:pPr>
            <a:r>
              <a:rPr lang="en-JP" dirty="0"/>
              <a:t>5. Sangat disarankan setiap mentee bisa mengikuti proses pembelajaran tatap muka online hingga selesai</a:t>
            </a:r>
          </a:p>
          <a:p>
            <a:pPr>
              <a:lnSpc>
                <a:spcPct val="150000"/>
              </a:lnSpc>
            </a:pPr>
            <a:r>
              <a:rPr lang="en-JP" dirty="0"/>
              <a:t>6. Setiap mentee diharapkan bisa turut aktif memanfaatkan media group yang ada untuk bertanya, berdiskusi dan berbagi informasi apapun yang relevan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2203B-C7CC-D541-B09C-9BB1917FC939}"/>
              </a:ext>
            </a:extLst>
          </p:cNvPr>
          <p:cNvSpPr txBox="1"/>
          <p:nvPr/>
        </p:nvSpPr>
        <p:spPr>
          <a:xfrm>
            <a:off x="549405" y="5791201"/>
            <a:ext cx="571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Informasi selengkapnya: </a:t>
            </a:r>
            <a:r>
              <a:rPr lang="en-GB" dirty="0">
                <a:hlinkClick r:id="rId3"/>
              </a:rPr>
              <a:t>http://</a:t>
            </a:r>
            <a:r>
              <a:rPr lang="en-GB" dirty="0" err="1">
                <a:hlinkClick r:id="rId3"/>
              </a:rPr>
              <a:t>bit.ly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TentangAIMentorship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4726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C8051C-EC16-F743-8C55-678B9E478968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43D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AC0ABC-76A6-2744-B39C-3E7C876D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76" y="2926715"/>
            <a:ext cx="10851048" cy="1004569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</a:rPr>
              <a:t>Selamat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Belajar</a:t>
            </a:r>
            <a:r>
              <a:rPr lang="en-US" sz="72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F68DB-A47E-5C4C-BDFC-0FF9A517AFE1}"/>
              </a:ext>
            </a:extLst>
          </p:cNvPr>
          <p:cNvSpPr txBox="1"/>
          <p:nvPr/>
        </p:nvSpPr>
        <p:spPr>
          <a:xfrm>
            <a:off x="5152291" y="3931284"/>
            <a:ext cx="188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Indonesia AI Team</a:t>
            </a:r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238</Words>
  <Application>Microsoft Macintosh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Sistem Pembelajaran &amp; Ketentuan </vt:lpstr>
      <vt:lpstr>Sistem Pembelajaran</vt:lpstr>
      <vt:lpstr>PowerPoint Presentation</vt:lpstr>
      <vt:lpstr>Ketentuan</vt:lpstr>
      <vt:lpstr>PowerPoint Presentation</vt:lpstr>
      <vt:lpstr>Selamat Belajar!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AI &amp; New Normal</dc:title>
  <dc:creator>Angga Muhammad</dc:creator>
  <cp:lastModifiedBy>Angga Muhammad</cp:lastModifiedBy>
  <cp:revision>62</cp:revision>
  <dcterms:created xsi:type="dcterms:W3CDTF">2020-10-08T01:41:38Z</dcterms:created>
  <dcterms:modified xsi:type="dcterms:W3CDTF">2021-04-17T05:34:00Z</dcterms:modified>
</cp:coreProperties>
</file>