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4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DD6E7B-6327-4436-9A70-4944F49D4720}">
          <p14:sldIdLst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ESP32 with Firebase: Realtime Database Arduino IDE">
            <a:extLst>
              <a:ext uri="{FF2B5EF4-FFF2-40B4-BE49-F238E27FC236}">
                <a16:creationId xmlns:a16="http://schemas.microsoft.com/office/drawing/2014/main" id="{A0A8ACC4-509E-4B8D-A196-D71C5B81C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r="-1" b="8182"/>
          <a:stretch/>
        </p:blipFill>
        <p:spPr bwMode="auto">
          <a:xfrm>
            <a:off x="880329" y="1284635"/>
            <a:ext cx="9603956" cy="46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40E352-236F-4F66-B28A-7027CB14D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329" y="495138"/>
            <a:ext cx="6211185" cy="6343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donnees</a:t>
            </a:r>
            <a:endParaRPr lang="fr-FR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3F587F-81C6-4D4E-9AC8-2E6AC495D9FF}" type="datetime1">
              <a:rPr lang="en-US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rebase ESP32 Project Web App Project Example">
            <a:extLst>
              <a:ext uri="{FF2B5EF4-FFF2-40B4-BE49-F238E27FC236}">
                <a16:creationId xmlns:a16="http://schemas.microsoft.com/office/drawing/2014/main" id="{E575E0A0-C1EA-4FC7-97AD-42C11AFD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31" y="2571644"/>
            <a:ext cx="7143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F8658-5F63-4704-806D-380C0CCA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pour </a:t>
            </a:r>
            <a:r>
              <a:rPr lang="en-US" dirty="0" err="1"/>
              <a:t>partie</a:t>
            </a:r>
            <a:r>
              <a:rPr lang="en-US" dirty="0"/>
              <a:t> application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2646D-C194-4111-9B04-554BF449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E4B701-E8AF-4A43-958E-7A3B08899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537029" y="1291770"/>
            <a:ext cx="10938934" cy="5532363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5/19/2023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029" y="-166734"/>
            <a:ext cx="7288588" cy="145850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du base des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31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FFAA-7128-45B1-A4E6-0258C2C3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16" y="658900"/>
            <a:ext cx="6211185" cy="543599"/>
          </a:xfrm>
        </p:spPr>
        <p:txBody>
          <a:bodyPr>
            <a:normAutofit fontScale="90000"/>
          </a:bodyPr>
          <a:lstStyle/>
          <a:p>
            <a:r>
              <a:rPr lang="en-US" dirty="0"/>
              <a:t>Stockage des </a:t>
            </a:r>
            <a:r>
              <a:rPr lang="en-US" dirty="0" err="1"/>
              <a:t>donnees</a:t>
            </a:r>
            <a:r>
              <a:rPr lang="en-US" dirty="0"/>
              <a:t> </a:t>
            </a:r>
            <a:endParaRPr lang="fr-FR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C874DB-83D0-4E85-9C20-248B0E7C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" y="1400755"/>
            <a:ext cx="9970718" cy="52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703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SwellVTI</vt:lpstr>
      <vt:lpstr>Partie donnees</vt:lpstr>
      <vt:lpstr>Objectif pour partie application</vt:lpstr>
      <vt:lpstr>Creation du base des donnes</vt:lpstr>
      <vt:lpstr>Stockage des donnees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Shema de fonctionnem</dc:title>
  <dc:creator>adam khali</dc:creator>
  <cp:lastModifiedBy>adam khali</cp:lastModifiedBy>
  <cp:revision>10</cp:revision>
  <dcterms:created xsi:type="dcterms:W3CDTF">2023-02-22T22:07:15Z</dcterms:created>
  <dcterms:modified xsi:type="dcterms:W3CDTF">2023-05-19T17:42:43Z</dcterms:modified>
</cp:coreProperties>
</file>