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Montserrat SemiBold"/>
      <p:regular r:id="rId11"/>
      <p:bold r:id="rId12"/>
      <p:italic r:id="rId13"/>
      <p:boldItalic r:id="rId14"/>
    </p:embeddedFont>
    <p:embeddedFont>
      <p:font typeface="Montserrat"/>
      <p:regular r:id="rId15"/>
      <p:bold r:id="rId16"/>
      <p:italic r:id="rId17"/>
      <p:boldItalic r:id="rId18"/>
    </p:embeddedFont>
    <p:embeddedFont>
      <p:font typeface="Montserrat Medium"/>
      <p:regular r:id="rId19"/>
      <p:bold r:id="rId20"/>
      <p:italic r:id="rId21"/>
      <p:boldItalic r:id="rId22"/>
    </p:embeddedFont>
    <p:embeddedFont>
      <p:font typeface="Poppins Light"/>
      <p:regular r:id="rId23"/>
      <p:bold r:id="rId24"/>
      <p:italic r:id="rId25"/>
      <p:boldItalic r:id="rId26"/>
    </p:embeddedFont>
    <p:embeddedFont>
      <p:font typeface="Montserrat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guE6bL8LJpFqR2QUUiYx8eneOe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PoppinsLight-boldItalic.fntdata"/><Relationship Id="rId13" Type="http://schemas.openxmlformats.org/officeDocument/2006/relationships/font" Target="fonts/MontserratSemiBold-italic.fntdata"/><Relationship Id="rId18" Type="http://schemas.openxmlformats.org/officeDocument/2006/relationships/font" Target="fonts/Montserrat-boldItalic.fntdata"/><Relationship Id="rId21" Type="http://schemas.openxmlformats.org/officeDocument/2006/relationships/font" Target="fonts/MontserratMedium-italic.fntdata"/><Relationship Id="rId3" Type="http://schemas.openxmlformats.org/officeDocument/2006/relationships/slideMaster" Target="slideMasters/slideMaster1.xml"/><Relationship Id="rId34" Type="http://schemas.openxmlformats.org/officeDocument/2006/relationships/customXml" Target="../customXml/item3.xml"/><Relationship Id="rId25" Type="http://schemas.openxmlformats.org/officeDocument/2006/relationships/font" Target="fonts/PoppinsLight-italic.fntdata"/><Relationship Id="rId7" Type="http://schemas.openxmlformats.org/officeDocument/2006/relationships/slide" Target="slides/slide3.xml"/><Relationship Id="rId12" Type="http://schemas.openxmlformats.org/officeDocument/2006/relationships/font" Target="fonts/MontserratSemiBold-bold.fntdata"/><Relationship Id="rId17" Type="http://schemas.openxmlformats.org/officeDocument/2006/relationships/font" Target="fonts/Montserrat-italic.fntdata"/><Relationship Id="rId33" Type="http://schemas.openxmlformats.org/officeDocument/2006/relationships/customXml" Target="../customXml/item2.xml"/><Relationship Id="rId20" Type="http://schemas.openxmlformats.org/officeDocument/2006/relationships/font" Target="fonts/MontserratMedium-bold.fntdata"/><Relationship Id="rId2" Type="http://schemas.openxmlformats.org/officeDocument/2006/relationships/presProps" Target="presProps.xml"/><Relationship Id="rId29" Type="http://schemas.openxmlformats.org/officeDocument/2006/relationships/font" Target="fonts/MontserratLight-italic.fntdata"/><Relationship Id="rId16" Type="http://schemas.openxmlformats.org/officeDocument/2006/relationships/font" Target="fonts/Montserrat-bold.fntdata"/><Relationship Id="rId24" Type="http://schemas.openxmlformats.org/officeDocument/2006/relationships/font" Target="fonts/PoppinsLight-bold.fntdata"/><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font" Target="fonts/MontserratSemiBold-regular.fntdata"/><Relationship Id="rId32" Type="http://schemas.openxmlformats.org/officeDocument/2006/relationships/customXml" Target="../customXml/item1.xml"/><Relationship Id="rId23" Type="http://schemas.openxmlformats.org/officeDocument/2006/relationships/font" Target="fonts/PoppinsLight-regular.fntdata"/><Relationship Id="rId28" Type="http://schemas.openxmlformats.org/officeDocument/2006/relationships/font" Target="fonts/MontserratLight-bold.fntdata"/><Relationship Id="rId5" Type="http://schemas.openxmlformats.org/officeDocument/2006/relationships/slide" Target="slides/slide1.xml"/><Relationship Id="rId15" Type="http://schemas.openxmlformats.org/officeDocument/2006/relationships/font" Target="fonts/Montserrat-regular.fntdata"/><Relationship Id="rId31"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MontserratMedium-regular.fntdata"/><Relationship Id="rId22" Type="http://schemas.openxmlformats.org/officeDocument/2006/relationships/font" Target="fonts/MontserratMedium-boldItalic.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MontserratLight-regular.fntdata"/><Relationship Id="rId30" Type="http://schemas.openxmlformats.org/officeDocument/2006/relationships/font" Target="fonts/MontserratLight-boldItalic.fntdata"/><Relationship Id="rId14" Type="http://schemas.openxmlformats.org/officeDocument/2006/relationships/font" Target="fonts/MontserratSemiBold-boldItalic.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282462" y="8685213"/>
            <a:ext cx="1176582"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Calibri"/>
              <a:buChar char="●"/>
              <a:defRPr b="0" i="0" sz="1200" u="none" cap="none" strike="noStrike">
                <a:solidFill>
                  <a:schemeClr val="dk1"/>
                </a:solidFill>
                <a:latin typeface="Calibri"/>
                <a:ea typeface="Calibri"/>
                <a:cs typeface="Calibri"/>
                <a:sym typeface="Calibri"/>
              </a:defRPr>
            </a:lvl1pPr>
            <a:lvl2pPr indent="-317500" lvl="1" marL="914400" marR="0" rtl="0" algn="l">
              <a:lnSpc>
                <a:spcPct val="100000"/>
              </a:lnSpc>
              <a:spcBef>
                <a:spcPts val="0"/>
              </a:spcBef>
              <a:spcAft>
                <a:spcPts val="0"/>
              </a:spcAft>
              <a:buClr>
                <a:schemeClr val="dk1"/>
              </a:buClr>
              <a:buSzPts val="1400"/>
              <a:buFont typeface="Calibri"/>
              <a:buChar char="○"/>
              <a:defRPr b="0" i="0" sz="1200" u="none" cap="none" strike="noStrike">
                <a:solidFill>
                  <a:schemeClr val="dk1"/>
                </a:solidFill>
                <a:latin typeface="Calibri"/>
                <a:ea typeface="Calibri"/>
                <a:cs typeface="Calibri"/>
                <a:sym typeface="Calibri"/>
              </a:defRPr>
            </a:lvl2pPr>
            <a:lvl3pPr indent="-317500" lvl="2" marL="1371600" marR="0" rtl="0" algn="l">
              <a:lnSpc>
                <a:spcPct val="100000"/>
              </a:lnSpc>
              <a:spcBef>
                <a:spcPts val="0"/>
              </a:spcBef>
              <a:spcAft>
                <a:spcPts val="0"/>
              </a:spcAft>
              <a:buClr>
                <a:schemeClr val="dk1"/>
              </a:buClr>
              <a:buSzPts val="1400"/>
              <a:buFont typeface="Calibri"/>
              <a:buChar char="■"/>
              <a:defRPr b="0" i="0" sz="1200" u="none" cap="none" strike="noStrike">
                <a:solidFill>
                  <a:schemeClr val="dk1"/>
                </a:solidFill>
                <a:latin typeface="Calibri"/>
                <a:ea typeface="Calibri"/>
                <a:cs typeface="Calibri"/>
                <a:sym typeface="Calibri"/>
              </a:defRPr>
            </a:lvl3pPr>
            <a:lvl4pPr indent="-317500" lvl="3" marL="1828800" marR="0" rtl="0" algn="l">
              <a:lnSpc>
                <a:spcPct val="100000"/>
              </a:lnSpc>
              <a:spcBef>
                <a:spcPts val="0"/>
              </a:spcBef>
              <a:spcAft>
                <a:spcPts val="0"/>
              </a:spcAft>
              <a:buClr>
                <a:schemeClr val="dk1"/>
              </a:buClr>
              <a:buSzPts val="1400"/>
              <a:buFont typeface="Calibri"/>
              <a:buChar char="●"/>
              <a:defRPr b="0" i="0" sz="12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0"/>
              </a:spcBef>
              <a:spcAft>
                <a:spcPts val="0"/>
              </a:spcAft>
              <a:buClr>
                <a:schemeClr val="dk1"/>
              </a:buClr>
              <a:buSzPts val="1400"/>
              <a:buFont typeface="Calibri"/>
              <a:buChar char="○"/>
              <a:defRPr b="0" i="0" sz="12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0"/>
              </a:spcBef>
              <a:spcAft>
                <a:spcPts val="0"/>
              </a:spcAft>
              <a:buClr>
                <a:schemeClr val="dk1"/>
              </a:buClr>
              <a:buSzPts val="1400"/>
              <a:buFont typeface="Calibri"/>
              <a:buChar char="■"/>
              <a:defRPr b="0" i="0" sz="12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0"/>
              </a:spcBef>
              <a:spcAft>
                <a:spcPts val="0"/>
              </a:spcAft>
              <a:buClr>
                <a:schemeClr val="dk1"/>
              </a:buClr>
              <a:buSzPts val="1400"/>
              <a:buFont typeface="Calibri"/>
              <a:buChar char="●"/>
              <a:defRPr b="0" i="0" sz="12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0"/>
              </a:spcBef>
              <a:spcAft>
                <a:spcPts val="0"/>
              </a:spcAft>
              <a:buClr>
                <a:schemeClr val="dk1"/>
              </a:buClr>
              <a:buSzPts val="1400"/>
              <a:buFont typeface="Calibri"/>
              <a:buChar char="○"/>
              <a:defRPr b="0" i="0" sz="12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0"/>
              </a:spcBef>
              <a:spcAft>
                <a:spcPts val="0"/>
              </a:spcAft>
              <a:buClr>
                <a:schemeClr val="dk1"/>
              </a:buClr>
              <a:buSzPts val="1400"/>
              <a:buFont typeface="Calibri"/>
              <a:buChar char="■"/>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11" type="ftr"/>
          </p:nvPr>
        </p:nvSpPr>
        <p:spPr>
          <a:xfrm>
            <a:off x="69545" y="8686800"/>
            <a:ext cx="34290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5967045" y="8685213"/>
            <a:ext cx="889367"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Arial"/>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8" name="Google Shape;16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gif"/><Relationship Id="rId3" Type="http://schemas.openxmlformats.org/officeDocument/2006/relationships/image" Target="../media/image10.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 Id="rId4" Type="http://schemas.openxmlformats.org/officeDocument/2006/relationships/hyperlink" Target="mailto:contacto@futurespace.es" TargetMode="External"/><Relationship Id="rId5" Type="http://schemas.openxmlformats.org/officeDocument/2006/relationships/hyperlink" Target="http://www.futurespace.es" TargetMode="External"/><Relationship Id="rId6" Type="http://schemas.openxmlformats.org/officeDocument/2006/relationships/image" Target="../media/image10.png"/><Relationship Id="rId7"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 Id="rId4" Type="http://schemas.openxmlformats.org/officeDocument/2006/relationships/hyperlink" Target="mailto:contacto@futurespace.es" TargetMode="External"/><Relationship Id="rId5" Type="http://schemas.openxmlformats.org/officeDocument/2006/relationships/hyperlink" Target="http://www.futurespace.es" TargetMode="External"/><Relationship Id="rId6" Type="http://schemas.openxmlformats.org/officeDocument/2006/relationships/image" Target="../media/image10.png"/><Relationship Id="rId7"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0.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0.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1 1 4 1 1 1">
  <p:cSld name="TITLE_1_1_1_4_1_1_1">
    <p:spTree>
      <p:nvGrpSpPr>
        <p:cNvPr id="9" name="Shape 9"/>
        <p:cNvGrpSpPr/>
        <p:nvPr/>
      </p:nvGrpSpPr>
      <p:grpSpPr>
        <a:xfrm>
          <a:off x="0" y="0"/>
          <a:ext cx="0" cy="0"/>
          <a:chOff x="0" y="0"/>
          <a:chExt cx="0" cy="0"/>
        </a:xfrm>
      </p:grpSpPr>
      <p:pic>
        <p:nvPicPr>
          <p:cNvPr id="10" name="Google Shape;10;p8"/>
          <p:cNvPicPr preferRelativeResize="0"/>
          <p:nvPr/>
        </p:nvPicPr>
        <p:blipFill rotWithShape="1">
          <a:blip r:embed="rId2">
            <a:alphaModFix/>
          </a:blip>
          <a:srcRect b="0" l="13996" r="14002" t="0"/>
          <a:stretch/>
        </p:blipFill>
        <p:spPr>
          <a:xfrm>
            <a:off x="0" y="-1"/>
            <a:ext cx="9144003" cy="5143500"/>
          </a:xfrm>
          <a:prstGeom prst="rect">
            <a:avLst/>
          </a:prstGeom>
          <a:noFill/>
          <a:ln>
            <a:noFill/>
          </a:ln>
        </p:spPr>
      </p:pic>
      <p:sp>
        <p:nvSpPr>
          <p:cNvPr id="11" name="Google Shape;11;p8"/>
          <p:cNvSpPr/>
          <p:nvPr/>
        </p:nvSpPr>
        <p:spPr>
          <a:xfrm>
            <a:off x="0" y="0"/>
            <a:ext cx="9144000" cy="5143500"/>
          </a:xfrm>
          <a:prstGeom prst="rect">
            <a:avLst/>
          </a:prstGeom>
          <a:solidFill>
            <a:srgbClr val="026FC1">
              <a:alpha val="4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8"/>
          <p:cNvPicPr preferRelativeResize="0"/>
          <p:nvPr/>
        </p:nvPicPr>
        <p:blipFill rotWithShape="1">
          <a:blip r:embed="rId3">
            <a:alphaModFix/>
          </a:blip>
          <a:srcRect b="0" l="0" r="0" t="0"/>
          <a:stretch/>
        </p:blipFill>
        <p:spPr>
          <a:xfrm>
            <a:off x="263825" y="219525"/>
            <a:ext cx="1913900" cy="604800"/>
          </a:xfrm>
          <a:prstGeom prst="rect">
            <a:avLst/>
          </a:prstGeom>
          <a:noFill/>
          <a:ln>
            <a:noFill/>
          </a:ln>
        </p:spPr>
      </p:pic>
      <p:sp>
        <p:nvSpPr>
          <p:cNvPr id="13" name="Google Shape;13;p8"/>
          <p:cNvSpPr txBox="1"/>
          <p:nvPr/>
        </p:nvSpPr>
        <p:spPr>
          <a:xfrm>
            <a:off x="976500" y="2688751"/>
            <a:ext cx="71910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200"/>
              <a:buFont typeface="Arial"/>
              <a:buNone/>
            </a:pPr>
            <a:r>
              <a:rPr b="1" i="0" lang="es-ES" sz="1600" u="none" cap="none" strike="noStrike">
                <a:solidFill>
                  <a:schemeClr val="lt1"/>
                </a:solidFill>
                <a:latin typeface="Montserrat SemiBold"/>
                <a:ea typeface="Montserrat SemiBold"/>
                <a:cs typeface="Montserrat SemiBold"/>
                <a:sym typeface="Montserrat SemiBold"/>
              </a:rPr>
              <a:t>Donde el futuro se hace presente</a:t>
            </a:r>
            <a:endParaRPr b="0" i="0" sz="1600" u="none" cap="none" strike="noStrike">
              <a:solidFill>
                <a:srgbClr val="FFFFFF"/>
              </a:solidFill>
              <a:latin typeface="Montserrat"/>
              <a:ea typeface="Montserrat"/>
              <a:cs typeface="Montserrat"/>
              <a:sym typeface="Montserrat"/>
            </a:endParaRPr>
          </a:p>
        </p:txBody>
      </p:sp>
      <p:pic>
        <p:nvPicPr>
          <p:cNvPr id="14" name="Google Shape;14;p8"/>
          <p:cNvPicPr preferRelativeResize="0"/>
          <p:nvPr/>
        </p:nvPicPr>
        <p:blipFill rotWithShape="1">
          <a:blip r:embed="rId3">
            <a:alphaModFix/>
          </a:blip>
          <a:srcRect b="25944" l="24006" r="36698" t="27938"/>
          <a:stretch/>
        </p:blipFill>
        <p:spPr>
          <a:xfrm>
            <a:off x="2600811" y="1959855"/>
            <a:ext cx="2102233" cy="728897"/>
          </a:xfrm>
          <a:prstGeom prst="rect">
            <a:avLst/>
          </a:prstGeom>
          <a:noFill/>
          <a:ln>
            <a:noFill/>
          </a:ln>
        </p:spPr>
      </p:pic>
      <p:pic>
        <p:nvPicPr>
          <p:cNvPr id="15" name="Google Shape;15;p8"/>
          <p:cNvPicPr preferRelativeResize="0"/>
          <p:nvPr/>
        </p:nvPicPr>
        <p:blipFill rotWithShape="1">
          <a:blip r:embed="rId3">
            <a:alphaModFix/>
          </a:blip>
          <a:srcRect b="25944" l="63298" r="0" t="27938"/>
          <a:stretch/>
        </p:blipFill>
        <p:spPr>
          <a:xfrm>
            <a:off x="4783226" y="1959855"/>
            <a:ext cx="1963607" cy="728897"/>
          </a:xfrm>
          <a:prstGeom prst="rect">
            <a:avLst/>
          </a:prstGeom>
          <a:noFill/>
          <a:ln>
            <a:noFill/>
          </a:ln>
        </p:spPr>
      </p:pic>
      <p:sp>
        <p:nvSpPr>
          <p:cNvPr id="16" name="Google Shape;16;p8"/>
          <p:cNvSpPr txBox="1"/>
          <p:nvPr/>
        </p:nvSpPr>
        <p:spPr>
          <a:xfrm>
            <a:off x="2782502" y="4642725"/>
            <a:ext cx="3579000" cy="338700"/>
          </a:xfrm>
          <a:prstGeom prst="rect">
            <a:avLst/>
          </a:prstGeom>
          <a:noFill/>
          <a:ln>
            <a:noFill/>
          </a:ln>
        </p:spPr>
        <p:txBody>
          <a:bodyPr anchorCtr="0" anchor="t" bIns="91425" lIns="91425" spcFirstLastPara="1" rIns="91425" wrap="square" tIns="91425">
            <a:spAutoFit/>
          </a:bodyPr>
          <a:lstStyle/>
          <a:p>
            <a:pPr indent="-317500" lvl="0" marL="457200" marR="0" rtl="0" algn="ctr">
              <a:lnSpc>
                <a:spcPct val="115000"/>
              </a:lnSpc>
              <a:spcBef>
                <a:spcPts val="0"/>
              </a:spcBef>
              <a:spcAft>
                <a:spcPts val="0"/>
              </a:spcAft>
              <a:buClr>
                <a:srgbClr val="000000"/>
              </a:buClr>
              <a:buSzPts val="1000"/>
              <a:buFont typeface="Arial"/>
              <a:buNone/>
            </a:pPr>
            <a:r>
              <a:rPr b="0" i="0" lang="es-ES" sz="1000" u="none" cap="none" strike="noStrike">
                <a:solidFill>
                  <a:schemeClr val="lt1"/>
                </a:solidFill>
                <a:latin typeface="Montserrat"/>
                <a:ea typeface="Montserrat"/>
                <a:cs typeface="Montserrat"/>
                <a:sym typeface="Montserrat"/>
              </a:rPr>
              <a:t>www.futurespace.es</a:t>
            </a:r>
            <a:endParaRPr b="0" i="0" sz="1000" u="none" cap="none" strike="noStrike">
              <a:solidFill>
                <a:srgbClr val="FFFFFF"/>
              </a:solidFill>
              <a:latin typeface="Montserrat"/>
              <a:ea typeface="Montserrat"/>
              <a:cs typeface="Montserrat"/>
              <a:sym typeface="Montserrat"/>
            </a:endParaRPr>
          </a:p>
        </p:txBody>
      </p:sp>
      <p:sp>
        <p:nvSpPr>
          <p:cNvPr id="17" name="Google Shape;17;p8"/>
          <p:cNvSpPr txBox="1"/>
          <p:nvPr/>
        </p:nvSpPr>
        <p:spPr>
          <a:xfrm>
            <a:off x="2782502" y="4642725"/>
            <a:ext cx="3579000" cy="338700"/>
          </a:xfrm>
          <a:prstGeom prst="rect">
            <a:avLst/>
          </a:prstGeom>
          <a:noFill/>
          <a:ln>
            <a:noFill/>
          </a:ln>
        </p:spPr>
        <p:txBody>
          <a:bodyPr anchorCtr="0" anchor="t" bIns="91425" lIns="91425" spcFirstLastPara="1" rIns="91425" wrap="square" tIns="91425">
            <a:spAutoFit/>
          </a:bodyPr>
          <a:lstStyle/>
          <a:p>
            <a:pPr indent="-317500" lvl="0" marL="457200" marR="0" rtl="0" algn="ctr">
              <a:lnSpc>
                <a:spcPct val="115000"/>
              </a:lnSpc>
              <a:spcBef>
                <a:spcPts val="0"/>
              </a:spcBef>
              <a:spcAft>
                <a:spcPts val="0"/>
              </a:spcAft>
              <a:buClr>
                <a:srgbClr val="000000"/>
              </a:buClr>
              <a:buSzPts val="1000"/>
              <a:buFont typeface="Arial"/>
              <a:buNone/>
            </a:pPr>
            <a:r>
              <a:rPr b="0" i="0" lang="es-ES" sz="1000" u="none" cap="none" strike="noStrike">
                <a:solidFill>
                  <a:srgbClr val="FFFFFF"/>
                </a:solidFill>
                <a:latin typeface="Montserrat"/>
                <a:ea typeface="Montserrat"/>
                <a:cs typeface="Montserrat"/>
                <a:sym typeface="Montserrat"/>
              </a:rPr>
              <a:t>www.futurespace.es</a:t>
            </a:r>
            <a:endParaRPr b="0" i="0" sz="1000" u="none" cap="none" strike="noStrike">
              <a:solidFill>
                <a:srgbClr val="FFFFFF"/>
              </a:solidFill>
              <a:latin typeface="Montserrat"/>
              <a:ea typeface="Montserrat"/>
              <a:cs typeface="Montserrat"/>
              <a:sym typeface="Montserra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79"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solidFill>
            <a:srgbClr val="000000">
              <a:alpha val="2235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 name="Google Shape;81;p17"/>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82" name="Google Shape;82;p17"/>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
        <p:nvSpPr>
          <p:cNvPr id="83" name="Google Shape;83;p17"/>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84" name="Google Shape;84;p17"/>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85" name="Google Shape;85;p17"/>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3">
  <p:cSld name="TITLE_1_3">
    <p:bg>
      <p:bgPr>
        <a:blipFill>
          <a:blip r:embed="rId2">
            <a:alphaModFix/>
          </a:blip>
          <a:stretch>
            <a:fillRect/>
          </a:stretch>
        </a:blipFill>
      </p:bgPr>
    </p:bg>
    <p:spTree>
      <p:nvGrpSpPr>
        <p:cNvPr id="86" name="Shape 86"/>
        <p:cNvGrpSpPr/>
        <p:nvPr/>
      </p:nvGrpSpPr>
      <p:grpSpPr>
        <a:xfrm>
          <a:off x="0" y="0"/>
          <a:ext cx="0" cy="0"/>
          <a:chOff x="0" y="0"/>
          <a:chExt cx="0" cy="0"/>
        </a:xfrm>
      </p:grpSpPr>
      <p:sp>
        <p:nvSpPr>
          <p:cNvPr id="87" name="Google Shape;87;p18"/>
          <p:cNvSpPr/>
          <p:nvPr/>
        </p:nvSpPr>
        <p:spPr>
          <a:xfrm>
            <a:off x="0" y="0"/>
            <a:ext cx="9144000" cy="5143500"/>
          </a:xfrm>
          <a:prstGeom prst="rect">
            <a:avLst/>
          </a:prstGeom>
          <a:solidFill>
            <a:srgbClr val="000000">
              <a:alpha val="2235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18"/>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89" name="Google Shape;89;p18"/>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
        <p:nvSpPr>
          <p:cNvPr id="90" name="Google Shape;90;p18"/>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91" name="Google Shape;91;p18"/>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92" name="Google Shape;92;p18"/>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1">
  <p:cSld name="16_Contents slide layout_1">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19"/>
          <p:cNvSpPr/>
          <p:nvPr/>
        </p:nvSpPr>
        <p:spPr>
          <a:xfrm>
            <a:off x="0" y="0"/>
            <a:ext cx="9144000" cy="5143500"/>
          </a:xfrm>
          <a:prstGeom prst="rect">
            <a:avLst/>
          </a:prstGeom>
          <a:solidFill>
            <a:srgbClr val="000000">
              <a:alpha val="2235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5" name="Google Shape;95;p19"/>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96" name="Google Shape;96;p19"/>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
        <p:nvSpPr>
          <p:cNvPr id="97" name="Google Shape;97;p19"/>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98" name="Google Shape;98;p19"/>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99" name="Google Shape;99;p19"/>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102" name="Google Shape;102;p20"/>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
        <p:nvSpPr>
          <p:cNvPr id="103" name="Google Shape;103;p20"/>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104" name="Google Shape;104;p20"/>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105" name="Google Shape;105;p20"/>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1">
  <p:cSld name="12_Contents slide layout_1">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21"/>
          <p:cNvSpPr/>
          <p:nvPr/>
        </p:nvSpPr>
        <p:spPr>
          <a:xfrm>
            <a:off x="0" y="0"/>
            <a:ext cx="9144000" cy="5143500"/>
          </a:xfrm>
          <a:prstGeom prst="rect">
            <a:avLst/>
          </a:prstGeom>
          <a:solidFill>
            <a:srgbClr val="000000">
              <a:alpha val="2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21"/>
          <p:cNvPicPr preferRelativeResize="0"/>
          <p:nvPr/>
        </p:nvPicPr>
        <p:blipFill rotWithShape="1">
          <a:blip r:embed="rId3">
            <a:alphaModFix/>
          </a:blip>
          <a:srcRect b="0" l="0" r="0" t="0"/>
          <a:stretch/>
        </p:blipFill>
        <p:spPr>
          <a:xfrm>
            <a:off x="7539875" y="149550"/>
            <a:ext cx="1433750" cy="453066"/>
          </a:xfrm>
          <a:prstGeom prst="rect">
            <a:avLst/>
          </a:prstGeom>
          <a:noFill/>
          <a:ln>
            <a:noFill/>
          </a:ln>
        </p:spPr>
      </p:pic>
      <p:sp>
        <p:nvSpPr>
          <p:cNvPr id="109" name="Google Shape;109;p21"/>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110" name="Google Shape;110;p21"/>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111" name="Google Shape;111;p21"/>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1 1">
  <p:cSld name="16_Contents slide layout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p:nvPr/>
        </p:nvSpPr>
        <p:spPr>
          <a:xfrm>
            <a:off x="0" y="0"/>
            <a:ext cx="9144000" cy="5143500"/>
          </a:xfrm>
          <a:prstGeom prst="rect">
            <a:avLst/>
          </a:prstGeom>
          <a:solidFill>
            <a:srgbClr val="000000">
              <a:alpha val="2235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p22"/>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115" name="Google Shape;115;p22"/>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
        <p:nvSpPr>
          <p:cNvPr id="116" name="Google Shape;116;p22"/>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117" name="Google Shape;117;p22"/>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118" name="Google Shape;118;p22"/>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1 1 1">
  <p:cSld name="16_Contents slide layout_1_1_1">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p23"/>
          <p:cNvSpPr/>
          <p:nvPr/>
        </p:nvSpPr>
        <p:spPr>
          <a:xfrm>
            <a:off x="0" y="0"/>
            <a:ext cx="9144000" cy="5143500"/>
          </a:xfrm>
          <a:prstGeom prst="rect">
            <a:avLst/>
          </a:prstGeom>
          <a:solidFill>
            <a:srgbClr val="000000">
              <a:alpha val="2235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 name="Google Shape;121;p23"/>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122" name="Google Shape;122;p23"/>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
        <p:nvSpPr>
          <p:cNvPr id="123" name="Google Shape;123;p23"/>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124" name="Google Shape;124;p23"/>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125" name="Google Shape;125;p23"/>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1 1 1 1">
  <p:cSld name="16_Contents slide layout_1_1_1_1">
    <p:bg>
      <p:bgPr>
        <a:blipFill>
          <a:blip r:embed="rId2">
            <a:alphaModFix/>
          </a:blip>
          <a:stretch>
            <a:fillRect/>
          </a:stretch>
        </a:blipFill>
      </p:bgPr>
    </p:bg>
    <p:spTree>
      <p:nvGrpSpPr>
        <p:cNvPr id="126" name="Shape 126"/>
        <p:cNvGrpSpPr/>
        <p:nvPr/>
      </p:nvGrpSpPr>
      <p:grpSpPr>
        <a:xfrm>
          <a:off x="0" y="0"/>
          <a:ext cx="0" cy="0"/>
          <a:chOff x="0" y="0"/>
          <a:chExt cx="0" cy="0"/>
        </a:xfrm>
      </p:grpSpPr>
      <p:sp>
        <p:nvSpPr>
          <p:cNvPr id="127" name="Google Shape;127;p24"/>
          <p:cNvSpPr/>
          <p:nvPr/>
        </p:nvSpPr>
        <p:spPr>
          <a:xfrm>
            <a:off x="0" y="0"/>
            <a:ext cx="9144000" cy="5143500"/>
          </a:xfrm>
          <a:prstGeom prst="rect">
            <a:avLst/>
          </a:prstGeom>
          <a:solidFill>
            <a:srgbClr val="000000">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8" name="Google Shape;128;p24"/>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129" name="Google Shape;129;p24"/>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
        <p:nvSpPr>
          <p:cNvPr id="130" name="Google Shape;130;p24"/>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131" name="Google Shape;131;p24"/>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132" name="Google Shape;132;p24"/>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2">
  <p:cSld name="12_Contents slide layout_2">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p25"/>
          <p:cNvSpPr/>
          <p:nvPr/>
        </p:nvSpPr>
        <p:spPr>
          <a:xfrm>
            <a:off x="0" y="0"/>
            <a:ext cx="9144000" cy="5143500"/>
          </a:xfrm>
          <a:prstGeom prst="rect">
            <a:avLst/>
          </a:prstGeom>
          <a:solidFill>
            <a:srgbClr val="000000">
              <a:alpha val="2235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5" name="Google Shape;135;p25"/>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136" name="Google Shape;136;p25"/>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
        <p:nvSpPr>
          <p:cNvPr id="137" name="Google Shape;137;p25"/>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138" name="Google Shape;138;p25"/>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139" name="Google Shape;139;p25"/>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1 2 1">
  <p:cSld name="TITLE_1_1_2_1">
    <p:spTree>
      <p:nvGrpSpPr>
        <p:cNvPr id="140" name="Shape 140"/>
        <p:cNvGrpSpPr/>
        <p:nvPr/>
      </p:nvGrpSpPr>
      <p:grpSpPr>
        <a:xfrm>
          <a:off x="0" y="0"/>
          <a:ext cx="0" cy="0"/>
          <a:chOff x="0" y="0"/>
          <a:chExt cx="0" cy="0"/>
        </a:xfrm>
      </p:grpSpPr>
      <p:pic>
        <p:nvPicPr>
          <p:cNvPr id="141" name="Google Shape;141;p26"/>
          <p:cNvPicPr preferRelativeResize="0"/>
          <p:nvPr/>
        </p:nvPicPr>
        <p:blipFill rotWithShape="1">
          <a:blip r:embed="rId2">
            <a:alphaModFix/>
          </a:blip>
          <a:srcRect b="0" l="13996" r="14002" t="-4134"/>
          <a:stretch/>
        </p:blipFill>
        <p:spPr>
          <a:xfrm>
            <a:off x="0" y="-212550"/>
            <a:ext cx="9144000" cy="5356050"/>
          </a:xfrm>
          <a:prstGeom prst="rect">
            <a:avLst/>
          </a:prstGeom>
          <a:noFill/>
          <a:ln>
            <a:noFill/>
          </a:ln>
        </p:spPr>
      </p:pic>
      <p:sp>
        <p:nvSpPr>
          <p:cNvPr id="142" name="Google Shape;142;p26"/>
          <p:cNvSpPr/>
          <p:nvPr/>
        </p:nvSpPr>
        <p:spPr>
          <a:xfrm>
            <a:off x="0" y="0"/>
            <a:ext cx="9144000" cy="5143500"/>
          </a:xfrm>
          <a:prstGeom prst="rect">
            <a:avLst/>
          </a:prstGeom>
          <a:solidFill>
            <a:srgbClr val="026FC1">
              <a:alpha val="4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3" name="Google Shape;143;p26"/>
          <p:cNvCxnSpPr/>
          <p:nvPr/>
        </p:nvCxnSpPr>
        <p:spPr>
          <a:xfrm>
            <a:off x="1114400" y="1140769"/>
            <a:ext cx="3300" cy="890400"/>
          </a:xfrm>
          <a:prstGeom prst="straightConnector1">
            <a:avLst/>
          </a:prstGeom>
          <a:noFill/>
          <a:ln cap="flat" cmpd="sng" w="28575">
            <a:solidFill>
              <a:srgbClr val="FFFFFF"/>
            </a:solidFill>
            <a:prstDash val="solid"/>
            <a:round/>
            <a:headEnd len="sm" w="sm" type="none"/>
            <a:tailEnd len="sm" w="sm" type="none"/>
          </a:ln>
        </p:spPr>
      </p:cxnSp>
      <p:grpSp>
        <p:nvGrpSpPr>
          <p:cNvPr id="144" name="Google Shape;144;p26"/>
          <p:cNvGrpSpPr/>
          <p:nvPr/>
        </p:nvGrpSpPr>
        <p:grpSpPr>
          <a:xfrm>
            <a:off x="1114425" y="1125401"/>
            <a:ext cx="6915151" cy="910673"/>
            <a:chOff x="1054150" y="1633650"/>
            <a:chExt cx="6915151" cy="863525"/>
          </a:xfrm>
        </p:grpSpPr>
        <p:grpSp>
          <p:nvGrpSpPr>
            <p:cNvPr id="145" name="Google Shape;145;p26"/>
            <p:cNvGrpSpPr/>
            <p:nvPr/>
          </p:nvGrpSpPr>
          <p:grpSpPr>
            <a:xfrm>
              <a:off x="1054150" y="1633650"/>
              <a:ext cx="6915151" cy="863525"/>
              <a:chOff x="1054150" y="1633650"/>
              <a:chExt cx="6915151" cy="863525"/>
            </a:xfrm>
          </p:grpSpPr>
          <p:cxnSp>
            <p:nvCxnSpPr>
              <p:cNvPr id="146" name="Google Shape;146;p26"/>
              <p:cNvCxnSpPr/>
              <p:nvPr/>
            </p:nvCxnSpPr>
            <p:spPr>
              <a:xfrm flipH="1" rot="10800000">
                <a:off x="1056338" y="1633650"/>
                <a:ext cx="6909600" cy="29400"/>
              </a:xfrm>
              <a:prstGeom prst="straightConnector1">
                <a:avLst/>
              </a:prstGeom>
              <a:noFill/>
              <a:ln cap="flat" cmpd="sng" w="28575">
                <a:solidFill>
                  <a:srgbClr val="FFFFFF"/>
                </a:solidFill>
                <a:prstDash val="solid"/>
                <a:round/>
                <a:headEnd len="sm" w="sm" type="none"/>
                <a:tailEnd len="sm" w="sm" type="none"/>
              </a:ln>
            </p:spPr>
          </p:cxnSp>
          <p:cxnSp>
            <p:nvCxnSpPr>
              <p:cNvPr id="147" name="Google Shape;147;p26"/>
              <p:cNvCxnSpPr/>
              <p:nvPr/>
            </p:nvCxnSpPr>
            <p:spPr>
              <a:xfrm flipH="1" rot="10800000">
                <a:off x="1054150" y="2492375"/>
                <a:ext cx="1308900" cy="4800"/>
              </a:xfrm>
              <a:prstGeom prst="straightConnector1">
                <a:avLst/>
              </a:prstGeom>
              <a:noFill/>
              <a:ln cap="flat" cmpd="sng" w="28575">
                <a:solidFill>
                  <a:srgbClr val="FFFFFF"/>
                </a:solidFill>
                <a:prstDash val="solid"/>
                <a:round/>
                <a:headEnd len="sm" w="sm" type="none"/>
                <a:tailEnd len="sm" w="sm" type="none"/>
              </a:ln>
            </p:spPr>
          </p:cxnSp>
          <p:cxnSp>
            <p:nvCxnSpPr>
              <p:cNvPr id="148" name="Google Shape;148;p26"/>
              <p:cNvCxnSpPr/>
              <p:nvPr/>
            </p:nvCxnSpPr>
            <p:spPr>
              <a:xfrm flipH="1" rot="10800000">
                <a:off x="6695801" y="2478738"/>
                <a:ext cx="1270200" cy="12300"/>
              </a:xfrm>
              <a:prstGeom prst="straightConnector1">
                <a:avLst/>
              </a:prstGeom>
              <a:noFill/>
              <a:ln cap="flat" cmpd="sng" w="28575">
                <a:solidFill>
                  <a:srgbClr val="FFFFFF"/>
                </a:solidFill>
                <a:prstDash val="solid"/>
                <a:round/>
                <a:headEnd len="sm" w="sm" type="none"/>
                <a:tailEnd len="sm" w="sm" type="none"/>
              </a:ln>
            </p:spPr>
          </p:cxnSp>
          <p:cxnSp>
            <p:nvCxnSpPr>
              <p:cNvPr id="149" name="Google Shape;149;p26"/>
              <p:cNvCxnSpPr/>
              <p:nvPr/>
            </p:nvCxnSpPr>
            <p:spPr>
              <a:xfrm>
                <a:off x="7966001" y="1648175"/>
                <a:ext cx="3300" cy="844200"/>
              </a:xfrm>
              <a:prstGeom prst="straightConnector1">
                <a:avLst/>
              </a:prstGeom>
              <a:noFill/>
              <a:ln cap="flat" cmpd="sng" w="28575">
                <a:solidFill>
                  <a:srgbClr val="FFFFFF"/>
                </a:solidFill>
                <a:prstDash val="solid"/>
                <a:round/>
                <a:headEnd len="sm" w="sm" type="none"/>
                <a:tailEnd len="sm" w="sm" type="none"/>
              </a:ln>
            </p:spPr>
          </p:cxnSp>
        </p:grpSp>
        <p:sp>
          <p:nvSpPr>
            <p:cNvPr id="150" name="Google Shape;150;p26"/>
            <p:cNvSpPr txBox="1"/>
            <p:nvPr/>
          </p:nvSpPr>
          <p:spPr>
            <a:xfrm>
              <a:off x="2177751" y="1727450"/>
              <a:ext cx="4643100" cy="687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ES" sz="3500" u="none" cap="none" strike="noStrike">
                  <a:solidFill>
                    <a:srgbClr val="FDFDFD"/>
                  </a:solidFill>
                  <a:latin typeface="Montserrat SemiBold"/>
                  <a:ea typeface="Montserrat SemiBold"/>
                  <a:cs typeface="Montserrat SemiBold"/>
                  <a:sym typeface="Montserrat SemiBold"/>
                </a:rPr>
                <a:t>MUCHAS GRACIAS </a:t>
              </a:r>
              <a:endParaRPr b="1" i="0" sz="3500" u="none" cap="none" strike="noStrike">
                <a:solidFill>
                  <a:srgbClr val="FDFDFD"/>
                </a:solidFill>
                <a:latin typeface="Montserrat SemiBold"/>
                <a:ea typeface="Montserrat SemiBold"/>
                <a:cs typeface="Montserrat SemiBold"/>
                <a:sym typeface="Montserrat SemiBold"/>
              </a:endParaRPr>
            </a:p>
          </p:txBody>
        </p:sp>
      </p:grpSp>
      <p:grpSp>
        <p:nvGrpSpPr>
          <p:cNvPr id="151" name="Google Shape;151;p26"/>
          <p:cNvGrpSpPr/>
          <p:nvPr/>
        </p:nvGrpSpPr>
        <p:grpSpPr>
          <a:xfrm>
            <a:off x="177518" y="3843755"/>
            <a:ext cx="1708664" cy="414984"/>
            <a:chOff x="121579" y="3892063"/>
            <a:chExt cx="1392100" cy="338100"/>
          </a:xfrm>
        </p:grpSpPr>
        <p:pic>
          <p:nvPicPr>
            <p:cNvPr id="152" name="Google Shape;152;p26"/>
            <p:cNvPicPr preferRelativeResize="0"/>
            <p:nvPr/>
          </p:nvPicPr>
          <p:blipFill rotWithShape="1">
            <a:blip r:embed="rId3">
              <a:alphaModFix/>
            </a:blip>
            <a:srcRect b="21070" l="23189" r="0" t="30201"/>
            <a:stretch/>
          </p:blipFill>
          <p:spPr>
            <a:xfrm>
              <a:off x="397229" y="3979212"/>
              <a:ext cx="1116450" cy="223800"/>
            </a:xfrm>
            <a:prstGeom prst="rect">
              <a:avLst/>
            </a:prstGeom>
            <a:noFill/>
            <a:ln>
              <a:noFill/>
            </a:ln>
          </p:spPr>
        </p:pic>
        <p:pic>
          <p:nvPicPr>
            <p:cNvPr id="153" name="Google Shape;153;p26"/>
            <p:cNvPicPr preferRelativeResize="0"/>
            <p:nvPr/>
          </p:nvPicPr>
          <p:blipFill rotWithShape="1">
            <a:blip r:embed="rId3">
              <a:alphaModFix/>
            </a:blip>
            <a:srcRect b="5132" l="1727" r="76398" t="0"/>
            <a:stretch/>
          </p:blipFill>
          <p:spPr>
            <a:xfrm>
              <a:off x="121579" y="3892063"/>
              <a:ext cx="246675" cy="338100"/>
            </a:xfrm>
            <a:prstGeom prst="rect">
              <a:avLst/>
            </a:prstGeom>
            <a:noFill/>
            <a:ln>
              <a:noFill/>
            </a:ln>
          </p:spPr>
        </p:pic>
      </p:grpSp>
      <p:sp>
        <p:nvSpPr>
          <p:cNvPr id="154" name="Google Shape;154;p26"/>
          <p:cNvSpPr txBox="1"/>
          <p:nvPr/>
        </p:nvSpPr>
        <p:spPr>
          <a:xfrm>
            <a:off x="95425" y="4258738"/>
            <a:ext cx="3344700" cy="40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700"/>
              <a:buFont typeface="Arial"/>
              <a:buNone/>
            </a:pPr>
            <a:r>
              <a:rPr b="0" i="0" lang="es-ES" sz="700" u="none" cap="none" strike="noStrike">
                <a:solidFill>
                  <a:srgbClr val="FDFDFD"/>
                </a:solidFill>
                <a:latin typeface="Montserrat"/>
                <a:ea typeface="Montserrat"/>
                <a:cs typeface="Montserrat"/>
                <a:sym typeface="Montserrat"/>
              </a:rPr>
              <a:t>T. +34  916 586 609  | </a:t>
            </a:r>
            <a:r>
              <a:rPr b="0" i="0" lang="es-ES" sz="700" u="none" cap="none" strike="noStrike">
                <a:solidFill>
                  <a:srgbClr val="FFFFFF"/>
                </a:solidFill>
                <a:uFill>
                  <a:noFill/>
                </a:uFill>
                <a:latin typeface="Montserrat"/>
                <a:ea typeface="Montserrat"/>
                <a:cs typeface="Montserrat"/>
                <a:sym typeface="Montserrat"/>
                <a:hlinkClick r:id="rId4">
                  <a:extLst>
                    <a:ext uri="{A12FA001-AC4F-418D-AE19-62706E023703}">
                      <ahyp:hlinkClr val="tx"/>
                    </a:ext>
                  </a:extLst>
                </a:hlinkClick>
              </a:rPr>
              <a:t>contacto@futurespace.es</a:t>
            </a:r>
            <a:r>
              <a:rPr b="0" i="0" lang="es-ES" sz="700" u="none" cap="none" strike="noStrike">
                <a:solidFill>
                  <a:srgbClr val="FFFFFF"/>
                </a:solidFill>
                <a:latin typeface="Montserrat"/>
                <a:ea typeface="Montserrat"/>
                <a:cs typeface="Montserrat"/>
                <a:sym typeface="Montserrat"/>
              </a:rPr>
              <a:t> | </a:t>
            </a:r>
            <a:r>
              <a:rPr b="0" i="0" lang="es-ES" sz="700" u="none" cap="none" strike="noStrike">
                <a:solidFill>
                  <a:srgbClr val="FFFFFF"/>
                </a:solidFill>
                <a:uFill>
                  <a:noFill/>
                </a:uFill>
                <a:latin typeface="Montserrat"/>
                <a:ea typeface="Montserrat"/>
                <a:cs typeface="Montserrat"/>
                <a:sym typeface="Montserrat"/>
                <a:hlinkClick r:id="rId5">
                  <a:extLst>
                    <a:ext uri="{A12FA001-AC4F-418D-AE19-62706E023703}">
                      <ahyp:hlinkClr val="tx"/>
                    </a:ext>
                  </a:extLst>
                </a:hlinkClick>
              </a:rPr>
              <a:t>www.futurespace.es</a:t>
            </a:r>
            <a:r>
              <a:rPr b="0" i="0" lang="es-ES" sz="700" u="none" cap="none" strike="noStrike">
                <a:solidFill>
                  <a:srgbClr val="FFFFFF"/>
                </a:solidFill>
                <a:latin typeface="Montserrat"/>
                <a:ea typeface="Montserrat"/>
                <a:cs typeface="Montserrat"/>
                <a:sym typeface="Montserrat"/>
              </a:rPr>
              <a:t> </a:t>
            </a:r>
            <a:endParaRPr b="0" i="0" sz="700" u="none" cap="none" strike="noStrike">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700"/>
              <a:buFont typeface="Arial"/>
              <a:buNone/>
            </a:pPr>
            <a:r>
              <a:rPr b="0" i="0" lang="es-ES" sz="700" u="none" cap="none" strike="noStrike">
                <a:solidFill>
                  <a:srgbClr val="FFFFFF"/>
                </a:solidFill>
                <a:latin typeface="Montserrat"/>
                <a:ea typeface="Montserrat"/>
                <a:cs typeface="Montserrat"/>
                <a:sym typeface="Montserrat"/>
              </a:rPr>
              <a:t>Edificio Marpe, Av. de Tenerife, 2, 28703, San Sebastián de los Reyes</a:t>
            </a:r>
            <a:endParaRPr b="0" i="0" sz="700" u="none" cap="none" strike="noStrike">
              <a:solidFill>
                <a:srgbClr val="FFFFFF"/>
              </a:solidFill>
              <a:latin typeface="Montserrat"/>
              <a:ea typeface="Montserrat"/>
              <a:cs typeface="Montserrat"/>
              <a:sym typeface="Montserrat"/>
            </a:endParaRPr>
          </a:p>
        </p:txBody>
      </p:sp>
      <p:sp>
        <p:nvSpPr>
          <p:cNvPr id="155" name="Google Shape;155;p26"/>
          <p:cNvSpPr txBox="1"/>
          <p:nvPr/>
        </p:nvSpPr>
        <p:spPr>
          <a:xfrm>
            <a:off x="95425" y="4659838"/>
            <a:ext cx="5164200" cy="401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500"/>
              <a:buFont typeface="Arial"/>
              <a:buNone/>
            </a:pPr>
            <a:r>
              <a:t/>
            </a:r>
            <a:endParaRPr b="0" i="0" sz="500" u="none" cap="none" strike="noStrike">
              <a:solidFill>
                <a:srgbClr val="FFFFFF"/>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Clr>
                <a:srgbClr val="000000"/>
              </a:buClr>
              <a:buSzPts val="500"/>
              <a:buFont typeface="Arial"/>
              <a:buNone/>
            </a:pPr>
            <a:r>
              <a:t/>
            </a:r>
            <a:endParaRPr b="0" i="0" sz="500" u="none" cap="none" strike="noStrike">
              <a:solidFill>
                <a:srgbClr val="FFFFFF"/>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Clr>
                <a:srgbClr val="000000"/>
              </a:buClr>
              <a:buSzPts val="500"/>
              <a:buFont typeface="Arial"/>
              <a:buNone/>
            </a:pPr>
            <a:r>
              <a:t/>
            </a:r>
            <a:endParaRPr b="0" i="0" sz="500" u="none" cap="none" strike="noStrike">
              <a:solidFill>
                <a:srgbClr val="FFFFFF"/>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Clr>
                <a:srgbClr val="000000"/>
              </a:buClr>
              <a:buSzPts val="500"/>
              <a:buFont typeface="Arial"/>
              <a:buNone/>
            </a:pPr>
            <a:r>
              <a:rPr b="0" i="0" lang="es-ES" sz="500" u="none" cap="none" strike="noStrike">
                <a:solidFill>
                  <a:srgbClr val="FFFFFF"/>
                </a:solidFill>
                <a:latin typeface="Montserrat Light"/>
                <a:ea typeface="Montserrat Light"/>
                <a:cs typeface="Montserrat Light"/>
                <a:sym typeface="Montserrat Light"/>
              </a:rPr>
              <a:t>© [YEAR OF CREATION] Future Space, S.A.. All intellectual and industrial property rights of the presentation and all its contents are reserved and belong to Future Space, S.A. or its licensors. The reproduction, distribution, public communication and transformation of the presentation and its elements are prohibited without the prior authorisation of Future Space, S.A.. Likewise, the name of Future Space and the logos are registered trademarks, so it is also forbidden to use, copy or imitate them without the prior consent of Future Space, S.A.</a:t>
            </a:r>
            <a:endParaRPr b="0" i="0" sz="500" u="none" cap="none" strike="noStrike">
              <a:solidFill>
                <a:srgbClr val="FFFFFF"/>
              </a:solidFill>
              <a:latin typeface="Montserrat Light"/>
              <a:ea typeface="Montserrat Light"/>
              <a:cs typeface="Montserrat Light"/>
              <a:sym typeface="Montserrat Light"/>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500"/>
              <a:buFont typeface="Arial"/>
              <a:buNone/>
            </a:pPr>
            <a:r>
              <a:t/>
            </a:r>
            <a:endParaRPr b="0" i="0" sz="500" u="none" cap="none" strike="noStrike">
              <a:solidFill>
                <a:srgbClr val="FFFFFF"/>
              </a:solidFill>
              <a:latin typeface="Montserrat Light"/>
              <a:ea typeface="Montserrat Light"/>
              <a:cs typeface="Montserrat Light"/>
              <a:sym typeface="Montserrat Light"/>
            </a:endParaRPr>
          </a:p>
        </p:txBody>
      </p:sp>
      <p:pic>
        <p:nvPicPr>
          <p:cNvPr id="156" name="Google Shape;156;p26"/>
          <p:cNvPicPr preferRelativeResize="0"/>
          <p:nvPr/>
        </p:nvPicPr>
        <p:blipFill rotWithShape="1">
          <a:blip r:embed="rId6">
            <a:alphaModFix amt="10000"/>
          </a:blip>
          <a:srcRect b="14358" l="0" r="16540" t="3159"/>
          <a:stretch/>
        </p:blipFill>
        <p:spPr>
          <a:xfrm>
            <a:off x="7368475" y="2721225"/>
            <a:ext cx="1775525" cy="2339725"/>
          </a:xfrm>
          <a:prstGeom prst="rect">
            <a:avLst/>
          </a:prstGeom>
          <a:noFill/>
          <a:ln>
            <a:noFill/>
          </a:ln>
        </p:spPr>
      </p:pic>
      <p:pic>
        <p:nvPicPr>
          <p:cNvPr id="157" name="Google Shape;157;p26"/>
          <p:cNvPicPr preferRelativeResize="0"/>
          <p:nvPr/>
        </p:nvPicPr>
        <p:blipFill rotWithShape="1">
          <a:blip r:embed="rId7">
            <a:alphaModFix/>
          </a:blip>
          <a:srcRect b="0" l="8116" r="8115" t="0"/>
          <a:stretch/>
        </p:blipFill>
        <p:spPr>
          <a:xfrm>
            <a:off x="7862632" y="4786150"/>
            <a:ext cx="1150943" cy="274800"/>
          </a:xfrm>
          <a:prstGeom prst="rect">
            <a:avLst/>
          </a:prstGeom>
          <a:noFill/>
          <a:ln>
            <a:noFill/>
          </a:ln>
        </p:spPr>
      </p:pic>
      <p:sp>
        <p:nvSpPr>
          <p:cNvPr id="158" name="Google Shape;158;p26"/>
          <p:cNvSpPr txBox="1"/>
          <p:nvPr/>
        </p:nvSpPr>
        <p:spPr>
          <a:xfrm>
            <a:off x="2000450" y="1827175"/>
            <a:ext cx="5145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s-ES" sz="1600" u="none" cap="none" strike="noStrike">
                <a:solidFill>
                  <a:srgbClr val="FFFFFF"/>
                </a:solidFill>
                <a:latin typeface="Montserrat"/>
                <a:ea typeface="Montserrat"/>
                <a:cs typeface="Montserrat"/>
                <a:sym typeface="Montserrat"/>
              </a:rPr>
              <a:t>Donde el futuro se hace presente</a:t>
            </a:r>
            <a:endParaRPr b="0" i="0" sz="1600" u="none" cap="none" strike="noStrike">
              <a:solidFill>
                <a:srgbClr val="FFFFFF"/>
              </a:solidFill>
              <a:latin typeface="Montserrat"/>
              <a:ea typeface="Montserrat"/>
              <a:cs typeface="Montserrat"/>
              <a:sym typeface="Montserra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2 1">
  <p:cSld name="TITLE_1_2_1">
    <p:spTree>
      <p:nvGrpSpPr>
        <p:cNvPr id="18" name="Shape 18"/>
        <p:cNvGrpSpPr/>
        <p:nvPr/>
      </p:nvGrpSpPr>
      <p:grpSpPr>
        <a:xfrm>
          <a:off x="0" y="0"/>
          <a:ext cx="0" cy="0"/>
          <a:chOff x="0" y="0"/>
          <a:chExt cx="0" cy="0"/>
        </a:xfrm>
      </p:grpSpPr>
      <p:sp>
        <p:nvSpPr>
          <p:cNvPr id="19" name="Google Shape;19;p9"/>
          <p:cNvSpPr/>
          <p:nvPr/>
        </p:nvSpPr>
        <p:spPr>
          <a:xfrm>
            <a:off x="125" y="100"/>
            <a:ext cx="9144000" cy="1177800"/>
          </a:xfrm>
          <a:prstGeom prst="rect">
            <a:avLst/>
          </a:prstGeom>
          <a:gradFill>
            <a:gsLst>
              <a:gs pos="0">
                <a:srgbClr val="008ED6"/>
              </a:gs>
              <a:gs pos="100000">
                <a:srgbClr val="005CB3"/>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 name="Google Shape;20;p9"/>
          <p:cNvPicPr preferRelativeResize="0"/>
          <p:nvPr/>
        </p:nvPicPr>
        <p:blipFill rotWithShape="1">
          <a:blip r:embed="rId2">
            <a:alphaModFix amt="50000"/>
          </a:blip>
          <a:srcRect b="34098" l="0" r="0" t="34096"/>
          <a:stretch/>
        </p:blipFill>
        <p:spPr>
          <a:xfrm>
            <a:off x="0" y="0"/>
            <a:ext cx="9144003" cy="1177799"/>
          </a:xfrm>
          <a:prstGeom prst="rect">
            <a:avLst/>
          </a:prstGeom>
          <a:noFill/>
          <a:ln>
            <a:noFill/>
          </a:ln>
        </p:spPr>
      </p:pic>
      <p:pic>
        <p:nvPicPr>
          <p:cNvPr id="21" name="Google Shape;21;p9"/>
          <p:cNvPicPr preferRelativeResize="0"/>
          <p:nvPr/>
        </p:nvPicPr>
        <p:blipFill rotWithShape="1">
          <a:blip r:embed="rId3">
            <a:alphaModFix amt="5000"/>
          </a:blip>
          <a:srcRect b="0" l="0" r="25071" t="36419"/>
          <a:stretch/>
        </p:blipFill>
        <p:spPr>
          <a:xfrm>
            <a:off x="6451800" y="1171700"/>
            <a:ext cx="2692200" cy="2284275"/>
          </a:xfrm>
          <a:prstGeom prst="rect">
            <a:avLst/>
          </a:prstGeom>
          <a:noFill/>
          <a:ln>
            <a:noFill/>
          </a:ln>
        </p:spPr>
      </p:pic>
      <p:pic>
        <p:nvPicPr>
          <p:cNvPr id="22" name="Google Shape;22;p9"/>
          <p:cNvPicPr preferRelativeResize="0"/>
          <p:nvPr/>
        </p:nvPicPr>
        <p:blipFill rotWithShape="1">
          <a:blip r:embed="rId4">
            <a:alphaModFix amt="10000"/>
          </a:blip>
          <a:srcRect b="63828" l="0" r="17347" t="8991"/>
          <a:stretch/>
        </p:blipFill>
        <p:spPr>
          <a:xfrm>
            <a:off x="6684525" y="-6100"/>
            <a:ext cx="2459600" cy="1177800"/>
          </a:xfrm>
          <a:prstGeom prst="rect">
            <a:avLst/>
          </a:prstGeom>
          <a:noFill/>
          <a:ln>
            <a:noFill/>
          </a:ln>
        </p:spPr>
      </p:pic>
      <p:pic>
        <p:nvPicPr>
          <p:cNvPr id="23" name="Google Shape;23;p9"/>
          <p:cNvPicPr preferRelativeResize="0"/>
          <p:nvPr/>
        </p:nvPicPr>
        <p:blipFill rotWithShape="1">
          <a:blip r:embed="rId5">
            <a:alphaModFix/>
          </a:blip>
          <a:srcRect b="0" l="0" r="0" t="0"/>
          <a:stretch/>
        </p:blipFill>
        <p:spPr>
          <a:xfrm>
            <a:off x="7539875" y="149550"/>
            <a:ext cx="1433750" cy="453066"/>
          </a:xfrm>
          <a:prstGeom prst="rect">
            <a:avLst/>
          </a:prstGeom>
          <a:noFill/>
          <a:ln>
            <a:noFill/>
          </a:ln>
        </p:spPr>
      </p:pic>
      <p:sp>
        <p:nvSpPr>
          <p:cNvPr id="24" name="Google Shape;24;p9"/>
          <p:cNvSpPr txBox="1"/>
          <p:nvPr/>
        </p:nvSpPr>
        <p:spPr>
          <a:xfrm>
            <a:off x="2782614" y="4740650"/>
            <a:ext cx="3579000" cy="338700"/>
          </a:xfrm>
          <a:prstGeom prst="rect">
            <a:avLst/>
          </a:prstGeom>
          <a:noFill/>
          <a:ln>
            <a:noFill/>
          </a:ln>
        </p:spPr>
        <p:txBody>
          <a:bodyPr anchorCtr="0" anchor="t" bIns="91425" lIns="91425" spcFirstLastPara="1" rIns="91425" wrap="square" tIns="91425">
            <a:spAutoFit/>
          </a:bodyPr>
          <a:lstStyle/>
          <a:p>
            <a:pPr indent="-317500" lvl="0" marL="457200" marR="0" rtl="0" algn="ctr">
              <a:lnSpc>
                <a:spcPct val="115000"/>
              </a:lnSpc>
              <a:spcBef>
                <a:spcPts val="0"/>
              </a:spcBef>
              <a:spcAft>
                <a:spcPts val="0"/>
              </a:spcAft>
              <a:buClr>
                <a:srgbClr val="000000"/>
              </a:buClr>
              <a:buSzPts val="1000"/>
              <a:buFont typeface="Arial"/>
              <a:buNone/>
            </a:pPr>
            <a:r>
              <a:rPr b="0" i="0" lang="es-ES" sz="1000" u="none" cap="none" strike="noStrike">
                <a:solidFill>
                  <a:srgbClr val="1B1B1B"/>
                </a:solidFill>
                <a:latin typeface="Montserrat"/>
                <a:ea typeface="Montserrat"/>
                <a:cs typeface="Montserrat"/>
                <a:sym typeface="Montserrat"/>
              </a:rPr>
              <a:t>www.futurespace.es</a:t>
            </a:r>
            <a:endParaRPr b="0" i="0" sz="1000" u="none" cap="none" strike="noStrike">
              <a:solidFill>
                <a:srgbClr val="1B1B1B"/>
              </a:solidFill>
              <a:latin typeface="Montserrat"/>
              <a:ea typeface="Montserrat"/>
              <a:cs typeface="Montserrat"/>
              <a:sym typeface="Montserrat"/>
            </a:endParaRPr>
          </a:p>
        </p:txBody>
      </p:sp>
      <p:cxnSp>
        <p:nvCxnSpPr>
          <p:cNvPr id="25" name="Google Shape;25;p9"/>
          <p:cNvCxnSpPr/>
          <p:nvPr/>
        </p:nvCxnSpPr>
        <p:spPr>
          <a:xfrm>
            <a:off x="376825" y="1406800"/>
            <a:ext cx="0" cy="3387300"/>
          </a:xfrm>
          <a:prstGeom prst="straightConnector1">
            <a:avLst/>
          </a:prstGeom>
          <a:noFill/>
          <a:ln cap="flat" cmpd="sng" w="9525">
            <a:solidFill>
              <a:srgbClr val="F3F3F3"/>
            </a:solidFill>
            <a:prstDash val="solid"/>
            <a:round/>
            <a:headEnd len="sm" w="sm" type="none"/>
            <a:tailEnd len="sm" w="sm" type="none"/>
          </a:ln>
        </p:spPr>
      </p:cxnSp>
      <p:grpSp>
        <p:nvGrpSpPr>
          <p:cNvPr id="26" name="Google Shape;26;p9"/>
          <p:cNvGrpSpPr/>
          <p:nvPr/>
        </p:nvGrpSpPr>
        <p:grpSpPr>
          <a:xfrm>
            <a:off x="156875" y="93175"/>
            <a:ext cx="3879600" cy="292500"/>
            <a:chOff x="166500" y="64325"/>
            <a:chExt cx="3879600" cy="292500"/>
          </a:xfrm>
        </p:grpSpPr>
        <p:sp>
          <p:nvSpPr>
            <p:cNvPr id="27" name="Google Shape;27;p9"/>
            <p:cNvSpPr txBox="1"/>
            <p:nvPr/>
          </p:nvSpPr>
          <p:spPr>
            <a:xfrm>
              <a:off x="458700" y="64325"/>
              <a:ext cx="3587400" cy="292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700"/>
                <a:buFont typeface="Arial"/>
                <a:buNone/>
              </a:pPr>
              <a:r>
                <a:rPr b="0" i="0" lang="es-ES" sz="700" u="none" cap="none" strike="noStrike">
                  <a:solidFill>
                    <a:srgbClr val="FFFFFF"/>
                  </a:solidFill>
                  <a:latin typeface="Montserrat Medium"/>
                  <a:ea typeface="Montserrat Medium"/>
                  <a:cs typeface="Montserrat Medium"/>
                  <a:sym typeface="Montserrat Medium"/>
                </a:rPr>
                <a:t>Future Space  |  índice</a:t>
              </a:r>
              <a:endParaRPr b="0" i="0" sz="700" u="none" cap="none" strike="noStrike">
                <a:solidFill>
                  <a:srgbClr val="FFFFFF"/>
                </a:solidFill>
                <a:latin typeface="Montserrat Medium"/>
                <a:ea typeface="Montserrat Medium"/>
                <a:cs typeface="Montserrat Medium"/>
                <a:sym typeface="Montserrat Medium"/>
              </a:endParaRPr>
            </a:p>
          </p:txBody>
        </p:sp>
        <p:cxnSp>
          <p:nvCxnSpPr>
            <p:cNvPr id="28" name="Google Shape;28;p9"/>
            <p:cNvCxnSpPr/>
            <p:nvPr/>
          </p:nvCxnSpPr>
          <p:spPr>
            <a:xfrm flipH="1" rot="10800000">
              <a:off x="166500" y="209525"/>
              <a:ext cx="292200" cy="2100"/>
            </a:xfrm>
            <a:prstGeom prst="straightConnector1">
              <a:avLst/>
            </a:prstGeom>
            <a:noFill/>
            <a:ln cap="flat" cmpd="sng" w="9525">
              <a:solidFill>
                <a:srgbClr val="FFFFFF"/>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p:cSld name="TITLE_1">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10"/>
          <p:cNvSpPr/>
          <p:nvPr/>
        </p:nvSpPr>
        <p:spPr>
          <a:xfrm>
            <a:off x="0" y="0"/>
            <a:ext cx="9144000" cy="5143500"/>
          </a:xfrm>
          <a:prstGeom prst="rect">
            <a:avLst/>
          </a:prstGeom>
          <a:solidFill>
            <a:srgbClr val="000000">
              <a:alpha val="2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10"/>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32" name="Google Shape;32;p10"/>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33" name="Shape 33"/>
        <p:cNvGrpSpPr/>
        <p:nvPr/>
      </p:nvGrpSpPr>
      <p:grpSpPr>
        <a:xfrm>
          <a:off x="0" y="0"/>
          <a:ext cx="0" cy="0"/>
          <a:chOff x="0" y="0"/>
          <a:chExt cx="0" cy="0"/>
        </a:xfrm>
      </p:grpSpPr>
      <p:sp>
        <p:nvSpPr>
          <p:cNvPr id="34" name="Google Shape;34;p11"/>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grpSp>
        <p:nvGrpSpPr>
          <p:cNvPr id="35" name="Google Shape;35;p11"/>
          <p:cNvGrpSpPr/>
          <p:nvPr/>
        </p:nvGrpSpPr>
        <p:grpSpPr>
          <a:xfrm>
            <a:off x="156875" y="93175"/>
            <a:ext cx="2894100" cy="292500"/>
            <a:chOff x="166500" y="64325"/>
            <a:chExt cx="2894100" cy="292500"/>
          </a:xfrm>
        </p:grpSpPr>
        <p:sp>
          <p:nvSpPr>
            <p:cNvPr id="36" name="Google Shape;36;p11"/>
            <p:cNvSpPr txBox="1"/>
            <p:nvPr/>
          </p:nvSpPr>
          <p:spPr>
            <a:xfrm>
              <a:off x="458700" y="64325"/>
              <a:ext cx="2601900" cy="2925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700"/>
                <a:buFont typeface="Arial"/>
                <a:buNone/>
              </a:pPr>
              <a:r>
                <a:rPr b="0" i="0" lang="es-ES" sz="700" u="none" cap="none" strike="noStrike">
                  <a:solidFill>
                    <a:srgbClr val="D8D8D8"/>
                  </a:solidFill>
                  <a:latin typeface="Montserrat Medium"/>
                  <a:ea typeface="Montserrat Medium"/>
                  <a:cs typeface="Montserrat Medium"/>
                  <a:sym typeface="Montserrat Medium"/>
                </a:rPr>
                <a:t>Future Space  | Donde el futuro se hace presente</a:t>
              </a:r>
              <a:endParaRPr b="0" i="0" sz="700" u="none" cap="none" strike="noStrike">
                <a:solidFill>
                  <a:srgbClr val="D8D8D8"/>
                </a:solidFill>
                <a:latin typeface="Montserrat Medium"/>
                <a:ea typeface="Montserrat Medium"/>
                <a:cs typeface="Montserrat Medium"/>
                <a:sym typeface="Montserrat Medium"/>
              </a:endParaRPr>
            </a:p>
          </p:txBody>
        </p:sp>
        <p:cxnSp>
          <p:nvCxnSpPr>
            <p:cNvPr id="37" name="Google Shape;37;p11"/>
            <p:cNvCxnSpPr/>
            <p:nvPr/>
          </p:nvCxnSpPr>
          <p:spPr>
            <a:xfrm flipH="1" rot="10800000">
              <a:off x="166500" y="209525"/>
              <a:ext cx="292200" cy="2100"/>
            </a:xfrm>
            <a:prstGeom prst="straightConnector1">
              <a:avLst/>
            </a:prstGeom>
            <a:noFill/>
            <a:ln cap="flat" cmpd="sng" w="9525">
              <a:solidFill>
                <a:srgbClr val="D8D8D8"/>
              </a:solidFill>
              <a:prstDash val="solid"/>
              <a:round/>
              <a:headEnd len="sm" w="sm" type="none"/>
              <a:tailEnd len="sm" w="sm" type="none"/>
            </a:ln>
          </p:spPr>
        </p:cxnSp>
      </p:grpSp>
      <p:pic>
        <p:nvPicPr>
          <p:cNvPr id="38" name="Google Shape;38;p11"/>
          <p:cNvPicPr preferRelativeResize="0"/>
          <p:nvPr/>
        </p:nvPicPr>
        <p:blipFill rotWithShape="1">
          <a:blip r:embed="rId2">
            <a:alphaModFix amt="5000"/>
          </a:blip>
          <a:srcRect b="0" l="0" r="25071" t="6402"/>
          <a:stretch/>
        </p:blipFill>
        <p:spPr>
          <a:xfrm>
            <a:off x="6451800" y="0"/>
            <a:ext cx="2692200" cy="3362800"/>
          </a:xfrm>
          <a:prstGeom prst="rect">
            <a:avLst/>
          </a:prstGeom>
          <a:noFill/>
          <a:ln>
            <a:noFill/>
          </a:ln>
        </p:spPr>
      </p:pic>
      <p:pic>
        <p:nvPicPr>
          <p:cNvPr id="39" name="Google Shape;39;p11"/>
          <p:cNvPicPr preferRelativeResize="0"/>
          <p:nvPr/>
        </p:nvPicPr>
        <p:blipFill rotWithShape="1">
          <a:blip r:embed="rId3">
            <a:alphaModFix/>
          </a:blip>
          <a:srcRect b="0" l="0" r="0" t="0"/>
          <a:stretch/>
        </p:blipFill>
        <p:spPr>
          <a:xfrm>
            <a:off x="7674350" y="62213"/>
            <a:ext cx="1304650" cy="412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1 2">
  <p:cSld name="TITLE_1_1_2">
    <p:spTree>
      <p:nvGrpSpPr>
        <p:cNvPr id="40" name="Shape 40"/>
        <p:cNvGrpSpPr/>
        <p:nvPr/>
      </p:nvGrpSpPr>
      <p:grpSpPr>
        <a:xfrm>
          <a:off x="0" y="0"/>
          <a:ext cx="0" cy="0"/>
          <a:chOff x="0" y="0"/>
          <a:chExt cx="0" cy="0"/>
        </a:xfrm>
      </p:grpSpPr>
      <p:pic>
        <p:nvPicPr>
          <p:cNvPr id="41" name="Google Shape;41;p12"/>
          <p:cNvPicPr preferRelativeResize="0"/>
          <p:nvPr/>
        </p:nvPicPr>
        <p:blipFill rotWithShape="1">
          <a:blip r:embed="rId2">
            <a:alphaModFix/>
          </a:blip>
          <a:srcRect b="0" l="13996" r="14002" t="-4134"/>
          <a:stretch/>
        </p:blipFill>
        <p:spPr>
          <a:xfrm>
            <a:off x="0" y="-212550"/>
            <a:ext cx="9144000" cy="5356050"/>
          </a:xfrm>
          <a:prstGeom prst="rect">
            <a:avLst/>
          </a:prstGeom>
          <a:noFill/>
          <a:ln>
            <a:noFill/>
          </a:ln>
        </p:spPr>
      </p:pic>
      <p:sp>
        <p:nvSpPr>
          <p:cNvPr id="42" name="Google Shape;42;p12"/>
          <p:cNvSpPr/>
          <p:nvPr/>
        </p:nvSpPr>
        <p:spPr>
          <a:xfrm>
            <a:off x="0" y="0"/>
            <a:ext cx="9144000" cy="5143500"/>
          </a:xfrm>
          <a:prstGeom prst="rect">
            <a:avLst/>
          </a:prstGeom>
          <a:solidFill>
            <a:srgbClr val="026FC1">
              <a:alpha val="4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12"/>
          <p:cNvCxnSpPr/>
          <p:nvPr/>
        </p:nvCxnSpPr>
        <p:spPr>
          <a:xfrm>
            <a:off x="1114400" y="1140769"/>
            <a:ext cx="3300" cy="890400"/>
          </a:xfrm>
          <a:prstGeom prst="straightConnector1">
            <a:avLst/>
          </a:prstGeom>
          <a:noFill/>
          <a:ln cap="flat" cmpd="sng" w="28575">
            <a:solidFill>
              <a:srgbClr val="FFFFFF"/>
            </a:solidFill>
            <a:prstDash val="solid"/>
            <a:round/>
            <a:headEnd len="sm" w="sm" type="none"/>
            <a:tailEnd len="sm" w="sm" type="none"/>
          </a:ln>
        </p:spPr>
      </p:cxnSp>
      <p:grpSp>
        <p:nvGrpSpPr>
          <p:cNvPr id="44" name="Google Shape;44;p12"/>
          <p:cNvGrpSpPr/>
          <p:nvPr/>
        </p:nvGrpSpPr>
        <p:grpSpPr>
          <a:xfrm>
            <a:off x="1114425" y="1125400"/>
            <a:ext cx="6915151" cy="910673"/>
            <a:chOff x="1054150" y="1633650"/>
            <a:chExt cx="6915151" cy="863525"/>
          </a:xfrm>
        </p:grpSpPr>
        <p:grpSp>
          <p:nvGrpSpPr>
            <p:cNvPr id="45" name="Google Shape;45;p12"/>
            <p:cNvGrpSpPr/>
            <p:nvPr/>
          </p:nvGrpSpPr>
          <p:grpSpPr>
            <a:xfrm>
              <a:off x="1054150" y="1633650"/>
              <a:ext cx="6915151" cy="863525"/>
              <a:chOff x="1054150" y="1633650"/>
              <a:chExt cx="6915151" cy="863525"/>
            </a:xfrm>
          </p:grpSpPr>
          <p:cxnSp>
            <p:nvCxnSpPr>
              <p:cNvPr id="46" name="Google Shape;46;p12"/>
              <p:cNvCxnSpPr/>
              <p:nvPr/>
            </p:nvCxnSpPr>
            <p:spPr>
              <a:xfrm flipH="1" rot="10800000">
                <a:off x="1056338" y="1633650"/>
                <a:ext cx="6909600" cy="29400"/>
              </a:xfrm>
              <a:prstGeom prst="straightConnector1">
                <a:avLst/>
              </a:prstGeom>
              <a:noFill/>
              <a:ln cap="flat" cmpd="sng" w="28575">
                <a:solidFill>
                  <a:srgbClr val="FFFFFF"/>
                </a:solidFill>
                <a:prstDash val="solid"/>
                <a:round/>
                <a:headEnd len="sm" w="sm" type="none"/>
                <a:tailEnd len="sm" w="sm" type="none"/>
              </a:ln>
            </p:spPr>
          </p:cxnSp>
          <p:cxnSp>
            <p:nvCxnSpPr>
              <p:cNvPr id="47" name="Google Shape;47;p12"/>
              <p:cNvCxnSpPr/>
              <p:nvPr/>
            </p:nvCxnSpPr>
            <p:spPr>
              <a:xfrm flipH="1" rot="10800000">
                <a:off x="1054150" y="2492375"/>
                <a:ext cx="1308900" cy="4800"/>
              </a:xfrm>
              <a:prstGeom prst="straightConnector1">
                <a:avLst/>
              </a:prstGeom>
              <a:noFill/>
              <a:ln cap="flat" cmpd="sng" w="28575">
                <a:solidFill>
                  <a:srgbClr val="FFFFFF"/>
                </a:solidFill>
                <a:prstDash val="solid"/>
                <a:round/>
                <a:headEnd len="sm" w="sm" type="none"/>
                <a:tailEnd len="sm" w="sm" type="none"/>
              </a:ln>
            </p:spPr>
          </p:cxnSp>
          <p:cxnSp>
            <p:nvCxnSpPr>
              <p:cNvPr id="48" name="Google Shape;48;p12"/>
              <p:cNvCxnSpPr/>
              <p:nvPr/>
            </p:nvCxnSpPr>
            <p:spPr>
              <a:xfrm flipH="1" rot="10800000">
                <a:off x="6695801" y="2478738"/>
                <a:ext cx="1270200" cy="12300"/>
              </a:xfrm>
              <a:prstGeom prst="straightConnector1">
                <a:avLst/>
              </a:prstGeom>
              <a:noFill/>
              <a:ln cap="flat" cmpd="sng" w="28575">
                <a:solidFill>
                  <a:srgbClr val="FFFFFF"/>
                </a:solidFill>
                <a:prstDash val="solid"/>
                <a:round/>
                <a:headEnd len="sm" w="sm" type="none"/>
                <a:tailEnd len="sm" w="sm" type="none"/>
              </a:ln>
            </p:spPr>
          </p:cxnSp>
          <p:cxnSp>
            <p:nvCxnSpPr>
              <p:cNvPr id="49" name="Google Shape;49;p12"/>
              <p:cNvCxnSpPr/>
              <p:nvPr/>
            </p:nvCxnSpPr>
            <p:spPr>
              <a:xfrm>
                <a:off x="7966001" y="1648175"/>
                <a:ext cx="3300" cy="844200"/>
              </a:xfrm>
              <a:prstGeom prst="straightConnector1">
                <a:avLst/>
              </a:prstGeom>
              <a:noFill/>
              <a:ln cap="flat" cmpd="sng" w="28575">
                <a:solidFill>
                  <a:srgbClr val="FFFFFF"/>
                </a:solidFill>
                <a:prstDash val="solid"/>
                <a:round/>
                <a:headEnd len="sm" w="sm" type="none"/>
                <a:tailEnd len="sm" w="sm" type="none"/>
              </a:ln>
            </p:spPr>
          </p:cxnSp>
        </p:grpSp>
        <p:sp>
          <p:nvSpPr>
            <p:cNvPr id="50" name="Google Shape;50;p12"/>
            <p:cNvSpPr txBox="1"/>
            <p:nvPr/>
          </p:nvSpPr>
          <p:spPr>
            <a:xfrm>
              <a:off x="2177751" y="1727450"/>
              <a:ext cx="4643100" cy="687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ES" sz="3500" u="none" cap="none" strike="noStrike">
                  <a:solidFill>
                    <a:srgbClr val="FDFDFD"/>
                  </a:solidFill>
                  <a:latin typeface="Montserrat SemiBold"/>
                  <a:ea typeface="Montserrat SemiBold"/>
                  <a:cs typeface="Montserrat SemiBold"/>
                  <a:sym typeface="Montserrat SemiBold"/>
                </a:rPr>
                <a:t>MUCHAS GRACIAS </a:t>
              </a:r>
              <a:endParaRPr b="1" i="0" sz="3500" u="none" cap="none" strike="noStrike">
                <a:solidFill>
                  <a:srgbClr val="FDFDFD"/>
                </a:solidFill>
                <a:latin typeface="Montserrat SemiBold"/>
                <a:ea typeface="Montserrat SemiBold"/>
                <a:cs typeface="Montserrat SemiBold"/>
                <a:sym typeface="Montserrat SemiBold"/>
              </a:endParaRPr>
            </a:p>
          </p:txBody>
        </p:sp>
      </p:grpSp>
      <p:grpSp>
        <p:nvGrpSpPr>
          <p:cNvPr id="51" name="Google Shape;51;p12"/>
          <p:cNvGrpSpPr/>
          <p:nvPr/>
        </p:nvGrpSpPr>
        <p:grpSpPr>
          <a:xfrm>
            <a:off x="177518" y="3843756"/>
            <a:ext cx="1708664" cy="414984"/>
            <a:chOff x="121579" y="3892063"/>
            <a:chExt cx="1392100" cy="338100"/>
          </a:xfrm>
        </p:grpSpPr>
        <p:pic>
          <p:nvPicPr>
            <p:cNvPr id="52" name="Google Shape;52;p12"/>
            <p:cNvPicPr preferRelativeResize="0"/>
            <p:nvPr/>
          </p:nvPicPr>
          <p:blipFill rotWithShape="1">
            <a:blip r:embed="rId3">
              <a:alphaModFix/>
            </a:blip>
            <a:srcRect b="21070" l="23189" r="0" t="30201"/>
            <a:stretch/>
          </p:blipFill>
          <p:spPr>
            <a:xfrm>
              <a:off x="397229" y="3979212"/>
              <a:ext cx="1116450" cy="223800"/>
            </a:xfrm>
            <a:prstGeom prst="rect">
              <a:avLst/>
            </a:prstGeom>
            <a:noFill/>
            <a:ln>
              <a:noFill/>
            </a:ln>
          </p:spPr>
        </p:pic>
        <p:pic>
          <p:nvPicPr>
            <p:cNvPr id="53" name="Google Shape;53;p12"/>
            <p:cNvPicPr preferRelativeResize="0"/>
            <p:nvPr/>
          </p:nvPicPr>
          <p:blipFill rotWithShape="1">
            <a:blip r:embed="rId3">
              <a:alphaModFix/>
            </a:blip>
            <a:srcRect b="5132" l="1727" r="76400" t="0"/>
            <a:stretch/>
          </p:blipFill>
          <p:spPr>
            <a:xfrm>
              <a:off x="121579" y="3892063"/>
              <a:ext cx="246675" cy="338100"/>
            </a:xfrm>
            <a:prstGeom prst="rect">
              <a:avLst/>
            </a:prstGeom>
            <a:noFill/>
            <a:ln>
              <a:noFill/>
            </a:ln>
          </p:spPr>
        </p:pic>
      </p:grpSp>
      <p:sp>
        <p:nvSpPr>
          <p:cNvPr id="54" name="Google Shape;54;p12"/>
          <p:cNvSpPr txBox="1"/>
          <p:nvPr/>
        </p:nvSpPr>
        <p:spPr>
          <a:xfrm>
            <a:off x="95425" y="4258738"/>
            <a:ext cx="3344700" cy="401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700"/>
              <a:buFont typeface="Arial"/>
              <a:buNone/>
            </a:pPr>
            <a:r>
              <a:rPr b="0" i="0" lang="es-ES" sz="700" u="none" cap="none" strike="noStrike">
                <a:solidFill>
                  <a:srgbClr val="FDFDFD"/>
                </a:solidFill>
                <a:latin typeface="Montserrat"/>
                <a:ea typeface="Montserrat"/>
                <a:cs typeface="Montserrat"/>
                <a:sym typeface="Montserrat"/>
              </a:rPr>
              <a:t>T. +34  916 586 609  | </a:t>
            </a:r>
            <a:r>
              <a:rPr b="0" i="0" lang="es-ES" sz="700" u="none" cap="none" strike="noStrike">
                <a:solidFill>
                  <a:srgbClr val="FFFFFF"/>
                </a:solidFill>
                <a:uFill>
                  <a:noFill/>
                </a:uFill>
                <a:latin typeface="Montserrat"/>
                <a:ea typeface="Montserrat"/>
                <a:cs typeface="Montserrat"/>
                <a:sym typeface="Montserrat"/>
                <a:hlinkClick r:id="rId4">
                  <a:extLst>
                    <a:ext uri="{A12FA001-AC4F-418D-AE19-62706E023703}">
                      <ahyp:hlinkClr val="tx"/>
                    </a:ext>
                  </a:extLst>
                </a:hlinkClick>
              </a:rPr>
              <a:t>contacto@futurespace.es</a:t>
            </a:r>
            <a:r>
              <a:rPr b="0" i="0" lang="es-ES" sz="700" u="none" cap="none" strike="noStrike">
                <a:solidFill>
                  <a:srgbClr val="FFFFFF"/>
                </a:solidFill>
                <a:latin typeface="Montserrat"/>
                <a:ea typeface="Montserrat"/>
                <a:cs typeface="Montserrat"/>
                <a:sym typeface="Montserrat"/>
              </a:rPr>
              <a:t> | </a:t>
            </a:r>
            <a:r>
              <a:rPr b="0" i="0" lang="es-ES" sz="700" u="none" cap="none" strike="noStrike">
                <a:solidFill>
                  <a:srgbClr val="FFFFFF"/>
                </a:solidFill>
                <a:uFill>
                  <a:noFill/>
                </a:uFill>
                <a:latin typeface="Montserrat"/>
                <a:ea typeface="Montserrat"/>
                <a:cs typeface="Montserrat"/>
                <a:sym typeface="Montserrat"/>
                <a:hlinkClick r:id="rId5">
                  <a:extLst>
                    <a:ext uri="{A12FA001-AC4F-418D-AE19-62706E023703}">
                      <ahyp:hlinkClr val="tx"/>
                    </a:ext>
                  </a:extLst>
                </a:hlinkClick>
              </a:rPr>
              <a:t>www.futurespace.es</a:t>
            </a:r>
            <a:r>
              <a:rPr b="0" i="0" lang="es-ES" sz="700" u="none" cap="none" strike="noStrike">
                <a:solidFill>
                  <a:srgbClr val="FFFFFF"/>
                </a:solidFill>
                <a:latin typeface="Montserrat"/>
                <a:ea typeface="Montserrat"/>
                <a:cs typeface="Montserrat"/>
                <a:sym typeface="Montserrat"/>
              </a:rPr>
              <a:t> </a:t>
            </a:r>
            <a:endParaRPr b="0" i="0" sz="700" u="none" cap="none" strike="noStrike">
              <a:solidFill>
                <a:srgbClr val="FFFFFF"/>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700"/>
              <a:buFont typeface="Arial"/>
              <a:buNone/>
            </a:pPr>
            <a:r>
              <a:rPr b="0" i="0" lang="es-ES" sz="700" u="none" cap="none" strike="noStrike">
                <a:solidFill>
                  <a:srgbClr val="FFFFFF"/>
                </a:solidFill>
                <a:latin typeface="Montserrat"/>
                <a:ea typeface="Montserrat"/>
                <a:cs typeface="Montserrat"/>
                <a:sym typeface="Montserrat"/>
              </a:rPr>
              <a:t>Edificio Marpe, Av. de Tenerife, 2, 28703, San Sebastián de los Reyes</a:t>
            </a:r>
            <a:endParaRPr b="0" i="0" sz="700" u="none" cap="none" strike="noStrike">
              <a:solidFill>
                <a:srgbClr val="FFFFFF"/>
              </a:solidFill>
              <a:latin typeface="Montserrat"/>
              <a:ea typeface="Montserrat"/>
              <a:cs typeface="Montserrat"/>
              <a:sym typeface="Montserrat"/>
            </a:endParaRPr>
          </a:p>
        </p:txBody>
      </p:sp>
      <p:sp>
        <p:nvSpPr>
          <p:cNvPr id="55" name="Google Shape;55;p12"/>
          <p:cNvSpPr txBox="1"/>
          <p:nvPr/>
        </p:nvSpPr>
        <p:spPr>
          <a:xfrm>
            <a:off x="95425" y="4659838"/>
            <a:ext cx="5164200" cy="4011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500"/>
              <a:buFont typeface="Arial"/>
              <a:buNone/>
            </a:pPr>
            <a:r>
              <a:rPr b="0" i="0" lang="es-ES" sz="500" u="none" cap="none" strike="noStrike">
                <a:solidFill>
                  <a:srgbClr val="FFFFFF"/>
                </a:solidFill>
                <a:latin typeface="Montserrat Light"/>
                <a:ea typeface="Montserrat Light"/>
                <a:cs typeface="Montserrat Light"/>
                <a:sym typeface="Montserrat Light"/>
              </a:rPr>
              <a:t>© [2023] Future Space, S.A. Todos los derechos de propiedad intelectual e industrial de la presentación, así como de la totalidad de los contenidos incluidos en la misma, están reservados y son titularidad de Future Space, S.A. o de sus licenciantes. Queda prohibida la reproducción, distribución, comunicación pública y transformación de la presentación y sus elementos, sin la previa autorización por parte de Future Space, S.A. Asimismo, el nombre de Future Space y los logos son marcas registradas, por lo que queda igualmente prohibido su uso, copia e imitación sin el previo consentimiento por parte de Future Space S.A."</a:t>
            </a:r>
            <a:endParaRPr b="0" i="0" sz="500" u="none" cap="none" strike="noStrike">
              <a:solidFill>
                <a:srgbClr val="FFFFFF"/>
              </a:solidFill>
              <a:latin typeface="Montserrat Light"/>
              <a:ea typeface="Montserrat Light"/>
              <a:cs typeface="Montserrat Light"/>
              <a:sym typeface="Montserrat Light"/>
            </a:endParaRPr>
          </a:p>
        </p:txBody>
      </p:sp>
      <p:pic>
        <p:nvPicPr>
          <p:cNvPr id="56" name="Google Shape;56;p12"/>
          <p:cNvPicPr preferRelativeResize="0"/>
          <p:nvPr/>
        </p:nvPicPr>
        <p:blipFill rotWithShape="1">
          <a:blip r:embed="rId6">
            <a:alphaModFix amt="10000"/>
          </a:blip>
          <a:srcRect b="14357" l="0" r="16539" t="3159"/>
          <a:stretch/>
        </p:blipFill>
        <p:spPr>
          <a:xfrm>
            <a:off x="7368475" y="2721225"/>
            <a:ext cx="1775525" cy="2339725"/>
          </a:xfrm>
          <a:prstGeom prst="rect">
            <a:avLst/>
          </a:prstGeom>
          <a:noFill/>
          <a:ln>
            <a:noFill/>
          </a:ln>
        </p:spPr>
      </p:pic>
      <p:pic>
        <p:nvPicPr>
          <p:cNvPr id="57" name="Google Shape;57;p12"/>
          <p:cNvPicPr preferRelativeResize="0"/>
          <p:nvPr/>
        </p:nvPicPr>
        <p:blipFill rotWithShape="1">
          <a:blip r:embed="rId7">
            <a:alphaModFix/>
          </a:blip>
          <a:srcRect b="0" l="8116" r="8115" t="0"/>
          <a:stretch/>
        </p:blipFill>
        <p:spPr>
          <a:xfrm>
            <a:off x="7862632" y="4786150"/>
            <a:ext cx="1150943" cy="274800"/>
          </a:xfrm>
          <a:prstGeom prst="rect">
            <a:avLst/>
          </a:prstGeom>
          <a:noFill/>
          <a:ln>
            <a:noFill/>
          </a:ln>
        </p:spPr>
      </p:pic>
      <p:sp>
        <p:nvSpPr>
          <p:cNvPr id="58" name="Google Shape;58;p12"/>
          <p:cNvSpPr txBox="1"/>
          <p:nvPr/>
        </p:nvSpPr>
        <p:spPr>
          <a:xfrm>
            <a:off x="2000450" y="1827175"/>
            <a:ext cx="51453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s-ES" sz="1600" u="none" cap="none" strike="noStrike">
                <a:solidFill>
                  <a:srgbClr val="FFFFFF"/>
                </a:solidFill>
                <a:latin typeface="Montserrat"/>
                <a:ea typeface="Montserrat"/>
                <a:cs typeface="Montserrat"/>
                <a:sym typeface="Montserrat"/>
              </a:rPr>
              <a:t>Donde el futuro se hace presente</a:t>
            </a:r>
            <a:endParaRPr b="0" i="0" sz="1600" u="none" cap="none" strike="noStrike">
              <a:solidFill>
                <a:srgbClr val="FFFFFF"/>
              </a:solidFill>
              <a:latin typeface="Montserrat"/>
              <a:ea typeface="Montserrat"/>
              <a:cs typeface="Montserrat"/>
              <a:sym typeface="Montserra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4">
  <p:cSld name="TITLE_1_4">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rgbClr val="000000">
              <a:alpha val="2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13"/>
          <p:cNvPicPr preferRelativeResize="0"/>
          <p:nvPr/>
        </p:nvPicPr>
        <p:blipFill rotWithShape="1">
          <a:blip r:embed="rId3">
            <a:alphaModFix amt="5000"/>
          </a:blip>
          <a:srcRect b="0" l="0" r="5275" t="8991"/>
          <a:stretch/>
        </p:blipFill>
        <p:spPr>
          <a:xfrm>
            <a:off x="6684526" y="0"/>
            <a:ext cx="2818874" cy="3611175"/>
          </a:xfrm>
          <a:prstGeom prst="rect">
            <a:avLst/>
          </a:prstGeom>
          <a:noFill/>
          <a:ln>
            <a:noFill/>
          </a:ln>
        </p:spPr>
      </p:pic>
      <p:pic>
        <p:nvPicPr>
          <p:cNvPr id="62" name="Google Shape;62;p13"/>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cxnSp>
        <p:nvCxnSpPr>
          <p:cNvPr id="63" name="Google Shape;63;p13"/>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64" name="Google Shape;64;p13"/>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solidFill>
          <a:schemeClr val="lt1"/>
        </a:solidFill>
      </p:bgPr>
    </p:bg>
    <p:spTree>
      <p:nvGrpSpPr>
        <p:cNvPr id="65" name="Shape 65"/>
        <p:cNvGrpSpPr/>
        <p:nvPr/>
      </p:nvGrpSpPr>
      <p:grpSpPr>
        <a:xfrm>
          <a:off x="0" y="0"/>
          <a:ext cx="0" cy="0"/>
          <a:chOff x="0" y="0"/>
          <a:chExt cx="0" cy="0"/>
        </a:xfrm>
      </p:grpSpPr>
      <p:sp>
        <p:nvSpPr>
          <p:cNvPr id="66" name="Google Shape;66;p14"/>
          <p:cNvSpPr/>
          <p:nvPr>
            <p:ph idx="2" type="pic"/>
          </p:nvPr>
        </p:nvSpPr>
        <p:spPr>
          <a:xfrm>
            <a:off x="0" y="0"/>
            <a:ext cx="9144000" cy="5143500"/>
          </a:xfrm>
          <a:prstGeom prst="rect">
            <a:avLst/>
          </a:prstGeom>
          <a:solidFill>
            <a:srgbClr val="F2F2F2"/>
          </a:solidFill>
          <a:ln>
            <a:noFill/>
          </a:ln>
        </p:spPr>
      </p:sp>
      <p:sp>
        <p:nvSpPr>
          <p:cNvPr id="67" name="Google Shape;67;p14"/>
          <p:cNvSpPr/>
          <p:nvPr/>
        </p:nvSpPr>
        <p:spPr>
          <a:xfrm>
            <a:off x="0" y="0"/>
            <a:ext cx="9144000" cy="5143500"/>
          </a:xfrm>
          <a:prstGeom prst="rect">
            <a:avLst/>
          </a:prstGeom>
          <a:solidFill>
            <a:srgbClr val="000000">
              <a:alpha val="2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2">
            <a:alphaModFix/>
          </a:blip>
          <a:srcRect b="0" l="0" r="0" t="0"/>
          <a:stretch/>
        </p:blipFill>
        <p:spPr>
          <a:xfrm>
            <a:off x="7539875" y="149550"/>
            <a:ext cx="1433750" cy="4530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69" name="Shape 69"/>
        <p:cNvGrpSpPr/>
        <p:nvPr/>
      </p:nvGrpSpPr>
      <p:grpSpPr>
        <a:xfrm>
          <a:off x="0" y="0"/>
          <a:ext cx="0" cy="0"/>
          <a:chOff x="0" y="0"/>
          <a:chExt cx="0" cy="0"/>
        </a:xfrm>
      </p:grpSpPr>
      <p:sp>
        <p:nvSpPr>
          <p:cNvPr id="70" name="Google Shape;70;p15"/>
          <p:cNvSpPr/>
          <p:nvPr/>
        </p:nvSpPr>
        <p:spPr>
          <a:xfrm>
            <a:off x="0" y="0"/>
            <a:ext cx="9144000" cy="2678100"/>
          </a:xfrm>
          <a:prstGeom prst="rect">
            <a:avLst/>
          </a:prstGeom>
          <a:solidFill>
            <a:srgbClr val="026F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pic>
        <p:nvPicPr>
          <p:cNvPr id="72" name="Google Shape;72;p15"/>
          <p:cNvPicPr preferRelativeResize="0"/>
          <p:nvPr/>
        </p:nvPicPr>
        <p:blipFill rotWithShape="1">
          <a:blip r:embed="rId2">
            <a:alphaModFix amt="10000"/>
          </a:blip>
          <a:srcRect b="3156" l="0" r="0" t="3157"/>
          <a:stretch/>
        </p:blipFill>
        <p:spPr>
          <a:xfrm>
            <a:off x="6451800" y="0"/>
            <a:ext cx="2692200" cy="3362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mt="15000"/>
          </a:blip>
          <a:srcRect b="0" l="0" r="5275" t="8991"/>
          <a:stretch/>
        </p:blipFill>
        <p:spPr>
          <a:xfrm>
            <a:off x="6684526" y="0"/>
            <a:ext cx="2818874" cy="3611175"/>
          </a:xfrm>
          <a:prstGeom prst="rect">
            <a:avLst/>
          </a:prstGeom>
          <a:noFill/>
          <a:ln>
            <a:noFill/>
          </a:ln>
        </p:spPr>
      </p:pic>
      <p:pic>
        <p:nvPicPr>
          <p:cNvPr id="75" name="Google Shape;75;p16"/>
          <p:cNvPicPr preferRelativeResize="0"/>
          <p:nvPr/>
        </p:nvPicPr>
        <p:blipFill rotWithShape="1">
          <a:blip r:embed="rId4">
            <a:alphaModFix/>
          </a:blip>
          <a:srcRect b="0" l="0" r="0" t="0"/>
          <a:stretch/>
        </p:blipFill>
        <p:spPr>
          <a:xfrm>
            <a:off x="7539875" y="149550"/>
            <a:ext cx="1433750" cy="453066"/>
          </a:xfrm>
          <a:prstGeom prst="rect">
            <a:avLst/>
          </a:prstGeom>
          <a:noFill/>
          <a:ln>
            <a:noFill/>
          </a:ln>
        </p:spPr>
      </p:pic>
      <p:sp>
        <p:nvSpPr>
          <p:cNvPr id="76" name="Google Shape;76;p16"/>
          <p:cNvSpPr txBox="1"/>
          <p:nvPr/>
        </p:nvSpPr>
        <p:spPr>
          <a:xfrm>
            <a:off x="8824925" y="4851125"/>
            <a:ext cx="319200" cy="292500"/>
          </a:xfrm>
          <a:prstGeom prst="rect">
            <a:avLst/>
          </a:prstGeom>
          <a:solidFill>
            <a:srgbClr val="0E57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fld id="{00000000-1234-1234-1234-123412341234}" type="slidenum">
              <a:rPr b="0" i="0" lang="es-ES" sz="900" u="none" cap="none" strike="noStrike">
                <a:solidFill>
                  <a:srgbClr val="FFFFFF"/>
                </a:solidFill>
                <a:latin typeface="Arial"/>
                <a:ea typeface="Arial"/>
                <a:cs typeface="Arial"/>
                <a:sym typeface="Arial"/>
              </a:rPr>
              <a:t>‹#›</a:t>
            </a:fld>
            <a:endParaRPr b="0" i="0" sz="900" u="none" cap="none" strike="noStrike">
              <a:solidFill>
                <a:srgbClr val="FFFFFF"/>
              </a:solidFill>
              <a:latin typeface="Arial"/>
              <a:ea typeface="Arial"/>
              <a:cs typeface="Arial"/>
              <a:sym typeface="Arial"/>
            </a:endParaRPr>
          </a:p>
        </p:txBody>
      </p:sp>
      <p:cxnSp>
        <p:nvCxnSpPr>
          <p:cNvPr id="77" name="Google Shape;77;p16"/>
          <p:cNvCxnSpPr/>
          <p:nvPr/>
        </p:nvCxnSpPr>
        <p:spPr>
          <a:xfrm>
            <a:off x="0" y="279550"/>
            <a:ext cx="411300" cy="0"/>
          </a:xfrm>
          <a:prstGeom prst="straightConnector1">
            <a:avLst/>
          </a:prstGeom>
          <a:noFill/>
          <a:ln cap="flat" cmpd="sng" w="9525">
            <a:solidFill>
              <a:srgbClr val="FDFDFD"/>
            </a:solidFill>
            <a:prstDash val="solid"/>
            <a:round/>
            <a:headEnd len="sm" w="sm" type="none"/>
            <a:tailEnd len="sm" w="sm" type="none"/>
          </a:ln>
        </p:spPr>
      </p:cxnSp>
      <p:sp>
        <p:nvSpPr>
          <p:cNvPr id="78" name="Google Shape;78;p16"/>
          <p:cNvSpPr txBox="1"/>
          <p:nvPr/>
        </p:nvSpPr>
        <p:spPr>
          <a:xfrm>
            <a:off x="411300" y="119525"/>
            <a:ext cx="26874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s-ES" sz="700" u="none" cap="none" strike="noStrike">
                <a:solidFill>
                  <a:srgbClr val="FFFFFF"/>
                </a:solidFill>
                <a:latin typeface="Montserrat"/>
                <a:ea typeface="Montserrat"/>
                <a:cs typeface="Montserrat"/>
                <a:sym typeface="Montserrat"/>
              </a:rPr>
              <a:t>Future Space  | </a:t>
            </a:r>
            <a:r>
              <a:rPr b="0" i="0" lang="es-ES" sz="700" u="none" cap="none" strike="noStrike">
                <a:solidFill>
                  <a:schemeClr val="lt1"/>
                </a:solidFill>
                <a:latin typeface="Montserrat Medium"/>
                <a:ea typeface="Montserrat Medium"/>
                <a:cs typeface="Montserrat Medium"/>
                <a:sym typeface="Montserrat Medium"/>
              </a:rPr>
              <a:t>Donde el futuro se hace presente</a:t>
            </a:r>
            <a:endParaRPr b="0" i="0" sz="700" u="none" cap="none" strike="noStrik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fonts.google.com/specimen/Montserrat" TargetMode="External"/><Relationship Id="rId4" Type="http://schemas.openxmlformats.org/officeDocument/2006/relationships/hyperlink" Target="https://drive.google.com/drive/folders/1-O-pwkAASgN9KZd1cErb_IcYdwAVsruh?usp=driv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8ED6"/>
            </a:gs>
            <a:gs pos="100000">
              <a:srgbClr val="005CB3"/>
            </a:gs>
          </a:gsLst>
          <a:lin ang="10801400" scaled="0"/>
        </a:gradFill>
      </p:bgPr>
    </p:bg>
    <p:spTree>
      <p:nvGrpSpPr>
        <p:cNvPr id="162" name="Shape 162"/>
        <p:cNvGrpSpPr/>
        <p:nvPr/>
      </p:nvGrpSpPr>
      <p:grpSpPr>
        <a:xfrm>
          <a:off x="0" y="0"/>
          <a:ext cx="0" cy="0"/>
          <a:chOff x="0" y="0"/>
          <a:chExt cx="0" cy="0"/>
        </a:xfrm>
      </p:grpSpPr>
      <p:sp>
        <p:nvSpPr>
          <p:cNvPr id="163" name="Google Shape;163;p1"/>
          <p:cNvSpPr txBox="1"/>
          <p:nvPr/>
        </p:nvSpPr>
        <p:spPr>
          <a:xfrm>
            <a:off x="6178413" y="4690000"/>
            <a:ext cx="2698500" cy="338700"/>
          </a:xfrm>
          <a:prstGeom prst="rect">
            <a:avLst/>
          </a:prstGeom>
          <a:noFill/>
          <a:ln>
            <a:noFill/>
          </a:ln>
        </p:spPr>
        <p:txBody>
          <a:bodyPr anchorCtr="0" anchor="b" bIns="91425" lIns="91425" spcFirstLastPara="1" rIns="91425" wrap="square" tIns="91425">
            <a:noAutofit/>
          </a:bodyPr>
          <a:lstStyle/>
          <a:p>
            <a:pPr indent="-317500" lvl="0" marL="457200" marR="0" rtl="0" algn="r">
              <a:lnSpc>
                <a:spcPct val="115000"/>
              </a:lnSpc>
              <a:spcBef>
                <a:spcPts val="0"/>
              </a:spcBef>
              <a:spcAft>
                <a:spcPts val="0"/>
              </a:spcAft>
              <a:buClr>
                <a:srgbClr val="000000"/>
              </a:buClr>
              <a:buSzPts val="1000"/>
              <a:buFont typeface="Arial"/>
              <a:buNone/>
            </a:pPr>
            <a:r>
              <a:rPr b="0" i="0" lang="es-ES" sz="1000" u="none" cap="none" strike="noStrike">
                <a:solidFill>
                  <a:srgbClr val="FFFFFF"/>
                </a:solidFill>
                <a:latin typeface="Montserrat"/>
                <a:ea typeface="Montserrat"/>
                <a:cs typeface="Montserrat"/>
                <a:sym typeface="Montserrat"/>
              </a:rPr>
              <a:t>dd/mm/yyyy</a:t>
            </a:r>
            <a:endParaRPr b="0" i="0" sz="1000" u="none" cap="none" strike="noStrike">
              <a:solidFill>
                <a:srgbClr val="FFFFFF"/>
              </a:solidFill>
              <a:latin typeface="Montserrat"/>
              <a:ea typeface="Montserrat"/>
              <a:cs typeface="Montserrat"/>
              <a:sym typeface="Montserrat"/>
            </a:endParaRPr>
          </a:p>
        </p:txBody>
      </p:sp>
      <p:sp>
        <p:nvSpPr>
          <p:cNvPr id="164" name="Google Shape;164;p1"/>
          <p:cNvSpPr txBox="1"/>
          <p:nvPr/>
        </p:nvSpPr>
        <p:spPr>
          <a:xfrm>
            <a:off x="263825" y="4690000"/>
            <a:ext cx="2354700" cy="35814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rPr b="0" i="0" lang="es-ES" sz="1000" u="none" cap="none" strike="noStrike">
                <a:solidFill>
                  <a:srgbClr val="FFFFFF"/>
                </a:solidFill>
                <a:latin typeface="Montserrat"/>
                <a:ea typeface="Montserrat"/>
                <a:cs typeface="Montserrat"/>
                <a:sym typeface="Montserrat"/>
              </a:rPr>
              <a:t>PFB ABR’24</a:t>
            </a:r>
            <a:endParaRPr b="0" i="0" sz="1000" u="none" cap="none" strike="noStrike">
              <a:solidFill>
                <a:srgbClr val="FFFFFF"/>
              </a:solidFill>
              <a:latin typeface="Poppins Light"/>
              <a:ea typeface="Poppins Light"/>
              <a:cs typeface="Poppins Light"/>
              <a:sym typeface="Poppins Light"/>
            </a:endParaRPr>
          </a:p>
        </p:txBody>
      </p:sp>
      <p:sp>
        <p:nvSpPr>
          <p:cNvPr id="165" name="Google Shape;165;p1"/>
          <p:cNvSpPr txBox="1"/>
          <p:nvPr/>
        </p:nvSpPr>
        <p:spPr>
          <a:xfrm>
            <a:off x="4067810" y="3075940"/>
            <a:ext cx="4572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Nombre y Apellidos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2"/>
          <p:cNvGrpSpPr/>
          <p:nvPr/>
        </p:nvGrpSpPr>
        <p:grpSpPr>
          <a:xfrm>
            <a:off x="0" y="389900"/>
            <a:ext cx="7170025" cy="754293"/>
            <a:chOff x="0" y="1394669"/>
            <a:chExt cx="7170025" cy="933300"/>
          </a:xfrm>
        </p:grpSpPr>
        <p:sp>
          <p:nvSpPr>
            <p:cNvPr id="171" name="Google Shape;171;p2"/>
            <p:cNvSpPr txBox="1"/>
            <p:nvPr/>
          </p:nvSpPr>
          <p:spPr>
            <a:xfrm>
              <a:off x="459325" y="1394669"/>
              <a:ext cx="6710700" cy="9333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1" i="0" lang="es-ES" sz="2000" u="none" cap="none" strike="noStrike">
                  <a:solidFill>
                    <a:schemeClr val="lt1"/>
                  </a:solidFill>
                  <a:latin typeface="Montserrat"/>
                  <a:ea typeface="Montserrat"/>
                  <a:cs typeface="Montserrat"/>
                  <a:sym typeface="Montserrat"/>
                </a:rPr>
                <a:t>Título de la presentación</a:t>
              </a:r>
              <a:endParaRPr b="1" i="0" sz="2000" u="none" cap="none" strike="noStrike">
                <a:solidFill>
                  <a:schemeClr val="lt1"/>
                </a:solidFill>
                <a:latin typeface="Montserrat"/>
                <a:ea typeface="Montserrat"/>
                <a:cs typeface="Montserrat"/>
                <a:sym typeface="Montserrat"/>
              </a:endParaRPr>
            </a:p>
          </p:txBody>
        </p:sp>
        <p:sp>
          <p:nvSpPr>
            <p:cNvPr id="172" name="Google Shape;172;p2"/>
            <p:cNvSpPr/>
            <p:nvPr/>
          </p:nvSpPr>
          <p:spPr>
            <a:xfrm rot="-5400000">
              <a:off x="53400" y="1673378"/>
              <a:ext cx="269100" cy="375900"/>
            </a:xfrm>
            <a:prstGeom prst="rect">
              <a:avLst/>
            </a:prstGeom>
            <a:gradFill>
              <a:gsLst>
                <a:gs pos="0">
                  <a:srgbClr val="028CF5"/>
                </a:gs>
                <a:gs pos="100000">
                  <a:srgbClr val="09CBE3"/>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2"/>
          <p:cNvSpPr txBox="1"/>
          <p:nvPr/>
        </p:nvSpPr>
        <p:spPr>
          <a:xfrm>
            <a:off x="537975" y="1810025"/>
            <a:ext cx="3927300" cy="285877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s-ES" sz="1400" u="none" cap="none" strike="noStrike">
                <a:solidFill>
                  <a:srgbClr val="026FC0"/>
                </a:solidFill>
                <a:latin typeface="Montserrat"/>
                <a:ea typeface="Montserrat"/>
                <a:cs typeface="Montserrat"/>
                <a:sym typeface="Montserrat"/>
              </a:rPr>
              <a:t>1.   </a:t>
            </a:r>
            <a:r>
              <a:rPr b="0" i="0" lang="es-ES" sz="1400" u="none" cap="none" strike="noStrike">
                <a:solidFill>
                  <a:srgbClr val="1B1B1B"/>
                </a:solidFill>
                <a:latin typeface="Montserrat Medium"/>
                <a:ea typeface="Montserrat Medium"/>
                <a:cs typeface="Montserrat Medium"/>
                <a:sym typeface="Montserrat Medium"/>
              </a:rPr>
              <a:t>Requisitos funcionales</a:t>
            </a:r>
            <a:endParaRPr b="0" i="0" sz="1400" u="none" cap="none" strike="noStrike">
              <a:solidFill>
                <a:srgbClr val="1B1B1B"/>
              </a:solidFill>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400"/>
              <a:buFont typeface="Arial"/>
              <a:buNone/>
            </a:pPr>
            <a:r>
              <a:rPr b="1" i="0" lang="es-ES" sz="1400" u="none" cap="none" strike="noStrike">
                <a:solidFill>
                  <a:srgbClr val="026FC0"/>
                </a:solidFill>
                <a:latin typeface="Montserrat"/>
                <a:ea typeface="Montserrat"/>
                <a:cs typeface="Montserrat"/>
                <a:sym typeface="Montserrat"/>
              </a:rPr>
              <a:t>2.</a:t>
            </a:r>
            <a:r>
              <a:rPr b="0" i="0" lang="es-ES" sz="1400" u="none" cap="none" strike="noStrike">
                <a:solidFill>
                  <a:srgbClr val="1B1B1B"/>
                </a:solidFill>
                <a:latin typeface="Montserrat Medium"/>
                <a:ea typeface="Montserrat Medium"/>
                <a:cs typeface="Montserrat Medium"/>
                <a:sym typeface="Montserrat Medium"/>
              </a:rPr>
              <a:t> </a:t>
            </a:r>
            <a:r>
              <a:rPr b="0" i="0" lang="es-ES" sz="1600" u="none" cap="none" strike="noStrike">
                <a:solidFill>
                  <a:srgbClr val="1B1B1B"/>
                </a:solidFill>
                <a:latin typeface="Montserrat Medium"/>
                <a:ea typeface="Montserrat Medium"/>
                <a:cs typeface="Montserrat Medium"/>
                <a:sym typeface="Montserrat Medium"/>
              </a:rPr>
              <a:t>  </a:t>
            </a:r>
            <a:r>
              <a:rPr b="0" i="0" lang="es-ES" sz="1400" u="none" cap="none" strike="noStrike">
                <a:solidFill>
                  <a:srgbClr val="1B1B1B"/>
                </a:solidFill>
                <a:latin typeface="Montserrat Medium"/>
                <a:ea typeface="Montserrat Medium"/>
                <a:cs typeface="Montserrat Medium"/>
                <a:sym typeface="Montserrat Medium"/>
              </a:rPr>
              <a:t>Tecnologías utilizadas</a:t>
            </a:r>
            <a:endParaRPr b="0" i="0" sz="1400" u="none" cap="none" strike="noStrike">
              <a:solidFill>
                <a:srgbClr val="1B1B1B"/>
              </a:solidFill>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400"/>
              <a:buFont typeface="Arial"/>
              <a:buNone/>
            </a:pPr>
            <a:r>
              <a:rPr b="1" i="0" lang="es-ES" sz="1400" u="none" cap="none" strike="noStrike">
                <a:solidFill>
                  <a:srgbClr val="026FC0"/>
                </a:solidFill>
                <a:latin typeface="Montserrat"/>
                <a:ea typeface="Montserrat"/>
                <a:cs typeface="Montserrat"/>
                <a:sym typeface="Montserrat"/>
              </a:rPr>
              <a:t>3.</a:t>
            </a:r>
            <a:r>
              <a:rPr b="1" i="0" lang="es-ES" sz="1600" u="none" cap="none" strike="noStrike">
                <a:solidFill>
                  <a:srgbClr val="026FC0"/>
                </a:solidFill>
                <a:latin typeface="Montserrat"/>
                <a:ea typeface="Montserrat"/>
                <a:cs typeface="Montserrat"/>
                <a:sym typeface="Montserrat"/>
              </a:rPr>
              <a:t>   </a:t>
            </a:r>
            <a:r>
              <a:rPr b="0" i="0" lang="es-ES" sz="1400" u="none" cap="none" strike="noStrike">
                <a:solidFill>
                  <a:srgbClr val="1B1B1B"/>
                </a:solidFill>
                <a:latin typeface="Montserrat Medium"/>
                <a:ea typeface="Montserrat Medium"/>
                <a:cs typeface="Montserrat Medium"/>
                <a:sym typeface="Montserrat Medium"/>
              </a:rPr>
              <a:t>Arquitectura del proyecto</a:t>
            </a:r>
            <a:endParaRPr b="0" i="0" sz="1400" u="none" cap="none" strike="noStrike">
              <a:solidFill>
                <a:srgbClr val="1B1B1B"/>
              </a:solidFill>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400"/>
              <a:buFont typeface="Arial"/>
              <a:buNone/>
            </a:pPr>
            <a:r>
              <a:rPr b="1" i="0" lang="es-ES" sz="1400" u="none" cap="none" strike="noStrike">
                <a:solidFill>
                  <a:srgbClr val="026FC0"/>
                </a:solidFill>
                <a:latin typeface="Montserrat"/>
                <a:ea typeface="Montserrat"/>
                <a:cs typeface="Montserrat"/>
                <a:sym typeface="Montserrat"/>
              </a:rPr>
              <a:t>4.   </a:t>
            </a:r>
            <a:r>
              <a:rPr b="0" i="0" lang="es-ES" sz="1400" u="none" cap="none" strike="noStrike">
                <a:solidFill>
                  <a:srgbClr val="1B1B1B"/>
                </a:solidFill>
                <a:latin typeface="Montserrat Medium"/>
                <a:ea typeface="Montserrat Medium"/>
                <a:cs typeface="Montserrat Medium"/>
                <a:sym typeface="Montserrat Medium"/>
              </a:rPr>
              <a:t>Estructura del proyecto</a:t>
            </a:r>
            <a:endParaRPr b="0" i="0" sz="1400" u="none" cap="none" strike="noStrike">
              <a:solidFill>
                <a:srgbClr val="1B1B1B"/>
              </a:solidFill>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400"/>
              <a:buFont typeface="Arial"/>
              <a:buNone/>
            </a:pPr>
            <a:r>
              <a:rPr b="1" i="0" lang="es-ES" sz="1400" u="none" cap="none" strike="noStrike">
                <a:solidFill>
                  <a:srgbClr val="026FC0"/>
                </a:solidFill>
                <a:latin typeface="Montserrat"/>
                <a:ea typeface="Montserrat"/>
                <a:cs typeface="Montserrat"/>
                <a:sym typeface="Montserrat"/>
              </a:rPr>
              <a:t>5.   </a:t>
            </a:r>
            <a:r>
              <a:rPr b="0" i="0" lang="es-ES" sz="1400" u="none" cap="none" strike="noStrike">
                <a:solidFill>
                  <a:srgbClr val="1B1B1B"/>
                </a:solidFill>
                <a:latin typeface="Montserrat Medium"/>
                <a:ea typeface="Montserrat Medium"/>
                <a:cs typeface="Montserrat Medium"/>
                <a:sym typeface="Montserrat Medium"/>
              </a:rPr>
              <a:t>Demostración</a:t>
            </a:r>
            <a:endParaRPr b="0" i="0" sz="1400" u="none" cap="none" strike="noStrike">
              <a:solidFill>
                <a:srgbClr val="1B1B1B"/>
              </a:solidFill>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400"/>
              <a:buFont typeface="Arial"/>
              <a:buNone/>
            </a:pPr>
            <a:r>
              <a:rPr b="1" i="0" lang="es-ES" sz="1400" u="none" cap="none" strike="noStrike">
                <a:solidFill>
                  <a:srgbClr val="026FC0"/>
                </a:solidFill>
                <a:latin typeface="Montserrat"/>
                <a:ea typeface="Montserrat"/>
                <a:cs typeface="Montserrat"/>
                <a:sym typeface="Montserrat"/>
              </a:rPr>
              <a:t>6.   </a:t>
            </a:r>
            <a:r>
              <a:rPr b="0" i="0" lang="es-ES" sz="1400" u="none" cap="none" strike="noStrike">
                <a:solidFill>
                  <a:srgbClr val="1B1B1B"/>
                </a:solidFill>
                <a:latin typeface="Montserrat Medium"/>
                <a:ea typeface="Montserrat Medium"/>
                <a:cs typeface="Montserrat Medium"/>
                <a:sym typeface="Montserrat Medium"/>
              </a:rPr>
              <a:t>Preguntas</a:t>
            </a:r>
            <a:endParaRPr b="0" i="0" sz="1400" u="none" cap="none" strike="noStrike">
              <a:solidFill>
                <a:srgbClr val="1B1B1B"/>
              </a:solidFill>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400"/>
              <a:buFont typeface="Arial"/>
              <a:buNone/>
            </a:pPr>
            <a:r>
              <a:rPr b="1" i="0" lang="es-ES" sz="1400" u="none" cap="none" strike="noStrike">
                <a:solidFill>
                  <a:srgbClr val="026FC0"/>
                </a:solidFill>
                <a:latin typeface="Montserrat"/>
                <a:ea typeface="Montserrat"/>
                <a:cs typeface="Montserrat"/>
                <a:sym typeface="Montserrat"/>
              </a:rPr>
              <a:t>7.</a:t>
            </a:r>
            <a:r>
              <a:rPr b="0" i="0" lang="es-ES" sz="1400" u="none" cap="none" strike="noStrike">
                <a:solidFill>
                  <a:srgbClr val="1B1B1B"/>
                </a:solidFill>
                <a:latin typeface="Montserrat Medium"/>
                <a:ea typeface="Montserrat Medium"/>
                <a:cs typeface="Montserrat Medium"/>
                <a:sym typeface="Montserrat Medium"/>
              </a:rPr>
              <a:t>   Anexo I - Pantallazos de la aplicación</a:t>
            </a:r>
            <a:endParaRPr b="0" i="0" sz="1400" u="none" cap="none" strike="noStrike">
              <a:solidFill>
                <a:srgbClr val="1B1B1B"/>
              </a:solidFill>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1B1B1B"/>
              </a:solidFill>
              <a:latin typeface="Montserrat Medium"/>
              <a:ea typeface="Montserrat Medium"/>
              <a:cs typeface="Montserrat Medium"/>
              <a:sym typeface="Montserrat Medium"/>
            </a:endParaRPr>
          </a:p>
        </p:txBody>
      </p:sp>
      <p:sp>
        <p:nvSpPr>
          <p:cNvPr id="174" name="Google Shape;174;p2"/>
          <p:cNvSpPr txBox="1"/>
          <p:nvPr/>
        </p:nvSpPr>
        <p:spPr>
          <a:xfrm>
            <a:off x="537975" y="1336900"/>
            <a:ext cx="2316900" cy="392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s-ES" sz="1600" u="none" cap="none" strike="noStrike">
                <a:solidFill>
                  <a:srgbClr val="1B1B1B"/>
                </a:solidFill>
                <a:latin typeface="Montserrat"/>
                <a:ea typeface="Montserrat"/>
                <a:cs typeface="Montserrat"/>
                <a:sym typeface="Montserrat"/>
              </a:rPr>
              <a:t>Índice</a:t>
            </a:r>
            <a:endParaRPr b="1" i="0" sz="1600" u="none" cap="none" strike="noStrike">
              <a:solidFill>
                <a:srgbClr val="026FC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p3"/>
          <p:cNvGrpSpPr/>
          <p:nvPr/>
        </p:nvGrpSpPr>
        <p:grpSpPr>
          <a:xfrm>
            <a:off x="352975" y="781200"/>
            <a:ext cx="4633800" cy="1763298"/>
            <a:chOff x="352975" y="781200"/>
            <a:chExt cx="4633800" cy="1763298"/>
          </a:xfrm>
        </p:grpSpPr>
        <p:sp>
          <p:nvSpPr>
            <p:cNvPr id="180" name="Google Shape;180;p3"/>
            <p:cNvSpPr txBox="1"/>
            <p:nvPr/>
          </p:nvSpPr>
          <p:spPr>
            <a:xfrm>
              <a:off x="352975" y="1962203"/>
              <a:ext cx="4633800" cy="58229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rPr b="1" i="0" lang="es-ES" sz="3200" u="none" cap="none" strike="noStrike">
                  <a:solidFill>
                    <a:srgbClr val="FDFDFD"/>
                  </a:solidFill>
                  <a:latin typeface="Arial"/>
                  <a:ea typeface="Arial"/>
                  <a:cs typeface="Arial"/>
                  <a:sym typeface="Arial"/>
                </a:rPr>
                <a:t>Requisitos funcionales</a:t>
              </a:r>
              <a:endParaRPr b="1" i="0" sz="3200" u="none" cap="none" strike="noStrike">
                <a:solidFill>
                  <a:srgbClr val="FDFDFD"/>
                </a:solidFill>
                <a:latin typeface="Arial"/>
                <a:ea typeface="Arial"/>
                <a:cs typeface="Arial"/>
                <a:sym typeface="Arial"/>
              </a:endParaRPr>
            </a:p>
          </p:txBody>
        </p:sp>
        <p:sp>
          <p:nvSpPr>
            <p:cNvPr id="181" name="Google Shape;181;p3"/>
            <p:cNvSpPr txBox="1"/>
            <p:nvPr/>
          </p:nvSpPr>
          <p:spPr>
            <a:xfrm>
              <a:off x="352975" y="781200"/>
              <a:ext cx="3087900" cy="333375"/>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000"/>
                <a:buFont typeface="Arial"/>
                <a:buNone/>
              </a:pPr>
              <a:r>
                <a:rPr b="0" i="0" lang="es-ES" sz="1100" u="none" cap="none" strike="noStrike">
                  <a:solidFill>
                    <a:srgbClr val="FFFFFF"/>
                  </a:solidFill>
                  <a:highlight>
                    <a:srgbClr val="026FC0"/>
                  </a:highlight>
                  <a:latin typeface="Montserrat"/>
                  <a:ea typeface="Montserrat"/>
                  <a:cs typeface="Montserrat"/>
                  <a:sym typeface="Montserrat"/>
                </a:rPr>
                <a:t>Práctica final PFB</a:t>
              </a:r>
              <a:endParaRPr b="0" i="0" sz="1100" u="none" cap="none" strike="noStrike">
                <a:solidFill>
                  <a:srgbClr val="FFFFFF"/>
                </a:solidFill>
                <a:highlight>
                  <a:srgbClr val="026FC0"/>
                </a:highlight>
                <a:latin typeface="Montserrat"/>
                <a:ea typeface="Montserrat"/>
                <a:cs typeface="Montserrat"/>
                <a:sym typeface="Montserr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4"/>
          <p:cNvGrpSpPr/>
          <p:nvPr/>
        </p:nvGrpSpPr>
        <p:grpSpPr>
          <a:xfrm>
            <a:off x="0" y="331470"/>
            <a:ext cx="7136765" cy="563880"/>
            <a:chOff x="0" y="243314"/>
            <a:chExt cx="7136725" cy="994800"/>
          </a:xfrm>
        </p:grpSpPr>
        <p:sp>
          <p:nvSpPr>
            <p:cNvPr id="187" name="Google Shape;187;p4"/>
            <p:cNvSpPr txBox="1"/>
            <p:nvPr/>
          </p:nvSpPr>
          <p:spPr>
            <a:xfrm>
              <a:off x="459325" y="243314"/>
              <a:ext cx="6677400" cy="99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Arial"/>
                <a:buNone/>
              </a:pPr>
              <a:r>
                <a:rPr b="0" i="0" lang="es-ES" sz="2000" u="none" cap="none" strike="noStrike">
                  <a:solidFill>
                    <a:srgbClr val="026FC1"/>
                  </a:solidFill>
                  <a:latin typeface="Montserrat SemiBold"/>
                  <a:ea typeface="Montserrat SemiBold"/>
                  <a:cs typeface="Montserrat SemiBold"/>
                  <a:sym typeface="Montserrat SemiBold"/>
                </a:rPr>
                <a:t>Requisitos funcionales</a:t>
              </a:r>
              <a:endParaRPr b="1" i="0" sz="1800" u="none" cap="none" strike="noStrike">
                <a:solidFill>
                  <a:srgbClr val="1B1B1B"/>
                </a:solidFill>
                <a:latin typeface="Montserrat SemiBold"/>
                <a:ea typeface="Montserrat SemiBold"/>
                <a:cs typeface="Montserrat SemiBold"/>
                <a:sym typeface="Montserrat SemiBold"/>
              </a:endParaRPr>
            </a:p>
          </p:txBody>
        </p:sp>
        <p:sp>
          <p:nvSpPr>
            <p:cNvPr id="188" name="Google Shape;188;p4"/>
            <p:cNvSpPr/>
            <p:nvPr/>
          </p:nvSpPr>
          <p:spPr>
            <a:xfrm rot="-5400000">
              <a:off x="53400" y="357305"/>
              <a:ext cx="269100" cy="375900"/>
            </a:xfrm>
            <a:prstGeom prst="rect">
              <a:avLst/>
            </a:prstGeom>
            <a:gradFill>
              <a:gsLst>
                <a:gs pos="0">
                  <a:srgbClr val="028CF5"/>
                </a:gs>
                <a:gs pos="100000">
                  <a:srgbClr val="09CBE3"/>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p4"/>
          <p:cNvSpPr txBox="1"/>
          <p:nvPr/>
        </p:nvSpPr>
        <p:spPr>
          <a:xfrm>
            <a:off x="452755" y="1183005"/>
            <a:ext cx="8393430" cy="363918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417"/>
              <a:buFont typeface="Arial"/>
              <a:buNone/>
            </a:pPr>
            <a:r>
              <a:rPr b="0" i="0" lang="es-ES" sz="1100" u="none" cap="none" strike="noStrike">
                <a:solidFill>
                  <a:srgbClr val="1B1B1B"/>
                </a:solidFill>
                <a:latin typeface="Montserrat"/>
                <a:ea typeface="Montserrat"/>
                <a:cs typeface="Montserrat"/>
                <a:sym typeface="Montserrat"/>
              </a:rPr>
              <a:t>Desarrollo del punto del índice</a:t>
            </a:r>
            <a:endParaRPr b="0" i="0" sz="1100" u="none" cap="none" strike="noStrike">
              <a:solidFill>
                <a:srgbClr val="1B1B1B"/>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021"/>
        </a:solidFill>
      </p:bgPr>
    </p:bg>
    <p:spTree>
      <p:nvGrpSpPr>
        <p:cNvPr id="197" name="Shape 197"/>
        <p:cNvGrpSpPr/>
        <p:nvPr/>
      </p:nvGrpSpPr>
      <p:grpSpPr>
        <a:xfrm>
          <a:off x="0" y="0"/>
          <a:ext cx="0" cy="0"/>
          <a:chOff x="0" y="0"/>
          <a:chExt cx="0" cy="0"/>
        </a:xfrm>
      </p:grpSpPr>
      <p:sp>
        <p:nvSpPr>
          <p:cNvPr id="198" name="Google Shape;198;p6"/>
          <p:cNvSpPr txBox="1"/>
          <p:nvPr>
            <p:ph type="title"/>
          </p:nvPr>
        </p:nvSpPr>
        <p:spPr>
          <a:xfrm>
            <a:off x="437650" y="395425"/>
            <a:ext cx="3805500" cy="48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ES" sz="1400" u="none" cap="none" strike="noStrike">
                <a:solidFill>
                  <a:schemeClr val="lt1"/>
                </a:solidFill>
                <a:latin typeface="Montserrat"/>
                <a:ea typeface="Montserrat"/>
                <a:cs typeface="Montserrat"/>
                <a:sym typeface="Montserrat"/>
              </a:rPr>
              <a:t>Fuentes, colores y estilos</a:t>
            </a:r>
            <a:endParaRPr b="1" i="0" sz="1400" u="none" cap="none" strike="noStrike">
              <a:solidFill>
                <a:schemeClr val="lt1"/>
              </a:solidFill>
              <a:latin typeface="Montserrat"/>
              <a:ea typeface="Montserrat"/>
              <a:cs typeface="Montserrat"/>
              <a:sym typeface="Montserrat"/>
            </a:endParaRPr>
          </a:p>
        </p:txBody>
      </p:sp>
      <p:sp>
        <p:nvSpPr>
          <p:cNvPr id="199" name="Google Shape;199;p6"/>
          <p:cNvSpPr txBox="1"/>
          <p:nvPr/>
        </p:nvSpPr>
        <p:spPr>
          <a:xfrm>
            <a:off x="437650" y="803750"/>
            <a:ext cx="7710600" cy="961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ES" sz="1200" u="none" cap="none" strike="noStrike">
                <a:solidFill>
                  <a:srgbClr val="026FC0"/>
                </a:solidFill>
                <a:latin typeface="Montserrat"/>
                <a:ea typeface="Montserrat"/>
                <a:cs typeface="Montserrat"/>
                <a:sym typeface="Montserrat"/>
              </a:rPr>
              <a:t>Fuentes</a:t>
            </a:r>
            <a:endParaRPr b="1" i="0" sz="1200" u="none" cap="none" strike="noStrike">
              <a:solidFill>
                <a:srgbClr val="026FC0"/>
              </a:solidFill>
              <a:latin typeface="Montserrat"/>
              <a:ea typeface="Montserrat"/>
              <a:cs typeface="Montserrat"/>
              <a:sym typeface="Montserrat"/>
            </a:endParaRPr>
          </a:p>
          <a:p>
            <a:pPr indent="0" lvl="0" marL="0" marR="38100" rtl="0" algn="l">
              <a:lnSpc>
                <a:spcPct val="115000"/>
              </a:lnSpc>
              <a:spcBef>
                <a:spcPts val="0"/>
              </a:spcBef>
              <a:spcAft>
                <a:spcPts val="0"/>
              </a:spcAft>
              <a:buClr>
                <a:schemeClr val="dk1"/>
              </a:buClr>
              <a:buSzPts val="1100"/>
              <a:buFont typeface="Arial"/>
              <a:buNone/>
            </a:pPr>
            <a:r>
              <a:rPr b="0" i="0" lang="es-ES" sz="1100" u="none" cap="none" strike="noStrike">
                <a:solidFill>
                  <a:schemeClr val="lt1"/>
                </a:solidFill>
                <a:latin typeface="Montserrat"/>
                <a:ea typeface="Montserrat"/>
                <a:cs typeface="Montserrat"/>
                <a:sym typeface="Montserrat"/>
              </a:rPr>
              <a:t>Esta presentación se ha realizado utilizando la siguiente fuente:</a:t>
            </a:r>
            <a:endParaRPr b="0" i="0" sz="11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Arial"/>
              <a:ea typeface="Arial"/>
              <a:cs typeface="Arial"/>
              <a:sym typeface="Arial"/>
            </a:endParaRPr>
          </a:p>
          <a:p>
            <a:pPr indent="-298450" lvl="0" marL="457200" marR="0" rtl="0" algn="l">
              <a:lnSpc>
                <a:spcPct val="100000"/>
              </a:lnSpc>
              <a:spcBef>
                <a:spcPts val="0"/>
              </a:spcBef>
              <a:spcAft>
                <a:spcPts val="0"/>
              </a:spcAft>
              <a:buClr>
                <a:schemeClr val="lt1"/>
              </a:buClr>
              <a:buSzPts val="1100"/>
              <a:buFont typeface="Arial"/>
              <a:buChar char="●"/>
            </a:pPr>
            <a:r>
              <a:rPr b="1" i="0" lang="es-ES" sz="1100" u="none" cap="none" strike="noStrike">
                <a:solidFill>
                  <a:schemeClr val="lt1"/>
                </a:solidFill>
                <a:latin typeface="Arial"/>
                <a:ea typeface="Arial"/>
                <a:cs typeface="Arial"/>
                <a:sym typeface="Arial"/>
              </a:rPr>
              <a:t>Montserrat: </a:t>
            </a:r>
            <a:r>
              <a:rPr b="0" i="0" lang="es-ES" sz="1100" u="sng" cap="none" strike="noStrike">
                <a:solidFill>
                  <a:srgbClr val="0E57C4"/>
                </a:solidFill>
                <a:latin typeface="Arial"/>
                <a:ea typeface="Arial"/>
                <a:cs typeface="Arial"/>
                <a:sym typeface="Arial"/>
                <a:hlinkClick r:id="rId3">
                  <a:extLst>
                    <a:ext uri="{A12FA001-AC4F-418D-AE19-62706E023703}">
                      <ahyp:hlinkClr val="tx"/>
                    </a:ext>
                  </a:extLst>
                </a:hlinkClick>
              </a:rPr>
              <a:t>https://fonts.google.com/specimen/Montserrat</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00" name="Google Shape;200;p6"/>
          <p:cNvSpPr txBox="1"/>
          <p:nvPr/>
        </p:nvSpPr>
        <p:spPr>
          <a:xfrm>
            <a:off x="451675" y="1765438"/>
            <a:ext cx="7710600" cy="68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ES" sz="1200" u="none" cap="none" strike="noStrike">
                <a:solidFill>
                  <a:srgbClr val="026FC0"/>
                </a:solidFill>
                <a:latin typeface="Montserrat"/>
                <a:ea typeface="Montserrat"/>
                <a:cs typeface="Montserrat"/>
                <a:sym typeface="Montserrat"/>
              </a:rPr>
              <a:t>Colores</a:t>
            </a:r>
            <a:endParaRPr b="1" i="0" sz="1200" u="none" cap="none" strike="noStrike">
              <a:solidFill>
                <a:srgbClr val="026FC0"/>
              </a:solidFill>
              <a:latin typeface="Montserrat"/>
              <a:ea typeface="Montserrat"/>
              <a:cs typeface="Montserrat"/>
              <a:sym typeface="Montserrat"/>
            </a:endParaRPr>
          </a:p>
          <a:p>
            <a:pPr indent="0" lvl="0" marL="0" marR="38100" rtl="0" algn="l">
              <a:lnSpc>
                <a:spcPct val="115000"/>
              </a:lnSpc>
              <a:spcBef>
                <a:spcPts val="0"/>
              </a:spcBef>
              <a:spcAft>
                <a:spcPts val="0"/>
              </a:spcAft>
              <a:buClr>
                <a:schemeClr val="dk1"/>
              </a:buClr>
              <a:buSzPts val="1100"/>
              <a:buFont typeface="Arial"/>
              <a:buNone/>
            </a:pPr>
            <a:r>
              <a:rPr b="0" i="0" lang="es-ES" sz="1100" u="none" cap="none" strike="noStrike">
                <a:solidFill>
                  <a:schemeClr val="lt1"/>
                </a:solidFill>
                <a:latin typeface="Montserrat"/>
                <a:ea typeface="Montserrat"/>
                <a:cs typeface="Montserrat"/>
                <a:sym typeface="Montserrat"/>
              </a:rPr>
              <a:t>Por otro lado, los colores corporativos a tener en cuenta para la representación de los elementos prioritarios de la plantilla, y por tanto la utilización y uso de los mismos, son los siguientes:</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s-ES" sz="1100" u="none" cap="none" strike="noStrike">
                <a:solidFill>
                  <a:schemeClr val="lt1"/>
                </a:solidFill>
                <a:latin typeface="Arial"/>
                <a:ea typeface="Arial"/>
                <a:cs typeface="Arial"/>
                <a:sym typeface="Arial"/>
              </a:rPr>
              <a:t> </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201" name="Google Shape;201;p6"/>
          <p:cNvSpPr txBox="1"/>
          <p:nvPr/>
        </p:nvSpPr>
        <p:spPr>
          <a:xfrm>
            <a:off x="451675" y="3623450"/>
            <a:ext cx="8488500" cy="126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ES" sz="1200" u="none" cap="none" strike="noStrike">
                <a:solidFill>
                  <a:srgbClr val="026FC0"/>
                </a:solidFill>
                <a:latin typeface="Montserrat"/>
                <a:ea typeface="Montserrat"/>
                <a:cs typeface="Montserrat"/>
                <a:sym typeface="Montserrat"/>
              </a:rPr>
              <a:t>Estilos</a:t>
            </a:r>
            <a:endParaRPr b="1" i="0" sz="1200" u="none" cap="none" strike="noStrike">
              <a:solidFill>
                <a:srgbClr val="026FC0"/>
              </a:solidFill>
              <a:latin typeface="Montserrat"/>
              <a:ea typeface="Montserrat"/>
              <a:cs typeface="Montserrat"/>
              <a:sym typeface="Montserrat"/>
            </a:endParaRPr>
          </a:p>
          <a:p>
            <a:pPr indent="0" lvl="0" marL="0" marR="38100" rtl="0" algn="l">
              <a:lnSpc>
                <a:spcPct val="115000"/>
              </a:lnSpc>
              <a:spcBef>
                <a:spcPts val="0"/>
              </a:spcBef>
              <a:spcAft>
                <a:spcPts val="0"/>
              </a:spcAft>
              <a:buClr>
                <a:schemeClr val="dk1"/>
              </a:buClr>
              <a:buSzPts val="1100"/>
              <a:buFont typeface="Arial"/>
              <a:buNone/>
            </a:pPr>
            <a:r>
              <a:rPr b="0" i="0" lang="es-ES" sz="1100" u="none" cap="none" strike="noStrike">
                <a:solidFill>
                  <a:schemeClr val="lt1"/>
                </a:solidFill>
                <a:latin typeface="Montserrat"/>
                <a:ea typeface="Montserrat"/>
                <a:cs typeface="Montserrat"/>
                <a:sym typeface="Montserrat"/>
              </a:rPr>
              <a:t>Todos los estilos de los iconos, vectores e imágenes están sujetos a modificaciones. En la siguiente diapositiva encontrarás varios bancos gratuitos donde poder descargar tus diseños. Adjuntamos también el acceso al drive donde podrás encontrar los recursos corporativos. </a:t>
            </a:r>
            <a:endParaRPr b="0" i="0" sz="1100" u="none" cap="none" strike="noStrike">
              <a:solidFill>
                <a:schemeClr val="lt1"/>
              </a:solidFill>
              <a:latin typeface="Montserrat"/>
              <a:ea typeface="Montserrat"/>
              <a:cs typeface="Montserrat"/>
              <a:sym typeface="Montserrat"/>
            </a:endParaRPr>
          </a:p>
          <a:p>
            <a:pPr indent="0" lvl="0" marL="0" marR="38100" rtl="0" algn="l">
              <a:lnSpc>
                <a:spcPct val="115000"/>
              </a:lnSpc>
              <a:spcBef>
                <a:spcPts val="0"/>
              </a:spcBef>
              <a:spcAft>
                <a:spcPts val="0"/>
              </a:spcAft>
              <a:buClr>
                <a:schemeClr val="dk1"/>
              </a:buClr>
              <a:buSzPts val="1100"/>
              <a:buFont typeface="Arial"/>
              <a:buNone/>
            </a:pPr>
            <a:r>
              <a:t/>
            </a:r>
            <a:endParaRPr b="0" i="0" sz="1100" u="none" cap="none" strike="noStrike">
              <a:solidFill>
                <a:schemeClr val="lt1"/>
              </a:solidFill>
              <a:latin typeface="Montserrat"/>
              <a:ea typeface="Montserrat"/>
              <a:cs typeface="Montserrat"/>
              <a:sym typeface="Montserrat"/>
            </a:endParaRPr>
          </a:p>
          <a:p>
            <a:pPr indent="-298450" lvl="0" marL="457200" marR="0" rtl="0" algn="l">
              <a:lnSpc>
                <a:spcPct val="115000"/>
              </a:lnSpc>
              <a:spcBef>
                <a:spcPts val="0"/>
              </a:spcBef>
              <a:spcAft>
                <a:spcPts val="0"/>
              </a:spcAft>
              <a:buClr>
                <a:schemeClr val="lt1"/>
              </a:buClr>
              <a:buSzPts val="1100"/>
              <a:buFont typeface="Montserrat"/>
              <a:buChar char="●"/>
            </a:pPr>
            <a:r>
              <a:rPr b="0" i="0" lang="es-ES" sz="1100" u="none" cap="none" strike="noStrike">
                <a:solidFill>
                  <a:schemeClr val="lt1"/>
                </a:solidFill>
                <a:latin typeface="Montserrat"/>
                <a:ea typeface="Montserrat"/>
                <a:cs typeface="Montserrat"/>
                <a:sym typeface="Montserrat"/>
              </a:rPr>
              <a:t>Comunicación Interna FS: </a:t>
            </a:r>
            <a:r>
              <a:rPr b="0" i="0" lang="es-ES" sz="1100" u="sng" cap="none" strike="noStrike">
                <a:solidFill>
                  <a:srgbClr val="026FC0"/>
                </a:solidFill>
                <a:latin typeface="Arial"/>
                <a:ea typeface="Arial"/>
                <a:cs typeface="Arial"/>
                <a:sym typeface="Arial"/>
                <a:hlinkClick r:id="rId4">
                  <a:extLst>
                    <a:ext uri="{A12FA001-AC4F-418D-AE19-62706E023703}">
                      <ahyp:hlinkClr val="tx"/>
                    </a:ext>
                  </a:extLst>
                </a:hlinkClick>
              </a:rPr>
              <a:t>https://drive.google.com/drive/folders/1-O-pwkAASgN9KZd1cErb_IcYdwAVsruh?usp=drive_link</a:t>
            </a:r>
            <a:endParaRPr b="0" i="0" sz="1100" u="sng" cap="none" strike="noStrike">
              <a:solidFill>
                <a:srgbClr val="026F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sng" cap="none" strike="noStrike">
              <a:solidFill>
                <a:srgbClr val="0E57C4"/>
              </a:solidFill>
              <a:latin typeface="Arial"/>
              <a:ea typeface="Arial"/>
              <a:cs typeface="Arial"/>
              <a:sym typeface="Arial"/>
            </a:endParaRPr>
          </a:p>
        </p:txBody>
      </p:sp>
      <p:grpSp>
        <p:nvGrpSpPr>
          <p:cNvPr id="202" name="Google Shape;202;p6"/>
          <p:cNvGrpSpPr/>
          <p:nvPr/>
        </p:nvGrpSpPr>
        <p:grpSpPr>
          <a:xfrm>
            <a:off x="1640638" y="2727150"/>
            <a:ext cx="5862694" cy="756175"/>
            <a:chOff x="1640638" y="2727150"/>
            <a:chExt cx="5862694" cy="756175"/>
          </a:xfrm>
        </p:grpSpPr>
        <p:grpSp>
          <p:nvGrpSpPr>
            <p:cNvPr id="203" name="Google Shape;203;p6"/>
            <p:cNvGrpSpPr/>
            <p:nvPr/>
          </p:nvGrpSpPr>
          <p:grpSpPr>
            <a:xfrm>
              <a:off x="1640638" y="2729125"/>
              <a:ext cx="791400" cy="754200"/>
              <a:chOff x="3645388" y="2947800"/>
              <a:chExt cx="791400" cy="754200"/>
            </a:xfrm>
          </p:grpSpPr>
          <p:sp>
            <p:nvSpPr>
              <p:cNvPr id="204" name="Google Shape;204;p6"/>
              <p:cNvSpPr/>
              <p:nvPr/>
            </p:nvSpPr>
            <p:spPr>
              <a:xfrm>
                <a:off x="3645388" y="2947800"/>
                <a:ext cx="791400" cy="754200"/>
              </a:xfrm>
              <a:prstGeom prst="roundRect">
                <a:avLst>
                  <a:gd fmla="val 16667" name="adj"/>
                </a:avLst>
              </a:prstGeom>
              <a:solidFill>
                <a:srgbClr val="0E57C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txBox="1"/>
              <p:nvPr/>
            </p:nvSpPr>
            <p:spPr>
              <a:xfrm>
                <a:off x="3645388" y="3104850"/>
                <a:ext cx="791400" cy="44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chemeClr val="lt1"/>
                    </a:solidFill>
                    <a:latin typeface="Arial"/>
                    <a:ea typeface="Arial"/>
                    <a:cs typeface="Arial"/>
                    <a:sym typeface="Arial"/>
                  </a:rPr>
                  <a:t>#026FC1</a:t>
                </a:r>
                <a:endParaRPr b="1" i="0" sz="1000" u="none" cap="none" strike="noStrike">
                  <a:solidFill>
                    <a:schemeClr val="lt1"/>
                  </a:solidFill>
                  <a:latin typeface="Arial"/>
                  <a:ea typeface="Arial"/>
                  <a:cs typeface="Arial"/>
                  <a:sym typeface="Arial"/>
                </a:endParaRPr>
              </a:p>
            </p:txBody>
          </p:sp>
        </p:grpSp>
        <p:grpSp>
          <p:nvGrpSpPr>
            <p:cNvPr id="206" name="Google Shape;206;p6"/>
            <p:cNvGrpSpPr/>
            <p:nvPr/>
          </p:nvGrpSpPr>
          <p:grpSpPr>
            <a:xfrm>
              <a:off x="3645332" y="2727150"/>
              <a:ext cx="791406" cy="754200"/>
              <a:chOff x="4707207" y="2947800"/>
              <a:chExt cx="791406" cy="754200"/>
            </a:xfrm>
          </p:grpSpPr>
          <p:sp>
            <p:nvSpPr>
              <p:cNvPr id="207" name="Google Shape;207;p6"/>
              <p:cNvSpPr/>
              <p:nvPr/>
            </p:nvSpPr>
            <p:spPr>
              <a:xfrm>
                <a:off x="4707207" y="2947800"/>
                <a:ext cx="791400" cy="754200"/>
              </a:xfrm>
              <a:prstGeom prst="roundRect">
                <a:avLst>
                  <a:gd fmla="val 16667" name="adj"/>
                </a:avLst>
              </a:prstGeom>
              <a:solidFill>
                <a:srgbClr val="028CF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txBox="1"/>
              <p:nvPr/>
            </p:nvSpPr>
            <p:spPr>
              <a:xfrm>
                <a:off x="4707213" y="3104850"/>
                <a:ext cx="791400" cy="44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FFFFFF"/>
                    </a:solidFill>
                    <a:latin typeface="Arial"/>
                    <a:ea typeface="Arial"/>
                    <a:cs typeface="Arial"/>
                    <a:sym typeface="Arial"/>
                  </a:rPr>
                  <a:t>#028CF5</a:t>
                </a:r>
                <a:endParaRPr b="1" i="0" sz="1000" u="none" cap="none" strike="noStrike">
                  <a:solidFill>
                    <a:srgbClr val="FFFFFF"/>
                  </a:solidFill>
                  <a:latin typeface="Arial"/>
                  <a:ea typeface="Arial"/>
                  <a:cs typeface="Arial"/>
                  <a:sym typeface="Arial"/>
                </a:endParaRPr>
              </a:p>
            </p:txBody>
          </p:sp>
        </p:grpSp>
        <p:grpSp>
          <p:nvGrpSpPr>
            <p:cNvPr id="209" name="Google Shape;209;p6"/>
            <p:cNvGrpSpPr/>
            <p:nvPr/>
          </p:nvGrpSpPr>
          <p:grpSpPr>
            <a:xfrm>
              <a:off x="2623138" y="2729125"/>
              <a:ext cx="791400" cy="754200"/>
              <a:chOff x="3114463" y="3878900"/>
              <a:chExt cx="791400" cy="754200"/>
            </a:xfrm>
          </p:grpSpPr>
          <p:sp>
            <p:nvSpPr>
              <p:cNvPr id="210" name="Google Shape;210;p6"/>
              <p:cNvSpPr/>
              <p:nvPr/>
            </p:nvSpPr>
            <p:spPr>
              <a:xfrm>
                <a:off x="3114463" y="3878900"/>
                <a:ext cx="791400" cy="754200"/>
              </a:xfrm>
              <a:prstGeom prst="roundRect">
                <a:avLst>
                  <a:gd fmla="val 16667" name="adj"/>
                </a:avLst>
              </a:prstGeom>
              <a:solidFill>
                <a:srgbClr val="008ED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6"/>
              <p:cNvSpPr txBox="1"/>
              <p:nvPr/>
            </p:nvSpPr>
            <p:spPr>
              <a:xfrm>
                <a:off x="3114463" y="4035950"/>
                <a:ext cx="791400" cy="44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chemeClr val="lt1"/>
                    </a:solidFill>
                    <a:latin typeface="Arial"/>
                    <a:ea typeface="Arial"/>
                    <a:cs typeface="Arial"/>
                    <a:sym typeface="Arial"/>
                  </a:rPr>
                  <a:t>#008ED6</a:t>
                </a:r>
                <a:endParaRPr b="1" i="0" sz="1000" u="none" cap="none" strike="noStrike">
                  <a:solidFill>
                    <a:schemeClr val="lt1"/>
                  </a:solidFill>
                  <a:latin typeface="Arial"/>
                  <a:ea typeface="Arial"/>
                  <a:cs typeface="Arial"/>
                  <a:sym typeface="Arial"/>
                </a:endParaRPr>
              </a:p>
            </p:txBody>
          </p:sp>
        </p:grpSp>
        <p:grpSp>
          <p:nvGrpSpPr>
            <p:cNvPr id="212" name="Google Shape;212;p6"/>
            <p:cNvGrpSpPr/>
            <p:nvPr/>
          </p:nvGrpSpPr>
          <p:grpSpPr>
            <a:xfrm>
              <a:off x="4667532" y="2729125"/>
              <a:ext cx="791406" cy="754200"/>
              <a:chOff x="4176282" y="3878900"/>
              <a:chExt cx="791406" cy="754200"/>
            </a:xfrm>
          </p:grpSpPr>
          <p:sp>
            <p:nvSpPr>
              <p:cNvPr id="213" name="Google Shape;213;p6"/>
              <p:cNvSpPr/>
              <p:nvPr/>
            </p:nvSpPr>
            <p:spPr>
              <a:xfrm>
                <a:off x="4176282" y="3878900"/>
                <a:ext cx="791400" cy="754200"/>
              </a:xfrm>
              <a:prstGeom prst="roundRect">
                <a:avLst>
                  <a:gd fmla="val 16667" name="adj"/>
                </a:avLst>
              </a:prstGeom>
              <a:solidFill>
                <a:srgbClr val="D4F1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6"/>
              <p:cNvSpPr txBox="1"/>
              <p:nvPr/>
            </p:nvSpPr>
            <p:spPr>
              <a:xfrm>
                <a:off x="4176288" y="4035950"/>
                <a:ext cx="791400" cy="44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rgbClr val="191919"/>
                    </a:solidFill>
                    <a:latin typeface="Arial"/>
                    <a:ea typeface="Arial"/>
                    <a:cs typeface="Arial"/>
                    <a:sym typeface="Arial"/>
                  </a:rPr>
                  <a:t>#D4F1FF</a:t>
                </a:r>
                <a:endParaRPr b="1" i="0" sz="1000" u="none" cap="none" strike="noStrike">
                  <a:solidFill>
                    <a:srgbClr val="191919"/>
                  </a:solidFill>
                  <a:latin typeface="Arial"/>
                  <a:ea typeface="Arial"/>
                  <a:cs typeface="Arial"/>
                  <a:sym typeface="Arial"/>
                </a:endParaRPr>
              </a:p>
            </p:txBody>
          </p:sp>
        </p:grpSp>
        <p:grpSp>
          <p:nvGrpSpPr>
            <p:cNvPr id="215" name="Google Shape;215;p6"/>
            <p:cNvGrpSpPr/>
            <p:nvPr/>
          </p:nvGrpSpPr>
          <p:grpSpPr>
            <a:xfrm>
              <a:off x="5689732" y="2727150"/>
              <a:ext cx="791406" cy="754200"/>
              <a:chOff x="5238132" y="3878900"/>
              <a:chExt cx="791406" cy="754200"/>
            </a:xfrm>
          </p:grpSpPr>
          <p:sp>
            <p:nvSpPr>
              <p:cNvPr id="216" name="Google Shape;216;p6"/>
              <p:cNvSpPr/>
              <p:nvPr/>
            </p:nvSpPr>
            <p:spPr>
              <a:xfrm>
                <a:off x="5238132" y="3878900"/>
                <a:ext cx="791400" cy="754200"/>
              </a:xfrm>
              <a:prstGeom prst="roundRect">
                <a:avLst>
                  <a:gd fmla="val 16667" name="adj"/>
                </a:avLst>
              </a:prstGeom>
              <a:solidFill>
                <a:srgbClr val="F3F7F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txBox="1"/>
              <p:nvPr/>
            </p:nvSpPr>
            <p:spPr>
              <a:xfrm>
                <a:off x="5238138" y="4035950"/>
                <a:ext cx="791400" cy="440100"/>
              </a:xfrm>
              <a:prstGeom prst="rect">
                <a:avLst/>
              </a:prstGeom>
              <a:solidFill>
                <a:srgbClr val="F3F7F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ES" sz="1000" u="none" cap="none" strike="noStrike">
                    <a:solidFill>
                      <a:schemeClr val="dk1"/>
                    </a:solidFill>
                    <a:latin typeface="Arial"/>
                    <a:ea typeface="Arial"/>
                    <a:cs typeface="Arial"/>
                    <a:sym typeface="Arial"/>
                  </a:rPr>
                  <a:t>#F3F7FB</a:t>
                </a:r>
                <a:endParaRPr b="1" i="0" sz="1000" u="none" cap="none" strike="noStrike">
                  <a:solidFill>
                    <a:schemeClr val="dk1"/>
                  </a:solidFill>
                  <a:latin typeface="Arial"/>
                  <a:ea typeface="Arial"/>
                  <a:cs typeface="Arial"/>
                  <a:sym typeface="Arial"/>
                </a:endParaRPr>
              </a:p>
            </p:txBody>
          </p:sp>
        </p:grpSp>
        <p:sp>
          <p:nvSpPr>
            <p:cNvPr id="218" name="Google Shape;218;p6"/>
            <p:cNvSpPr/>
            <p:nvPr/>
          </p:nvSpPr>
          <p:spPr>
            <a:xfrm>
              <a:off x="6711932" y="2727150"/>
              <a:ext cx="791400" cy="754200"/>
            </a:xfrm>
            <a:prstGeom prst="roundRect">
              <a:avLst>
                <a:gd fmla="val 16667" name="adj"/>
              </a:avLst>
            </a:prstGeom>
            <a:solidFill>
              <a:srgbClr val="001021"/>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txBox="1"/>
            <p:nvPr/>
          </p:nvSpPr>
          <p:spPr>
            <a:xfrm>
              <a:off x="6772900" y="2884200"/>
              <a:ext cx="679500" cy="440100"/>
            </a:xfrm>
            <a:prstGeom prst="rect">
              <a:avLst/>
            </a:prstGeom>
            <a:solidFill>
              <a:srgbClr val="00102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s-ES" sz="1000" u="none" cap="none" strike="noStrike">
                  <a:solidFill>
                    <a:schemeClr val="lt1"/>
                  </a:solidFill>
                  <a:latin typeface="Arial"/>
                  <a:ea typeface="Arial"/>
                  <a:cs typeface="Arial"/>
                  <a:sym typeface="Arial"/>
                </a:rPr>
                <a:t>#001021</a:t>
              </a:r>
              <a:endParaRPr b="1" i="0" sz="1000" u="none" cap="none" strike="noStrike">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FS">
  <a:themeElements>
    <a:clrScheme name="Simple Light">
      <a:dk1>
        <a:srgbClr val="1B1B1B"/>
      </a:dk1>
      <a:lt1>
        <a:srgbClr val="FFFFFF"/>
      </a:lt1>
      <a:dk2>
        <a:srgbClr val="595959"/>
      </a:dk2>
      <a:lt2>
        <a:srgbClr val="EEEEEE"/>
      </a:lt2>
      <a:accent1>
        <a:srgbClr val="026FC1"/>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08D284D8C7B74469E3B7FA080DF97DC" ma:contentTypeVersion="13" ma:contentTypeDescription="Crear nuevo documento." ma:contentTypeScope="" ma:versionID="0bfd5c21aaf54785fef1586b3bf511f1">
  <xsd:schema xmlns:xsd="http://www.w3.org/2001/XMLSchema" xmlns:xs="http://www.w3.org/2001/XMLSchema" xmlns:p="http://schemas.microsoft.com/office/2006/metadata/properties" xmlns:ns2="25c9aa0c-2f37-4ce1-bf75-107ed0157c9a" xmlns:ns3="07cdf306-c8c7-4c1f-bba6-c3c6dc66de69" targetNamespace="http://schemas.microsoft.com/office/2006/metadata/properties" ma:root="true" ma:fieldsID="f2e7896940e0d411d07d9fbfe266fc4d" ns2:_="" ns3:_="">
    <xsd:import namespace="25c9aa0c-2f37-4ce1-bf75-107ed0157c9a"/>
    <xsd:import namespace="07cdf306-c8c7-4c1f-bba6-c3c6dc66de69"/>
    <xsd:element name="properties">
      <xsd:complexType>
        <xsd:sequence>
          <xsd:element name="documentManagement">
            <xsd:complexType>
              <xsd:all>
                <xsd:element ref="ns2:MigrationSourceID"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c9aa0c-2f37-4ce1-bf75-107ed0157c9a" elementFormDefault="qualified">
    <xsd:import namespace="http://schemas.microsoft.com/office/2006/documentManagement/types"/>
    <xsd:import namespace="http://schemas.microsoft.com/office/infopath/2007/PartnerControls"/>
    <xsd:element name="MigrationSourceID" ma:index="8" nillable="true" ma:displayName="MigrationSourceID" ma:internalName="MigrationSourceID" ma:readOnly="true">
      <xsd:simpleType>
        <xsd:restriction base="dms:Text"/>
      </xsd:simpleType>
    </xsd:element>
    <xsd:element name="TaxCatchAll" ma:index="19" nillable="true" ma:displayName="Taxonomy Catch All Column" ma:hidden="true" ma:list="{ace0448c-a328-425e-9fd2-03914efdbc19}" ma:internalName="TaxCatchAll" ma:showField="CatchAllData" ma:web="25c9aa0c-2f37-4ce1-bf75-107ed0157c9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7cdf306-c8c7-4c1f-bba6-c3c6dc66de69"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descriptio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Etiquetas de imagen" ma:readOnly="false" ma:fieldId="{5cf76f15-5ced-4ddc-b409-7134ff3c332f}" ma:taxonomyMulti="true" ma:sspId="b6a8c91f-a830-470b-96f5-d560837e864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5c9aa0c-2f37-4ce1-bf75-107ed0157c9a" xsi:nil="true"/>
    <lcf76f155ced4ddcb4097134ff3c332f xmlns="07cdf306-c8c7-4c1f-bba6-c3c6dc66de6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FD7A396-0F7E-40A3-A5A0-6081F2C46E63}"/>
</file>

<file path=customXml/itemProps2.xml><?xml version="1.0" encoding="utf-8"?>
<ds:datastoreItem xmlns:ds="http://schemas.openxmlformats.org/officeDocument/2006/customXml" ds:itemID="{BAB4ED58-061A-4E6D-A768-9E26D7F95927}"/>
</file>

<file path=customXml/itemProps3.xml><?xml version="1.0" encoding="utf-8"?>
<ds:datastoreItem xmlns:ds="http://schemas.openxmlformats.org/officeDocument/2006/customXml" ds:itemID="{1623C4EA-61D3-41CC-9ECA-38BEB6FF5D59}"/>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Aitor Izquierdo Fernández</dc:creator>
  <dcterms:created xsi:type="dcterms:W3CDTF">2024-05-13T08:21:58Z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5D699CF51AFF4326801BBE6B1CC31FF1_12</vt:lpwstr>
  </property>
  <property fmtid="{D5CDD505-2E9C-101B-9397-08002B2CF9AE}" pid="3" name="KSOProductBuildVer">
    <vt:lpwstr>3082-12.2.0.16731</vt:lpwstr>
  </property>
  <property fmtid="{D5CDD505-2E9C-101B-9397-08002B2CF9AE}" pid="4" name="ContentTypeId">
    <vt:lpwstr>0x010100908D284D8C7B74469E3B7FA080DF97DC</vt:lpwstr>
  </property>
  <property fmtid="{D5CDD505-2E9C-101B-9397-08002B2CF9AE}" pid="5" name="Order">
    <vt:r8>500</vt:r8>
  </property>
</Properties>
</file>