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79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0807"/>
  </p:normalViewPr>
  <p:slideViewPr>
    <p:cSldViewPr snapToGrid="0" snapToObjects="1">
      <p:cViewPr varScale="1">
        <p:scale>
          <a:sx n="66" d="100"/>
          <a:sy n="66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E05-DE4F-F140-AD49-AF29EFE05528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53AF-E386-6A41-A561-79D2B46979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50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53AF-E386-6A41-A561-79D2B46979C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1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0A47-1D01-0E4C-9929-6DADC139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E473A-45A7-6E45-8723-6A225E299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4D661-08FB-7047-9124-A8C51B2F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7A9EC-C938-EE4A-B4C3-21C4D462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7CF98-8DBA-C943-84BE-4613519B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9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68629-CEF6-D14A-85C4-6732BA5D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CDB2A-B462-4348-B967-7868B959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E15D0-B48E-AE4A-A5C6-89F9DFE3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0649E-D257-3F44-B84D-2DA7537A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A0E42-902A-3643-9268-657D60D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1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CFBC19-E00E-5946-9438-C65B22291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10431-2304-1A4B-83CD-53DE3E1B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6E04C-67AD-2B4A-BF39-FF7CF948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0E8EC-F30A-664F-AC6B-89DDFF0C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D1614-D0E8-4C42-B6BE-58BD623F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06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C14A3-16C2-964F-8BB1-AA2A7F51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45F2E-2718-0544-BF46-BD0A2911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CD937-7D9B-0242-BF87-882DE446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9DB91-F470-A943-A555-08C78F2C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7F0E8-3C97-2B4F-8CD6-2AF722BF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CEB1-6E23-EA4D-A5F1-BC25A778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DF59E-FBDF-9546-9DB9-4C7CC2C82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36BD-3629-9949-98DF-A9A36791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7020C-BEC9-9B44-B8B6-F97E25EF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18DCD-7DA3-0042-97EC-003BC1C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21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9BFBD-EC1B-8B47-B67B-DAE0F3B0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80ED9-5EA2-3744-B962-3B7719D98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124F6-70B9-6A48-B482-5E2F9AD3F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09E421-CCD7-F246-ABA9-F8983FF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BD23B-3CC6-244F-8DC7-C25AF16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EB78F-5D0D-474A-8BB1-9312122E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25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B66B-0FAA-9E4D-84E7-E4E8E0C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92C00-D97D-854C-91A0-B2267C1D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6DB5F-E503-1A4A-A3C2-EA2CA47E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CCDCC-6025-6346-8FF3-9A74C429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41EA1-7D0A-6E48-8DE1-E00E18EBE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EF01FA-611B-DC44-810F-857D5D1A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38D9F-C991-A240-8C6D-F5F574C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5FB782-1500-6447-A313-24EEFC09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56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9BD7-7814-4145-B844-B940E695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56A61-2DD4-544D-B778-44FB446A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BC62A5-FA68-B64C-B4D7-909828C9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0413A2-525C-6940-A391-F72A2F02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14DC5E-3F25-3A4B-A209-4D3682B6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5D6FC-0DAF-6B44-98F0-77CFFA63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0750E-8ADF-A343-9048-2B152326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1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6A59-0190-7C4C-AB7A-5CC621FC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AF5EE-29EA-F349-A21D-FAFE44B2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E8A00-C6D4-7E4C-B5CE-9955E07A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43AE7-C575-DA48-9198-A0121A74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C2345-B274-A64D-9DE9-407E1C7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5242-4F1B-2241-823E-5D263432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1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11C4A-2C07-644F-A30F-2246714A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3FA09-77E2-1C43-8FAD-E085676F8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93D5B-1FE0-B148-8482-EE99618F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08962-FAEF-4E4D-BA83-5FF90626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21C2E-AABB-1C4E-BCE5-45856AFE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AE376-7366-A442-B60A-75B86479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38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9BB5A7-2B63-B947-BCB6-D3908CF2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A9007-9F98-D244-A813-45DC258D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CD63-3532-9343-9D15-AA102EECB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6DF51-1332-C34E-B578-090378F9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AC523-585C-4F48-8CDD-10EADA0BF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BB52-3BFB-EF4C-8E3F-0912512D4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Optimizing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AC6F7-EB26-9F45-83AB-6CFFE126D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65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D62EE565-85F7-F843-8774-ADFA416E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4249" y="638423"/>
            <a:ext cx="9144000" cy="570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45667F-574A-4148-B7C9-FAE229A5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66" y="3393525"/>
            <a:ext cx="3722452" cy="28108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9A7F2-07B1-CD48-AE24-5F6CDF6B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66" y="1696762"/>
            <a:ext cx="4740021" cy="14873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3130F9-7F5E-284B-985D-FD4C2488F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012" y="923548"/>
            <a:ext cx="4826000" cy="2260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8DA93B-453A-2946-8E0B-694FAA5E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05" y="3557949"/>
            <a:ext cx="3133253" cy="25457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B80609-DAC6-D740-B271-3957846B9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642" y="3557949"/>
            <a:ext cx="3197736" cy="26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C2663C-6104-6C46-A4E5-B6DE1A2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2" y="2248847"/>
            <a:ext cx="11823700" cy="1231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C7B8B8-570E-264C-A8D1-6E306356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12" y="3727450"/>
            <a:ext cx="9207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D55E5-0D39-A949-BAC4-ED956803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3200" dirty="0"/>
              <a:t>First, rule-based user assignment cannot reflect the dynamics of the network performance </a:t>
            </a:r>
          </a:p>
          <a:p>
            <a:pPr lvl="1"/>
            <a:r>
              <a:rPr lang="en-US" altLang="zh-CN" sz="2800" dirty="0"/>
              <a:t>O</a:t>
            </a:r>
            <a:r>
              <a:rPr lang="en" altLang="zh-CN" sz="2800" dirty="0"/>
              <a:t>n</a:t>
            </a:r>
            <a:r>
              <a:rPr lang="en-US" altLang="zh-CN" sz="2800" dirty="0" err="1"/>
              <a:t>ly</a:t>
            </a:r>
            <a:r>
              <a:rPr lang="zh-CN" altLang="en-US" sz="2800" dirty="0"/>
              <a:t> </a:t>
            </a:r>
            <a:r>
              <a:rPr lang="en-US" altLang="zh-CN" sz="2800" dirty="0"/>
              <a:t>according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user’s</a:t>
            </a:r>
            <a:r>
              <a:rPr lang="zh-CN" altLang="en-US" sz="2800" dirty="0"/>
              <a:t> </a:t>
            </a:r>
            <a:r>
              <a:rPr lang="en-US" altLang="zh-CN" sz="2800" dirty="0"/>
              <a:t>location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hosting</a:t>
            </a:r>
            <a:r>
              <a:rPr lang="zh-CN" altLang="en-US" sz="2800" dirty="0"/>
              <a:t> </a:t>
            </a:r>
            <a:r>
              <a:rPr lang="en-US" altLang="zh-CN" sz="2800" dirty="0"/>
              <a:t>ISP.</a:t>
            </a:r>
            <a:endParaRPr lang="en" altLang="zh-CN" sz="2800" dirty="0"/>
          </a:p>
          <a:p>
            <a:r>
              <a:rPr lang="en" altLang="zh-CN" sz="3200" dirty="0"/>
              <a:t>Second, </a:t>
            </a:r>
            <a:r>
              <a:rPr lang="en" altLang="zh-CN" sz="3200" dirty="0" err="1"/>
              <a:t>QoE</a:t>
            </a:r>
            <a:r>
              <a:rPr lang="en" altLang="zh-CN" sz="3200" dirty="0"/>
              <a:t> in video streaming is affected by a variety of factors, including non-QoS factors. </a:t>
            </a:r>
          </a:p>
          <a:p>
            <a:pPr lvl="1"/>
            <a:r>
              <a:rPr lang="en-US" altLang="zh-CN" sz="2800" dirty="0"/>
              <a:t>QoS</a:t>
            </a:r>
            <a:r>
              <a:rPr lang="zh-CN" altLang="en-US" sz="2800" dirty="0"/>
              <a:t> </a:t>
            </a:r>
            <a:r>
              <a:rPr lang="en-US" altLang="zh-CN" sz="2800" dirty="0"/>
              <a:t>metrics:</a:t>
            </a:r>
            <a:r>
              <a:rPr lang="zh-CN" altLang="en-US" sz="2800" dirty="0"/>
              <a:t> </a:t>
            </a:r>
            <a:r>
              <a:rPr lang="en-US" altLang="zh-CN" sz="2800" dirty="0"/>
              <a:t>buffering</a:t>
            </a:r>
            <a:r>
              <a:rPr lang="zh-CN" altLang="en-US" sz="2800" dirty="0"/>
              <a:t> </a:t>
            </a:r>
            <a:r>
              <a:rPr lang="en-US" altLang="zh-CN" sz="2800" dirty="0"/>
              <a:t>ratio/rendering</a:t>
            </a:r>
            <a:r>
              <a:rPr lang="zh-CN" altLang="en-US" sz="2800" dirty="0"/>
              <a:t> </a:t>
            </a:r>
            <a:r>
              <a:rPr lang="en-US" altLang="zh-CN" sz="2800" dirty="0"/>
              <a:t>quality</a:t>
            </a:r>
          </a:p>
          <a:p>
            <a:pPr lvl="1"/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characteristics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behaviors</a:t>
            </a:r>
          </a:p>
          <a:p>
            <a:r>
              <a:rPr lang="en-US" altLang="zh-CN" sz="3200" dirty="0" err="1"/>
              <a:t>QoE</a:t>
            </a:r>
            <a:r>
              <a:rPr lang="en-US" altLang="zh-CN" sz="3200" dirty="0"/>
              <a:t>-Aware</a:t>
            </a:r>
            <a:r>
              <a:rPr lang="zh-CN" altLang="en-US" sz="3200" dirty="0"/>
              <a:t> </a:t>
            </a:r>
            <a:r>
              <a:rPr lang="en-US" altLang="zh-CN" sz="3200" dirty="0"/>
              <a:t>CDN</a:t>
            </a:r>
            <a:r>
              <a:rPr lang="zh-CN" altLang="en-US" sz="3200" dirty="0"/>
              <a:t> </a:t>
            </a:r>
            <a:r>
              <a:rPr lang="en-US" altLang="zh-CN" sz="3200" dirty="0"/>
              <a:t>user</a:t>
            </a:r>
            <a:r>
              <a:rPr lang="zh-CN" altLang="en-US" sz="3200" dirty="0"/>
              <a:t> </a:t>
            </a:r>
            <a:r>
              <a:rPr lang="en-US" altLang="zh-CN" sz="3200" dirty="0"/>
              <a:t>mapping</a:t>
            </a:r>
            <a:r>
              <a:rPr lang="zh-CN" altLang="en-US" sz="3200" dirty="0"/>
              <a:t> </a:t>
            </a:r>
            <a:r>
              <a:rPr lang="en-US" altLang="zh-CN" sz="3200" dirty="0"/>
              <a:t>strategy.</a:t>
            </a:r>
            <a:r>
              <a:rPr lang="zh-CN" altLang="en-US" sz="3200" dirty="0"/>
              <a:t> </a:t>
            </a:r>
            <a:endParaRPr lang="en" altLang="zh-CN" sz="32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2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D55E5-0D39-A949-BAC4-ED956803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05" y="1443459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Data-driven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0FC31-3F91-3E40-BB05-3CEE84C3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0" y="2025651"/>
            <a:ext cx="4089400" cy="246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64700E-874C-654E-9DA5-EC4F9731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67" y="1903294"/>
            <a:ext cx="3106530" cy="246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90EF14-89D6-2B4C-A5B4-2CFEADFF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702" y="2091743"/>
            <a:ext cx="2913032" cy="2140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E831E7-2673-E54E-AC0C-118354B03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779" y="4489451"/>
            <a:ext cx="5410200" cy="469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12EAF-EC2C-BE4E-82FA-9C06A3022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052" y="4540251"/>
            <a:ext cx="1511300" cy="368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82DB01-55F8-144A-B2BD-73445C7B524D}"/>
              </a:ext>
            </a:extLst>
          </p:cNvPr>
          <p:cNvSpPr txBox="1"/>
          <p:nvPr/>
        </p:nvSpPr>
        <p:spPr>
          <a:xfrm>
            <a:off x="6151432" y="5547821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Engagement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high/low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A58DEC-2DB7-724D-A1DC-2871EF1DC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96" y="5181435"/>
            <a:ext cx="4025630" cy="14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675A0F-4201-5741-9BDA-2584EEF8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3569"/>
            <a:ext cx="5318058" cy="3466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85CA83-C2ED-034E-A0C3-96F90D17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41" y="1879267"/>
            <a:ext cx="4534440" cy="36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D8FB11-2A61-164A-89B6-8BE0D4A6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98" y="2067145"/>
            <a:ext cx="10515600" cy="25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43D26A-5524-7643-B0DD-1E1FE9AD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9" y="2519194"/>
            <a:ext cx="962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0389-99F9-6C45-9274-ABE7EAAE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EAF79B-E6C3-C542-995F-74B2C939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940" y="949132"/>
            <a:ext cx="4393971" cy="29613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4E895A-17F6-4042-ABD5-B41111860D6B}"/>
              </a:ext>
            </a:extLst>
          </p:cNvPr>
          <p:cNvSpPr txBox="1"/>
          <p:nvPr/>
        </p:nvSpPr>
        <p:spPr>
          <a:xfrm>
            <a:off x="1029781" y="2056686"/>
            <a:ext cx="37898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Service: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K-means: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Client: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DASH:</a:t>
            </a:r>
            <a:r>
              <a:rPr kumimoji="1" lang="zh-CN" altLang="en-US" dirty="0"/>
              <a:t> </a:t>
            </a:r>
            <a:r>
              <a:rPr kumimoji="1" lang="en-US" altLang="zh-CN" dirty="0"/>
              <a:t>ELASTIC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2F37E-D97A-8E4A-A254-E2E87E73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2316"/>
            <a:ext cx="4140200" cy="1739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F60BFF-D435-2A4C-BEC2-4C3EB5AA2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21" y="2649716"/>
            <a:ext cx="2184400" cy="48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9D970-6D20-7D45-9B21-06727E224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10519"/>
            <a:ext cx="4045085" cy="28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F45D7A-16F7-804F-B664-9991C5734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32709"/>
            <a:ext cx="10515600" cy="21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8831BC-9927-BD40-B80E-24011C68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08" y="970841"/>
            <a:ext cx="4760660" cy="4530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D714F-8F65-9648-88DF-0E24B01D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81" y="406638"/>
            <a:ext cx="5676900" cy="2501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81268D-B2AA-DA48-AB83-417BE9DC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668" y="2908538"/>
            <a:ext cx="3367317" cy="2703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A770D4-8282-9C41-AA3A-F87EB4505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985" y="3151763"/>
            <a:ext cx="2917326" cy="19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6951-F0D9-6744-A88E-AE94E69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CF57A-C492-5C41-8534-F48B3A7B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/>
              <a:t>Heterogeneity</a:t>
            </a:r>
          </a:p>
          <a:p>
            <a:pPr lvl="1"/>
            <a:r>
              <a:rPr kumimoji="1" lang="en-US" altLang="zh-CN" dirty="0"/>
              <a:t>U</a:t>
            </a:r>
            <a:r>
              <a:rPr kumimoji="1" lang="en" altLang="zh-CN" dirty="0" err="1"/>
              <a:t>ser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(delay,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stalling,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bitrate),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</a:p>
          <a:p>
            <a:pPr lvl="1"/>
            <a:r>
              <a:rPr kumimoji="1" lang="en-US" altLang="zh-CN" dirty="0"/>
              <a:t>CDN:</a:t>
            </a:r>
          </a:p>
          <a:p>
            <a:pPr lvl="2"/>
            <a:r>
              <a:rPr kumimoji="1" lang="en-US" altLang="zh-CN" dirty="0"/>
              <a:t>CDN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</a:p>
          <a:p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Fine-grained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r>
              <a:rPr kumimoji="1" lang="en-US" altLang="zh-CN" dirty="0"/>
              <a:t>Costs</a:t>
            </a:r>
          </a:p>
          <a:p>
            <a:pPr lvl="1"/>
            <a:r>
              <a:rPr kumimoji="1" lang="en-US" altLang="zh-CN" dirty="0"/>
              <a:t>Additional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trade-off</a:t>
            </a:r>
          </a:p>
        </p:txBody>
      </p:sp>
    </p:spTree>
    <p:extLst>
      <p:ext uri="{BB962C8B-B14F-4D97-AF65-F5344CB8AC3E}">
        <p14:creationId xmlns:p14="http://schemas.microsoft.com/office/powerpoint/2010/main" val="57738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090367-9B05-FA4B-8B64-138BA3958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7514" y="865139"/>
            <a:ext cx="4148519" cy="31365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F6559E-BC64-6B4B-8C95-1B467923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0" y="865139"/>
            <a:ext cx="3589777" cy="2889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033CE9-DE74-9E45-9444-83E614FD4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54" y="865139"/>
            <a:ext cx="3697260" cy="29761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7698C1-6347-E643-8909-8C4CB4A73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40" y="3841261"/>
            <a:ext cx="3844452" cy="2854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3C4A06-4505-EE46-BE91-EFB02526A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426" y="3841261"/>
            <a:ext cx="3570916" cy="2790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1F78A8-3716-0D4F-94CA-BFE727D81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463" y="4001661"/>
            <a:ext cx="3593570" cy="28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6951-F0D9-6744-A88E-AE94E69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CF57A-C492-5C41-8534-F48B3A7B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Heterogeneity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sensitivity</a:t>
            </a:r>
            <a:endParaRPr lang="en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U</a:t>
            </a:r>
            <a:r>
              <a:rPr kumimoji="1" lang="en" altLang="zh-CN" dirty="0" err="1"/>
              <a:t>ser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(delay,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stalling,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bitrate),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</a:p>
          <a:p>
            <a:pPr lvl="1"/>
            <a:r>
              <a:rPr kumimoji="1" lang="en-US" altLang="zh-CN" dirty="0"/>
              <a:t>CDN:</a:t>
            </a:r>
          </a:p>
          <a:p>
            <a:pPr lvl="2"/>
            <a:r>
              <a:rPr kumimoji="1" lang="en-US" altLang="zh-CN" dirty="0"/>
              <a:t>CDN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</a:p>
          <a:p>
            <a:r>
              <a:rPr kumimoji="1" lang="en-US" altLang="zh-CN" dirty="0" err="1"/>
              <a:t>QoE</a:t>
            </a:r>
            <a:endParaRPr kumimoji="1" lang="en-US" altLang="zh-CN" dirty="0"/>
          </a:p>
          <a:p>
            <a:r>
              <a:rPr kumimoji="1" lang="en-US" altLang="zh-CN" dirty="0"/>
              <a:t>Data</a:t>
            </a:r>
          </a:p>
          <a:p>
            <a:pPr lvl="1"/>
            <a:r>
              <a:rPr kumimoji="1" lang="en-US" altLang="zh-CN" dirty="0"/>
              <a:t>Internship</a:t>
            </a:r>
          </a:p>
        </p:txBody>
      </p:sp>
    </p:spTree>
    <p:extLst>
      <p:ext uri="{BB962C8B-B14F-4D97-AF65-F5344CB8AC3E}">
        <p14:creationId xmlns:p14="http://schemas.microsoft.com/office/powerpoint/2010/main" val="8003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34643-41BB-EA4C-89BE-84BF27A3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D57FC2-D5BA-0F4B-AF22-39E51F2ED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542629" y="1513390"/>
            <a:ext cx="326350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9371D3-C47B-9D46-A715-DFD1D224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28615" y="1413633"/>
            <a:ext cx="3293887" cy="43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BB52-3BFB-EF4C-8E3F-0912512D4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437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Optimizing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AC6F7-EB26-9F45-83AB-6CFFE126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8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10/16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8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ABE387A-BE1E-0346-A20A-C2EBCD76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025650"/>
            <a:ext cx="7874000" cy="977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2C8268-43C3-3947-954F-AE49C7DC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3247552"/>
            <a:ext cx="6807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4BD5AB-D1FB-074A-8522-0CD9B3BE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28153" y="966720"/>
            <a:ext cx="9144000" cy="570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21DB2-1382-2C46-8ED9-5F99B5C50A91}"/>
              </a:ext>
            </a:extLst>
          </p:cNvPr>
          <p:cNvSpPr txBox="1"/>
          <p:nvPr/>
        </p:nvSpPr>
        <p:spPr>
          <a:xfrm>
            <a:off x="1264596" y="2042809"/>
            <a:ext cx="79766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Relationship</a:t>
            </a:r>
            <a:r>
              <a:rPr lang="zh-CN" altLang="en-US" sz="3200" dirty="0"/>
              <a:t> </a:t>
            </a:r>
            <a:r>
              <a:rPr lang="en-US" altLang="zh-CN" sz="3200" dirty="0"/>
              <a:t>between</a:t>
            </a:r>
            <a:r>
              <a:rPr lang="zh-CN" altLang="en-US" sz="3200" dirty="0"/>
              <a:t> </a:t>
            </a:r>
            <a:r>
              <a:rPr lang="en-US" altLang="zh-CN" sz="3200" dirty="0"/>
              <a:t>confounding</a:t>
            </a:r>
            <a:r>
              <a:rPr lang="zh-CN" altLang="en-US" sz="3200" dirty="0"/>
              <a:t> </a:t>
            </a:r>
            <a:r>
              <a:rPr lang="en-US" altLang="zh-CN" sz="3200" dirty="0"/>
              <a:t>factors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User</a:t>
            </a:r>
            <a:r>
              <a:rPr lang="zh-CN" altLang="en-US" sz="3200" dirty="0"/>
              <a:t> </a:t>
            </a:r>
            <a:r>
              <a:rPr lang="en-US" altLang="zh-CN" sz="3200" dirty="0"/>
              <a:t>Engagement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/>
              <a:t>Complex</a:t>
            </a:r>
            <a:r>
              <a:rPr lang="zh-CN" altLang="en-US" sz="2400" dirty="0"/>
              <a:t> </a:t>
            </a:r>
            <a:r>
              <a:rPr lang="en" altLang="zh-CN" sz="2400" dirty="0"/>
              <a:t>relationship</a:t>
            </a:r>
            <a:r>
              <a:rPr lang="zh-CN" altLang="en-US" sz="2400" dirty="0"/>
              <a:t> </a:t>
            </a:r>
            <a:r>
              <a:rPr lang="en" altLang="zh-CN" sz="2400" dirty="0"/>
              <a:t>between</a:t>
            </a:r>
            <a:r>
              <a:rPr lang="zh-CN" altLang="en-US" sz="2400" dirty="0"/>
              <a:t> </a:t>
            </a:r>
            <a:r>
              <a:rPr lang="en" altLang="zh-CN" sz="2400" dirty="0"/>
              <a:t>quality</a:t>
            </a:r>
            <a:r>
              <a:rPr lang="zh-CN" altLang="en-US" sz="2400" dirty="0"/>
              <a:t> </a:t>
            </a:r>
            <a:r>
              <a:rPr lang="en" altLang="zh-CN" sz="2400" dirty="0"/>
              <a:t>and</a:t>
            </a:r>
            <a:r>
              <a:rPr lang="zh-CN" altLang="en-US" sz="2400" dirty="0"/>
              <a:t> </a:t>
            </a:r>
            <a:r>
              <a:rPr lang="en" altLang="zh-CN" sz="2400" dirty="0"/>
              <a:t>engagement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/>
              <a:t>Dependencies</a:t>
            </a:r>
            <a:r>
              <a:rPr lang="zh-CN" altLang="en-US" sz="2400" dirty="0"/>
              <a:t> </a:t>
            </a:r>
            <a:r>
              <a:rPr lang="en" altLang="zh-CN" sz="2400" dirty="0"/>
              <a:t>between</a:t>
            </a:r>
            <a:r>
              <a:rPr lang="zh-CN" altLang="en-US" sz="2400" dirty="0"/>
              <a:t> </a:t>
            </a:r>
            <a:r>
              <a:rPr lang="en" altLang="zh-CN" sz="2400" dirty="0"/>
              <a:t>quality</a:t>
            </a:r>
            <a:r>
              <a:rPr lang="zh-CN" altLang="en-US" sz="2400" dirty="0"/>
              <a:t> </a:t>
            </a:r>
            <a:r>
              <a:rPr lang="en" altLang="zh-CN" sz="2400" dirty="0"/>
              <a:t>metrics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/>
              <a:t>Confounding factors 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" altLang="zh-CN" sz="3200" dirty="0"/>
              <a:t> </a:t>
            </a:r>
            <a:r>
              <a:rPr lang="en" altLang="zh-CN" sz="3200" dirty="0">
                <a:solidFill>
                  <a:srgbClr val="FF0000"/>
                </a:solidFill>
              </a:rPr>
              <a:t>it should be actionable to guide practical system design decisions. </a:t>
            </a:r>
          </a:p>
        </p:txBody>
      </p:sp>
    </p:spTree>
    <p:extLst>
      <p:ext uri="{BB962C8B-B14F-4D97-AF65-F5344CB8AC3E}">
        <p14:creationId xmlns:p14="http://schemas.microsoft.com/office/powerpoint/2010/main" val="212236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066EAD-59E1-AE4A-910E-D91CC42F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5" y="2154811"/>
            <a:ext cx="5776962" cy="3487232"/>
          </a:xfrm>
          <a:prstGeom prst="rect">
            <a:avLst/>
          </a:prstGeom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id="{D62EE565-85F7-F843-8774-ADFA416E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4890"/>
            <a:ext cx="3100827" cy="570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35F0D0-1385-2B43-8545-BBCFF7C0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7" y="2154811"/>
            <a:ext cx="5499100" cy="278130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FCA4AA03-7B09-154F-BB6D-4A42E88EB6D8}"/>
              </a:ext>
            </a:extLst>
          </p:cNvPr>
          <p:cNvSpPr txBox="1">
            <a:spLocks/>
          </p:cNvSpPr>
          <p:nvPr/>
        </p:nvSpPr>
        <p:spPr>
          <a:xfrm>
            <a:off x="0" y="1414850"/>
            <a:ext cx="3100827" cy="570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QoS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5AAE07B9-D24C-104E-A880-A41E9B5B1A88}"/>
              </a:ext>
            </a:extLst>
          </p:cNvPr>
          <p:cNvSpPr txBox="1">
            <a:spLocks/>
          </p:cNvSpPr>
          <p:nvPr/>
        </p:nvSpPr>
        <p:spPr>
          <a:xfrm>
            <a:off x="5599890" y="1390006"/>
            <a:ext cx="3835940" cy="570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Confounding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68002F-0A62-7049-B76E-C26102DA5DC9}"/>
              </a:ext>
            </a:extLst>
          </p:cNvPr>
          <p:cNvSpPr txBox="1"/>
          <p:nvPr/>
        </p:nvSpPr>
        <p:spPr>
          <a:xfrm>
            <a:off x="6869285" y="5180378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Interests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628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EAA82A-647E-964F-8E09-C124E692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49014"/>
            <a:ext cx="11455400" cy="3238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C3CA8-7806-4A43-A12D-26931EBC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10" y="4823703"/>
            <a:ext cx="5537200" cy="12573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670EC3D-D346-3943-A055-EBA888E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10" y="28201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Insights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0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79D1-87A1-4F48-BF15-CCA1521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Insights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E7A9CE-A48D-484C-98C6-31CD6360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1" y="1360625"/>
            <a:ext cx="4904896" cy="3073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FF2C9B-D62F-BE49-BB7C-C2CD30C0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04" y="1476680"/>
            <a:ext cx="3530600" cy="30353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3058D4-3E83-9541-B22B-5D08A27A3351}"/>
              </a:ext>
            </a:extLst>
          </p:cNvPr>
          <p:cNvSpPr txBox="1"/>
          <p:nvPr/>
        </p:nvSpPr>
        <p:spPr>
          <a:xfrm>
            <a:off x="1270541" y="4690861"/>
            <a:ext cx="2950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QoS/</a:t>
            </a:r>
            <a:r>
              <a:rPr kumimoji="1" lang="en-US" altLang="zh-CN" dirty="0" err="1"/>
              <a:t>Conf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Factors.</a:t>
            </a:r>
          </a:p>
          <a:p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BB8C94-A274-9240-9AD3-76B0CEB31B93}"/>
              </a:ext>
            </a:extLst>
          </p:cNvPr>
          <p:cNvSpPr txBox="1"/>
          <p:nvPr/>
        </p:nvSpPr>
        <p:spPr>
          <a:xfrm>
            <a:off x="5350746" y="4842044"/>
            <a:ext cx="295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QoS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Engagement</a:t>
            </a:r>
          </a:p>
          <a:p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C5E287-7F09-1446-83A0-689407EC7273}"/>
              </a:ext>
            </a:extLst>
          </p:cNvPr>
          <p:cNvSpPr txBox="1"/>
          <p:nvPr/>
        </p:nvSpPr>
        <p:spPr>
          <a:xfrm>
            <a:off x="9213722" y="4781348"/>
            <a:ext cx="2950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QoS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Engagement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</a:t>
            </a:r>
          </a:p>
          <a:p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6FC4C0D-29D7-EC48-AFDB-1BCB42426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1614625"/>
            <a:ext cx="3683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9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251</Words>
  <Application>Microsoft Macintosh PowerPoint</Application>
  <PresentationFormat>宽屏</PresentationFormat>
  <Paragraphs>73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Wingdings</vt:lpstr>
      <vt:lpstr>Office 主题​​</vt:lpstr>
      <vt:lpstr>Optimizing the Video Streaming through Explicit QoE Analysis </vt:lpstr>
      <vt:lpstr>Motivation</vt:lpstr>
      <vt:lpstr>Motivation</vt:lpstr>
      <vt:lpstr>Optimizing the Video Streaming through Explicit QoE Analysis </vt:lpstr>
      <vt:lpstr>PowerPoint 演示文稿</vt:lpstr>
      <vt:lpstr>Motivation</vt:lpstr>
      <vt:lpstr>Metrics</vt:lpstr>
      <vt:lpstr>Insights</vt:lpstr>
      <vt:lpstr>Insights</vt:lpstr>
      <vt:lpstr>Results</vt:lpstr>
      <vt:lpstr>PowerPoint 演示文稿</vt:lpstr>
      <vt:lpstr>Motivation</vt:lpstr>
      <vt:lpstr>Design</vt:lpstr>
      <vt:lpstr>Design</vt:lpstr>
      <vt:lpstr>Results</vt:lpstr>
      <vt:lpstr>PowerPoint 演示文稿</vt:lpstr>
      <vt:lpstr>Design</vt:lpstr>
      <vt:lpstr>PowerPoint 演示文稿</vt:lpstr>
      <vt:lpstr>PowerPoint 演示文稿</vt:lpstr>
      <vt:lpstr>PowerPoint 演示文稿</vt:lpstr>
      <vt:lpstr>What’s the next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Delivery through Explicit QoE Analysis </dc:title>
  <dc:creator>Zhang Ricky</dc:creator>
  <cp:lastModifiedBy>Zhang Ricky</cp:lastModifiedBy>
  <cp:revision>29</cp:revision>
  <dcterms:created xsi:type="dcterms:W3CDTF">2019-09-24T04:44:47Z</dcterms:created>
  <dcterms:modified xsi:type="dcterms:W3CDTF">2019-10-17T01:37:57Z</dcterms:modified>
</cp:coreProperties>
</file>