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CA53-364B-7314-4D8A-D69DDE94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BFF48-6179-1270-6F15-501B2E7CE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16C1-68CD-1A86-96DB-B23B68C7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DAB8-C196-3245-5021-A1A48954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AB22A-1CC2-B9D5-AC17-F098847F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73C2-849E-4172-EE6B-B6C5805C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6288A-067F-DE22-CF81-87824A364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14B4-28DC-D891-E65C-BB474A42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17B5-D3FA-84DB-206E-43F60F71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C033-613A-8BAF-FB43-7282ECF8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7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1E43D-AAB7-D4C2-35BC-7ED66E912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8457B-BDD6-2A9B-5669-64B503ED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39525-BE7F-ED1C-B6FA-2CC947F2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A3A3-7AFA-72AD-6A4B-9EF80151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09D5-3BAA-803F-28D4-6100F499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9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8B0B-206A-28AB-58ED-782BD01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2FAF-DD47-5074-8CB8-37FA5CA0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E85D-3537-9AF3-D7CF-9D32914E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BD38-5361-451E-F21F-C9E69461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F7D7-FA40-893C-DC52-28E9352E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3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9AB1-E862-42EC-4EDE-DE50DF4D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B26C7-F480-0012-BBAF-FC2F462A9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39DB-E347-A7B8-A85B-81D38CE4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44444-6CE0-C5FE-170E-B7CC9076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67D7-44FD-E436-5A1E-2FC403DF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A071-B3BA-09BF-7BFB-D6305302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B2E9-AFE5-11A3-4855-F9E284A62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5694C-F3E3-21EF-ECEC-899C1FB0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C443-E5F7-579A-19B3-AE68A9B0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16469-5C4F-891C-F161-913632DB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2157-DFA7-473D-2DD9-5F147E2D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9A02-22F9-6EEE-4447-4D6AA272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0C122-C107-4970-4B60-F13F5B80F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E2FA2-8AC2-1925-F03D-9A494428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4C5B7-59D1-5DCB-43BE-968C31391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606A4-016C-AEC3-A45D-3D8023A50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D4CBF-E85D-2C4A-B83C-19FA8B56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9FB08-CEEB-50E8-8469-33C5B921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E7437-C75E-DFDD-E208-944FE16B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31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93A9-F956-FAFD-039C-77D9CD6F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60781-7E24-9B7D-A42A-FB2A105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AA62A-1B99-A8F6-54A1-E07EE2E8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8EEE-0992-7313-3B75-E2D1C5F3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ED1E-D90E-7351-AFF0-5FBFC1D3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C14B0-F818-9707-48E4-6C1BB718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AA66E-3144-C9D8-1E67-4819864A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6B1C-9954-60F5-6AE4-5FA01213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6CBE-AF8B-AAD0-FCF0-607E248E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AC02A-021F-2B9E-7A78-A1AFB5A59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BF702-99A5-86AF-7D99-D660C797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DC65-B1A9-9F65-DD99-76E193FD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72458-3139-94AB-DB1C-3FEF907B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1DB6-1D35-16B3-DB26-D05AC00F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66357-EAD9-768E-8453-1230BB159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3815-F996-5D08-84DC-8C7F66B6F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CD70-D3DB-2331-FDEF-8F622E93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26F86-B329-781E-8742-27F746D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58957-FF89-6130-840C-F31568E5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0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236DA-446A-47B9-50E4-05A0BAB0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481B-7833-0B2D-871E-BA8962F5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8369-0236-5925-2B1A-7D821B48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D6AF-840C-4ADB-BC35-C243661F1C5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C104-9D88-31A4-0C64-3D2FBA57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A9B7-51E8-4F72-A517-8DDA9F0EB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3378-FD7F-44F6-8978-8601F3D77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9828-9366-231F-7A8F-C3BC8961B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404560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Aman ‎</dc:creator>
  <cp:lastModifiedBy>Aman ‎Shaikh</cp:lastModifiedBy>
  <cp:revision>1</cp:revision>
  <dcterms:created xsi:type="dcterms:W3CDTF">2024-05-17T15:58:38Z</dcterms:created>
  <dcterms:modified xsi:type="dcterms:W3CDTF">2024-05-17T15:58:54Z</dcterms:modified>
</cp:coreProperties>
</file>