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0" r:id="rId3"/>
    <p:sldId id="312" r:id="rId5"/>
    <p:sldId id="338" r:id="rId6"/>
    <p:sldId id="343" r:id="rId7"/>
    <p:sldId id="319" r:id="rId8"/>
    <p:sldId id="356" r:id="rId9"/>
    <p:sldId id="321" r:id="rId10"/>
    <p:sldId id="322" r:id="rId11"/>
    <p:sldId id="323" r:id="rId12"/>
    <p:sldId id="324" r:id="rId13"/>
    <p:sldId id="354" r:id="rId14"/>
    <p:sldId id="328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4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8B1"/>
    <a:srgbClr val="BCDFC0"/>
    <a:srgbClr val="EFFAFD"/>
    <a:srgbClr val="070323"/>
    <a:srgbClr val="4CBDC9"/>
    <a:srgbClr val="A6A6A6"/>
    <a:srgbClr val="14588B"/>
    <a:srgbClr val="FFA5D1"/>
    <a:srgbClr val="7030A0"/>
    <a:srgbClr val="563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53" y="158"/>
      </p:cViewPr>
      <p:guideLst>
        <p:guide orient="horz" pos="2264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0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>
        <c:manualLayout>
          <c:layoutTarget val="inner"/>
          <c:xMode val="edge"/>
          <c:yMode val="edge"/>
          <c:x val="0.312374849819784"/>
          <c:y val="0.199902730893874"/>
          <c:w val="0.446120449119683"/>
          <c:h val="0.5250207429960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59949"/>
            </a:solidFill>
            <a:ln w="31750">
              <a:solidFill>
                <a:schemeClr val="bg1">
                  <a:alpha val="42000"/>
                </a:schemeClr>
              </a:solidFill>
            </a:ln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966480"/>
              </a:solidFill>
              <a:ln w="31750">
                <a:solidFill>
                  <a:schemeClr val="bg1">
                    <a:alpha val="42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D06F83"/>
              </a:solidFill>
              <a:ln w="31750">
                <a:solidFill>
                  <a:schemeClr val="bg1">
                    <a:alpha val="42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DD5F71"/>
              </a:solidFill>
              <a:ln w="31750">
                <a:solidFill>
                  <a:schemeClr val="bg1">
                    <a:alpha val="42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68B6B"/>
              </a:solidFill>
              <a:ln w="31750">
                <a:solidFill>
                  <a:schemeClr val="bg1">
                    <a:alpha val="42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859949"/>
              </a:solidFill>
              <a:ln w="31750">
                <a:solidFill>
                  <a:schemeClr val="bg1">
                    <a:alpha val="42000"/>
                  </a:schemeClr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52.9%</a:t>
                    </a:r>
                    <a:endParaRPr lang="en-US" altLang="zh-CN" sz="140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28.3%</a:t>
                    </a:r>
                    <a:endParaRPr lang="en-US" altLang="zh-CN" sz="140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7.8</a:t>
                    </a:r>
                    <a:r>
                      <a:rPr lang="en-US" sz="1400"/>
                      <a:t>%</a:t>
                    </a:r>
                    <a:endParaRPr lang="en-US" sz="140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257782940980664"/>
                  <c:y val="0.057126655820995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5.4</a:t>
                    </a:r>
                    <a:r>
                      <a:rPr lang="en-US" sz="1400"/>
                      <a:t>%</a:t>
                    </a:r>
                    <a:endParaRPr lang="en-US" sz="140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101651765363501"/>
                  <c:y val="0.04723710821424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5.3%</a:t>
                    </a:r>
                    <a:endParaRPr lang="en-US" altLang="zh-CN" sz="140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167286813926677"/>
                  <c:y val="0.014027941381856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>
                      <a:defRPr lang="zh-CN" sz="1400" b="0" i="0" u="none" strike="noStrike" kern="1200" baseline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微软雅黑" panose="020B0503020204020204" charset="-122"/>
                      </a:defRPr>
                    </a:pPr>
                    <a:r>
                      <a:rPr lang="en-US" altLang="zh-CN" sz="1400"/>
                      <a:t>0.3%</a:t>
                    </a:r>
                    <a:endParaRPr lang="en-US" altLang="zh-CN" sz="140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4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Digital
</c:v>
                </c:pt>
                <c:pt idx="1">
                  <c:v>TV
</c:v>
                </c:pt>
                <c:pt idx="2">
                  <c:v>Paper</c:v>
                </c:pt>
                <c:pt idx="3">
                  <c:v>户外广告</c:v>
                </c:pt>
                <c:pt idx="4">
                  <c:v>无线电广播</c:v>
                </c:pt>
                <c:pt idx="5">
                  <c:v>电影院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0.529</c:v>
                </c:pt>
                <c:pt idx="1">
                  <c:v>0.283</c:v>
                </c:pt>
                <c:pt idx="2">
                  <c:v>0.078</c:v>
                </c:pt>
                <c:pt idx="3">
                  <c:v>0.054</c:v>
                </c:pt>
                <c:pt idx="4">
                  <c:v>0.053</c:v>
                </c:pt>
                <c:pt idx="5">
                  <c:v>0.003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>
        <c:manualLayout>
          <c:xMode val="edge"/>
          <c:yMode val="edge"/>
          <c:x val="0.224269122947537"/>
          <c:y val="0.766584187581006"/>
          <c:w val="0.617040448538246"/>
          <c:h val="0.074584658890067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400" b="0" i="0" u="none" strike="noStrike" kern="1200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4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>
        <c:rich>
          <a:bodyPr/>
          <a:lstStyle/>
          <a:p>
            <a:pPr>
              <a:defRPr/>
            </a:pPr>
          </a:p>
        </c:rich>
      </c:tx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(100m USD)
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6277</c:v>
                </c:pt>
                <c:pt idx="1">
                  <c:v>5831</c:v>
                </c:pt>
                <c:pt idx="2">
                  <c:v>5825</c:v>
                </c:pt>
                <c:pt idx="3">
                  <c:v>7450</c:v>
                </c:pt>
                <c:pt idx="4">
                  <c:v>7789</c:v>
                </c:pt>
                <c:pt idx="5">
                  <c:v>8242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6876816"/>
        <c:axId val="1996878448"/>
      </c:barChart>
      <c:catAx>
        <c:axId val="19968768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878448"/>
        <c:crosses val="autoZero"/>
        <c:auto val="1"/>
        <c:lblAlgn val="ctr"/>
        <c:lblOffset val="100"/>
        <c:noMultiLvlLbl val="0"/>
      </c:catAx>
      <c:valAx>
        <c:axId val="199687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687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0.46545</cdr:x>
      <cdr:y>0.86334</cdr:y>
    </cdr:from>
    <cdr:to>
      <cdr:x>0.74929</cdr:x>
      <cdr:y>0.92045</cdr:y>
    </cdr:to>
    <cdr:sp>
      <cdr:nvSpPr>
        <cdr:cNvPr id="2" name="矩形 1"/>
        <cdr:cNvSpPr/>
      </cdr:nvSpPr>
      <cdr:spPr xmlns:a="http://schemas.openxmlformats.org/drawingml/2006/main">
        <a:xfrm xmlns:a="http://schemas.openxmlformats.org/drawingml/2006/main">
          <a:off x="2952090" y="4652738"/>
          <a:ext cx="1800200" cy="307777"/>
        </a:xfrm>
        <a:prstGeom xmlns:a="http://schemas.openxmlformats.org/drawingml/2006/main" prst="rect">
          <a:avLst/>
        </a:prstGeom>
        <a:noFill/>
      </cdr:spPr>
      <cdr:txBody xmlns:a="http://schemas.openxmlformats.org/drawingml/2006/main">
        <a:bodyPr vert="horz" wrap="square" lIns="45720" tIns="45720" rIns="45720" bIns="45720" rtlCol="0" anchor="t" anchorCtr="0">
          <a:spAutoFit/>
        </a:bodyPr>
        <a:lstStyle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>
          <a:r>
            <a:rPr lang="en-US" altLang="zh-CN" sz="1400" dirty="0" smtClean="0"/>
            <a:t>ds</a:t>
          </a:r>
          <a:endParaRPr lang="zh-CN" altLang="en-US" sz="14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商家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个人用户？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商家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个人用户？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商家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个人用户？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2650A-3B22-4C48-85CF-E0840227AD0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4"/>
          <p:cNvSpPr txBox="1"/>
          <p:nvPr userDrawn="1"/>
        </p:nvSpPr>
        <p:spPr>
          <a:xfrm>
            <a:off x="777635" y="6167806"/>
            <a:ext cx="405045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http://www.1ppt.com/hangye/</a:t>
            </a:r>
            <a:endParaRPr lang="en-US" altLang="zh-CN" sz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652" y="378645"/>
            <a:ext cx="4226378" cy="5355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defRPr sz="2400" b="1" strike="noStrike">
                <a:solidFill>
                  <a:schemeClr val="accent2"/>
                </a:solidFill>
                <a:effectLst/>
                <a:latin typeface="印品黑体" panose="00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450" y="0"/>
            <a:ext cx="9144900" cy="6858000"/>
          </a:xfrm>
          <a:prstGeom prst="rect">
            <a:avLst/>
          </a:prstGeom>
          <a:solidFill>
            <a:srgbClr val="070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印品黑体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notesSlide" Target="../notesSlides/notesSlide4.xml"/><Relationship Id="rId30" Type="http://schemas.openxmlformats.org/officeDocument/2006/relationships/slideLayout" Target="../slideLayouts/slideLayout4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solidFill>
            <a:srgbClr val="070323"/>
          </a:solidFill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flipH="1">
            <a:off x="4391025" y="1845143"/>
            <a:ext cx="4752975" cy="41556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845143"/>
            <a:ext cx="4752975" cy="4155608"/>
          </a:xfrm>
          <a:prstGeom prst="rect">
            <a:avLst/>
          </a:prstGeom>
        </p:spPr>
      </p:pic>
      <p:sp>
        <p:nvSpPr>
          <p:cNvPr id="30" name="文本"/>
          <p:cNvSpPr/>
          <p:nvPr/>
        </p:nvSpPr>
        <p:spPr>
          <a:xfrm>
            <a:off x="2124075" y="4221480"/>
            <a:ext cx="49561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Everyone </a:t>
            </a:r>
            <a:r>
              <a:rPr lang="en-US" altLang="zh-CN" sz="1600" dirty="0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Artifakt Element Heavy" panose="020B0B03050000020004" charset="0"/>
                <a:sym typeface="+mn-lt"/>
              </a:rPr>
              <a:t>Can </a:t>
            </a:r>
            <a:r>
              <a:rPr lang="en-US" altLang="zh-CN" sz="1600" dirty="0">
                <a:solidFill>
                  <a:srgbClr val="FFFFFF"/>
                </a:solidFill>
                <a:latin typeface="Microsoft YaHei UI" panose="020B0503020204020204" charset="-122"/>
                <a:ea typeface="Microsoft YaHei UI" panose="020B0503020204020204" charset="-122"/>
                <a:cs typeface="+mn-ea"/>
                <a:sym typeface="+mn-lt"/>
              </a:rPr>
              <a:t>See</a:t>
            </a:r>
            <a:endParaRPr lang="en-US" altLang="zh-CN" sz="1600" dirty="0">
              <a:solidFill>
                <a:srgbClr val="FFFFFF"/>
              </a:solidFill>
              <a:latin typeface="Microsoft YaHei UI" panose="020B0503020204020204" charset="-122"/>
              <a:ea typeface="Microsoft YaHei UI" panose="020B0503020204020204" charset="-122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713247" y="4711441"/>
            <a:ext cx="1777307" cy="303919"/>
            <a:chOff x="3868565" y="4945541"/>
            <a:chExt cx="2369742" cy="405225"/>
          </a:xfrm>
        </p:grpSpPr>
        <p:sp>
          <p:nvSpPr>
            <p:cNvPr id="32" name="矩形: 圆角 31"/>
            <p:cNvSpPr/>
            <p:nvPr/>
          </p:nvSpPr>
          <p:spPr>
            <a:xfrm>
              <a:off x="3991475" y="4945541"/>
              <a:ext cx="2110377" cy="405225"/>
            </a:xfrm>
            <a:prstGeom prst="roundRect">
              <a:avLst>
                <a:gd name="adj" fmla="val 50000"/>
              </a:avLst>
            </a:prstGeom>
            <a:solidFill>
              <a:srgbClr val="2DA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rgbClr val="070323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"/>
            <p:cNvSpPr/>
            <p:nvPr/>
          </p:nvSpPr>
          <p:spPr>
            <a:xfrm>
              <a:off x="3868565" y="4964334"/>
              <a:ext cx="2369742" cy="367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cs typeface="+mn-ea"/>
                  <a:sym typeface="+mn-lt"/>
                </a:rPr>
                <a:t>SpreadWX</a:t>
              </a:r>
              <a:endParaRPr lang="en-US" sz="1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 descr="51miz-E179530-5D62FB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65" y="-171450"/>
            <a:ext cx="3435985" cy="3438525"/>
          </a:xfrm>
          <a:prstGeom prst="rect">
            <a:avLst/>
          </a:prstGeom>
        </p:spPr>
      </p:pic>
      <p:pic>
        <p:nvPicPr>
          <p:cNvPr id="13" name="图片 12" descr="二二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40000">
            <a:off x="4773930" y="-4060825"/>
            <a:ext cx="9505950" cy="73247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84755" y="1988820"/>
            <a:ext cx="5071110" cy="1322070"/>
            <a:chOff x="3856" y="2452"/>
            <a:chExt cx="7986" cy="2082"/>
          </a:xfrm>
        </p:grpSpPr>
        <p:sp>
          <p:nvSpPr>
            <p:cNvPr id="2" name="文本框 1"/>
            <p:cNvSpPr txBox="1"/>
            <p:nvPr/>
          </p:nvSpPr>
          <p:spPr>
            <a:xfrm>
              <a:off x="3856" y="2452"/>
              <a:ext cx="3489" cy="20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ight"/>
                <a:lightRig rig="threePt" dir="t"/>
              </a:scene3d>
            </a:bodyPr>
            <a:lstStyle/>
            <a:p>
              <a:r>
                <a:rPr lang="en-US" altLang="zh-CN" sz="8000" b="1">
                  <a:gradFill>
                    <a:gsLst>
                      <a:gs pos="0">
                        <a:schemeClr val="tx1">
                          <a:lumMod val="20000"/>
                          <a:lumOff val="80000"/>
                        </a:schemeClr>
                      </a:gs>
                      <a:gs pos="50000">
                        <a:srgbClr val="1A376D"/>
                      </a:gs>
                      <a:gs pos="36000">
                        <a:srgbClr val="7294B2">
                          <a:alpha val="100000"/>
                        </a:srgbClr>
                      </a:gs>
                      <a:gs pos="63000">
                        <a:srgbClr val="1E99DA"/>
                      </a:gs>
                      <a:gs pos="100000">
                        <a:schemeClr val="tx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effectLst>
                    <a:reflection blurRad="6350" stA="30000" endA="50" endPos="85000" dist="60007" dir="5400000" sy="-100000" algn="bl" rotWithShape="0"/>
                  </a:effectLst>
                </a:rPr>
                <a:t>SPR</a:t>
              </a:r>
              <a:endParaRPr lang="en-US" altLang="zh-CN" sz="8000" b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803" y="2452"/>
              <a:ext cx="5039" cy="20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Left"/>
                <a:lightRig rig="threePt" dir="t"/>
              </a:scene3d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8000" b="1">
                  <a:gradFill>
                    <a:gsLst>
                      <a:gs pos="0">
                        <a:schemeClr val="tx1">
                          <a:lumMod val="20000"/>
                          <a:lumOff val="80000"/>
                        </a:schemeClr>
                      </a:gs>
                      <a:gs pos="59000">
                        <a:srgbClr val="1A376D"/>
                      </a:gs>
                      <a:gs pos="43000">
                        <a:srgbClr val="7294B2">
                          <a:alpha val="100000"/>
                        </a:srgbClr>
                      </a:gs>
                      <a:gs pos="72000">
                        <a:srgbClr val="1E99DA"/>
                      </a:gs>
                      <a:gs pos="100000">
                        <a:schemeClr val="tx1">
                          <a:lumMod val="20000"/>
                          <a:lumOff val="80000"/>
                        </a:schemeClr>
                      </a:gs>
                    </a:gsLst>
                    <a:lin ang="5400000" scaled="0"/>
                  </a:gradFill>
                  <a:effectLst>
                    <a:reflection blurRad="6350" stA="30000" endA="50" endPos="85000" dist="60007" dir="5400000" sy="-100000" algn="bl" rotWithShape="0"/>
                  </a:effectLst>
                  <a:sym typeface="+mn-ea"/>
                </a:rPr>
                <a:t>EAD</a:t>
              </a:r>
              <a:endParaRPr lang="en-US" altLang="zh-CN" sz="8000" b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9000">
                      <a:srgbClr val="1A376D"/>
                    </a:gs>
                    <a:gs pos="43000">
                      <a:srgbClr val="7294B2">
                        <a:alpha val="100000"/>
                      </a:srgbClr>
                    </a:gs>
                    <a:gs pos="72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780" y="434658"/>
            <a:ext cx="5916295" cy="423545"/>
          </a:xfrm>
        </p:spPr>
        <p:txBody>
          <a:bodyPr wrap="square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Machine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earning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nablement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0385" y="2636520"/>
            <a:ext cx="814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Tasks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5900" y="3500755"/>
            <a:ext cx="1463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Participants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837055" y="3068955"/>
            <a:ext cx="720090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grpSp>
        <p:nvGrpSpPr>
          <p:cNvPr id="108" name="组合 107"/>
          <p:cNvGrpSpPr/>
          <p:nvPr/>
        </p:nvGrpSpPr>
        <p:grpSpPr>
          <a:xfrm>
            <a:off x="2699385" y="549910"/>
            <a:ext cx="3947160" cy="3742690"/>
            <a:chOff x="4251" y="866"/>
            <a:chExt cx="6216" cy="5894"/>
          </a:xfrm>
        </p:grpSpPr>
        <p:grpSp>
          <p:nvGrpSpPr>
            <p:cNvPr id="107" name="组合 106"/>
            <p:cNvGrpSpPr/>
            <p:nvPr/>
          </p:nvGrpSpPr>
          <p:grpSpPr>
            <a:xfrm>
              <a:off x="4251" y="866"/>
              <a:ext cx="3631" cy="5894"/>
              <a:chOff x="4251" y="866"/>
              <a:chExt cx="3631" cy="5894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480" y="3358"/>
                <a:ext cx="3402" cy="3402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3000">
                    <a:srgbClr val="A49ACB">
                      <a:alpha val="100000"/>
                    </a:srgbClr>
                  </a:gs>
                </a:gsLst>
                <a:lin ang="3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0" name="弧形 9"/>
              <p:cNvSpPr/>
              <p:nvPr/>
            </p:nvSpPr>
            <p:spPr>
              <a:xfrm rot="6660000">
                <a:off x="3466" y="1651"/>
                <a:ext cx="4282" cy="2713"/>
              </a:xfrm>
              <a:prstGeom prst="arc">
                <a:avLst>
                  <a:gd name="adj1" fmla="val 16300519"/>
                  <a:gd name="adj2" fmla="val 500207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047" y="3812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402" y="3812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934" y="4185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647" y="4073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6274" y="3812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020" y="4152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5647" y="4492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5161" y="4719"/>
                <a:ext cx="227" cy="22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707" y="4587"/>
                <a:ext cx="240" cy="495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515" y="3344"/>
                <a:ext cx="240" cy="49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274" y="4144"/>
                <a:ext cx="240" cy="495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820" y="4361"/>
                <a:ext cx="240" cy="495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950" y="3683"/>
                <a:ext cx="240" cy="495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498" y="4474"/>
                <a:ext cx="240" cy="495"/>
              </a:xfrm>
              <a:prstGeom prst="rect">
                <a:avLst/>
              </a:prstGeom>
            </p:spPr>
          </p:pic>
          <p:sp>
            <p:nvSpPr>
              <p:cNvPr id="56" name="椭圆 55"/>
              <p:cNvSpPr/>
              <p:nvPr/>
            </p:nvSpPr>
            <p:spPr>
              <a:xfrm>
                <a:off x="5273" y="5174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5473" y="5374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673" y="5235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873" y="5435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073" y="5635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6273" y="5835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949" y="5980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6635" y="5967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5743" y="4966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5943" y="5166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6143" y="5366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6004" y="4775"/>
                <a:ext cx="226" cy="226"/>
              </a:xfrm>
              <a:prstGeom prst="ellipse">
                <a:avLst/>
              </a:prstGeom>
              <a:solidFill>
                <a:srgbClr val="FFA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30" y="5097"/>
                <a:ext cx="240" cy="495"/>
              </a:xfrm>
              <a:prstGeom prst="rect">
                <a:avLst/>
              </a:prstGeom>
            </p:spPr>
          </p:pic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02" y="6265"/>
                <a:ext cx="240" cy="495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99" y="6193"/>
                <a:ext cx="240" cy="495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17" y="5540"/>
                <a:ext cx="240" cy="495"/>
              </a:xfrm>
              <a:prstGeom prst="rect">
                <a:avLst/>
              </a:prstGeom>
            </p:spPr>
          </p:pic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7" y="5540"/>
                <a:ext cx="240" cy="495"/>
              </a:xfrm>
              <a:prstGeom prst="rect">
                <a:avLst/>
              </a:prstGeom>
            </p:spPr>
          </p:pic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89" y="5152"/>
                <a:ext cx="240" cy="495"/>
              </a:xfrm>
              <a:prstGeom prst="rect">
                <a:avLst/>
              </a:prstGeom>
            </p:spPr>
          </p:pic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99" y="6093"/>
                <a:ext cx="240" cy="495"/>
              </a:xfrm>
              <a:prstGeom prst="rect">
                <a:avLst/>
              </a:prstGeom>
            </p:spPr>
          </p:pic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1" y="5435"/>
                <a:ext cx="240" cy="495"/>
              </a:xfrm>
              <a:prstGeom prst="rect">
                <a:avLst/>
              </a:prstGeom>
            </p:spPr>
          </p:pic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433" y="5980"/>
                <a:ext cx="240" cy="495"/>
              </a:xfrm>
              <a:prstGeom prst="rect">
                <a:avLst/>
              </a:prstGeom>
            </p:spPr>
          </p:pic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0" y="5661"/>
                <a:ext cx="240" cy="495"/>
              </a:xfrm>
              <a:prstGeom prst="rect">
                <a:avLst/>
              </a:prstGeom>
            </p:spPr>
          </p:pic>
          <p:sp>
            <p:nvSpPr>
              <p:cNvPr id="78" name="椭圆 77"/>
              <p:cNvSpPr/>
              <p:nvPr/>
            </p:nvSpPr>
            <p:spPr>
              <a:xfrm>
                <a:off x="6521" y="4606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6721" y="4806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755" y="5139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121" y="5206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321" y="5406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369" y="4833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6528" y="5235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6904" y="5441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104" y="5641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088" y="5868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713" y="4120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861" y="3699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6686" y="5540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6528" y="4412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955" y="4096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7521" y="4363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7077" y="4775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304" y="4598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7504" y="4798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886" y="4497"/>
                <a:ext cx="227" cy="22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/>
              </a:p>
            </p:txBody>
          </p:sp>
        </p:grpSp>
        <p:sp>
          <p:nvSpPr>
            <p:cNvPr id="11" name="弧形 10"/>
            <p:cNvSpPr/>
            <p:nvPr/>
          </p:nvSpPr>
          <p:spPr>
            <a:xfrm rot="12060000">
              <a:off x="6185" y="3922"/>
              <a:ext cx="4282" cy="2713"/>
            </a:xfrm>
            <a:prstGeom prst="arc">
              <a:avLst>
                <a:gd name="adj1" fmla="val 16300519"/>
                <a:gd name="adj2" fmla="val 500207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文本框 97"/>
          <p:cNvSpPr txBox="1"/>
          <p:nvPr/>
        </p:nvSpPr>
        <p:spPr>
          <a:xfrm>
            <a:off x="2974975" y="4509135"/>
            <a:ext cx="2159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Machine Learning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64665" y="5229225"/>
            <a:ext cx="4710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To classify tasks and participants into 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different kinds and mark them with tags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1" name="剪去单角的矩形 100"/>
          <p:cNvSpPr/>
          <p:nvPr/>
        </p:nvSpPr>
        <p:spPr>
          <a:xfrm>
            <a:off x="6004560" y="2262505"/>
            <a:ext cx="982980" cy="915035"/>
          </a:xfrm>
          <a:prstGeom prst="snip1Rect">
            <a:avLst/>
          </a:prstGeom>
          <a:solidFill>
            <a:srgbClr val="1A98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mtClean="0"/>
              <a:t>Defi</a:t>
            </a:r>
            <a:endParaRPr lang="en-US" altLang="zh-CN" smtClean="0"/>
          </a:p>
        </p:txBody>
      </p:sp>
      <p:sp>
        <p:nvSpPr>
          <p:cNvPr id="103" name="剪去单角的矩形 102"/>
          <p:cNvSpPr/>
          <p:nvPr/>
        </p:nvSpPr>
        <p:spPr>
          <a:xfrm>
            <a:off x="7203440" y="2284095"/>
            <a:ext cx="1285875" cy="893445"/>
          </a:xfrm>
          <a:prstGeom prst="snip1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mtClean="0"/>
              <a:t>NFT</a:t>
            </a:r>
            <a:endParaRPr lang="en-US" altLang="zh-CN" smtClean="0"/>
          </a:p>
        </p:txBody>
      </p:sp>
      <p:sp>
        <p:nvSpPr>
          <p:cNvPr id="104" name="剪去单角的矩形 103"/>
          <p:cNvSpPr/>
          <p:nvPr/>
        </p:nvSpPr>
        <p:spPr>
          <a:xfrm>
            <a:off x="5979160" y="3393440"/>
            <a:ext cx="982980" cy="915035"/>
          </a:xfrm>
          <a:prstGeom prst="snip1Rect">
            <a:avLst/>
          </a:prstGeom>
          <a:solidFill>
            <a:srgbClr val="FFA5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mtClean="0"/>
              <a:t>Game</a:t>
            </a:r>
            <a:endParaRPr lang="en-US" altLang="zh-CN" smtClean="0"/>
          </a:p>
        </p:txBody>
      </p:sp>
      <p:sp>
        <p:nvSpPr>
          <p:cNvPr id="105" name="剪去单角的矩形 104"/>
          <p:cNvSpPr/>
          <p:nvPr/>
        </p:nvSpPr>
        <p:spPr>
          <a:xfrm>
            <a:off x="7195820" y="3407410"/>
            <a:ext cx="1293495" cy="93408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chemeClr val="tx2">
                    <a:lumMod val="10000"/>
                  </a:schemeClr>
                </a:solidFill>
              </a:rPr>
              <a:t>......</a:t>
            </a:r>
            <a:endParaRPr lang="en-US" altLang="zh-CN" smtClean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06" name="右箭头 105"/>
          <p:cNvSpPr/>
          <p:nvPr/>
        </p:nvSpPr>
        <p:spPr>
          <a:xfrm>
            <a:off x="5149215" y="3135630"/>
            <a:ext cx="720090" cy="431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 animBg="1"/>
      <p:bldP spid="9" grpId="1" animBg="1"/>
      <p:bldP spid="98" grpId="0"/>
      <p:bldP spid="98" grpId="1"/>
      <p:bldP spid="100" grpId="0"/>
      <p:bldP spid="100" grpId="1"/>
      <p:bldP spid="101" grpId="0" animBg="1"/>
      <p:bldP spid="101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780" y="434658"/>
            <a:ext cx="5916295" cy="423545"/>
          </a:xfrm>
        </p:spPr>
        <p:txBody>
          <a:bodyPr wrap="square"/>
          <a:lstStyle/>
          <a:p>
            <a:r>
              <a:rPr lang="en-US" dirty="0"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dirty="0">
                <a:latin typeface="+mn-lt"/>
                <a:ea typeface="+mn-ea"/>
                <a:cs typeface="+mn-ea"/>
                <a:sym typeface="+mn-lt"/>
              </a:rPr>
              <a:t>ommunity </a:t>
            </a:r>
            <a:r>
              <a:rPr lang="en-US" dirty="0"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dirty="0">
                <a:latin typeface="+mn-lt"/>
                <a:ea typeface="+mn-ea"/>
                <a:cs typeface="+mn-ea"/>
                <a:sym typeface="+mn-lt"/>
              </a:rPr>
              <a:t>overnance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434975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2848654" y="1492130"/>
            <a:ext cx="3585370" cy="3155618"/>
            <a:chOff x="4282484" y="1333929"/>
            <a:chExt cx="3585370" cy="3155618"/>
          </a:xfrm>
        </p:grpSpPr>
        <p:grpSp>
          <p:nvGrpSpPr>
            <p:cNvPr id="123" name="Group 6"/>
            <p:cNvGrpSpPr/>
            <p:nvPr/>
          </p:nvGrpSpPr>
          <p:grpSpPr>
            <a:xfrm>
              <a:off x="4666764" y="2352630"/>
              <a:ext cx="2816810" cy="1409165"/>
              <a:chOff x="4538683" y="1691629"/>
              <a:chExt cx="3114634" cy="1558157"/>
            </a:xfrm>
          </p:grpSpPr>
          <p:sp>
            <p:nvSpPr>
              <p:cNvPr id="124" name="Freeform 92"/>
              <p:cNvSpPr/>
              <p:nvPr/>
            </p:nvSpPr>
            <p:spPr bwMode="auto">
              <a:xfrm>
                <a:off x="4611762" y="1763027"/>
                <a:ext cx="2970157" cy="1486759"/>
              </a:xfrm>
              <a:custGeom>
                <a:avLst/>
                <a:gdLst>
                  <a:gd name="T0" fmla="*/ 1495 w 1495"/>
                  <a:gd name="T1" fmla="*/ 0 h 748"/>
                  <a:gd name="T2" fmla="*/ 747 w 1495"/>
                  <a:gd name="T3" fmla="*/ 748 h 748"/>
                  <a:gd name="T4" fmla="*/ 0 w 1495"/>
                  <a:gd name="T5" fmla="*/ 0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95" h="748">
                    <a:moveTo>
                      <a:pt x="1495" y="0"/>
                    </a:moveTo>
                    <a:cubicBezTo>
                      <a:pt x="1495" y="413"/>
                      <a:pt x="1160" y="748"/>
                      <a:pt x="747" y="748"/>
                    </a:cubicBezTo>
                    <a:cubicBezTo>
                      <a:pt x="334" y="748"/>
                      <a:pt x="0" y="413"/>
                      <a:pt x="0" y="0"/>
                    </a:cubicBezTo>
                  </a:path>
                </a:pathLst>
              </a:custGeom>
              <a:noFill/>
              <a:ln w="63500" cap="flat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5" name="Oval 102"/>
              <p:cNvSpPr>
                <a:spLocks noChangeArrowheads="1"/>
              </p:cNvSpPr>
              <p:nvPr/>
            </p:nvSpPr>
            <p:spPr bwMode="auto">
              <a:xfrm>
                <a:off x="4538683" y="1691629"/>
                <a:ext cx="145316" cy="145316"/>
              </a:xfrm>
              <a:prstGeom prst="ellipse">
                <a:avLst/>
              </a:prstGeom>
              <a:solidFill>
                <a:schemeClr val="accent6"/>
              </a:solidFill>
              <a:ln w="635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6" name="Oval 101"/>
              <p:cNvSpPr>
                <a:spLocks noChangeArrowheads="1"/>
              </p:cNvSpPr>
              <p:nvPr/>
            </p:nvSpPr>
            <p:spPr bwMode="auto">
              <a:xfrm>
                <a:off x="7510521" y="1691629"/>
                <a:ext cx="142796" cy="145316"/>
              </a:xfrm>
              <a:prstGeom prst="ellipse">
                <a:avLst/>
              </a:prstGeom>
              <a:solidFill>
                <a:schemeClr val="accent6"/>
              </a:solidFill>
              <a:ln w="635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7" name="Group 5"/>
            <p:cNvGrpSpPr/>
            <p:nvPr/>
          </p:nvGrpSpPr>
          <p:grpSpPr>
            <a:xfrm>
              <a:off x="4991898" y="1333929"/>
              <a:ext cx="2166543" cy="2168823"/>
              <a:chOff x="4898193" y="533070"/>
              <a:chExt cx="2395613" cy="2398134"/>
            </a:xfrm>
          </p:grpSpPr>
          <p:sp>
            <p:nvSpPr>
              <p:cNvPr id="128" name="Oval 90"/>
              <p:cNvSpPr>
                <a:spLocks noChangeArrowheads="1"/>
              </p:cNvSpPr>
              <p:nvPr/>
            </p:nvSpPr>
            <p:spPr bwMode="auto">
              <a:xfrm>
                <a:off x="4898193" y="533070"/>
                <a:ext cx="2395613" cy="2398134"/>
              </a:xfrm>
              <a:prstGeom prst="ellipse">
                <a:avLst/>
              </a:prstGeom>
              <a:solidFill>
                <a:srgbClr val="070323"/>
              </a:solidFill>
              <a:ln w="635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29" name="Freeform 91"/>
              <p:cNvSpPr/>
              <p:nvPr/>
            </p:nvSpPr>
            <p:spPr bwMode="auto">
              <a:xfrm>
                <a:off x="4898193" y="1703158"/>
                <a:ext cx="2395613" cy="1228046"/>
              </a:xfrm>
              <a:custGeom>
                <a:avLst/>
                <a:gdLst>
                  <a:gd name="T0" fmla="*/ 603 w 1206"/>
                  <a:gd name="T1" fmla="*/ 590 h 618"/>
                  <a:gd name="T2" fmla="*/ 0 w 1206"/>
                  <a:gd name="T3" fmla="*/ 0 h 618"/>
                  <a:gd name="T4" fmla="*/ 0 w 1206"/>
                  <a:gd name="T5" fmla="*/ 14 h 618"/>
                  <a:gd name="T6" fmla="*/ 603 w 1206"/>
                  <a:gd name="T7" fmla="*/ 618 h 618"/>
                  <a:gd name="T8" fmla="*/ 1206 w 1206"/>
                  <a:gd name="T9" fmla="*/ 14 h 618"/>
                  <a:gd name="T10" fmla="*/ 1206 w 1206"/>
                  <a:gd name="T11" fmla="*/ 0 h 618"/>
                  <a:gd name="T12" fmla="*/ 603 w 1206"/>
                  <a:gd name="T13" fmla="*/ 59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6" h="618">
                    <a:moveTo>
                      <a:pt x="603" y="590"/>
                    </a:moveTo>
                    <a:cubicBezTo>
                      <a:pt x="275" y="590"/>
                      <a:pt x="8" y="327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348"/>
                      <a:pt x="270" y="618"/>
                      <a:pt x="603" y="618"/>
                    </a:cubicBezTo>
                    <a:cubicBezTo>
                      <a:pt x="936" y="618"/>
                      <a:pt x="1206" y="348"/>
                      <a:pt x="1206" y="14"/>
                    </a:cubicBezTo>
                    <a:cubicBezTo>
                      <a:pt x="1206" y="10"/>
                      <a:pt x="1206" y="5"/>
                      <a:pt x="1206" y="0"/>
                    </a:cubicBezTo>
                    <a:cubicBezTo>
                      <a:pt x="1199" y="327"/>
                      <a:pt x="932" y="590"/>
                      <a:pt x="603" y="590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0">
                <a:gradFill>
                  <a:gsLst>
                    <a:gs pos="0">
                      <a:schemeClr val="accent1">
                        <a:lumMod val="0"/>
                        <a:lumOff val="10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130" name="Straight Connector 42"/>
            <p:cNvCxnSpPr/>
            <p:nvPr/>
          </p:nvCxnSpPr>
          <p:spPr>
            <a:xfrm flipH="1">
              <a:off x="4282484" y="3136499"/>
              <a:ext cx="549237" cy="317988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44"/>
            <p:cNvCxnSpPr/>
            <p:nvPr/>
          </p:nvCxnSpPr>
          <p:spPr>
            <a:xfrm flipH="1">
              <a:off x="5040375" y="3661167"/>
              <a:ext cx="317775" cy="551282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46"/>
            <p:cNvCxnSpPr/>
            <p:nvPr/>
          </p:nvCxnSpPr>
          <p:spPr>
            <a:xfrm flipH="1">
              <a:off x="6075169" y="3853713"/>
              <a:ext cx="760" cy="635834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48"/>
            <p:cNvCxnSpPr/>
            <p:nvPr/>
          </p:nvCxnSpPr>
          <p:spPr>
            <a:xfrm>
              <a:off x="6793786" y="3661167"/>
              <a:ext cx="316178" cy="551282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50"/>
            <p:cNvCxnSpPr/>
            <p:nvPr/>
          </p:nvCxnSpPr>
          <p:spPr>
            <a:xfrm>
              <a:off x="7317949" y="3136499"/>
              <a:ext cx="549905" cy="317988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98"/>
            <p:cNvSpPr>
              <a:spLocks noChangeArrowheads="1"/>
            </p:cNvSpPr>
            <p:nvPr/>
          </p:nvSpPr>
          <p:spPr bwMode="auto">
            <a:xfrm>
              <a:off x="6010598" y="3697223"/>
              <a:ext cx="129142" cy="129142"/>
            </a:xfrm>
            <a:prstGeom prst="ellipse">
              <a:avLst/>
            </a:prstGeom>
            <a:solidFill>
              <a:schemeClr val="accent3"/>
            </a:solidFill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7" name="Freeform 99"/>
            <p:cNvSpPr/>
            <p:nvPr/>
          </p:nvSpPr>
          <p:spPr bwMode="auto">
            <a:xfrm>
              <a:off x="6673019" y="3508069"/>
              <a:ext cx="147373" cy="147374"/>
            </a:xfrm>
            <a:custGeom>
              <a:avLst/>
              <a:gdLst>
                <a:gd name="T0" fmla="*/ 72 w 82"/>
                <a:gd name="T1" fmla="*/ 23 h 82"/>
                <a:gd name="T2" fmla="*/ 59 w 82"/>
                <a:gd name="T3" fmla="*/ 72 h 82"/>
                <a:gd name="T4" fmla="*/ 10 w 82"/>
                <a:gd name="T5" fmla="*/ 59 h 82"/>
                <a:gd name="T6" fmla="*/ 23 w 82"/>
                <a:gd name="T7" fmla="*/ 10 h 82"/>
                <a:gd name="T8" fmla="*/ 72 w 82"/>
                <a:gd name="T9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2">
                  <a:moveTo>
                    <a:pt x="72" y="23"/>
                  </a:moveTo>
                  <a:cubicBezTo>
                    <a:pt x="82" y="40"/>
                    <a:pt x="76" y="62"/>
                    <a:pt x="59" y="72"/>
                  </a:cubicBezTo>
                  <a:cubicBezTo>
                    <a:pt x="42" y="82"/>
                    <a:pt x="20" y="76"/>
                    <a:pt x="10" y="59"/>
                  </a:cubicBezTo>
                  <a:cubicBezTo>
                    <a:pt x="0" y="42"/>
                    <a:pt x="6" y="20"/>
                    <a:pt x="23" y="10"/>
                  </a:cubicBezTo>
                  <a:cubicBezTo>
                    <a:pt x="40" y="0"/>
                    <a:pt x="62" y="5"/>
                    <a:pt x="72" y="23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8" name="Freeform 100"/>
            <p:cNvSpPr/>
            <p:nvPr/>
          </p:nvSpPr>
          <p:spPr bwMode="auto">
            <a:xfrm>
              <a:off x="7163758" y="3015810"/>
              <a:ext cx="148892" cy="149653"/>
            </a:xfrm>
            <a:custGeom>
              <a:avLst/>
              <a:gdLst>
                <a:gd name="T0" fmla="*/ 60 w 83"/>
                <a:gd name="T1" fmla="*/ 10 h 83"/>
                <a:gd name="T2" fmla="*/ 73 w 83"/>
                <a:gd name="T3" fmla="*/ 59 h 83"/>
                <a:gd name="T4" fmla="*/ 23 w 83"/>
                <a:gd name="T5" fmla="*/ 73 h 83"/>
                <a:gd name="T6" fmla="*/ 10 w 83"/>
                <a:gd name="T7" fmla="*/ 23 h 83"/>
                <a:gd name="T8" fmla="*/ 60 w 83"/>
                <a:gd name="T9" fmla="*/ 1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60" y="10"/>
                  </a:moveTo>
                  <a:cubicBezTo>
                    <a:pt x="77" y="20"/>
                    <a:pt x="83" y="42"/>
                    <a:pt x="73" y="59"/>
                  </a:cubicBezTo>
                  <a:cubicBezTo>
                    <a:pt x="63" y="77"/>
                    <a:pt x="41" y="83"/>
                    <a:pt x="23" y="73"/>
                  </a:cubicBezTo>
                  <a:cubicBezTo>
                    <a:pt x="6" y="63"/>
                    <a:pt x="0" y="40"/>
                    <a:pt x="10" y="23"/>
                  </a:cubicBezTo>
                  <a:cubicBezTo>
                    <a:pt x="20" y="6"/>
                    <a:pt x="42" y="0"/>
                    <a:pt x="60" y="10"/>
                  </a:cubicBezTo>
                  <a:close/>
                </a:path>
              </a:pathLst>
            </a:custGeom>
            <a:solidFill>
              <a:schemeClr val="accent5"/>
            </a:solidFill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9" name="Freeform 103"/>
            <p:cNvSpPr/>
            <p:nvPr/>
          </p:nvSpPr>
          <p:spPr bwMode="auto">
            <a:xfrm>
              <a:off x="4837687" y="3015810"/>
              <a:ext cx="148892" cy="149653"/>
            </a:xfrm>
            <a:custGeom>
              <a:avLst/>
              <a:gdLst>
                <a:gd name="T0" fmla="*/ 60 w 83"/>
                <a:gd name="T1" fmla="*/ 73 h 83"/>
                <a:gd name="T2" fmla="*/ 10 w 83"/>
                <a:gd name="T3" fmla="*/ 59 h 83"/>
                <a:gd name="T4" fmla="*/ 24 w 83"/>
                <a:gd name="T5" fmla="*/ 10 h 83"/>
                <a:gd name="T6" fmla="*/ 73 w 83"/>
                <a:gd name="T7" fmla="*/ 23 h 83"/>
                <a:gd name="T8" fmla="*/ 60 w 83"/>
                <a:gd name="T9" fmla="*/ 7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60" y="73"/>
                  </a:moveTo>
                  <a:cubicBezTo>
                    <a:pt x="43" y="83"/>
                    <a:pt x="20" y="77"/>
                    <a:pt x="10" y="59"/>
                  </a:cubicBezTo>
                  <a:cubicBezTo>
                    <a:pt x="0" y="42"/>
                    <a:pt x="6" y="20"/>
                    <a:pt x="24" y="10"/>
                  </a:cubicBezTo>
                  <a:cubicBezTo>
                    <a:pt x="41" y="0"/>
                    <a:pt x="63" y="6"/>
                    <a:pt x="73" y="23"/>
                  </a:cubicBezTo>
                  <a:cubicBezTo>
                    <a:pt x="83" y="40"/>
                    <a:pt x="77" y="63"/>
                    <a:pt x="60" y="73"/>
                  </a:cubicBezTo>
                  <a:close/>
                </a:path>
              </a:pathLst>
            </a:custGeom>
            <a:solidFill>
              <a:schemeClr val="accent1"/>
            </a:solidFill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0" name="Freeform 104"/>
            <p:cNvSpPr/>
            <p:nvPr/>
          </p:nvSpPr>
          <p:spPr bwMode="auto">
            <a:xfrm>
              <a:off x="5329945" y="3508069"/>
              <a:ext cx="148892" cy="147374"/>
            </a:xfrm>
            <a:custGeom>
              <a:avLst/>
              <a:gdLst>
                <a:gd name="T0" fmla="*/ 73 w 83"/>
                <a:gd name="T1" fmla="*/ 59 h 82"/>
                <a:gd name="T2" fmla="*/ 23 w 83"/>
                <a:gd name="T3" fmla="*/ 72 h 82"/>
                <a:gd name="T4" fmla="*/ 10 w 83"/>
                <a:gd name="T5" fmla="*/ 23 h 82"/>
                <a:gd name="T6" fmla="*/ 59 w 83"/>
                <a:gd name="T7" fmla="*/ 10 h 82"/>
                <a:gd name="T8" fmla="*/ 73 w 83"/>
                <a:gd name="T9" fmla="*/ 5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2">
                  <a:moveTo>
                    <a:pt x="73" y="59"/>
                  </a:moveTo>
                  <a:cubicBezTo>
                    <a:pt x="63" y="76"/>
                    <a:pt x="41" y="82"/>
                    <a:pt x="23" y="72"/>
                  </a:cubicBezTo>
                  <a:cubicBezTo>
                    <a:pt x="6" y="62"/>
                    <a:pt x="0" y="40"/>
                    <a:pt x="10" y="23"/>
                  </a:cubicBezTo>
                  <a:cubicBezTo>
                    <a:pt x="20" y="5"/>
                    <a:pt x="42" y="0"/>
                    <a:pt x="59" y="10"/>
                  </a:cubicBezTo>
                  <a:cubicBezTo>
                    <a:pt x="77" y="20"/>
                    <a:pt x="83" y="42"/>
                    <a:pt x="73" y="59"/>
                  </a:cubicBezTo>
                  <a:close/>
                </a:path>
              </a:pathLst>
            </a:custGeom>
            <a:solidFill>
              <a:schemeClr val="accent2"/>
            </a:solidFill>
            <a:ln w="63500">
              <a:gradFill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436700" y="4367434"/>
            <a:ext cx="2591684" cy="1426854"/>
            <a:chOff x="6870530" y="4209233"/>
            <a:chExt cx="2591684" cy="1426854"/>
          </a:xfrm>
        </p:grpSpPr>
        <p:sp>
          <p:nvSpPr>
            <p:cNvPr id="142" name="Freeform 113"/>
            <p:cNvSpPr/>
            <p:nvPr/>
          </p:nvSpPr>
          <p:spPr bwMode="auto">
            <a:xfrm>
              <a:off x="6870530" y="4209233"/>
              <a:ext cx="1126572" cy="1126573"/>
            </a:xfrm>
            <a:custGeom>
              <a:avLst/>
              <a:gdLst>
                <a:gd name="T0" fmla="*/ 451 w 627"/>
                <a:gd name="T1" fmla="*/ 551 h 627"/>
                <a:gd name="T2" fmla="*/ 76 w 627"/>
                <a:gd name="T3" fmla="*/ 451 h 627"/>
                <a:gd name="T4" fmla="*/ 176 w 627"/>
                <a:gd name="T5" fmla="*/ 76 h 627"/>
                <a:gd name="T6" fmla="*/ 551 w 627"/>
                <a:gd name="T7" fmla="*/ 176 h 627"/>
                <a:gd name="T8" fmla="*/ 451 w 627"/>
                <a:gd name="T9" fmla="*/ 55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627">
                  <a:moveTo>
                    <a:pt x="451" y="551"/>
                  </a:moveTo>
                  <a:cubicBezTo>
                    <a:pt x="320" y="627"/>
                    <a:pt x="152" y="582"/>
                    <a:pt x="76" y="451"/>
                  </a:cubicBezTo>
                  <a:cubicBezTo>
                    <a:pt x="0" y="320"/>
                    <a:pt x="45" y="152"/>
                    <a:pt x="176" y="76"/>
                  </a:cubicBezTo>
                  <a:cubicBezTo>
                    <a:pt x="308" y="0"/>
                    <a:pt x="475" y="45"/>
                    <a:pt x="551" y="176"/>
                  </a:cubicBezTo>
                  <a:cubicBezTo>
                    <a:pt x="627" y="308"/>
                    <a:pt x="582" y="476"/>
                    <a:pt x="451" y="5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3" name="Inhaltsplatzhalter 4"/>
            <p:cNvSpPr txBox="1"/>
            <p:nvPr/>
          </p:nvSpPr>
          <p:spPr>
            <a:xfrm>
              <a:off x="7374077" y="5267152"/>
              <a:ext cx="2088137" cy="368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Aft>
                  <a:spcPts val="1200"/>
                </a:spcAft>
                <a:buNone/>
              </a:pPr>
              <a:r>
                <a:rPr lang="en-US" altLang="zh-CN" sz="1600" b="1" dirty="0" smtClean="0">
                  <a:solidFill>
                    <a:schemeClr val="accent3"/>
                  </a:solidFill>
                  <a:latin typeface="+mn-lt"/>
                  <a:cs typeface="+mn-ea"/>
                  <a:sym typeface="+mn-lt"/>
                </a:rPr>
                <a:t> lowest fee </a:t>
              </a:r>
              <a:endParaRPr lang="en-US" altLang="zh-CN" sz="12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grpSp>
          <p:nvGrpSpPr>
            <p:cNvPr id="144" name="Group 58"/>
            <p:cNvGrpSpPr/>
            <p:nvPr/>
          </p:nvGrpSpPr>
          <p:grpSpPr>
            <a:xfrm>
              <a:off x="7177889" y="4475182"/>
              <a:ext cx="511853" cy="594675"/>
              <a:chOff x="2593975" y="4225925"/>
              <a:chExt cx="490538" cy="569912"/>
            </a:xfrm>
            <a:solidFill>
              <a:schemeClr val="bg1"/>
            </a:solidFill>
          </p:grpSpPr>
          <p:sp>
            <p:nvSpPr>
              <p:cNvPr id="145" name="Freeform 18"/>
              <p:cNvSpPr/>
              <p:nvPr/>
            </p:nvSpPr>
            <p:spPr bwMode="auto">
              <a:xfrm>
                <a:off x="2773363" y="4384675"/>
                <a:ext cx="131763" cy="252412"/>
              </a:xfrm>
              <a:custGeom>
                <a:avLst/>
                <a:gdLst>
                  <a:gd name="T0" fmla="*/ 445 w 827"/>
                  <a:gd name="T1" fmla="*/ 0 h 1593"/>
                  <a:gd name="T2" fmla="*/ 498 w 827"/>
                  <a:gd name="T3" fmla="*/ 8 h 1593"/>
                  <a:gd name="T4" fmla="*/ 515 w 827"/>
                  <a:gd name="T5" fmla="*/ 47 h 1593"/>
                  <a:gd name="T6" fmla="*/ 516 w 827"/>
                  <a:gd name="T7" fmla="*/ 123 h 1593"/>
                  <a:gd name="T8" fmla="*/ 525 w 827"/>
                  <a:gd name="T9" fmla="*/ 163 h 1593"/>
                  <a:gd name="T10" fmla="*/ 563 w 827"/>
                  <a:gd name="T11" fmla="*/ 178 h 1593"/>
                  <a:gd name="T12" fmla="*/ 691 w 827"/>
                  <a:gd name="T13" fmla="*/ 207 h 1593"/>
                  <a:gd name="T14" fmla="*/ 767 w 827"/>
                  <a:gd name="T15" fmla="*/ 246 h 1593"/>
                  <a:gd name="T16" fmla="*/ 771 w 827"/>
                  <a:gd name="T17" fmla="*/ 287 h 1593"/>
                  <a:gd name="T18" fmla="*/ 726 w 827"/>
                  <a:gd name="T19" fmla="*/ 434 h 1593"/>
                  <a:gd name="T20" fmla="*/ 700 w 827"/>
                  <a:gd name="T21" fmla="*/ 455 h 1593"/>
                  <a:gd name="T22" fmla="*/ 621 w 827"/>
                  <a:gd name="T23" fmla="*/ 425 h 1593"/>
                  <a:gd name="T24" fmla="*/ 473 w 827"/>
                  <a:gd name="T25" fmla="*/ 396 h 1593"/>
                  <a:gd name="T26" fmla="*/ 377 w 827"/>
                  <a:gd name="T27" fmla="*/ 402 h 1593"/>
                  <a:gd name="T28" fmla="*/ 315 w 827"/>
                  <a:gd name="T29" fmla="*/ 437 h 1593"/>
                  <a:gd name="T30" fmla="*/ 291 w 827"/>
                  <a:gd name="T31" fmla="*/ 496 h 1593"/>
                  <a:gd name="T32" fmla="*/ 314 w 827"/>
                  <a:gd name="T33" fmla="*/ 557 h 1593"/>
                  <a:gd name="T34" fmla="*/ 402 w 827"/>
                  <a:gd name="T35" fmla="*/ 618 h 1593"/>
                  <a:gd name="T36" fmla="*/ 572 w 827"/>
                  <a:gd name="T37" fmla="*/ 691 h 1593"/>
                  <a:gd name="T38" fmla="*/ 712 w 827"/>
                  <a:gd name="T39" fmla="*/ 778 h 1593"/>
                  <a:gd name="T40" fmla="*/ 791 w 827"/>
                  <a:gd name="T41" fmla="*/ 886 h 1593"/>
                  <a:gd name="T42" fmla="*/ 826 w 827"/>
                  <a:gd name="T43" fmla="*/ 1009 h 1593"/>
                  <a:gd name="T44" fmla="*/ 812 w 827"/>
                  <a:gd name="T45" fmla="*/ 1137 h 1593"/>
                  <a:gd name="T46" fmla="*/ 747 w 827"/>
                  <a:gd name="T47" fmla="*/ 1256 h 1593"/>
                  <a:gd name="T48" fmla="*/ 640 w 827"/>
                  <a:gd name="T49" fmla="*/ 1345 h 1593"/>
                  <a:gd name="T50" fmla="*/ 535 w 827"/>
                  <a:gd name="T51" fmla="*/ 1387 h 1593"/>
                  <a:gd name="T52" fmla="*/ 506 w 827"/>
                  <a:gd name="T53" fmla="*/ 1423 h 1593"/>
                  <a:gd name="T54" fmla="*/ 505 w 827"/>
                  <a:gd name="T55" fmla="*/ 1545 h 1593"/>
                  <a:gd name="T56" fmla="*/ 489 w 827"/>
                  <a:gd name="T57" fmla="*/ 1585 h 1593"/>
                  <a:gd name="T58" fmla="*/ 404 w 827"/>
                  <a:gd name="T59" fmla="*/ 1593 h 1593"/>
                  <a:gd name="T60" fmla="*/ 318 w 827"/>
                  <a:gd name="T61" fmla="*/ 1584 h 1593"/>
                  <a:gd name="T62" fmla="*/ 300 w 827"/>
                  <a:gd name="T63" fmla="*/ 1542 h 1593"/>
                  <a:gd name="T64" fmla="*/ 299 w 827"/>
                  <a:gd name="T65" fmla="*/ 1446 h 1593"/>
                  <a:gd name="T66" fmla="*/ 288 w 827"/>
                  <a:gd name="T67" fmla="*/ 1413 h 1593"/>
                  <a:gd name="T68" fmla="*/ 244 w 827"/>
                  <a:gd name="T69" fmla="*/ 1401 h 1593"/>
                  <a:gd name="T70" fmla="*/ 94 w 827"/>
                  <a:gd name="T71" fmla="*/ 1365 h 1593"/>
                  <a:gd name="T72" fmla="*/ 14 w 827"/>
                  <a:gd name="T73" fmla="*/ 1325 h 1593"/>
                  <a:gd name="T74" fmla="*/ 0 w 827"/>
                  <a:gd name="T75" fmla="*/ 1293 h 1593"/>
                  <a:gd name="T76" fmla="*/ 23 w 827"/>
                  <a:gd name="T77" fmla="*/ 1198 h 1593"/>
                  <a:gd name="T78" fmla="*/ 51 w 827"/>
                  <a:gd name="T79" fmla="*/ 1113 h 1593"/>
                  <a:gd name="T80" fmla="*/ 78 w 827"/>
                  <a:gd name="T81" fmla="*/ 1102 h 1593"/>
                  <a:gd name="T82" fmla="*/ 159 w 827"/>
                  <a:gd name="T83" fmla="*/ 1137 h 1593"/>
                  <a:gd name="T84" fmla="*/ 325 w 827"/>
                  <a:gd name="T85" fmla="*/ 1180 h 1593"/>
                  <a:gd name="T86" fmla="*/ 435 w 827"/>
                  <a:gd name="T87" fmla="*/ 1173 h 1593"/>
                  <a:gd name="T88" fmla="*/ 512 w 827"/>
                  <a:gd name="T89" fmla="*/ 1132 h 1593"/>
                  <a:gd name="T90" fmla="*/ 542 w 827"/>
                  <a:gd name="T91" fmla="*/ 1070 h 1593"/>
                  <a:gd name="T92" fmla="*/ 529 w 827"/>
                  <a:gd name="T93" fmla="*/ 1004 h 1593"/>
                  <a:gd name="T94" fmla="*/ 471 w 827"/>
                  <a:gd name="T95" fmla="*/ 946 h 1593"/>
                  <a:gd name="T96" fmla="*/ 369 w 827"/>
                  <a:gd name="T97" fmla="*/ 898 h 1593"/>
                  <a:gd name="T98" fmla="*/ 233 w 827"/>
                  <a:gd name="T99" fmla="*/ 840 h 1593"/>
                  <a:gd name="T100" fmla="*/ 126 w 827"/>
                  <a:gd name="T101" fmla="*/ 772 h 1593"/>
                  <a:gd name="T102" fmla="*/ 54 w 827"/>
                  <a:gd name="T103" fmla="*/ 691 h 1593"/>
                  <a:gd name="T104" fmla="*/ 15 w 827"/>
                  <a:gd name="T105" fmla="*/ 591 h 1593"/>
                  <a:gd name="T106" fmla="*/ 15 w 827"/>
                  <a:gd name="T107" fmla="*/ 467 h 1593"/>
                  <a:gd name="T108" fmla="*/ 58 w 827"/>
                  <a:gd name="T109" fmla="*/ 351 h 1593"/>
                  <a:gd name="T110" fmla="*/ 139 w 827"/>
                  <a:gd name="T111" fmla="*/ 263 h 1593"/>
                  <a:gd name="T112" fmla="*/ 254 w 827"/>
                  <a:gd name="T113" fmla="*/ 203 h 1593"/>
                  <a:gd name="T114" fmla="*/ 300 w 827"/>
                  <a:gd name="T115" fmla="*/ 183 h 1593"/>
                  <a:gd name="T116" fmla="*/ 314 w 827"/>
                  <a:gd name="T117" fmla="*/ 156 h 1593"/>
                  <a:gd name="T118" fmla="*/ 315 w 827"/>
                  <a:gd name="T119" fmla="*/ 87 h 1593"/>
                  <a:gd name="T120" fmla="*/ 320 w 827"/>
                  <a:gd name="T121" fmla="*/ 21 h 1593"/>
                  <a:gd name="T122" fmla="*/ 352 w 827"/>
                  <a:gd name="T123" fmla="*/ 1 h 1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27" h="1593">
                    <a:moveTo>
                      <a:pt x="371" y="0"/>
                    </a:moveTo>
                    <a:lnTo>
                      <a:pt x="415" y="0"/>
                    </a:lnTo>
                    <a:lnTo>
                      <a:pt x="445" y="0"/>
                    </a:lnTo>
                    <a:lnTo>
                      <a:pt x="468" y="1"/>
                    </a:lnTo>
                    <a:lnTo>
                      <a:pt x="485" y="3"/>
                    </a:lnTo>
                    <a:lnTo>
                      <a:pt x="498" y="8"/>
                    </a:lnTo>
                    <a:lnTo>
                      <a:pt x="506" y="17"/>
                    </a:lnTo>
                    <a:lnTo>
                      <a:pt x="512" y="29"/>
                    </a:lnTo>
                    <a:lnTo>
                      <a:pt x="515" y="47"/>
                    </a:lnTo>
                    <a:lnTo>
                      <a:pt x="516" y="70"/>
                    </a:lnTo>
                    <a:lnTo>
                      <a:pt x="516" y="99"/>
                    </a:lnTo>
                    <a:lnTo>
                      <a:pt x="516" y="123"/>
                    </a:lnTo>
                    <a:lnTo>
                      <a:pt x="517" y="141"/>
                    </a:lnTo>
                    <a:lnTo>
                      <a:pt x="519" y="154"/>
                    </a:lnTo>
                    <a:lnTo>
                      <a:pt x="525" y="163"/>
                    </a:lnTo>
                    <a:lnTo>
                      <a:pt x="533" y="169"/>
                    </a:lnTo>
                    <a:lnTo>
                      <a:pt x="545" y="173"/>
                    </a:lnTo>
                    <a:lnTo>
                      <a:pt x="563" y="178"/>
                    </a:lnTo>
                    <a:lnTo>
                      <a:pt x="586" y="181"/>
                    </a:lnTo>
                    <a:lnTo>
                      <a:pt x="640" y="192"/>
                    </a:lnTo>
                    <a:lnTo>
                      <a:pt x="691" y="207"/>
                    </a:lnTo>
                    <a:lnTo>
                      <a:pt x="742" y="228"/>
                    </a:lnTo>
                    <a:lnTo>
                      <a:pt x="756" y="236"/>
                    </a:lnTo>
                    <a:lnTo>
                      <a:pt x="767" y="246"/>
                    </a:lnTo>
                    <a:lnTo>
                      <a:pt x="772" y="258"/>
                    </a:lnTo>
                    <a:lnTo>
                      <a:pt x="775" y="271"/>
                    </a:lnTo>
                    <a:lnTo>
                      <a:pt x="771" y="287"/>
                    </a:lnTo>
                    <a:lnTo>
                      <a:pt x="753" y="352"/>
                    </a:lnTo>
                    <a:lnTo>
                      <a:pt x="733" y="416"/>
                    </a:lnTo>
                    <a:lnTo>
                      <a:pt x="726" y="434"/>
                    </a:lnTo>
                    <a:lnTo>
                      <a:pt x="720" y="446"/>
                    </a:lnTo>
                    <a:lnTo>
                      <a:pt x="711" y="452"/>
                    </a:lnTo>
                    <a:lnTo>
                      <a:pt x="700" y="455"/>
                    </a:lnTo>
                    <a:lnTo>
                      <a:pt x="686" y="451"/>
                    </a:lnTo>
                    <a:lnTo>
                      <a:pt x="668" y="445"/>
                    </a:lnTo>
                    <a:lnTo>
                      <a:pt x="621" y="425"/>
                    </a:lnTo>
                    <a:lnTo>
                      <a:pt x="573" y="410"/>
                    </a:lnTo>
                    <a:lnTo>
                      <a:pt x="524" y="400"/>
                    </a:lnTo>
                    <a:lnTo>
                      <a:pt x="473" y="396"/>
                    </a:lnTo>
                    <a:lnTo>
                      <a:pt x="422" y="396"/>
                    </a:lnTo>
                    <a:lnTo>
                      <a:pt x="399" y="398"/>
                    </a:lnTo>
                    <a:lnTo>
                      <a:pt x="377" y="402"/>
                    </a:lnTo>
                    <a:lnTo>
                      <a:pt x="356" y="409"/>
                    </a:lnTo>
                    <a:lnTo>
                      <a:pt x="333" y="422"/>
                    </a:lnTo>
                    <a:lnTo>
                      <a:pt x="315" y="437"/>
                    </a:lnTo>
                    <a:lnTo>
                      <a:pt x="302" y="456"/>
                    </a:lnTo>
                    <a:lnTo>
                      <a:pt x="295" y="475"/>
                    </a:lnTo>
                    <a:lnTo>
                      <a:pt x="291" y="496"/>
                    </a:lnTo>
                    <a:lnTo>
                      <a:pt x="293" y="517"/>
                    </a:lnTo>
                    <a:lnTo>
                      <a:pt x="301" y="538"/>
                    </a:lnTo>
                    <a:lnTo>
                      <a:pt x="314" y="557"/>
                    </a:lnTo>
                    <a:lnTo>
                      <a:pt x="333" y="575"/>
                    </a:lnTo>
                    <a:lnTo>
                      <a:pt x="366" y="598"/>
                    </a:lnTo>
                    <a:lnTo>
                      <a:pt x="402" y="618"/>
                    </a:lnTo>
                    <a:lnTo>
                      <a:pt x="440" y="635"/>
                    </a:lnTo>
                    <a:lnTo>
                      <a:pt x="506" y="662"/>
                    </a:lnTo>
                    <a:lnTo>
                      <a:pt x="572" y="691"/>
                    </a:lnTo>
                    <a:lnTo>
                      <a:pt x="635" y="724"/>
                    </a:lnTo>
                    <a:lnTo>
                      <a:pt x="676" y="749"/>
                    </a:lnTo>
                    <a:lnTo>
                      <a:pt x="712" y="778"/>
                    </a:lnTo>
                    <a:lnTo>
                      <a:pt x="743" y="811"/>
                    </a:lnTo>
                    <a:lnTo>
                      <a:pt x="770" y="847"/>
                    </a:lnTo>
                    <a:lnTo>
                      <a:pt x="791" y="886"/>
                    </a:lnTo>
                    <a:lnTo>
                      <a:pt x="808" y="925"/>
                    </a:lnTo>
                    <a:lnTo>
                      <a:pt x="819" y="967"/>
                    </a:lnTo>
                    <a:lnTo>
                      <a:pt x="826" y="1009"/>
                    </a:lnTo>
                    <a:lnTo>
                      <a:pt x="827" y="1052"/>
                    </a:lnTo>
                    <a:lnTo>
                      <a:pt x="822" y="1095"/>
                    </a:lnTo>
                    <a:lnTo>
                      <a:pt x="812" y="1137"/>
                    </a:lnTo>
                    <a:lnTo>
                      <a:pt x="796" y="1179"/>
                    </a:lnTo>
                    <a:lnTo>
                      <a:pt x="775" y="1218"/>
                    </a:lnTo>
                    <a:lnTo>
                      <a:pt x="747" y="1256"/>
                    </a:lnTo>
                    <a:lnTo>
                      <a:pt x="715" y="1290"/>
                    </a:lnTo>
                    <a:lnTo>
                      <a:pt x="679" y="1320"/>
                    </a:lnTo>
                    <a:lnTo>
                      <a:pt x="640" y="1345"/>
                    </a:lnTo>
                    <a:lnTo>
                      <a:pt x="598" y="1366"/>
                    </a:lnTo>
                    <a:lnTo>
                      <a:pt x="553" y="1380"/>
                    </a:lnTo>
                    <a:lnTo>
                      <a:pt x="535" y="1387"/>
                    </a:lnTo>
                    <a:lnTo>
                      <a:pt x="521" y="1396"/>
                    </a:lnTo>
                    <a:lnTo>
                      <a:pt x="512" y="1407"/>
                    </a:lnTo>
                    <a:lnTo>
                      <a:pt x="506" y="1423"/>
                    </a:lnTo>
                    <a:lnTo>
                      <a:pt x="505" y="1442"/>
                    </a:lnTo>
                    <a:lnTo>
                      <a:pt x="506" y="1493"/>
                    </a:lnTo>
                    <a:lnTo>
                      <a:pt x="505" y="1545"/>
                    </a:lnTo>
                    <a:lnTo>
                      <a:pt x="504" y="1562"/>
                    </a:lnTo>
                    <a:lnTo>
                      <a:pt x="497" y="1575"/>
                    </a:lnTo>
                    <a:lnTo>
                      <a:pt x="489" y="1585"/>
                    </a:lnTo>
                    <a:lnTo>
                      <a:pt x="475" y="1590"/>
                    </a:lnTo>
                    <a:lnTo>
                      <a:pt x="459" y="1593"/>
                    </a:lnTo>
                    <a:lnTo>
                      <a:pt x="404" y="1593"/>
                    </a:lnTo>
                    <a:lnTo>
                      <a:pt x="348" y="1593"/>
                    </a:lnTo>
                    <a:lnTo>
                      <a:pt x="331" y="1590"/>
                    </a:lnTo>
                    <a:lnTo>
                      <a:pt x="318" y="1584"/>
                    </a:lnTo>
                    <a:lnTo>
                      <a:pt x="308" y="1574"/>
                    </a:lnTo>
                    <a:lnTo>
                      <a:pt x="302" y="1559"/>
                    </a:lnTo>
                    <a:lnTo>
                      <a:pt x="300" y="1542"/>
                    </a:lnTo>
                    <a:lnTo>
                      <a:pt x="300" y="1505"/>
                    </a:lnTo>
                    <a:lnTo>
                      <a:pt x="299" y="1466"/>
                    </a:lnTo>
                    <a:lnTo>
                      <a:pt x="299" y="1446"/>
                    </a:lnTo>
                    <a:lnTo>
                      <a:pt x="298" y="1431"/>
                    </a:lnTo>
                    <a:lnTo>
                      <a:pt x="293" y="1421"/>
                    </a:lnTo>
                    <a:lnTo>
                      <a:pt x="288" y="1413"/>
                    </a:lnTo>
                    <a:lnTo>
                      <a:pt x="278" y="1407"/>
                    </a:lnTo>
                    <a:lnTo>
                      <a:pt x="264" y="1404"/>
                    </a:lnTo>
                    <a:lnTo>
                      <a:pt x="244" y="1401"/>
                    </a:lnTo>
                    <a:lnTo>
                      <a:pt x="193" y="1392"/>
                    </a:lnTo>
                    <a:lnTo>
                      <a:pt x="142" y="1380"/>
                    </a:lnTo>
                    <a:lnTo>
                      <a:pt x="94" y="1365"/>
                    </a:lnTo>
                    <a:lnTo>
                      <a:pt x="46" y="1345"/>
                    </a:lnTo>
                    <a:lnTo>
                      <a:pt x="28" y="1335"/>
                    </a:lnTo>
                    <a:lnTo>
                      <a:pt x="14" y="1325"/>
                    </a:lnTo>
                    <a:lnTo>
                      <a:pt x="5" y="1317"/>
                    </a:lnTo>
                    <a:lnTo>
                      <a:pt x="1" y="1306"/>
                    </a:lnTo>
                    <a:lnTo>
                      <a:pt x="0" y="1293"/>
                    </a:lnTo>
                    <a:lnTo>
                      <a:pt x="2" y="1277"/>
                    </a:lnTo>
                    <a:lnTo>
                      <a:pt x="6" y="1256"/>
                    </a:lnTo>
                    <a:lnTo>
                      <a:pt x="23" y="1198"/>
                    </a:lnTo>
                    <a:lnTo>
                      <a:pt x="39" y="1142"/>
                    </a:lnTo>
                    <a:lnTo>
                      <a:pt x="45" y="1125"/>
                    </a:lnTo>
                    <a:lnTo>
                      <a:pt x="51" y="1113"/>
                    </a:lnTo>
                    <a:lnTo>
                      <a:pt x="58" y="1105"/>
                    </a:lnTo>
                    <a:lnTo>
                      <a:pt x="67" y="1102"/>
                    </a:lnTo>
                    <a:lnTo>
                      <a:pt x="78" y="1102"/>
                    </a:lnTo>
                    <a:lnTo>
                      <a:pt x="90" y="1107"/>
                    </a:lnTo>
                    <a:lnTo>
                      <a:pt x="106" y="1113"/>
                    </a:lnTo>
                    <a:lnTo>
                      <a:pt x="159" y="1137"/>
                    </a:lnTo>
                    <a:lnTo>
                      <a:pt x="212" y="1157"/>
                    </a:lnTo>
                    <a:lnTo>
                      <a:pt x="268" y="1170"/>
                    </a:lnTo>
                    <a:lnTo>
                      <a:pt x="325" y="1180"/>
                    </a:lnTo>
                    <a:lnTo>
                      <a:pt x="363" y="1182"/>
                    </a:lnTo>
                    <a:lnTo>
                      <a:pt x="399" y="1180"/>
                    </a:lnTo>
                    <a:lnTo>
                      <a:pt x="435" y="1173"/>
                    </a:lnTo>
                    <a:lnTo>
                      <a:pt x="469" y="1161"/>
                    </a:lnTo>
                    <a:lnTo>
                      <a:pt x="493" y="1148"/>
                    </a:lnTo>
                    <a:lnTo>
                      <a:pt x="512" y="1132"/>
                    </a:lnTo>
                    <a:lnTo>
                      <a:pt x="527" y="1113"/>
                    </a:lnTo>
                    <a:lnTo>
                      <a:pt x="537" y="1092"/>
                    </a:lnTo>
                    <a:lnTo>
                      <a:pt x="542" y="1070"/>
                    </a:lnTo>
                    <a:lnTo>
                      <a:pt x="542" y="1049"/>
                    </a:lnTo>
                    <a:lnTo>
                      <a:pt x="539" y="1026"/>
                    </a:lnTo>
                    <a:lnTo>
                      <a:pt x="529" y="1004"/>
                    </a:lnTo>
                    <a:lnTo>
                      <a:pt x="516" y="983"/>
                    </a:lnTo>
                    <a:lnTo>
                      <a:pt x="496" y="964"/>
                    </a:lnTo>
                    <a:lnTo>
                      <a:pt x="471" y="946"/>
                    </a:lnTo>
                    <a:lnTo>
                      <a:pt x="444" y="929"/>
                    </a:lnTo>
                    <a:lnTo>
                      <a:pt x="414" y="916"/>
                    </a:lnTo>
                    <a:lnTo>
                      <a:pt x="369" y="898"/>
                    </a:lnTo>
                    <a:lnTo>
                      <a:pt x="323" y="879"/>
                    </a:lnTo>
                    <a:lnTo>
                      <a:pt x="278" y="860"/>
                    </a:lnTo>
                    <a:lnTo>
                      <a:pt x="233" y="840"/>
                    </a:lnTo>
                    <a:lnTo>
                      <a:pt x="189" y="816"/>
                    </a:lnTo>
                    <a:lnTo>
                      <a:pt x="157" y="795"/>
                    </a:lnTo>
                    <a:lnTo>
                      <a:pt x="126" y="772"/>
                    </a:lnTo>
                    <a:lnTo>
                      <a:pt x="98" y="747"/>
                    </a:lnTo>
                    <a:lnTo>
                      <a:pt x="74" y="720"/>
                    </a:lnTo>
                    <a:lnTo>
                      <a:pt x="54" y="691"/>
                    </a:lnTo>
                    <a:lnTo>
                      <a:pt x="37" y="660"/>
                    </a:lnTo>
                    <a:lnTo>
                      <a:pt x="24" y="627"/>
                    </a:lnTo>
                    <a:lnTo>
                      <a:pt x="15" y="591"/>
                    </a:lnTo>
                    <a:lnTo>
                      <a:pt x="10" y="553"/>
                    </a:lnTo>
                    <a:lnTo>
                      <a:pt x="10" y="513"/>
                    </a:lnTo>
                    <a:lnTo>
                      <a:pt x="15" y="467"/>
                    </a:lnTo>
                    <a:lnTo>
                      <a:pt x="25" y="425"/>
                    </a:lnTo>
                    <a:lnTo>
                      <a:pt x="39" y="386"/>
                    </a:lnTo>
                    <a:lnTo>
                      <a:pt x="58" y="351"/>
                    </a:lnTo>
                    <a:lnTo>
                      <a:pt x="81" y="318"/>
                    </a:lnTo>
                    <a:lnTo>
                      <a:pt x="108" y="289"/>
                    </a:lnTo>
                    <a:lnTo>
                      <a:pt x="139" y="263"/>
                    </a:lnTo>
                    <a:lnTo>
                      <a:pt x="174" y="240"/>
                    </a:lnTo>
                    <a:lnTo>
                      <a:pt x="212" y="220"/>
                    </a:lnTo>
                    <a:lnTo>
                      <a:pt x="254" y="203"/>
                    </a:lnTo>
                    <a:lnTo>
                      <a:pt x="274" y="195"/>
                    </a:lnTo>
                    <a:lnTo>
                      <a:pt x="289" y="190"/>
                    </a:lnTo>
                    <a:lnTo>
                      <a:pt x="300" y="183"/>
                    </a:lnTo>
                    <a:lnTo>
                      <a:pt x="308" y="177"/>
                    </a:lnTo>
                    <a:lnTo>
                      <a:pt x="312" y="168"/>
                    </a:lnTo>
                    <a:lnTo>
                      <a:pt x="314" y="156"/>
                    </a:lnTo>
                    <a:lnTo>
                      <a:pt x="315" y="141"/>
                    </a:lnTo>
                    <a:lnTo>
                      <a:pt x="315" y="120"/>
                    </a:lnTo>
                    <a:lnTo>
                      <a:pt x="315" y="87"/>
                    </a:lnTo>
                    <a:lnTo>
                      <a:pt x="315" y="56"/>
                    </a:lnTo>
                    <a:lnTo>
                      <a:pt x="316" y="36"/>
                    </a:lnTo>
                    <a:lnTo>
                      <a:pt x="320" y="21"/>
                    </a:lnTo>
                    <a:lnTo>
                      <a:pt x="326" y="10"/>
                    </a:lnTo>
                    <a:lnTo>
                      <a:pt x="336" y="5"/>
                    </a:lnTo>
                    <a:lnTo>
                      <a:pt x="352" y="1"/>
                    </a:lnTo>
                    <a:lnTo>
                      <a:pt x="3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46" name="Freeform 19"/>
              <p:cNvSpPr>
                <a:spLocks noEditPoints="1"/>
              </p:cNvSpPr>
              <p:nvPr/>
            </p:nvSpPr>
            <p:spPr bwMode="auto">
              <a:xfrm>
                <a:off x="2593975" y="4225925"/>
                <a:ext cx="490538" cy="569912"/>
              </a:xfrm>
              <a:custGeom>
                <a:avLst/>
                <a:gdLst>
                  <a:gd name="T0" fmla="*/ 1277 w 3088"/>
                  <a:gd name="T1" fmla="*/ 663 h 3592"/>
                  <a:gd name="T2" fmla="*/ 955 w 3088"/>
                  <a:gd name="T3" fmla="*/ 791 h 3592"/>
                  <a:gd name="T4" fmla="*/ 689 w 3088"/>
                  <a:gd name="T5" fmla="*/ 1004 h 3592"/>
                  <a:gd name="T6" fmla="*/ 496 w 3088"/>
                  <a:gd name="T7" fmla="*/ 1284 h 3592"/>
                  <a:gd name="T8" fmla="*/ 391 w 3088"/>
                  <a:gd name="T9" fmla="*/ 1617 h 3592"/>
                  <a:gd name="T10" fmla="*/ 391 w 3088"/>
                  <a:gd name="T11" fmla="*/ 1976 h 3592"/>
                  <a:gd name="T12" fmla="*/ 496 w 3088"/>
                  <a:gd name="T13" fmla="*/ 2308 h 3592"/>
                  <a:gd name="T14" fmla="*/ 689 w 3088"/>
                  <a:gd name="T15" fmla="*/ 2589 h 3592"/>
                  <a:gd name="T16" fmla="*/ 955 w 3088"/>
                  <a:gd name="T17" fmla="*/ 2801 h 3592"/>
                  <a:gd name="T18" fmla="*/ 1277 w 3088"/>
                  <a:gd name="T19" fmla="*/ 2929 h 3592"/>
                  <a:gd name="T20" fmla="*/ 1630 w 3088"/>
                  <a:gd name="T21" fmla="*/ 2958 h 3592"/>
                  <a:gd name="T22" fmla="*/ 1959 w 3088"/>
                  <a:gd name="T23" fmla="*/ 2884 h 3592"/>
                  <a:gd name="T24" fmla="*/ 2246 w 3088"/>
                  <a:gd name="T25" fmla="*/ 2726 h 3592"/>
                  <a:gd name="T26" fmla="*/ 2475 w 3088"/>
                  <a:gd name="T27" fmla="*/ 2497 h 3592"/>
                  <a:gd name="T28" fmla="*/ 2634 w 3088"/>
                  <a:gd name="T29" fmla="*/ 2211 h 3592"/>
                  <a:gd name="T30" fmla="*/ 2706 w 3088"/>
                  <a:gd name="T31" fmla="*/ 1883 h 3592"/>
                  <a:gd name="T32" fmla="*/ 2679 w 3088"/>
                  <a:gd name="T33" fmla="*/ 1529 h 3592"/>
                  <a:gd name="T34" fmla="*/ 2551 w 3088"/>
                  <a:gd name="T35" fmla="*/ 1208 h 3592"/>
                  <a:gd name="T36" fmla="*/ 2337 w 3088"/>
                  <a:gd name="T37" fmla="*/ 944 h 3592"/>
                  <a:gd name="T38" fmla="*/ 2057 w 3088"/>
                  <a:gd name="T39" fmla="*/ 750 h 3592"/>
                  <a:gd name="T40" fmla="*/ 1725 w 3088"/>
                  <a:gd name="T41" fmla="*/ 646 h 3592"/>
                  <a:gd name="T42" fmla="*/ 1557 w 3088"/>
                  <a:gd name="T43" fmla="*/ 1 h 3592"/>
                  <a:gd name="T44" fmla="*/ 1621 w 3088"/>
                  <a:gd name="T45" fmla="*/ 39 h 3592"/>
                  <a:gd name="T46" fmla="*/ 2010 w 3088"/>
                  <a:gd name="T47" fmla="*/ 278 h 3592"/>
                  <a:gd name="T48" fmla="*/ 2427 w 3088"/>
                  <a:gd name="T49" fmla="*/ 456 h 3592"/>
                  <a:gd name="T50" fmla="*/ 2828 w 3088"/>
                  <a:gd name="T51" fmla="*/ 546 h 3592"/>
                  <a:gd name="T52" fmla="*/ 3051 w 3088"/>
                  <a:gd name="T53" fmla="*/ 577 h 3592"/>
                  <a:gd name="T54" fmla="*/ 3087 w 3088"/>
                  <a:gd name="T55" fmla="*/ 630 h 3592"/>
                  <a:gd name="T56" fmla="*/ 3086 w 3088"/>
                  <a:gd name="T57" fmla="*/ 1810 h 3592"/>
                  <a:gd name="T58" fmla="*/ 3046 w 3088"/>
                  <a:gd name="T59" fmla="*/ 2262 h 3592"/>
                  <a:gd name="T60" fmla="*/ 2938 w 3088"/>
                  <a:gd name="T61" fmla="*/ 2537 h 3592"/>
                  <a:gd name="T62" fmla="*/ 2757 w 3088"/>
                  <a:gd name="T63" fmla="*/ 2805 h 3592"/>
                  <a:gd name="T64" fmla="*/ 2484 w 3088"/>
                  <a:gd name="T65" fmla="*/ 3078 h 3592"/>
                  <a:gd name="T66" fmla="*/ 2171 w 3088"/>
                  <a:gd name="T67" fmla="*/ 3300 h 3592"/>
                  <a:gd name="T68" fmla="*/ 1796 w 3088"/>
                  <a:gd name="T69" fmla="*/ 3494 h 3592"/>
                  <a:gd name="T70" fmla="*/ 1549 w 3088"/>
                  <a:gd name="T71" fmla="*/ 3592 h 3592"/>
                  <a:gd name="T72" fmla="*/ 1296 w 3088"/>
                  <a:gd name="T73" fmla="*/ 3499 h 3592"/>
                  <a:gd name="T74" fmla="*/ 891 w 3088"/>
                  <a:gd name="T75" fmla="*/ 3284 h 3592"/>
                  <a:gd name="T76" fmla="*/ 525 w 3088"/>
                  <a:gd name="T77" fmla="*/ 3005 h 3592"/>
                  <a:gd name="T78" fmla="*/ 282 w 3088"/>
                  <a:gd name="T79" fmla="*/ 2741 h 3592"/>
                  <a:gd name="T80" fmla="*/ 118 w 3088"/>
                  <a:gd name="T81" fmla="*/ 2469 h 3592"/>
                  <a:gd name="T82" fmla="*/ 25 w 3088"/>
                  <a:gd name="T83" fmla="*/ 2161 h 3592"/>
                  <a:gd name="T84" fmla="*/ 0 w 3088"/>
                  <a:gd name="T85" fmla="*/ 1506 h 3592"/>
                  <a:gd name="T86" fmla="*/ 3 w 3088"/>
                  <a:gd name="T87" fmla="*/ 621 h 3592"/>
                  <a:gd name="T88" fmla="*/ 44 w 3088"/>
                  <a:gd name="T89" fmla="*/ 575 h 3592"/>
                  <a:gd name="T90" fmla="*/ 324 w 3088"/>
                  <a:gd name="T91" fmla="*/ 541 h 3592"/>
                  <a:gd name="T92" fmla="*/ 764 w 3088"/>
                  <a:gd name="T93" fmla="*/ 420 h 3592"/>
                  <a:gd name="T94" fmla="*/ 1176 w 3088"/>
                  <a:gd name="T95" fmla="*/ 224 h 3592"/>
                  <a:gd name="T96" fmla="*/ 1489 w 3088"/>
                  <a:gd name="T97" fmla="*/ 24 h 3592"/>
                  <a:gd name="T98" fmla="*/ 1545 w 3088"/>
                  <a:gd name="T99" fmla="*/ 0 h 3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88" h="3592">
                    <a:moveTo>
                      <a:pt x="1544" y="632"/>
                    </a:moveTo>
                    <a:lnTo>
                      <a:pt x="1453" y="635"/>
                    </a:lnTo>
                    <a:lnTo>
                      <a:pt x="1363" y="646"/>
                    </a:lnTo>
                    <a:lnTo>
                      <a:pt x="1277" y="663"/>
                    </a:lnTo>
                    <a:lnTo>
                      <a:pt x="1192" y="686"/>
                    </a:lnTo>
                    <a:lnTo>
                      <a:pt x="1110" y="715"/>
                    </a:lnTo>
                    <a:lnTo>
                      <a:pt x="1031" y="750"/>
                    </a:lnTo>
                    <a:lnTo>
                      <a:pt x="955" y="791"/>
                    </a:lnTo>
                    <a:lnTo>
                      <a:pt x="883" y="837"/>
                    </a:lnTo>
                    <a:lnTo>
                      <a:pt x="814" y="888"/>
                    </a:lnTo>
                    <a:lnTo>
                      <a:pt x="749" y="944"/>
                    </a:lnTo>
                    <a:lnTo>
                      <a:pt x="689" y="1004"/>
                    </a:lnTo>
                    <a:lnTo>
                      <a:pt x="634" y="1068"/>
                    </a:lnTo>
                    <a:lnTo>
                      <a:pt x="583" y="1136"/>
                    </a:lnTo>
                    <a:lnTo>
                      <a:pt x="537" y="1208"/>
                    </a:lnTo>
                    <a:lnTo>
                      <a:pt x="496" y="1284"/>
                    </a:lnTo>
                    <a:lnTo>
                      <a:pt x="461" y="1363"/>
                    </a:lnTo>
                    <a:lnTo>
                      <a:pt x="432" y="1445"/>
                    </a:lnTo>
                    <a:lnTo>
                      <a:pt x="409" y="1529"/>
                    </a:lnTo>
                    <a:lnTo>
                      <a:pt x="391" y="1617"/>
                    </a:lnTo>
                    <a:lnTo>
                      <a:pt x="381" y="1705"/>
                    </a:lnTo>
                    <a:lnTo>
                      <a:pt x="378" y="1796"/>
                    </a:lnTo>
                    <a:lnTo>
                      <a:pt x="381" y="1887"/>
                    </a:lnTo>
                    <a:lnTo>
                      <a:pt x="391" y="1976"/>
                    </a:lnTo>
                    <a:lnTo>
                      <a:pt x="409" y="2063"/>
                    </a:lnTo>
                    <a:lnTo>
                      <a:pt x="432" y="2148"/>
                    </a:lnTo>
                    <a:lnTo>
                      <a:pt x="461" y="2229"/>
                    </a:lnTo>
                    <a:lnTo>
                      <a:pt x="496" y="2308"/>
                    </a:lnTo>
                    <a:lnTo>
                      <a:pt x="537" y="2383"/>
                    </a:lnTo>
                    <a:lnTo>
                      <a:pt x="583" y="2456"/>
                    </a:lnTo>
                    <a:lnTo>
                      <a:pt x="634" y="2524"/>
                    </a:lnTo>
                    <a:lnTo>
                      <a:pt x="689" y="2589"/>
                    </a:lnTo>
                    <a:lnTo>
                      <a:pt x="749" y="2649"/>
                    </a:lnTo>
                    <a:lnTo>
                      <a:pt x="814" y="2705"/>
                    </a:lnTo>
                    <a:lnTo>
                      <a:pt x="883" y="2755"/>
                    </a:lnTo>
                    <a:lnTo>
                      <a:pt x="955" y="2801"/>
                    </a:lnTo>
                    <a:lnTo>
                      <a:pt x="1031" y="2842"/>
                    </a:lnTo>
                    <a:lnTo>
                      <a:pt x="1110" y="2877"/>
                    </a:lnTo>
                    <a:lnTo>
                      <a:pt x="1192" y="2906"/>
                    </a:lnTo>
                    <a:lnTo>
                      <a:pt x="1277" y="2929"/>
                    </a:lnTo>
                    <a:lnTo>
                      <a:pt x="1363" y="2947"/>
                    </a:lnTo>
                    <a:lnTo>
                      <a:pt x="1453" y="2957"/>
                    </a:lnTo>
                    <a:lnTo>
                      <a:pt x="1544" y="2961"/>
                    </a:lnTo>
                    <a:lnTo>
                      <a:pt x="1630" y="2958"/>
                    </a:lnTo>
                    <a:lnTo>
                      <a:pt x="1716" y="2948"/>
                    </a:lnTo>
                    <a:lnTo>
                      <a:pt x="1799" y="2933"/>
                    </a:lnTo>
                    <a:lnTo>
                      <a:pt x="1881" y="2911"/>
                    </a:lnTo>
                    <a:lnTo>
                      <a:pt x="1959" y="2884"/>
                    </a:lnTo>
                    <a:lnTo>
                      <a:pt x="2036" y="2853"/>
                    </a:lnTo>
                    <a:lnTo>
                      <a:pt x="2109" y="2815"/>
                    </a:lnTo>
                    <a:lnTo>
                      <a:pt x="2179" y="2773"/>
                    </a:lnTo>
                    <a:lnTo>
                      <a:pt x="2246" y="2726"/>
                    </a:lnTo>
                    <a:lnTo>
                      <a:pt x="2309" y="2674"/>
                    </a:lnTo>
                    <a:lnTo>
                      <a:pt x="2369" y="2620"/>
                    </a:lnTo>
                    <a:lnTo>
                      <a:pt x="2424" y="2559"/>
                    </a:lnTo>
                    <a:lnTo>
                      <a:pt x="2475" y="2497"/>
                    </a:lnTo>
                    <a:lnTo>
                      <a:pt x="2522" y="2430"/>
                    </a:lnTo>
                    <a:lnTo>
                      <a:pt x="2564" y="2360"/>
                    </a:lnTo>
                    <a:lnTo>
                      <a:pt x="2601" y="2287"/>
                    </a:lnTo>
                    <a:lnTo>
                      <a:pt x="2634" y="2211"/>
                    </a:lnTo>
                    <a:lnTo>
                      <a:pt x="2660" y="2133"/>
                    </a:lnTo>
                    <a:lnTo>
                      <a:pt x="2682" y="2052"/>
                    </a:lnTo>
                    <a:lnTo>
                      <a:pt x="2698" y="1969"/>
                    </a:lnTo>
                    <a:lnTo>
                      <a:pt x="2706" y="1883"/>
                    </a:lnTo>
                    <a:lnTo>
                      <a:pt x="2710" y="1796"/>
                    </a:lnTo>
                    <a:lnTo>
                      <a:pt x="2706" y="1705"/>
                    </a:lnTo>
                    <a:lnTo>
                      <a:pt x="2697" y="1617"/>
                    </a:lnTo>
                    <a:lnTo>
                      <a:pt x="2679" y="1529"/>
                    </a:lnTo>
                    <a:lnTo>
                      <a:pt x="2656" y="1445"/>
                    </a:lnTo>
                    <a:lnTo>
                      <a:pt x="2627" y="1363"/>
                    </a:lnTo>
                    <a:lnTo>
                      <a:pt x="2591" y="1284"/>
                    </a:lnTo>
                    <a:lnTo>
                      <a:pt x="2551" y="1208"/>
                    </a:lnTo>
                    <a:lnTo>
                      <a:pt x="2505" y="1136"/>
                    </a:lnTo>
                    <a:lnTo>
                      <a:pt x="2453" y="1068"/>
                    </a:lnTo>
                    <a:lnTo>
                      <a:pt x="2397" y="1004"/>
                    </a:lnTo>
                    <a:lnTo>
                      <a:pt x="2337" y="944"/>
                    </a:lnTo>
                    <a:lnTo>
                      <a:pt x="2274" y="888"/>
                    </a:lnTo>
                    <a:lnTo>
                      <a:pt x="2205" y="837"/>
                    </a:lnTo>
                    <a:lnTo>
                      <a:pt x="2132" y="791"/>
                    </a:lnTo>
                    <a:lnTo>
                      <a:pt x="2057" y="750"/>
                    </a:lnTo>
                    <a:lnTo>
                      <a:pt x="1978" y="715"/>
                    </a:lnTo>
                    <a:lnTo>
                      <a:pt x="1896" y="686"/>
                    </a:lnTo>
                    <a:lnTo>
                      <a:pt x="1811" y="663"/>
                    </a:lnTo>
                    <a:lnTo>
                      <a:pt x="1725" y="646"/>
                    </a:lnTo>
                    <a:lnTo>
                      <a:pt x="1635" y="635"/>
                    </a:lnTo>
                    <a:lnTo>
                      <a:pt x="1544" y="632"/>
                    </a:lnTo>
                    <a:close/>
                    <a:moveTo>
                      <a:pt x="1545" y="0"/>
                    </a:moveTo>
                    <a:lnTo>
                      <a:pt x="1557" y="1"/>
                    </a:lnTo>
                    <a:lnTo>
                      <a:pt x="1569" y="6"/>
                    </a:lnTo>
                    <a:lnTo>
                      <a:pt x="1583" y="14"/>
                    </a:lnTo>
                    <a:lnTo>
                      <a:pt x="1600" y="25"/>
                    </a:lnTo>
                    <a:lnTo>
                      <a:pt x="1621" y="39"/>
                    </a:lnTo>
                    <a:lnTo>
                      <a:pt x="1716" y="104"/>
                    </a:lnTo>
                    <a:lnTo>
                      <a:pt x="1812" y="165"/>
                    </a:lnTo>
                    <a:lnTo>
                      <a:pt x="1910" y="223"/>
                    </a:lnTo>
                    <a:lnTo>
                      <a:pt x="2010" y="278"/>
                    </a:lnTo>
                    <a:lnTo>
                      <a:pt x="2112" y="329"/>
                    </a:lnTo>
                    <a:lnTo>
                      <a:pt x="2215" y="375"/>
                    </a:lnTo>
                    <a:lnTo>
                      <a:pt x="2320" y="418"/>
                    </a:lnTo>
                    <a:lnTo>
                      <a:pt x="2427" y="456"/>
                    </a:lnTo>
                    <a:lnTo>
                      <a:pt x="2537" y="489"/>
                    </a:lnTo>
                    <a:lnTo>
                      <a:pt x="2648" y="516"/>
                    </a:lnTo>
                    <a:lnTo>
                      <a:pt x="2738" y="532"/>
                    </a:lnTo>
                    <a:lnTo>
                      <a:pt x="2828" y="546"/>
                    </a:lnTo>
                    <a:lnTo>
                      <a:pt x="2919" y="556"/>
                    </a:lnTo>
                    <a:lnTo>
                      <a:pt x="3010" y="567"/>
                    </a:lnTo>
                    <a:lnTo>
                      <a:pt x="3032" y="572"/>
                    </a:lnTo>
                    <a:lnTo>
                      <a:pt x="3051" y="577"/>
                    </a:lnTo>
                    <a:lnTo>
                      <a:pt x="3065" y="586"/>
                    </a:lnTo>
                    <a:lnTo>
                      <a:pt x="3075" y="597"/>
                    </a:lnTo>
                    <a:lnTo>
                      <a:pt x="3082" y="611"/>
                    </a:lnTo>
                    <a:lnTo>
                      <a:pt x="3087" y="630"/>
                    </a:lnTo>
                    <a:lnTo>
                      <a:pt x="3088" y="653"/>
                    </a:lnTo>
                    <a:lnTo>
                      <a:pt x="3088" y="1352"/>
                    </a:lnTo>
                    <a:lnTo>
                      <a:pt x="3088" y="1580"/>
                    </a:lnTo>
                    <a:lnTo>
                      <a:pt x="3086" y="1810"/>
                    </a:lnTo>
                    <a:lnTo>
                      <a:pt x="3080" y="2039"/>
                    </a:lnTo>
                    <a:lnTo>
                      <a:pt x="3074" y="2115"/>
                    </a:lnTo>
                    <a:lnTo>
                      <a:pt x="3063" y="2190"/>
                    </a:lnTo>
                    <a:lnTo>
                      <a:pt x="3046" y="2262"/>
                    </a:lnTo>
                    <a:lnTo>
                      <a:pt x="3025" y="2333"/>
                    </a:lnTo>
                    <a:lnTo>
                      <a:pt x="3000" y="2402"/>
                    </a:lnTo>
                    <a:lnTo>
                      <a:pt x="2972" y="2470"/>
                    </a:lnTo>
                    <a:lnTo>
                      <a:pt x="2938" y="2537"/>
                    </a:lnTo>
                    <a:lnTo>
                      <a:pt x="2900" y="2601"/>
                    </a:lnTo>
                    <a:lnTo>
                      <a:pt x="2860" y="2664"/>
                    </a:lnTo>
                    <a:lnTo>
                      <a:pt x="2817" y="2727"/>
                    </a:lnTo>
                    <a:lnTo>
                      <a:pt x="2757" y="2805"/>
                    </a:lnTo>
                    <a:lnTo>
                      <a:pt x="2693" y="2878"/>
                    </a:lnTo>
                    <a:lnTo>
                      <a:pt x="2627" y="2948"/>
                    </a:lnTo>
                    <a:lnTo>
                      <a:pt x="2556" y="3015"/>
                    </a:lnTo>
                    <a:lnTo>
                      <a:pt x="2484" y="3078"/>
                    </a:lnTo>
                    <a:lnTo>
                      <a:pt x="2410" y="3138"/>
                    </a:lnTo>
                    <a:lnTo>
                      <a:pt x="2332" y="3195"/>
                    </a:lnTo>
                    <a:lnTo>
                      <a:pt x="2252" y="3249"/>
                    </a:lnTo>
                    <a:lnTo>
                      <a:pt x="2171" y="3300"/>
                    </a:lnTo>
                    <a:lnTo>
                      <a:pt x="2086" y="3349"/>
                    </a:lnTo>
                    <a:lnTo>
                      <a:pt x="2001" y="3396"/>
                    </a:lnTo>
                    <a:lnTo>
                      <a:pt x="1900" y="3447"/>
                    </a:lnTo>
                    <a:lnTo>
                      <a:pt x="1796" y="3494"/>
                    </a:lnTo>
                    <a:lnTo>
                      <a:pt x="1692" y="3540"/>
                    </a:lnTo>
                    <a:lnTo>
                      <a:pt x="1588" y="3583"/>
                    </a:lnTo>
                    <a:lnTo>
                      <a:pt x="1570" y="3590"/>
                    </a:lnTo>
                    <a:lnTo>
                      <a:pt x="1549" y="3592"/>
                    </a:lnTo>
                    <a:lnTo>
                      <a:pt x="1530" y="3592"/>
                    </a:lnTo>
                    <a:lnTo>
                      <a:pt x="1511" y="3588"/>
                    </a:lnTo>
                    <a:lnTo>
                      <a:pt x="1404" y="3545"/>
                    </a:lnTo>
                    <a:lnTo>
                      <a:pt x="1296" y="3499"/>
                    </a:lnTo>
                    <a:lnTo>
                      <a:pt x="1192" y="3451"/>
                    </a:lnTo>
                    <a:lnTo>
                      <a:pt x="1089" y="3399"/>
                    </a:lnTo>
                    <a:lnTo>
                      <a:pt x="989" y="3343"/>
                    </a:lnTo>
                    <a:lnTo>
                      <a:pt x="891" y="3284"/>
                    </a:lnTo>
                    <a:lnTo>
                      <a:pt x="796" y="3220"/>
                    </a:lnTo>
                    <a:lnTo>
                      <a:pt x="702" y="3152"/>
                    </a:lnTo>
                    <a:lnTo>
                      <a:pt x="613" y="3081"/>
                    </a:lnTo>
                    <a:lnTo>
                      <a:pt x="525" y="3005"/>
                    </a:lnTo>
                    <a:lnTo>
                      <a:pt x="440" y="2924"/>
                    </a:lnTo>
                    <a:lnTo>
                      <a:pt x="385" y="2865"/>
                    </a:lnTo>
                    <a:lnTo>
                      <a:pt x="331" y="2803"/>
                    </a:lnTo>
                    <a:lnTo>
                      <a:pt x="282" y="2741"/>
                    </a:lnTo>
                    <a:lnTo>
                      <a:pt x="234" y="2677"/>
                    </a:lnTo>
                    <a:lnTo>
                      <a:pt x="192" y="2610"/>
                    </a:lnTo>
                    <a:lnTo>
                      <a:pt x="153" y="2540"/>
                    </a:lnTo>
                    <a:lnTo>
                      <a:pt x="118" y="2469"/>
                    </a:lnTo>
                    <a:lnTo>
                      <a:pt x="88" y="2394"/>
                    </a:lnTo>
                    <a:lnTo>
                      <a:pt x="62" y="2318"/>
                    </a:lnTo>
                    <a:lnTo>
                      <a:pt x="42" y="2239"/>
                    </a:lnTo>
                    <a:lnTo>
                      <a:pt x="25" y="2161"/>
                    </a:lnTo>
                    <a:lnTo>
                      <a:pt x="13" y="2084"/>
                    </a:lnTo>
                    <a:lnTo>
                      <a:pt x="5" y="2004"/>
                    </a:lnTo>
                    <a:lnTo>
                      <a:pt x="3" y="1925"/>
                    </a:lnTo>
                    <a:lnTo>
                      <a:pt x="0" y="1506"/>
                    </a:lnTo>
                    <a:lnTo>
                      <a:pt x="0" y="1087"/>
                    </a:lnTo>
                    <a:lnTo>
                      <a:pt x="1" y="668"/>
                    </a:lnTo>
                    <a:lnTo>
                      <a:pt x="1" y="642"/>
                    </a:lnTo>
                    <a:lnTo>
                      <a:pt x="3" y="621"/>
                    </a:lnTo>
                    <a:lnTo>
                      <a:pt x="9" y="604"/>
                    </a:lnTo>
                    <a:lnTo>
                      <a:pt x="16" y="591"/>
                    </a:lnTo>
                    <a:lnTo>
                      <a:pt x="28" y="582"/>
                    </a:lnTo>
                    <a:lnTo>
                      <a:pt x="44" y="575"/>
                    </a:lnTo>
                    <a:lnTo>
                      <a:pt x="65" y="571"/>
                    </a:lnTo>
                    <a:lnTo>
                      <a:pt x="91" y="569"/>
                    </a:lnTo>
                    <a:lnTo>
                      <a:pt x="209" y="558"/>
                    </a:lnTo>
                    <a:lnTo>
                      <a:pt x="324" y="541"/>
                    </a:lnTo>
                    <a:lnTo>
                      <a:pt x="437" y="518"/>
                    </a:lnTo>
                    <a:lnTo>
                      <a:pt x="548" y="491"/>
                    </a:lnTo>
                    <a:lnTo>
                      <a:pt x="657" y="458"/>
                    </a:lnTo>
                    <a:lnTo>
                      <a:pt x="764" y="420"/>
                    </a:lnTo>
                    <a:lnTo>
                      <a:pt x="869" y="377"/>
                    </a:lnTo>
                    <a:lnTo>
                      <a:pt x="973" y="330"/>
                    </a:lnTo>
                    <a:lnTo>
                      <a:pt x="1075" y="279"/>
                    </a:lnTo>
                    <a:lnTo>
                      <a:pt x="1176" y="224"/>
                    </a:lnTo>
                    <a:lnTo>
                      <a:pt x="1274" y="165"/>
                    </a:lnTo>
                    <a:lnTo>
                      <a:pt x="1372" y="102"/>
                    </a:lnTo>
                    <a:lnTo>
                      <a:pt x="1468" y="38"/>
                    </a:lnTo>
                    <a:lnTo>
                      <a:pt x="1489" y="24"/>
                    </a:lnTo>
                    <a:lnTo>
                      <a:pt x="1507" y="13"/>
                    </a:lnTo>
                    <a:lnTo>
                      <a:pt x="1521" y="5"/>
                    </a:lnTo>
                    <a:lnTo>
                      <a:pt x="1534" y="1"/>
                    </a:lnTo>
                    <a:lnTo>
                      <a:pt x="15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6464517" y="3467239"/>
            <a:ext cx="2717471" cy="1101296"/>
            <a:chOff x="7898347" y="3309038"/>
            <a:chExt cx="2717471" cy="1101296"/>
          </a:xfrm>
        </p:grpSpPr>
        <p:sp>
          <p:nvSpPr>
            <p:cNvPr id="148" name="Freeform 114"/>
            <p:cNvSpPr/>
            <p:nvPr/>
          </p:nvSpPr>
          <p:spPr bwMode="auto">
            <a:xfrm>
              <a:off x="7898347" y="3309038"/>
              <a:ext cx="772571" cy="774091"/>
            </a:xfrm>
            <a:custGeom>
              <a:avLst/>
              <a:gdLst>
                <a:gd name="T0" fmla="*/ 309 w 430"/>
                <a:gd name="T1" fmla="*/ 379 h 431"/>
                <a:gd name="T2" fmla="*/ 52 w 430"/>
                <a:gd name="T3" fmla="*/ 310 h 431"/>
                <a:gd name="T4" fmla="*/ 121 w 430"/>
                <a:gd name="T5" fmla="*/ 52 h 431"/>
                <a:gd name="T6" fmla="*/ 378 w 430"/>
                <a:gd name="T7" fmla="*/ 121 h 431"/>
                <a:gd name="T8" fmla="*/ 309 w 430"/>
                <a:gd name="T9" fmla="*/ 3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1">
                  <a:moveTo>
                    <a:pt x="309" y="379"/>
                  </a:moveTo>
                  <a:cubicBezTo>
                    <a:pt x="219" y="431"/>
                    <a:pt x="104" y="400"/>
                    <a:pt x="52" y="310"/>
                  </a:cubicBezTo>
                  <a:cubicBezTo>
                    <a:pt x="0" y="220"/>
                    <a:pt x="31" y="105"/>
                    <a:pt x="121" y="52"/>
                  </a:cubicBezTo>
                  <a:cubicBezTo>
                    <a:pt x="211" y="0"/>
                    <a:pt x="326" y="31"/>
                    <a:pt x="378" y="121"/>
                  </a:cubicBezTo>
                  <a:cubicBezTo>
                    <a:pt x="430" y="212"/>
                    <a:pt x="400" y="327"/>
                    <a:pt x="309" y="3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9" name="Inhaltsplatzhalter 4"/>
            <p:cNvSpPr txBox="1"/>
            <p:nvPr/>
          </p:nvSpPr>
          <p:spPr>
            <a:xfrm>
              <a:off x="8021165" y="4041399"/>
              <a:ext cx="2594653" cy="368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Aft>
                  <a:spcPts val="1200"/>
                </a:spcAft>
                <a:buNone/>
              </a:pPr>
              <a:r>
                <a:rPr lang="en-US" altLang="zh-CN" sz="1600" b="1" dirty="0" smtClean="0">
                  <a:solidFill>
                    <a:schemeClr val="accent5"/>
                  </a:solidFill>
                  <a:latin typeface="+mn-lt"/>
                  <a:cs typeface="+mn-ea"/>
                  <a:sym typeface="+mn-lt"/>
                </a:rPr>
                <a:t> trust feedbacks</a:t>
              </a:r>
              <a:endParaRPr lang="en-US" sz="12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50" name="Freeform 61"/>
            <p:cNvSpPr/>
            <p:nvPr/>
          </p:nvSpPr>
          <p:spPr bwMode="auto">
            <a:xfrm>
              <a:off x="8078625" y="3522872"/>
              <a:ext cx="370805" cy="346423"/>
            </a:xfrm>
            <a:custGeom>
              <a:avLst/>
              <a:gdLst>
                <a:gd name="connsiteX0" fmla="*/ 104775 w 579438"/>
                <a:gd name="connsiteY0" fmla="*/ 158750 h 541337"/>
                <a:gd name="connsiteX1" fmla="*/ 99193 w 579438"/>
                <a:gd name="connsiteY1" fmla="*/ 170591 h 541337"/>
                <a:gd name="connsiteX2" fmla="*/ 94569 w 579438"/>
                <a:gd name="connsiteY2" fmla="*/ 183072 h 541337"/>
                <a:gd name="connsiteX3" fmla="*/ 90741 w 579438"/>
                <a:gd name="connsiteY3" fmla="*/ 195872 h 541337"/>
                <a:gd name="connsiteX4" fmla="*/ 87552 w 579438"/>
                <a:gd name="connsiteY4" fmla="*/ 208833 h 541337"/>
                <a:gd name="connsiteX5" fmla="*/ 85478 w 579438"/>
                <a:gd name="connsiteY5" fmla="*/ 222434 h 541337"/>
                <a:gd name="connsiteX6" fmla="*/ 84043 w 579438"/>
                <a:gd name="connsiteY6" fmla="*/ 235875 h 541337"/>
                <a:gd name="connsiteX7" fmla="*/ 83724 w 579438"/>
                <a:gd name="connsiteY7" fmla="*/ 249955 h 541337"/>
                <a:gd name="connsiteX8" fmla="*/ 83724 w 579438"/>
                <a:gd name="connsiteY8" fmla="*/ 252196 h 541337"/>
                <a:gd name="connsiteX9" fmla="*/ 42420 w 579438"/>
                <a:gd name="connsiteY9" fmla="*/ 293638 h 541337"/>
                <a:gd name="connsiteX10" fmla="*/ 39071 w 579438"/>
                <a:gd name="connsiteY10" fmla="*/ 296518 h 541337"/>
                <a:gd name="connsiteX11" fmla="*/ 35244 w 579438"/>
                <a:gd name="connsiteY11" fmla="*/ 298438 h 541337"/>
                <a:gd name="connsiteX12" fmla="*/ 31257 w 579438"/>
                <a:gd name="connsiteY12" fmla="*/ 299718 h 541337"/>
                <a:gd name="connsiteX13" fmla="*/ 27111 w 579438"/>
                <a:gd name="connsiteY13" fmla="*/ 300038 h 541337"/>
                <a:gd name="connsiteX14" fmla="*/ 22964 w 579438"/>
                <a:gd name="connsiteY14" fmla="*/ 299718 h 541337"/>
                <a:gd name="connsiteX15" fmla="*/ 18977 w 579438"/>
                <a:gd name="connsiteY15" fmla="*/ 298438 h 541337"/>
                <a:gd name="connsiteX16" fmla="*/ 15150 w 579438"/>
                <a:gd name="connsiteY16" fmla="*/ 296518 h 541337"/>
                <a:gd name="connsiteX17" fmla="*/ 11642 w 579438"/>
                <a:gd name="connsiteY17" fmla="*/ 293638 h 541337"/>
                <a:gd name="connsiteX18" fmla="*/ 6379 w 579438"/>
                <a:gd name="connsiteY18" fmla="*/ 288358 h 541337"/>
                <a:gd name="connsiteX19" fmla="*/ 3508 w 579438"/>
                <a:gd name="connsiteY19" fmla="*/ 284837 h 541337"/>
                <a:gd name="connsiteX20" fmla="*/ 1595 w 579438"/>
                <a:gd name="connsiteY20" fmla="*/ 280997 h 541337"/>
                <a:gd name="connsiteX21" fmla="*/ 319 w 579438"/>
                <a:gd name="connsiteY21" fmla="*/ 276997 h 541337"/>
                <a:gd name="connsiteX22" fmla="*/ 0 w 579438"/>
                <a:gd name="connsiteY22" fmla="*/ 272837 h 541337"/>
                <a:gd name="connsiteX23" fmla="*/ 319 w 579438"/>
                <a:gd name="connsiteY23" fmla="*/ 268836 h 541337"/>
                <a:gd name="connsiteX24" fmla="*/ 1595 w 579438"/>
                <a:gd name="connsiteY24" fmla="*/ 264676 h 541337"/>
                <a:gd name="connsiteX25" fmla="*/ 3508 w 579438"/>
                <a:gd name="connsiteY25" fmla="*/ 260996 h 541337"/>
                <a:gd name="connsiteX26" fmla="*/ 6379 w 579438"/>
                <a:gd name="connsiteY26" fmla="*/ 257316 h 541337"/>
                <a:gd name="connsiteX27" fmla="*/ 288526 w 579438"/>
                <a:gd name="connsiteY27" fmla="*/ 71437 h 541337"/>
                <a:gd name="connsiteX28" fmla="*/ 301526 w 579438"/>
                <a:gd name="connsiteY28" fmla="*/ 71755 h 541337"/>
                <a:gd name="connsiteX29" fmla="*/ 314367 w 579438"/>
                <a:gd name="connsiteY29" fmla="*/ 73185 h 541337"/>
                <a:gd name="connsiteX30" fmla="*/ 326733 w 579438"/>
                <a:gd name="connsiteY30" fmla="*/ 75568 h 541337"/>
                <a:gd name="connsiteX31" fmla="*/ 338940 w 579438"/>
                <a:gd name="connsiteY31" fmla="*/ 78745 h 541337"/>
                <a:gd name="connsiteX32" fmla="*/ 350672 w 579438"/>
                <a:gd name="connsiteY32" fmla="*/ 82716 h 541337"/>
                <a:gd name="connsiteX33" fmla="*/ 362086 w 579438"/>
                <a:gd name="connsiteY33" fmla="*/ 87482 h 541337"/>
                <a:gd name="connsiteX34" fmla="*/ 373184 w 579438"/>
                <a:gd name="connsiteY34" fmla="*/ 93201 h 541337"/>
                <a:gd name="connsiteX35" fmla="*/ 383806 w 579438"/>
                <a:gd name="connsiteY35" fmla="*/ 99396 h 541337"/>
                <a:gd name="connsiteX36" fmla="*/ 393793 w 579438"/>
                <a:gd name="connsiteY36" fmla="*/ 106227 h 541337"/>
                <a:gd name="connsiteX37" fmla="*/ 355745 w 579438"/>
                <a:gd name="connsiteY37" fmla="*/ 144353 h 541337"/>
                <a:gd name="connsiteX38" fmla="*/ 347343 w 579438"/>
                <a:gd name="connsiteY38" fmla="*/ 139428 h 541337"/>
                <a:gd name="connsiteX39" fmla="*/ 338465 w 579438"/>
                <a:gd name="connsiteY39" fmla="*/ 134980 h 541337"/>
                <a:gd name="connsiteX40" fmla="*/ 329111 w 579438"/>
                <a:gd name="connsiteY40" fmla="*/ 131326 h 541337"/>
                <a:gd name="connsiteX41" fmla="*/ 319282 w 579438"/>
                <a:gd name="connsiteY41" fmla="*/ 128308 h 541337"/>
                <a:gd name="connsiteX42" fmla="*/ 309294 w 579438"/>
                <a:gd name="connsiteY42" fmla="*/ 126243 h 541337"/>
                <a:gd name="connsiteX43" fmla="*/ 298989 w 579438"/>
                <a:gd name="connsiteY43" fmla="*/ 124972 h 541337"/>
                <a:gd name="connsiteX44" fmla="*/ 288526 w 579438"/>
                <a:gd name="connsiteY44" fmla="*/ 124337 h 541337"/>
                <a:gd name="connsiteX45" fmla="*/ 277111 w 579438"/>
                <a:gd name="connsiteY45" fmla="*/ 124972 h 541337"/>
                <a:gd name="connsiteX46" fmla="*/ 266014 w 579438"/>
                <a:gd name="connsiteY46" fmla="*/ 126561 h 541337"/>
                <a:gd name="connsiteX47" fmla="*/ 255392 w 579438"/>
                <a:gd name="connsiteY47" fmla="*/ 128944 h 541337"/>
                <a:gd name="connsiteX48" fmla="*/ 245087 w 579438"/>
                <a:gd name="connsiteY48" fmla="*/ 132280 h 541337"/>
                <a:gd name="connsiteX49" fmla="*/ 235100 w 579438"/>
                <a:gd name="connsiteY49" fmla="*/ 136410 h 541337"/>
                <a:gd name="connsiteX50" fmla="*/ 225587 w 579438"/>
                <a:gd name="connsiteY50" fmla="*/ 141493 h 541337"/>
                <a:gd name="connsiteX51" fmla="*/ 216551 w 579438"/>
                <a:gd name="connsiteY51" fmla="*/ 147371 h 541337"/>
                <a:gd name="connsiteX52" fmla="*/ 208307 w 579438"/>
                <a:gd name="connsiteY52" fmla="*/ 153884 h 541337"/>
                <a:gd name="connsiteX53" fmla="*/ 200380 w 579438"/>
                <a:gd name="connsiteY53" fmla="*/ 161033 h 541337"/>
                <a:gd name="connsiteX54" fmla="*/ 193246 w 579438"/>
                <a:gd name="connsiteY54" fmla="*/ 168817 h 541337"/>
                <a:gd name="connsiteX55" fmla="*/ 186746 w 579438"/>
                <a:gd name="connsiteY55" fmla="*/ 177395 h 541337"/>
                <a:gd name="connsiteX56" fmla="*/ 180881 w 579438"/>
                <a:gd name="connsiteY56" fmla="*/ 186291 h 541337"/>
                <a:gd name="connsiteX57" fmla="*/ 175966 w 579438"/>
                <a:gd name="connsiteY57" fmla="*/ 195823 h 541337"/>
                <a:gd name="connsiteX58" fmla="*/ 171686 w 579438"/>
                <a:gd name="connsiteY58" fmla="*/ 205672 h 541337"/>
                <a:gd name="connsiteX59" fmla="*/ 168356 w 579438"/>
                <a:gd name="connsiteY59" fmla="*/ 216156 h 541337"/>
                <a:gd name="connsiteX60" fmla="*/ 165978 w 579438"/>
                <a:gd name="connsiteY60" fmla="*/ 226959 h 541337"/>
                <a:gd name="connsiteX61" fmla="*/ 164393 w 579438"/>
                <a:gd name="connsiteY61" fmla="*/ 238079 h 541337"/>
                <a:gd name="connsiteX62" fmla="*/ 163917 w 579438"/>
                <a:gd name="connsiteY62" fmla="*/ 249357 h 541337"/>
                <a:gd name="connsiteX63" fmla="*/ 164393 w 579438"/>
                <a:gd name="connsiteY63" fmla="*/ 260795 h 541337"/>
                <a:gd name="connsiteX64" fmla="*/ 165978 w 579438"/>
                <a:gd name="connsiteY64" fmla="*/ 271915 h 541337"/>
                <a:gd name="connsiteX65" fmla="*/ 168356 w 579438"/>
                <a:gd name="connsiteY65" fmla="*/ 282559 h 541337"/>
                <a:gd name="connsiteX66" fmla="*/ 171686 w 579438"/>
                <a:gd name="connsiteY66" fmla="*/ 292884 h 541337"/>
                <a:gd name="connsiteX67" fmla="*/ 175966 w 579438"/>
                <a:gd name="connsiteY67" fmla="*/ 302892 h 541337"/>
                <a:gd name="connsiteX68" fmla="*/ 180881 w 579438"/>
                <a:gd name="connsiteY68" fmla="*/ 312424 h 541337"/>
                <a:gd name="connsiteX69" fmla="*/ 186746 w 579438"/>
                <a:gd name="connsiteY69" fmla="*/ 321479 h 541337"/>
                <a:gd name="connsiteX70" fmla="*/ 193246 w 579438"/>
                <a:gd name="connsiteY70" fmla="*/ 329739 h 541337"/>
                <a:gd name="connsiteX71" fmla="*/ 200380 w 579438"/>
                <a:gd name="connsiteY71" fmla="*/ 337682 h 541337"/>
                <a:gd name="connsiteX72" fmla="*/ 208149 w 579438"/>
                <a:gd name="connsiteY72" fmla="*/ 344990 h 541337"/>
                <a:gd name="connsiteX73" fmla="*/ 216551 w 579438"/>
                <a:gd name="connsiteY73" fmla="*/ 351503 h 541337"/>
                <a:gd name="connsiteX74" fmla="*/ 225587 w 579438"/>
                <a:gd name="connsiteY74" fmla="*/ 357380 h 541337"/>
                <a:gd name="connsiteX75" fmla="*/ 235100 w 579438"/>
                <a:gd name="connsiteY75" fmla="*/ 362305 h 541337"/>
                <a:gd name="connsiteX76" fmla="*/ 244929 w 579438"/>
                <a:gd name="connsiteY76" fmla="*/ 366435 h 541337"/>
                <a:gd name="connsiteX77" fmla="*/ 255234 w 579438"/>
                <a:gd name="connsiteY77" fmla="*/ 369771 h 541337"/>
                <a:gd name="connsiteX78" fmla="*/ 266014 w 579438"/>
                <a:gd name="connsiteY78" fmla="*/ 372313 h 541337"/>
                <a:gd name="connsiteX79" fmla="*/ 277111 w 579438"/>
                <a:gd name="connsiteY79" fmla="*/ 373902 h 541337"/>
                <a:gd name="connsiteX80" fmla="*/ 288526 w 579438"/>
                <a:gd name="connsiteY80" fmla="*/ 374219 h 541337"/>
                <a:gd name="connsiteX81" fmla="*/ 299782 w 579438"/>
                <a:gd name="connsiteY81" fmla="*/ 373902 h 541337"/>
                <a:gd name="connsiteX82" fmla="*/ 310879 w 579438"/>
                <a:gd name="connsiteY82" fmla="*/ 372313 h 541337"/>
                <a:gd name="connsiteX83" fmla="*/ 321501 w 579438"/>
                <a:gd name="connsiteY83" fmla="*/ 369771 h 541337"/>
                <a:gd name="connsiteX84" fmla="*/ 331965 w 579438"/>
                <a:gd name="connsiteY84" fmla="*/ 366435 h 541337"/>
                <a:gd name="connsiteX85" fmla="*/ 341794 w 579438"/>
                <a:gd name="connsiteY85" fmla="*/ 362305 h 541337"/>
                <a:gd name="connsiteX86" fmla="*/ 351306 w 579438"/>
                <a:gd name="connsiteY86" fmla="*/ 357380 h 541337"/>
                <a:gd name="connsiteX87" fmla="*/ 360184 w 579438"/>
                <a:gd name="connsiteY87" fmla="*/ 351503 h 541337"/>
                <a:gd name="connsiteX88" fmla="*/ 368586 w 579438"/>
                <a:gd name="connsiteY88" fmla="*/ 344990 h 541337"/>
                <a:gd name="connsiteX89" fmla="*/ 376354 w 579438"/>
                <a:gd name="connsiteY89" fmla="*/ 337682 h 541337"/>
                <a:gd name="connsiteX90" fmla="*/ 383647 w 579438"/>
                <a:gd name="connsiteY90" fmla="*/ 329898 h 541337"/>
                <a:gd name="connsiteX91" fmla="*/ 390147 w 579438"/>
                <a:gd name="connsiteY91" fmla="*/ 321479 h 541337"/>
                <a:gd name="connsiteX92" fmla="*/ 395854 w 579438"/>
                <a:gd name="connsiteY92" fmla="*/ 312424 h 541337"/>
                <a:gd name="connsiteX93" fmla="*/ 400769 w 579438"/>
                <a:gd name="connsiteY93" fmla="*/ 302892 h 541337"/>
                <a:gd name="connsiteX94" fmla="*/ 405049 w 579438"/>
                <a:gd name="connsiteY94" fmla="*/ 293043 h 541337"/>
                <a:gd name="connsiteX95" fmla="*/ 408379 w 579438"/>
                <a:gd name="connsiteY95" fmla="*/ 282717 h 541337"/>
                <a:gd name="connsiteX96" fmla="*/ 410915 w 579438"/>
                <a:gd name="connsiteY96" fmla="*/ 271915 h 541337"/>
                <a:gd name="connsiteX97" fmla="*/ 412501 w 579438"/>
                <a:gd name="connsiteY97" fmla="*/ 260795 h 541337"/>
                <a:gd name="connsiteX98" fmla="*/ 412976 w 579438"/>
                <a:gd name="connsiteY98" fmla="*/ 249357 h 541337"/>
                <a:gd name="connsiteX99" fmla="*/ 412818 w 579438"/>
                <a:gd name="connsiteY99" fmla="*/ 243321 h 541337"/>
                <a:gd name="connsiteX100" fmla="*/ 412183 w 579438"/>
                <a:gd name="connsiteY100" fmla="*/ 237443 h 541337"/>
                <a:gd name="connsiteX101" fmla="*/ 456573 w 579438"/>
                <a:gd name="connsiteY101" fmla="*/ 192963 h 541337"/>
                <a:gd name="connsiteX102" fmla="*/ 459744 w 579438"/>
                <a:gd name="connsiteY102" fmla="*/ 203765 h 541337"/>
                <a:gd name="connsiteX103" fmla="*/ 462439 w 579438"/>
                <a:gd name="connsiteY103" fmla="*/ 214727 h 541337"/>
                <a:gd name="connsiteX104" fmla="*/ 464183 w 579438"/>
                <a:gd name="connsiteY104" fmla="*/ 226164 h 541337"/>
                <a:gd name="connsiteX105" fmla="*/ 465134 w 579438"/>
                <a:gd name="connsiteY105" fmla="*/ 237761 h 541337"/>
                <a:gd name="connsiteX106" fmla="*/ 465768 w 579438"/>
                <a:gd name="connsiteY106" fmla="*/ 249357 h 541337"/>
                <a:gd name="connsiteX107" fmla="*/ 465134 w 579438"/>
                <a:gd name="connsiteY107" fmla="*/ 262543 h 541337"/>
                <a:gd name="connsiteX108" fmla="*/ 463707 w 579438"/>
                <a:gd name="connsiteY108" fmla="*/ 275251 h 541337"/>
                <a:gd name="connsiteX109" fmla="*/ 461488 w 579438"/>
                <a:gd name="connsiteY109" fmla="*/ 287801 h 541337"/>
                <a:gd name="connsiteX110" fmla="*/ 458317 w 579438"/>
                <a:gd name="connsiteY110" fmla="*/ 300192 h 541337"/>
                <a:gd name="connsiteX111" fmla="*/ 454354 w 579438"/>
                <a:gd name="connsiteY111" fmla="*/ 311947 h 541337"/>
                <a:gd name="connsiteX112" fmla="*/ 449598 w 579438"/>
                <a:gd name="connsiteY112" fmla="*/ 323385 h 541337"/>
                <a:gd name="connsiteX113" fmla="*/ 444049 w 579438"/>
                <a:gd name="connsiteY113" fmla="*/ 334505 h 541337"/>
                <a:gd name="connsiteX114" fmla="*/ 437708 w 579438"/>
                <a:gd name="connsiteY114" fmla="*/ 345148 h 541337"/>
                <a:gd name="connsiteX115" fmla="*/ 430891 w 579438"/>
                <a:gd name="connsiteY115" fmla="*/ 355156 h 541337"/>
                <a:gd name="connsiteX116" fmla="*/ 440086 w 579438"/>
                <a:gd name="connsiteY116" fmla="*/ 364370 h 541337"/>
                <a:gd name="connsiteX117" fmla="*/ 446744 w 579438"/>
                <a:gd name="connsiteY117" fmla="*/ 357698 h 541337"/>
                <a:gd name="connsiteX118" fmla="*/ 569133 w 579438"/>
                <a:gd name="connsiteY118" fmla="*/ 480495 h 541337"/>
                <a:gd name="connsiteX119" fmla="*/ 572780 w 579438"/>
                <a:gd name="connsiteY119" fmla="*/ 484943 h 541337"/>
                <a:gd name="connsiteX120" fmla="*/ 575792 w 579438"/>
                <a:gd name="connsiteY120" fmla="*/ 489709 h 541337"/>
                <a:gd name="connsiteX121" fmla="*/ 577694 w 579438"/>
                <a:gd name="connsiteY121" fmla="*/ 494951 h 541337"/>
                <a:gd name="connsiteX122" fmla="*/ 578963 w 579438"/>
                <a:gd name="connsiteY122" fmla="*/ 500193 h 541337"/>
                <a:gd name="connsiteX123" fmla="*/ 579438 w 579438"/>
                <a:gd name="connsiteY123" fmla="*/ 505753 h 541337"/>
                <a:gd name="connsiteX124" fmla="*/ 579121 w 579438"/>
                <a:gd name="connsiteY124" fmla="*/ 511154 h 541337"/>
                <a:gd name="connsiteX125" fmla="*/ 577853 w 579438"/>
                <a:gd name="connsiteY125" fmla="*/ 516397 h 541337"/>
                <a:gd name="connsiteX126" fmla="*/ 575792 w 579438"/>
                <a:gd name="connsiteY126" fmla="*/ 521639 h 541337"/>
                <a:gd name="connsiteX127" fmla="*/ 572938 w 579438"/>
                <a:gd name="connsiteY127" fmla="*/ 526564 h 541337"/>
                <a:gd name="connsiteX128" fmla="*/ 569292 w 579438"/>
                <a:gd name="connsiteY128" fmla="*/ 531012 h 541337"/>
                <a:gd name="connsiteX129" fmla="*/ 564853 w 579438"/>
                <a:gd name="connsiteY129" fmla="*/ 534665 h 541337"/>
                <a:gd name="connsiteX130" fmla="*/ 559938 w 579438"/>
                <a:gd name="connsiteY130" fmla="*/ 537684 h 541337"/>
                <a:gd name="connsiteX131" fmla="*/ 554865 w 579438"/>
                <a:gd name="connsiteY131" fmla="*/ 539590 h 541337"/>
                <a:gd name="connsiteX132" fmla="*/ 549634 w 579438"/>
                <a:gd name="connsiteY132" fmla="*/ 540861 h 541337"/>
                <a:gd name="connsiteX133" fmla="*/ 544085 w 579438"/>
                <a:gd name="connsiteY133" fmla="*/ 541337 h 541337"/>
                <a:gd name="connsiteX134" fmla="*/ 538695 w 579438"/>
                <a:gd name="connsiteY134" fmla="*/ 540861 h 541337"/>
                <a:gd name="connsiteX135" fmla="*/ 533463 w 579438"/>
                <a:gd name="connsiteY135" fmla="*/ 539590 h 541337"/>
                <a:gd name="connsiteX136" fmla="*/ 528231 w 579438"/>
                <a:gd name="connsiteY136" fmla="*/ 537684 h 541337"/>
                <a:gd name="connsiteX137" fmla="*/ 523317 w 579438"/>
                <a:gd name="connsiteY137" fmla="*/ 534665 h 541337"/>
                <a:gd name="connsiteX138" fmla="*/ 519195 w 579438"/>
                <a:gd name="connsiteY138" fmla="*/ 531012 h 541337"/>
                <a:gd name="connsiteX139" fmla="*/ 396806 w 579438"/>
                <a:gd name="connsiteY139" fmla="*/ 408056 h 541337"/>
                <a:gd name="connsiteX140" fmla="*/ 403464 w 579438"/>
                <a:gd name="connsiteY140" fmla="*/ 401384 h 541337"/>
                <a:gd name="connsiteX141" fmla="*/ 394110 w 579438"/>
                <a:gd name="connsiteY141" fmla="*/ 392329 h 541337"/>
                <a:gd name="connsiteX142" fmla="*/ 384123 w 579438"/>
                <a:gd name="connsiteY142" fmla="*/ 399319 h 541337"/>
                <a:gd name="connsiteX143" fmla="*/ 373501 w 579438"/>
                <a:gd name="connsiteY143" fmla="*/ 405673 h 541337"/>
                <a:gd name="connsiteX144" fmla="*/ 362562 w 579438"/>
                <a:gd name="connsiteY144" fmla="*/ 411074 h 541337"/>
                <a:gd name="connsiteX145" fmla="*/ 351147 w 579438"/>
                <a:gd name="connsiteY145" fmla="*/ 415840 h 541337"/>
                <a:gd name="connsiteX146" fmla="*/ 339099 w 579438"/>
                <a:gd name="connsiteY146" fmla="*/ 419970 h 541337"/>
                <a:gd name="connsiteX147" fmla="*/ 327050 w 579438"/>
                <a:gd name="connsiteY147" fmla="*/ 423147 h 541337"/>
                <a:gd name="connsiteX148" fmla="*/ 314367 w 579438"/>
                <a:gd name="connsiteY148" fmla="*/ 425371 h 541337"/>
                <a:gd name="connsiteX149" fmla="*/ 301526 w 579438"/>
                <a:gd name="connsiteY149" fmla="*/ 426801 h 541337"/>
                <a:gd name="connsiteX150" fmla="*/ 288526 w 579438"/>
                <a:gd name="connsiteY150" fmla="*/ 427437 h 541337"/>
                <a:gd name="connsiteX151" fmla="*/ 274575 w 579438"/>
                <a:gd name="connsiteY151" fmla="*/ 426801 h 541337"/>
                <a:gd name="connsiteX152" fmla="*/ 261099 w 579438"/>
                <a:gd name="connsiteY152" fmla="*/ 425213 h 541337"/>
                <a:gd name="connsiteX153" fmla="*/ 247624 w 579438"/>
                <a:gd name="connsiteY153" fmla="*/ 422671 h 541337"/>
                <a:gd name="connsiteX154" fmla="*/ 234783 w 579438"/>
                <a:gd name="connsiteY154" fmla="*/ 419017 h 541337"/>
                <a:gd name="connsiteX155" fmla="*/ 222417 w 579438"/>
                <a:gd name="connsiteY155" fmla="*/ 414728 h 541337"/>
                <a:gd name="connsiteX156" fmla="*/ 210368 w 579438"/>
                <a:gd name="connsiteY156" fmla="*/ 409168 h 541337"/>
                <a:gd name="connsiteX157" fmla="*/ 198954 w 579438"/>
                <a:gd name="connsiteY157" fmla="*/ 402972 h 541337"/>
                <a:gd name="connsiteX158" fmla="*/ 187856 w 579438"/>
                <a:gd name="connsiteY158" fmla="*/ 396142 h 541337"/>
                <a:gd name="connsiteX159" fmla="*/ 177551 w 579438"/>
                <a:gd name="connsiteY159" fmla="*/ 388199 h 541337"/>
                <a:gd name="connsiteX160" fmla="*/ 167722 w 579438"/>
                <a:gd name="connsiteY160" fmla="*/ 379779 h 541337"/>
                <a:gd name="connsiteX161" fmla="*/ 158527 w 579438"/>
                <a:gd name="connsiteY161" fmla="*/ 370566 h 541337"/>
                <a:gd name="connsiteX162" fmla="*/ 150125 w 579438"/>
                <a:gd name="connsiteY162" fmla="*/ 360716 h 541337"/>
                <a:gd name="connsiteX163" fmla="*/ 142198 w 579438"/>
                <a:gd name="connsiteY163" fmla="*/ 350232 h 541337"/>
                <a:gd name="connsiteX164" fmla="*/ 135381 w 579438"/>
                <a:gd name="connsiteY164" fmla="*/ 339112 h 541337"/>
                <a:gd name="connsiteX165" fmla="*/ 129198 w 579438"/>
                <a:gd name="connsiteY165" fmla="*/ 327674 h 541337"/>
                <a:gd name="connsiteX166" fmla="*/ 123649 w 579438"/>
                <a:gd name="connsiteY166" fmla="*/ 315601 h 541337"/>
                <a:gd name="connsiteX167" fmla="*/ 119369 w 579438"/>
                <a:gd name="connsiteY167" fmla="*/ 303210 h 541337"/>
                <a:gd name="connsiteX168" fmla="*/ 115881 w 579438"/>
                <a:gd name="connsiteY168" fmla="*/ 290343 h 541337"/>
                <a:gd name="connsiteX169" fmla="*/ 113186 w 579438"/>
                <a:gd name="connsiteY169" fmla="*/ 276840 h 541337"/>
                <a:gd name="connsiteX170" fmla="*/ 111601 w 579438"/>
                <a:gd name="connsiteY170" fmla="*/ 263337 h 541337"/>
                <a:gd name="connsiteX171" fmla="*/ 111125 w 579438"/>
                <a:gd name="connsiteY171" fmla="*/ 249357 h 541337"/>
                <a:gd name="connsiteX172" fmla="*/ 111601 w 579438"/>
                <a:gd name="connsiteY172" fmla="*/ 235537 h 541337"/>
                <a:gd name="connsiteX173" fmla="*/ 113186 w 579438"/>
                <a:gd name="connsiteY173" fmla="*/ 221875 h 541337"/>
                <a:gd name="connsiteX174" fmla="*/ 115881 w 579438"/>
                <a:gd name="connsiteY174" fmla="*/ 208531 h 541337"/>
                <a:gd name="connsiteX175" fmla="*/ 119369 w 579438"/>
                <a:gd name="connsiteY175" fmla="*/ 195664 h 541337"/>
                <a:gd name="connsiteX176" fmla="*/ 123649 w 579438"/>
                <a:gd name="connsiteY176" fmla="*/ 183114 h 541337"/>
                <a:gd name="connsiteX177" fmla="*/ 129198 w 579438"/>
                <a:gd name="connsiteY177" fmla="*/ 171200 h 541337"/>
                <a:gd name="connsiteX178" fmla="*/ 135381 w 579438"/>
                <a:gd name="connsiteY178" fmla="*/ 159444 h 541337"/>
                <a:gd name="connsiteX179" fmla="*/ 142198 w 579438"/>
                <a:gd name="connsiteY179" fmla="*/ 148642 h 541337"/>
                <a:gd name="connsiteX180" fmla="*/ 150125 w 579438"/>
                <a:gd name="connsiteY180" fmla="*/ 138157 h 541337"/>
                <a:gd name="connsiteX181" fmla="*/ 158527 w 579438"/>
                <a:gd name="connsiteY181" fmla="*/ 128308 h 541337"/>
                <a:gd name="connsiteX182" fmla="*/ 167722 w 579438"/>
                <a:gd name="connsiteY182" fmla="*/ 119094 h 541337"/>
                <a:gd name="connsiteX183" fmla="*/ 177551 w 579438"/>
                <a:gd name="connsiteY183" fmla="*/ 110516 h 541337"/>
                <a:gd name="connsiteX184" fmla="*/ 187856 w 579438"/>
                <a:gd name="connsiteY184" fmla="*/ 102732 h 541337"/>
                <a:gd name="connsiteX185" fmla="*/ 198954 w 579438"/>
                <a:gd name="connsiteY185" fmla="*/ 95584 h 541337"/>
                <a:gd name="connsiteX186" fmla="*/ 210368 w 579438"/>
                <a:gd name="connsiteY186" fmla="*/ 89388 h 541337"/>
                <a:gd name="connsiteX187" fmla="*/ 222417 w 579438"/>
                <a:gd name="connsiteY187" fmla="*/ 84146 h 541337"/>
                <a:gd name="connsiteX188" fmla="*/ 234783 w 579438"/>
                <a:gd name="connsiteY188" fmla="*/ 79698 h 541337"/>
                <a:gd name="connsiteX189" fmla="*/ 247624 w 579438"/>
                <a:gd name="connsiteY189" fmla="*/ 76044 h 541337"/>
                <a:gd name="connsiteX190" fmla="*/ 261099 w 579438"/>
                <a:gd name="connsiteY190" fmla="*/ 73661 h 541337"/>
                <a:gd name="connsiteX191" fmla="*/ 274575 w 579438"/>
                <a:gd name="connsiteY191" fmla="*/ 72073 h 541337"/>
                <a:gd name="connsiteX192" fmla="*/ 561981 w 579438"/>
                <a:gd name="connsiteY192" fmla="*/ 0 h 541337"/>
                <a:gd name="connsiteX193" fmla="*/ 563410 w 579438"/>
                <a:gd name="connsiteY193" fmla="*/ 0 h 541337"/>
                <a:gd name="connsiteX194" fmla="*/ 567059 w 579438"/>
                <a:gd name="connsiteY194" fmla="*/ 158 h 541337"/>
                <a:gd name="connsiteX195" fmla="*/ 570074 w 579438"/>
                <a:gd name="connsiteY195" fmla="*/ 1108 h 541337"/>
                <a:gd name="connsiteX196" fmla="*/ 572613 w 579438"/>
                <a:gd name="connsiteY196" fmla="*/ 2375 h 541337"/>
                <a:gd name="connsiteX197" fmla="*/ 574359 w 579438"/>
                <a:gd name="connsiteY197" fmla="*/ 4434 h 541337"/>
                <a:gd name="connsiteX198" fmla="*/ 575628 w 579438"/>
                <a:gd name="connsiteY198" fmla="*/ 6968 h 541337"/>
                <a:gd name="connsiteX199" fmla="*/ 576263 w 579438"/>
                <a:gd name="connsiteY199" fmla="*/ 10135 h 541337"/>
                <a:gd name="connsiteX200" fmla="*/ 576263 w 579438"/>
                <a:gd name="connsiteY200" fmla="*/ 14094 h 541337"/>
                <a:gd name="connsiteX201" fmla="*/ 571820 w 579438"/>
                <a:gd name="connsiteY201" fmla="*/ 109587 h 541337"/>
                <a:gd name="connsiteX202" fmla="*/ 571661 w 579438"/>
                <a:gd name="connsiteY202" fmla="*/ 112437 h 541337"/>
                <a:gd name="connsiteX203" fmla="*/ 571185 w 579438"/>
                <a:gd name="connsiteY203" fmla="*/ 114971 h 541337"/>
                <a:gd name="connsiteX204" fmla="*/ 570233 w 579438"/>
                <a:gd name="connsiteY204" fmla="*/ 117663 h 541337"/>
                <a:gd name="connsiteX205" fmla="*/ 568964 w 579438"/>
                <a:gd name="connsiteY205" fmla="*/ 119880 h 541337"/>
                <a:gd name="connsiteX206" fmla="*/ 567059 w 579438"/>
                <a:gd name="connsiteY206" fmla="*/ 121939 h 541337"/>
                <a:gd name="connsiteX207" fmla="*/ 564520 w 579438"/>
                <a:gd name="connsiteY207" fmla="*/ 123681 h 541337"/>
                <a:gd name="connsiteX208" fmla="*/ 561823 w 579438"/>
                <a:gd name="connsiteY208" fmla="*/ 124948 h 541337"/>
                <a:gd name="connsiteX209" fmla="*/ 559601 w 579438"/>
                <a:gd name="connsiteY209" fmla="*/ 125106 h 541337"/>
                <a:gd name="connsiteX210" fmla="*/ 557380 w 579438"/>
                <a:gd name="connsiteY210" fmla="*/ 124631 h 541337"/>
                <a:gd name="connsiteX211" fmla="*/ 555475 w 579438"/>
                <a:gd name="connsiteY211" fmla="*/ 123839 h 541337"/>
                <a:gd name="connsiteX212" fmla="*/ 553571 w 579438"/>
                <a:gd name="connsiteY212" fmla="*/ 122572 h 541337"/>
                <a:gd name="connsiteX213" fmla="*/ 551984 w 579438"/>
                <a:gd name="connsiteY213" fmla="*/ 120989 h 541337"/>
                <a:gd name="connsiteX214" fmla="*/ 550239 w 579438"/>
                <a:gd name="connsiteY214" fmla="*/ 119405 h 541337"/>
                <a:gd name="connsiteX215" fmla="*/ 520723 w 579438"/>
                <a:gd name="connsiteY215" fmla="*/ 90108 h 541337"/>
                <a:gd name="connsiteX216" fmla="*/ 509774 w 579438"/>
                <a:gd name="connsiteY216" fmla="*/ 101193 h 541337"/>
                <a:gd name="connsiteX217" fmla="*/ 419324 w 579438"/>
                <a:gd name="connsiteY217" fmla="*/ 191301 h 541337"/>
                <a:gd name="connsiteX218" fmla="*/ 391713 w 579438"/>
                <a:gd name="connsiteY218" fmla="*/ 219173 h 541337"/>
                <a:gd name="connsiteX219" fmla="*/ 298564 w 579438"/>
                <a:gd name="connsiteY219" fmla="*/ 312131 h 541337"/>
                <a:gd name="connsiteX220" fmla="*/ 293169 w 579438"/>
                <a:gd name="connsiteY220" fmla="*/ 317516 h 541337"/>
                <a:gd name="connsiteX221" fmla="*/ 290313 w 579438"/>
                <a:gd name="connsiteY221" fmla="*/ 319733 h 541337"/>
                <a:gd name="connsiteX222" fmla="*/ 287298 w 579438"/>
                <a:gd name="connsiteY222" fmla="*/ 321633 h 541337"/>
                <a:gd name="connsiteX223" fmla="*/ 284124 w 579438"/>
                <a:gd name="connsiteY223" fmla="*/ 322900 h 541337"/>
                <a:gd name="connsiteX224" fmla="*/ 280633 w 579438"/>
                <a:gd name="connsiteY224" fmla="*/ 323692 h 541337"/>
                <a:gd name="connsiteX225" fmla="*/ 279681 w 579438"/>
                <a:gd name="connsiteY225" fmla="*/ 323692 h 541337"/>
                <a:gd name="connsiteX226" fmla="*/ 278888 w 579438"/>
                <a:gd name="connsiteY226" fmla="*/ 323850 h 541337"/>
                <a:gd name="connsiteX227" fmla="*/ 277935 w 579438"/>
                <a:gd name="connsiteY227" fmla="*/ 323850 h 541337"/>
                <a:gd name="connsiteX228" fmla="*/ 273810 w 579438"/>
                <a:gd name="connsiteY228" fmla="*/ 323534 h 541337"/>
                <a:gd name="connsiteX229" fmla="*/ 269843 w 579438"/>
                <a:gd name="connsiteY229" fmla="*/ 322267 h 541337"/>
                <a:gd name="connsiteX230" fmla="*/ 266034 w 579438"/>
                <a:gd name="connsiteY230" fmla="*/ 320366 h 541337"/>
                <a:gd name="connsiteX231" fmla="*/ 262702 w 579438"/>
                <a:gd name="connsiteY231" fmla="*/ 317516 h 541337"/>
                <a:gd name="connsiteX232" fmla="*/ 257306 w 579438"/>
                <a:gd name="connsiteY232" fmla="*/ 312131 h 541337"/>
                <a:gd name="connsiteX233" fmla="*/ 237471 w 579438"/>
                <a:gd name="connsiteY233" fmla="*/ 292336 h 541337"/>
                <a:gd name="connsiteX234" fmla="*/ 190500 w 579438"/>
                <a:gd name="connsiteY234" fmla="*/ 245303 h 541337"/>
                <a:gd name="connsiteX235" fmla="*/ 191452 w 579438"/>
                <a:gd name="connsiteY235" fmla="*/ 235643 h 541337"/>
                <a:gd name="connsiteX236" fmla="*/ 193198 w 579438"/>
                <a:gd name="connsiteY236" fmla="*/ 226141 h 541337"/>
                <a:gd name="connsiteX237" fmla="*/ 195737 w 579438"/>
                <a:gd name="connsiteY237" fmla="*/ 217114 h 541337"/>
                <a:gd name="connsiteX238" fmla="*/ 199228 w 579438"/>
                <a:gd name="connsiteY238" fmla="*/ 208246 h 541337"/>
                <a:gd name="connsiteX239" fmla="*/ 203671 w 579438"/>
                <a:gd name="connsiteY239" fmla="*/ 200011 h 541337"/>
                <a:gd name="connsiteX240" fmla="*/ 208749 w 579438"/>
                <a:gd name="connsiteY240" fmla="*/ 192093 h 541337"/>
                <a:gd name="connsiteX241" fmla="*/ 277935 w 579438"/>
                <a:gd name="connsiteY241" fmla="*/ 261139 h 541337"/>
                <a:gd name="connsiteX242" fmla="*/ 280633 w 579438"/>
                <a:gd name="connsiteY242" fmla="*/ 258447 h 541337"/>
                <a:gd name="connsiteX243" fmla="*/ 485019 w 579438"/>
                <a:gd name="connsiteY243" fmla="*/ 54318 h 541337"/>
                <a:gd name="connsiteX244" fmla="*/ 469786 w 579438"/>
                <a:gd name="connsiteY244" fmla="*/ 39273 h 541337"/>
                <a:gd name="connsiteX245" fmla="*/ 455028 w 579438"/>
                <a:gd name="connsiteY245" fmla="*/ 24071 h 541337"/>
                <a:gd name="connsiteX246" fmla="*/ 453441 w 579438"/>
                <a:gd name="connsiteY246" fmla="*/ 22645 h 541337"/>
                <a:gd name="connsiteX247" fmla="*/ 452171 w 579438"/>
                <a:gd name="connsiteY247" fmla="*/ 21062 h 541337"/>
                <a:gd name="connsiteX248" fmla="*/ 451219 w 579438"/>
                <a:gd name="connsiteY248" fmla="*/ 19478 h 541337"/>
                <a:gd name="connsiteX249" fmla="*/ 450426 w 579438"/>
                <a:gd name="connsiteY249" fmla="*/ 17736 h 541337"/>
                <a:gd name="connsiteX250" fmla="*/ 450109 w 579438"/>
                <a:gd name="connsiteY250" fmla="*/ 15836 h 541337"/>
                <a:gd name="connsiteX251" fmla="*/ 450267 w 579438"/>
                <a:gd name="connsiteY251" fmla="*/ 13461 h 541337"/>
                <a:gd name="connsiteX252" fmla="*/ 451219 w 579438"/>
                <a:gd name="connsiteY252" fmla="*/ 11243 h 541337"/>
                <a:gd name="connsiteX253" fmla="*/ 452806 w 579438"/>
                <a:gd name="connsiteY253" fmla="*/ 8551 h 541337"/>
                <a:gd name="connsiteX254" fmla="*/ 454552 w 579438"/>
                <a:gd name="connsiteY254" fmla="*/ 6809 h 541337"/>
                <a:gd name="connsiteX255" fmla="*/ 456615 w 579438"/>
                <a:gd name="connsiteY255" fmla="*/ 5542 h 541337"/>
                <a:gd name="connsiteX256" fmla="*/ 459154 w 579438"/>
                <a:gd name="connsiteY256" fmla="*/ 5067 h 541337"/>
                <a:gd name="connsiteX257" fmla="*/ 461534 w 579438"/>
                <a:gd name="connsiteY257" fmla="*/ 4751 h 541337"/>
                <a:gd name="connsiteX258" fmla="*/ 464073 w 579438"/>
                <a:gd name="connsiteY258" fmla="*/ 4592 h 5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</a:cxnLst>
              <a:rect l="l" t="t" r="r" b="b"/>
              <a:pathLst>
                <a:path w="579438" h="541337">
                  <a:moveTo>
                    <a:pt x="104775" y="158750"/>
                  </a:moveTo>
                  <a:lnTo>
                    <a:pt x="99193" y="170591"/>
                  </a:lnTo>
                  <a:lnTo>
                    <a:pt x="94569" y="183072"/>
                  </a:lnTo>
                  <a:lnTo>
                    <a:pt x="90741" y="195872"/>
                  </a:lnTo>
                  <a:lnTo>
                    <a:pt x="87552" y="208833"/>
                  </a:lnTo>
                  <a:lnTo>
                    <a:pt x="85478" y="222434"/>
                  </a:lnTo>
                  <a:lnTo>
                    <a:pt x="84043" y="235875"/>
                  </a:lnTo>
                  <a:lnTo>
                    <a:pt x="83724" y="249955"/>
                  </a:lnTo>
                  <a:lnTo>
                    <a:pt x="83724" y="252196"/>
                  </a:lnTo>
                  <a:lnTo>
                    <a:pt x="42420" y="293638"/>
                  </a:lnTo>
                  <a:lnTo>
                    <a:pt x="39071" y="296518"/>
                  </a:lnTo>
                  <a:lnTo>
                    <a:pt x="35244" y="298438"/>
                  </a:lnTo>
                  <a:lnTo>
                    <a:pt x="31257" y="299718"/>
                  </a:lnTo>
                  <a:lnTo>
                    <a:pt x="27111" y="300038"/>
                  </a:lnTo>
                  <a:lnTo>
                    <a:pt x="22964" y="299718"/>
                  </a:lnTo>
                  <a:lnTo>
                    <a:pt x="18977" y="298438"/>
                  </a:lnTo>
                  <a:lnTo>
                    <a:pt x="15150" y="296518"/>
                  </a:lnTo>
                  <a:lnTo>
                    <a:pt x="11642" y="293638"/>
                  </a:lnTo>
                  <a:lnTo>
                    <a:pt x="6379" y="288358"/>
                  </a:lnTo>
                  <a:lnTo>
                    <a:pt x="3508" y="284837"/>
                  </a:lnTo>
                  <a:lnTo>
                    <a:pt x="1595" y="280997"/>
                  </a:lnTo>
                  <a:lnTo>
                    <a:pt x="319" y="276997"/>
                  </a:lnTo>
                  <a:lnTo>
                    <a:pt x="0" y="272837"/>
                  </a:lnTo>
                  <a:lnTo>
                    <a:pt x="319" y="268836"/>
                  </a:lnTo>
                  <a:lnTo>
                    <a:pt x="1595" y="264676"/>
                  </a:lnTo>
                  <a:lnTo>
                    <a:pt x="3508" y="260996"/>
                  </a:lnTo>
                  <a:lnTo>
                    <a:pt x="6379" y="257316"/>
                  </a:lnTo>
                  <a:close/>
                  <a:moveTo>
                    <a:pt x="288526" y="71437"/>
                  </a:moveTo>
                  <a:lnTo>
                    <a:pt x="301526" y="71755"/>
                  </a:lnTo>
                  <a:lnTo>
                    <a:pt x="314367" y="73185"/>
                  </a:lnTo>
                  <a:lnTo>
                    <a:pt x="326733" y="75568"/>
                  </a:lnTo>
                  <a:lnTo>
                    <a:pt x="338940" y="78745"/>
                  </a:lnTo>
                  <a:lnTo>
                    <a:pt x="350672" y="82716"/>
                  </a:lnTo>
                  <a:lnTo>
                    <a:pt x="362086" y="87482"/>
                  </a:lnTo>
                  <a:lnTo>
                    <a:pt x="373184" y="93201"/>
                  </a:lnTo>
                  <a:lnTo>
                    <a:pt x="383806" y="99396"/>
                  </a:lnTo>
                  <a:lnTo>
                    <a:pt x="393793" y="106227"/>
                  </a:lnTo>
                  <a:lnTo>
                    <a:pt x="355745" y="144353"/>
                  </a:lnTo>
                  <a:lnTo>
                    <a:pt x="347343" y="139428"/>
                  </a:lnTo>
                  <a:lnTo>
                    <a:pt x="338465" y="134980"/>
                  </a:lnTo>
                  <a:lnTo>
                    <a:pt x="329111" y="131326"/>
                  </a:lnTo>
                  <a:lnTo>
                    <a:pt x="319282" y="128308"/>
                  </a:lnTo>
                  <a:lnTo>
                    <a:pt x="309294" y="126243"/>
                  </a:lnTo>
                  <a:lnTo>
                    <a:pt x="298989" y="124972"/>
                  </a:lnTo>
                  <a:lnTo>
                    <a:pt x="288526" y="124337"/>
                  </a:lnTo>
                  <a:lnTo>
                    <a:pt x="277111" y="124972"/>
                  </a:lnTo>
                  <a:lnTo>
                    <a:pt x="266014" y="126561"/>
                  </a:lnTo>
                  <a:lnTo>
                    <a:pt x="255392" y="128944"/>
                  </a:lnTo>
                  <a:lnTo>
                    <a:pt x="245087" y="132280"/>
                  </a:lnTo>
                  <a:lnTo>
                    <a:pt x="235100" y="136410"/>
                  </a:lnTo>
                  <a:lnTo>
                    <a:pt x="225587" y="141493"/>
                  </a:lnTo>
                  <a:lnTo>
                    <a:pt x="216551" y="147371"/>
                  </a:lnTo>
                  <a:lnTo>
                    <a:pt x="208307" y="153884"/>
                  </a:lnTo>
                  <a:lnTo>
                    <a:pt x="200380" y="161033"/>
                  </a:lnTo>
                  <a:lnTo>
                    <a:pt x="193246" y="168817"/>
                  </a:lnTo>
                  <a:lnTo>
                    <a:pt x="186746" y="177395"/>
                  </a:lnTo>
                  <a:lnTo>
                    <a:pt x="180881" y="186291"/>
                  </a:lnTo>
                  <a:lnTo>
                    <a:pt x="175966" y="195823"/>
                  </a:lnTo>
                  <a:lnTo>
                    <a:pt x="171686" y="205672"/>
                  </a:lnTo>
                  <a:lnTo>
                    <a:pt x="168356" y="216156"/>
                  </a:lnTo>
                  <a:lnTo>
                    <a:pt x="165978" y="226959"/>
                  </a:lnTo>
                  <a:lnTo>
                    <a:pt x="164393" y="238079"/>
                  </a:lnTo>
                  <a:lnTo>
                    <a:pt x="163917" y="249357"/>
                  </a:lnTo>
                  <a:lnTo>
                    <a:pt x="164393" y="260795"/>
                  </a:lnTo>
                  <a:lnTo>
                    <a:pt x="165978" y="271915"/>
                  </a:lnTo>
                  <a:lnTo>
                    <a:pt x="168356" y="282559"/>
                  </a:lnTo>
                  <a:lnTo>
                    <a:pt x="171686" y="292884"/>
                  </a:lnTo>
                  <a:lnTo>
                    <a:pt x="175966" y="302892"/>
                  </a:lnTo>
                  <a:lnTo>
                    <a:pt x="180881" y="312424"/>
                  </a:lnTo>
                  <a:lnTo>
                    <a:pt x="186746" y="321479"/>
                  </a:lnTo>
                  <a:lnTo>
                    <a:pt x="193246" y="329739"/>
                  </a:lnTo>
                  <a:lnTo>
                    <a:pt x="200380" y="337682"/>
                  </a:lnTo>
                  <a:lnTo>
                    <a:pt x="208149" y="344990"/>
                  </a:lnTo>
                  <a:lnTo>
                    <a:pt x="216551" y="351503"/>
                  </a:lnTo>
                  <a:lnTo>
                    <a:pt x="225587" y="357380"/>
                  </a:lnTo>
                  <a:lnTo>
                    <a:pt x="235100" y="362305"/>
                  </a:lnTo>
                  <a:lnTo>
                    <a:pt x="244929" y="366435"/>
                  </a:lnTo>
                  <a:lnTo>
                    <a:pt x="255234" y="369771"/>
                  </a:lnTo>
                  <a:lnTo>
                    <a:pt x="266014" y="372313"/>
                  </a:lnTo>
                  <a:lnTo>
                    <a:pt x="277111" y="373902"/>
                  </a:lnTo>
                  <a:lnTo>
                    <a:pt x="288526" y="374219"/>
                  </a:lnTo>
                  <a:lnTo>
                    <a:pt x="299782" y="373902"/>
                  </a:lnTo>
                  <a:lnTo>
                    <a:pt x="310879" y="372313"/>
                  </a:lnTo>
                  <a:lnTo>
                    <a:pt x="321501" y="369771"/>
                  </a:lnTo>
                  <a:lnTo>
                    <a:pt x="331965" y="366435"/>
                  </a:lnTo>
                  <a:lnTo>
                    <a:pt x="341794" y="362305"/>
                  </a:lnTo>
                  <a:lnTo>
                    <a:pt x="351306" y="357380"/>
                  </a:lnTo>
                  <a:lnTo>
                    <a:pt x="360184" y="351503"/>
                  </a:lnTo>
                  <a:lnTo>
                    <a:pt x="368586" y="344990"/>
                  </a:lnTo>
                  <a:lnTo>
                    <a:pt x="376354" y="337682"/>
                  </a:lnTo>
                  <a:lnTo>
                    <a:pt x="383647" y="329898"/>
                  </a:lnTo>
                  <a:lnTo>
                    <a:pt x="390147" y="321479"/>
                  </a:lnTo>
                  <a:lnTo>
                    <a:pt x="395854" y="312424"/>
                  </a:lnTo>
                  <a:lnTo>
                    <a:pt x="400769" y="302892"/>
                  </a:lnTo>
                  <a:lnTo>
                    <a:pt x="405049" y="293043"/>
                  </a:lnTo>
                  <a:lnTo>
                    <a:pt x="408379" y="282717"/>
                  </a:lnTo>
                  <a:lnTo>
                    <a:pt x="410915" y="271915"/>
                  </a:lnTo>
                  <a:lnTo>
                    <a:pt x="412501" y="260795"/>
                  </a:lnTo>
                  <a:lnTo>
                    <a:pt x="412976" y="249357"/>
                  </a:lnTo>
                  <a:lnTo>
                    <a:pt x="412818" y="243321"/>
                  </a:lnTo>
                  <a:lnTo>
                    <a:pt x="412183" y="237443"/>
                  </a:lnTo>
                  <a:lnTo>
                    <a:pt x="456573" y="192963"/>
                  </a:lnTo>
                  <a:lnTo>
                    <a:pt x="459744" y="203765"/>
                  </a:lnTo>
                  <a:lnTo>
                    <a:pt x="462439" y="214727"/>
                  </a:lnTo>
                  <a:lnTo>
                    <a:pt x="464183" y="226164"/>
                  </a:lnTo>
                  <a:lnTo>
                    <a:pt x="465134" y="237761"/>
                  </a:lnTo>
                  <a:lnTo>
                    <a:pt x="465768" y="249357"/>
                  </a:lnTo>
                  <a:lnTo>
                    <a:pt x="465134" y="262543"/>
                  </a:lnTo>
                  <a:lnTo>
                    <a:pt x="463707" y="275251"/>
                  </a:lnTo>
                  <a:lnTo>
                    <a:pt x="461488" y="287801"/>
                  </a:lnTo>
                  <a:lnTo>
                    <a:pt x="458317" y="300192"/>
                  </a:lnTo>
                  <a:lnTo>
                    <a:pt x="454354" y="311947"/>
                  </a:lnTo>
                  <a:lnTo>
                    <a:pt x="449598" y="323385"/>
                  </a:lnTo>
                  <a:lnTo>
                    <a:pt x="444049" y="334505"/>
                  </a:lnTo>
                  <a:lnTo>
                    <a:pt x="437708" y="345148"/>
                  </a:lnTo>
                  <a:lnTo>
                    <a:pt x="430891" y="355156"/>
                  </a:lnTo>
                  <a:lnTo>
                    <a:pt x="440086" y="364370"/>
                  </a:lnTo>
                  <a:lnTo>
                    <a:pt x="446744" y="357698"/>
                  </a:lnTo>
                  <a:lnTo>
                    <a:pt x="569133" y="480495"/>
                  </a:lnTo>
                  <a:lnTo>
                    <a:pt x="572780" y="484943"/>
                  </a:lnTo>
                  <a:lnTo>
                    <a:pt x="575792" y="489709"/>
                  </a:lnTo>
                  <a:lnTo>
                    <a:pt x="577694" y="494951"/>
                  </a:lnTo>
                  <a:lnTo>
                    <a:pt x="578963" y="500193"/>
                  </a:lnTo>
                  <a:lnTo>
                    <a:pt x="579438" y="505753"/>
                  </a:lnTo>
                  <a:lnTo>
                    <a:pt x="579121" y="511154"/>
                  </a:lnTo>
                  <a:lnTo>
                    <a:pt x="577853" y="516397"/>
                  </a:lnTo>
                  <a:lnTo>
                    <a:pt x="575792" y="521639"/>
                  </a:lnTo>
                  <a:lnTo>
                    <a:pt x="572938" y="526564"/>
                  </a:lnTo>
                  <a:lnTo>
                    <a:pt x="569292" y="531012"/>
                  </a:lnTo>
                  <a:lnTo>
                    <a:pt x="564853" y="534665"/>
                  </a:lnTo>
                  <a:lnTo>
                    <a:pt x="559938" y="537684"/>
                  </a:lnTo>
                  <a:lnTo>
                    <a:pt x="554865" y="539590"/>
                  </a:lnTo>
                  <a:lnTo>
                    <a:pt x="549634" y="540861"/>
                  </a:lnTo>
                  <a:lnTo>
                    <a:pt x="544085" y="541337"/>
                  </a:lnTo>
                  <a:lnTo>
                    <a:pt x="538695" y="540861"/>
                  </a:lnTo>
                  <a:lnTo>
                    <a:pt x="533463" y="539590"/>
                  </a:lnTo>
                  <a:lnTo>
                    <a:pt x="528231" y="537684"/>
                  </a:lnTo>
                  <a:lnTo>
                    <a:pt x="523317" y="534665"/>
                  </a:lnTo>
                  <a:lnTo>
                    <a:pt x="519195" y="531012"/>
                  </a:lnTo>
                  <a:lnTo>
                    <a:pt x="396806" y="408056"/>
                  </a:lnTo>
                  <a:lnTo>
                    <a:pt x="403464" y="401384"/>
                  </a:lnTo>
                  <a:lnTo>
                    <a:pt x="394110" y="392329"/>
                  </a:lnTo>
                  <a:lnTo>
                    <a:pt x="384123" y="399319"/>
                  </a:lnTo>
                  <a:lnTo>
                    <a:pt x="373501" y="405673"/>
                  </a:lnTo>
                  <a:lnTo>
                    <a:pt x="362562" y="411074"/>
                  </a:lnTo>
                  <a:lnTo>
                    <a:pt x="351147" y="415840"/>
                  </a:lnTo>
                  <a:lnTo>
                    <a:pt x="339099" y="419970"/>
                  </a:lnTo>
                  <a:lnTo>
                    <a:pt x="327050" y="423147"/>
                  </a:lnTo>
                  <a:lnTo>
                    <a:pt x="314367" y="425371"/>
                  </a:lnTo>
                  <a:lnTo>
                    <a:pt x="301526" y="426801"/>
                  </a:lnTo>
                  <a:lnTo>
                    <a:pt x="288526" y="427437"/>
                  </a:lnTo>
                  <a:lnTo>
                    <a:pt x="274575" y="426801"/>
                  </a:lnTo>
                  <a:lnTo>
                    <a:pt x="261099" y="425213"/>
                  </a:lnTo>
                  <a:lnTo>
                    <a:pt x="247624" y="422671"/>
                  </a:lnTo>
                  <a:lnTo>
                    <a:pt x="234783" y="419017"/>
                  </a:lnTo>
                  <a:lnTo>
                    <a:pt x="222417" y="414728"/>
                  </a:lnTo>
                  <a:lnTo>
                    <a:pt x="210368" y="409168"/>
                  </a:lnTo>
                  <a:lnTo>
                    <a:pt x="198954" y="402972"/>
                  </a:lnTo>
                  <a:lnTo>
                    <a:pt x="187856" y="396142"/>
                  </a:lnTo>
                  <a:lnTo>
                    <a:pt x="177551" y="388199"/>
                  </a:lnTo>
                  <a:lnTo>
                    <a:pt x="167722" y="379779"/>
                  </a:lnTo>
                  <a:lnTo>
                    <a:pt x="158527" y="370566"/>
                  </a:lnTo>
                  <a:lnTo>
                    <a:pt x="150125" y="360716"/>
                  </a:lnTo>
                  <a:lnTo>
                    <a:pt x="142198" y="350232"/>
                  </a:lnTo>
                  <a:lnTo>
                    <a:pt x="135381" y="339112"/>
                  </a:lnTo>
                  <a:lnTo>
                    <a:pt x="129198" y="327674"/>
                  </a:lnTo>
                  <a:lnTo>
                    <a:pt x="123649" y="315601"/>
                  </a:lnTo>
                  <a:lnTo>
                    <a:pt x="119369" y="303210"/>
                  </a:lnTo>
                  <a:lnTo>
                    <a:pt x="115881" y="290343"/>
                  </a:lnTo>
                  <a:lnTo>
                    <a:pt x="113186" y="276840"/>
                  </a:lnTo>
                  <a:lnTo>
                    <a:pt x="111601" y="263337"/>
                  </a:lnTo>
                  <a:lnTo>
                    <a:pt x="111125" y="249357"/>
                  </a:lnTo>
                  <a:lnTo>
                    <a:pt x="111601" y="235537"/>
                  </a:lnTo>
                  <a:lnTo>
                    <a:pt x="113186" y="221875"/>
                  </a:lnTo>
                  <a:lnTo>
                    <a:pt x="115881" y="208531"/>
                  </a:lnTo>
                  <a:lnTo>
                    <a:pt x="119369" y="195664"/>
                  </a:lnTo>
                  <a:lnTo>
                    <a:pt x="123649" y="183114"/>
                  </a:lnTo>
                  <a:lnTo>
                    <a:pt x="129198" y="171200"/>
                  </a:lnTo>
                  <a:lnTo>
                    <a:pt x="135381" y="159444"/>
                  </a:lnTo>
                  <a:lnTo>
                    <a:pt x="142198" y="148642"/>
                  </a:lnTo>
                  <a:lnTo>
                    <a:pt x="150125" y="138157"/>
                  </a:lnTo>
                  <a:lnTo>
                    <a:pt x="158527" y="128308"/>
                  </a:lnTo>
                  <a:lnTo>
                    <a:pt x="167722" y="119094"/>
                  </a:lnTo>
                  <a:lnTo>
                    <a:pt x="177551" y="110516"/>
                  </a:lnTo>
                  <a:lnTo>
                    <a:pt x="187856" y="102732"/>
                  </a:lnTo>
                  <a:lnTo>
                    <a:pt x="198954" y="95584"/>
                  </a:lnTo>
                  <a:lnTo>
                    <a:pt x="210368" y="89388"/>
                  </a:lnTo>
                  <a:lnTo>
                    <a:pt x="222417" y="84146"/>
                  </a:lnTo>
                  <a:lnTo>
                    <a:pt x="234783" y="79698"/>
                  </a:lnTo>
                  <a:lnTo>
                    <a:pt x="247624" y="76044"/>
                  </a:lnTo>
                  <a:lnTo>
                    <a:pt x="261099" y="73661"/>
                  </a:lnTo>
                  <a:lnTo>
                    <a:pt x="274575" y="72073"/>
                  </a:lnTo>
                  <a:close/>
                  <a:moveTo>
                    <a:pt x="561981" y="0"/>
                  </a:moveTo>
                  <a:lnTo>
                    <a:pt x="563410" y="0"/>
                  </a:lnTo>
                  <a:lnTo>
                    <a:pt x="567059" y="158"/>
                  </a:lnTo>
                  <a:lnTo>
                    <a:pt x="570074" y="1108"/>
                  </a:lnTo>
                  <a:lnTo>
                    <a:pt x="572613" y="2375"/>
                  </a:lnTo>
                  <a:lnTo>
                    <a:pt x="574359" y="4434"/>
                  </a:lnTo>
                  <a:lnTo>
                    <a:pt x="575628" y="6968"/>
                  </a:lnTo>
                  <a:lnTo>
                    <a:pt x="576263" y="10135"/>
                  </a:lnTo>
                  <a:lnTo>
                    <a:pt x="576263" y="14094"/>
                  </a:lnTo>
                  <a:lnTo>
                    <a:pt x="571820" y="109587"/>
                  </a:lnTo>
                  <a:lnTo>
                    <a:pt x="571661" y="112437"/>
                  </a:lnTo>
                  <a:lnTo>
                    <a:pt x="571185" y="114971"/>
                  </a:lnTo>
                  <a:lnTo>
                    <a:pt x="570233" y="117663"/>
                  </a:lnTo>
                  <a:lnTo>
                    <a:pt x="568964" y="119880"/>
                  </a:lnTo>
                  <a:lnTo>
                    <a:pt x="567059" y="121939"/>
                  </a:lnTo>
                  <a:lnTo>
                    <a:pt x="564520" y="123681"/>
                  </a:lnTo>
                  <a:lnTo>
                    <a:pt x="561823" y="124948"/>
                  </a:lnTo>
                  <a:lnTo>
                    <a:pt x="559601" y="125106"/>
                  </a:lnTo>
                  <a:lnTo>
                    <a:pt x="557380" y="124631"/>
                  </a:lnTo>
                  <a:lnTo>
                    <a:pt x="555475" y="123839"/>
                  </a:lnTo>
                  <a:lnTo>
                    <a:pt x="553571" y="122572"/>
                  </a:lnTo>
                  <a:lnTo>
                    <a:pt x="551984" y="120989"/>
                  </a:lnTo>
                  <a:lnTo>
                    <a:pt x="550239" y="119405"/>
                  </a:lnTo>
                  <a:lnTo>
                    <a:pt x="520723" y="90108"/>
                  </a:lnTo>
                  <a:lnTo>
                    <a:pt x="509774" y="101193"/>
                  </a:lnTo>
                  <a:lnTo>
                    <a:pt x="419324" y="191301"/>
                  </a:lnTo>
                  <a:lnTo>
                    <a:pt x="391713" y="219173"/>
                  </a:lnTo>
                  <a:lnTo>
                    <a:pt x="298564" y="312131"/>
                  </a:lnTo>
                  <a:lnTo>
                    <a:pt x="293169" y="317516"/>
                  </a:lnTo>
                  <a:lnTo>
                    <a:pt x="290313" y="319733"/>
                  </a:lnTo>
                  <a:lnTo>
                    <a:pt x="287298" y="321633"/>
                  </a:lnTo>
                  <a:lnTo>
                    <a:pt x="284124" y="322900"/>
                  </a:lnTo>
                  <a:lnTo>
                    <a:pt x="280633" y="323692"/>
                  </a:lnTo>
                  <a:lnTo>
                    <a:pt x="279681" y="323692"/>
                  </a:lnTo>
                  <a:lnTo>
                    <a:pt x="278888" y="323850"/>
                  </a:lnTo>
                  <a:lnTo>
                    <a:pt x="277935" y="323850"/>
                  </a:lnTo>
                  <a:lnTo>
                    <a:pt x="273810" y="323534"/>
                  </a:lnTo>
                  <a:lnTo>
                    <a:pt x="269843" y="322267"/>
                  </a:lnTo>
                  <a:lnTo>
                    <a:pt x="266034" y="320366"/>
                  </a:lnTo>
                  <a:lnTo>
                    <a:pt x="262702" y="317516"/>
                  </a:lnTo>
                  <a:lnTo>
                    <a:pt x="257306" y="312131"/>
                  </a:lnTo>
                  <a:lnTo>
                    <a:pt x="237471" y="292336"/>
                  </a:lnTo>
                  <a:lnTo>
                    <a:pt x="190500" y="245303"/>
                  </a:lnTo>
                  <a:lnTo>
                    <a:pt x="191452" y="235643"/>
                  </a:lnTo>
                  <a:lnTo>
                    <a:pt x="193198" y="226141"/>
                  </a:lnTo>
                  <a:lnTo>
                    <a:pt x="195737" y="217114"/>
                  </a:lnTo>
                  <a:lnTo>
                    <a:pt x="199228" y="208246"/>
                  </a:lnTo>
                  <a:lnTo>
                    <a:pt x="203671" y="200011"/>
                  </a:lnTo>
                  <a:lnTo>
                    <a:pt x="208749" y="192093"/>
                  </a:lnTo>
                  <a:lnTo>
                    <a:pt x="277935" y="261139"/>
                  </a:lnTo>
                  <a:lnTo>
                    <a:pt x="280633" y="258447"/>
                  </a:lnTo>
                  <a:lnTo>
                    <a:pt x="485019" y="54318"/>
                  </a:lnTo>
                  <a:lnTo>
                    <a:pt x="469786" y="39273"/>
                  </a:lnTo>
                  <a:lnTo>
                    <a:pt x="455028" y="24071"/>
                  </a:lnTo>
                  <a:lnTo>
                    <a:pt x="453441" y="22645"/>
                  </a:lnTo>
                  <a:lnTo>
                    <a:pt x="452171" y="21062"/>
                  </a:lnTo>
                  <a:lnTo>
                    <a:pt x="451219" y="19478"/>
                  </a:lnTo>
                  <a:lnTo>
                    <a:pt x="450426" y="17736"/>
                  </a:lnTo>
                  <a:lnTo>
                    <a:pt x="450109" y="15836"/>
                  </a:lnTo>
                  <a:lnTo>
                    <a:pt x="450267" y="13461"/>
                  </a:lnTo>
                  <a:lnTo>
                    <a:pt x="451219" y="11243"/>
                  </a:lnTo>
                  <a:lnTo>
                    <a:pt x="452806" y="8551"/>
                  </a:lnTo>
                  <a:lnTo>
                    <a:pt x="454552" y="6809"/>
                  </a:lnTo>
                  <a:lnTo>
                    <a:pt x="456615" y="5542"/>
                  </a:lnTo>
                  <a:lnTo>
                    <a:pt x="459154" y="5067"/>
                  </a:lnTo>
                  <a:lnTo>
                    <a:pt x="461534" y="4751"/>
                  </a:lnTo>
                  <a:lnTo>
                    <a:pt x="464073" y="459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517494" y="4732069"/>
            <a:ext cx="2447801" cy="1509044"/>
            <a:chOff x="4951324" y="4573868"/>
            <a:chExt cx="2447801" cy="1509044"/>
          </a:xfrm>
        </p:grpSpPr>
        <p:sp>
          <p:nvSpPr>
            <p:cNvPr id="152" name="Freeform 112"/>
            <p:cNvSpPr/>
            <p:nvPr/>
          </p:nvSpPr>
          <p:spPr bwMode="auto">
            <a:xfrm>
              <a:off x="5513024" y="4573868"/>
              <a:ext cx="1125812" cy="1126573"/>
            </a:xfrm>
            <a:custGeom>
              <a:avLst/>
              <a:gdLst>
                <a:gd name="T0" fmla="*/ 450 w 627"/>
                <a:gd name="T1" fmla="*/ 551 h 627"/>
                <a:gd name="T2" fmla="*/ 75 w 627"/>
                <a:gd name="T3" fmla="*/ 451 h 627"/>
                <a:gd name="T4" fmla="*/ 176 w 627"/>
                <a:gd name="T5" fmla="*/ 76 h 627"/>
                <a:gd name="T6" fmla="*/ 551 w 627"/>
                <a:gd name="T7" fmla="*/ 176 h 627"/>
                <a:gd name="T8" fmla="*/ 450 w 627"/>
                <a:gd name="T9" fmla="*/ 55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627">
                  <a:moveTo>
                    <a:pt x="450" y="551"/>
                  </a:moveTo>
                  <a:cubicBezTo>
                    <a:pt x="319" y="627"/>
                    <a:pt x="151" y="582"/>
                    <a:pt x="75" y="451"/>
                  </a:cubicBezTo>
                  <a:cubicBezTo>
                    <a:pt x="0" y="319"/>
                    <a:pt x="45" y="151"/>
                    <a:pt x="176" y="76"/>
                  </a:cubicBezTo>
                  <a:cubicBezTo>
                    <a:pt x="307" y="0"/>
                    <a:pt x="475" y="45"/>
                    <a:pt x="551" y="176"/>
                  </a:cubicBezTo>
                  <a:cubicBezTo>
                    <a:pt x="627" y="307"/>
                    <a:pt x="582" y="475"/>
                    <a:pt x="450" y="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3" name="Inhaltsplatzhalter 4"/>
            <p:cNvSpPr txBox="1"/>
            <p:nvPr/>
          </p:nvSpPr>
          <p:spPr>
            <a:xfrm>
              <a:off x="4951324" y="5713977"/>
              <a:ext cx="2447801" cy="3689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spcAft>
                  <a:spcPts val="1200"/>
                </a:spcAft>
                <a:buNone/>
              </a:pPr>
              <a:r>
                <a:rPr lang="en-US" sz="1600" b="1" dirty="0" smtClean="0">
                  <a:solidFill>
                    <a:schemeClr val="accent4"/>
                  </a:solidFill>
                  <a:latin typeface="+mn-lt"/>
                  <a:cs typeface="+mn-ea"/>
                  <a:sym typeface="+mn-lt"/>
                </a:rPr>
                <a:t>strategies of  staking</a:t>
              </a:r>
              <a:endParaRPr lang="en-US" sz="12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grpSp>
          <p:nvGrpSpPr>
            <p:cNvPr id="154" name="Group 62"/>
            <p:cNvGrpSpPr/>
            <p:nvPr/>
          </p:nvGrpSpPr>
          <p:grpSpPr>
            <a:xfrm>
              <a:off x="5792954" y="4930013"/>
              <a:ext cx="563671" cy="414284"/>
              <a:chOff x="685800" y="2752725"/>
              <a:chExt cx="581025" cy="427038"/>
            </a:xfrm>
            <a:solidFill>
              <a:schemeClr val="bg1"/>
            </a:solidFill>
          </p:grpSpPr>
          <p:sp>
            <p:nvSpPr>
              <p:cNvPr id="155" name="Freeform 274"/>
              <p:cNvSpPr>
                <a:spLocks noEditPoints="1"/>
              </p:cNvSpPr>
              <p:nvPr/>
            </p:nvSpPr>
            <p:spPr bwMode="auto">
              <a:xfrm>
                <a:off x="685800" y="2752725"/>
                <a:ext cx="503238" cy="365125"/>
              </a:xfrm>
              <a:custGeom>
                <a:avLst/>
                <a:gdLst>
                  <a:gd name="T0" fmla="*/ 378 w 3169"/>
                  <a:gd name="T1" fmla="*/ 260 h 2308"/>
                  <a:gd name="T2" fmla="*/ 325 w 3169"/>
                  <a:gd name="T3" fmla="*/ 283 h 2308"/>
                  <a:gd name="T4" fmla="*/ 284 w 3169"/>
                  <a:gd name="T5" fmla="*/ 323 h 2308"/>
                  <a:gd name="T6" fmla="*/ 262 w 3169"/>
                  <a:gd name="T7" fmla="*/ 376 h 2308"/>
                  <a:gd name="T8" fmla="*/ 258 w 3169"/>
                  <a:gd name="T9" fmla="*/ 464 h 2308"/>
                  <a:gd name="T10" fmla="*/ 2947 w 3169"/>
                  <a:gd name="T11" fmla="*/ 406 h 2308"/>
                  <a:gd name="T12" fmla="*/ 2935 w 3169"/>
                  <a:gd name="T13" fmla="*/ 349 h 2308"/>
                  <a:gd name="T14" fmla="*/ 2902 w 3169"/>
                  <a:gd name="T15" fmla="*/ 301 h 2308"/>
                  <a:gd name="T16" fmla="*/ 2856 w 3169"/>
                  <a:gd name="T17" fmla="*/ 269 h 2308"/>
                  <a:gd name="T18" fmla="*/ 2797 w 3169"/>
                  <a:gd name="T19" fmla="*/ 258 h 2308"/>
                  <a:gd name="T20" fmla="*/ 413 w 3169"/>
                  <a:gd name="T21" fmla="*/ 0 h 2308"/>
                  <a:gd name="T22" fmla="*/ 2807 w 3169"/>
                  <a:gd name="T23" fmla="*/ 3 h 2308"/>
                  <a:gd name="T24" fmla="*/ 2905 w 3169"/>
                  <a:gd name="T25" fmla="*/ 27 h 2308"/>
                  <a:gd name="T26" fmla="*/ 2991 w 3169"/>
                  <a:gd name="T27" fmla="*/ 74 h 2308"/>
                  <a:gd name="T28" fmla="*/ 3064 w 3169"/>
                  <a:gd name="T29" fmla="*/ 138 h 2308"/>
                  <a:gd name="T30" fmla="*/ 3120 w 3169"/>
                  <a:gd name="T31" fmla="*/ 218 h 2308"/>
                  <a:gd name="T32" fmla="*/ 3156 w 3169"/>
                  <a:gd name="T33" fmla="*/ 311 h 2308"/>
                  <a:gd name="T34" fmla="*/ 3169 w 3169"/>
                  <a:gd name="T35" fmla="*/ 412 h 2308"/>
                  <a:gd name="T36" fmla="*/ 3122 w 3169"/>
                  <a:gd name="T37" fmla="*/ 962 h 2308"/>
                  <a:gd name="T38" fmla="*/ 2961 w 3169"/>
                  <a:gd name="T39" fmla="*/ 962 h 2308"/>
                  <a:gd name="T40" fmla="*/ 2947 w 3169"/>
                  <a:gd name="T41" fmla="*/ 856 h 2308"/>
                  <a:gd name="T42" fmla="*/ 258 w 3169"/>
                  <a:gd name="T43" fmla="*/ 1900 h 2308"/>
                  <a:gd name="T44" fmla="*/ 270 w 3169"/>
                  <a:gd name="T45" fmla="*/ 1958 h 2308"/>
                  <a:gd name="T46" fmla="*/ 302 w 3169"/>
                  <a:gd name="T47" fmla="*/ 2006 h 2308"/>
                  <a:gd name="T48" fmla="*/ 349 w 3169"/>
                  <a:gd name="T49" fmla="*/ 2038 h 2308"/>
                  <a:gd name="T50" fmla="*/ 408 w 3169"/>
                  <a:gd name="T51" fmla="*/ 2049 h 2308"/>
                  <a:gd name="T52" fmla="*/ 2246 w 3169"/>
                  <a:gd name="T53" fmla="*/ 2308 h 2308"/>
                  <a:gd name="T54" fmla="*/ 362 w 3169"/>
                  <a:gd name="T55" fmla="*/ 2305 h 2308"/>
                  <a:gd name="T56" fmla="*/ 264 w 3169"/>
                  <a:gd name="T57" fmla="*/ 2279 h 2308"/>
                  <a:gd name="T58" fmla="*/ 177 w 3169"/>
                  <a:gd name="T59" fmla="*/ 2234 h 2308"/>
                  <a:gd name="T60" fmla="*/ 104 w 3169"/>
                  <a:gd name="T61" fmla="*/ 2169 h 2308"/>
                  <a:gd name="T62" fmla="*/ 49 w 3169"/>
                  <a:gd name="T63" fmla="*/ 2089 h 2308"/>
                  <a:gd name="T64" fmla="*/ 12 w 3169"/>
                  <a:gd name="T65" fmla="*/ 1997 h 2308"/>
                  <a:gd name="T66" fmla="*/ 0 w 3169"/>
                  <a:gd name="T67" fmla="*/ 1895 h 2308"/>
                  <a:gd name="T68" fmla="*/ 3 w 3169"/>
                  <a:gd name="T69" fmla="*/ 361 h 2308"/>
                  <a:gd name="T70" fmla="*/ 28 w 3169"/>
                  <a:gd name="T71" fmla="*/ 263 h 2308"/>
                  <a:gd name="T72" fmla="*/ 74 w 3169"/>
                  <a:gd name="T73" fmla="*/ 177 h 2308"/>
                  <a:gd name="T74" fmla="*/ 139 w 3169"/>
                  <a:gd name="T75" fmla="*/ 104 h 2308"/>
                  <a:gd name="T76" fmla="*/ 220 w 3169"/>
                  <a:gd name="T77" fmla="*/ 48 h 2308"/>
                  <a:gd name="T78" fmla="*/ 312 w 3169"/>
                  <a:gd name="T79" fmla="*/ 12 h 2308"/>
                  <a:gd name="T80" fmla="*/ 413 w 3169"/>
                  <a:gd name="T81" fmla="*/ 0 h 2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169" h="2308">
                    <a:moveTo>
                      <a:pt x="408" y="258"/>
                    </a:moveTo>
                    <a:lnTo>
                      <a:pt x="378" y="260"/>
                    </a:lnTo>
                    <a:lnTo>
                      <a:pt x="349" y="269"/>
                    </a:lnTo>
                    <a:lnTo>
                      <a:pt x="325" y="283"/>
                    </a:lnTo>
                    <a:lnTo>
                      <a:pt x="303" y="301"/>
                    </a:lnTo>
                    <a:lnTo>
                      <a:pt x="284" y="323"/>
                    </a:lnTo>
                    <a:lnTo>
                      <a:pt x="271" y="349"/>
                    </a:lnTo>
                    <a:lnTo>
                      <a:pt x="262" y="376"/>
                    </a:lnTo>
                    <a:lnTo>
                      <a:pt x="258" y="406"/>
                    </a:lnTo>
                    <a:lnTo>
                      <a:pt x="258" y="464"/>
                    </a:lnTo>
                    <a:lnTo>
                      <a:pt x="2947" y="464"/>
                    </a:lnTo>
                    <a:lnTo>
                      <a:pt x="2947" y="406"/>
                    </a:lnTo>
                    <a:lnTo>
                      <a:pt x="2944" y="376"/>
                    </a:lnTo>
                    <a:lnTo>
                      <a:pt x="2935" y="349"/>
                    </a:lnTo>
                    <a:lnTo>
                      <a:pt x="2921" y="323"/>
                    </a:lnTo>
                    <a:lnTo>
                      <a:pt x="2902" y="301"/>
                    </a:lnTo>
                    <a:lnTo>
                      <a:pt x="2881" y="283"/>
                    </a:lnTo>
                    <a:lnTo>
                      <a:pt x="2856" y="269"/>
                    </a:lnTo>
                    <a:lnTo>
                      <a:pt x="2827" y="260"/>
                    </a:lnTo>
                    <a:lnTo>
                      <a:pt x="2797" y="258"/>
                    </a:lnTo>
                    <a:lnTo>
                      <a:pt x="408" y="258"/>
                    </a:lnTo>
                    <a:close/>
                    <a:moveTo>
                      <a:pt x="413" y="0"/>
                    </a:moveTo>
                    <a:lnTo>
                      <a:pt x="2756" y="0"/>
                    </a:lnTo>
                    <a:lnTo>
                      <a:pt x="2807" y="3"/>
                    </a:lnTo>
                    <a:lnTo>
                      <a:pt x="2857" y="12"/>
                    </a:lnTo>
                    <a:lnTo>
                      <a:pt x="2905" y="27"/>
                    </a:lnTo>
                    <a:lnTo>
                      <a:pt x="2949" y="47"/>
                    </a:lnTo>
                    <a:lnTo>
                      <a:pt x="2991" y="74"/>
                    </a:lnTo>
                    <a:lnTo>
                      <a:pt x="3030" y="104"/>
                    </a:lnTo>
                    <a:lnTo>
                      <a:pt x="3064" y="138"/>
                    </a:lnTo>
                    <a:lnTo>
                      <a:pt x="3094" y="177"/>
                    </a:lnTo>
                    <a:lnTo>
                      <a:pt x="3120" y="218"/>
                    </a:lnTo>
                    <a:lnTo>
                      <a:pt x="3141" y="263"/>
                    </a:lnTo>
                    <a:lnTo>
                      <a:pt x="3156" y="311"/>
                    </a:lnTo>
                    <a:lnTo>
                      <a:pt x="3165" y="360"/>
                    </a:lnTo>
                    <a:lnTo>
                      <a:pt x="3169" y="412"/>
                    </a:lnTo>
                    <a:lnTo>
                      <a:pt x="3169" y="964"/>
                    </a:lnTo>
                    <a:lnTo>
                      <a:pt x="3122" y="962"/>
                    </a:lnTo>
                    <a:lnTo>
                      <a:pt x="2976" y="962"/>
                    </a:lnTo>
                    <a:lnTo>
                      <a:pt x="2961" y="962"/>
                    </a:lnTo>
                    <a:lnTo>
                      <a:pt x="2947" y="962"/>
                    </a:lnTo>
                    <a:lnTo>
                      <a:pt x="2947" y="856"/>
                    </a:lnTo>
                    <a:lnTo>
                      <a:pt x="258" y="856"/>
                    </a:lnTo>
                    <a:lnTo>
                      <a:pt x="258" y="1900"/>
                    </a:lnTo>
                    <a:lnTo>
                      <a:pt x="262" y="1930"/>
                    </a:lnTo>
                    <a:lnTo>
                      <a:pt x="270" y="1958"/>
                    </a:lnTo>
                    <a:lnTo>
                      <a:pt x="284" y="1984"/>
                    </a:lnTo>
                    <a:lnTo>
                      <a:pt x="302" y="2006"/>
                    </a:lnTo>
                    <a:lnTo>
                      <a:pt x="324" y="2023"/>
                    </a:lnTo>
                    <a:lnTo>
                      <a:pt x="349" y="2038"/>
                    </a:lnTo>
                    <a:lnTo>
                      <a:pt x="377" y="2047"/>
                    </a:lnTo>
                    <a:lnTo>
                      <a:pt x="408" y="2049"/>
                    </a:lnTo>
                    <a:lnTo>
                      <a:pt x="2246" y="2049"/>
                    </a:lnTo>
                    <a:lnTo>
                      <a:pt x="2246" y="2308"/>
                    </a:lnTo>
                    <a:lnTo>
                      <a:pt x="413" y="2308"/>
                    </a:lnTo>
                    <a:lnTo>
                      <a:pt x="362" y="2305"/>
                    </a:lnTo>
                    <a:lnTo>
                      <a:pt x="312" y="2295"/>
                    </a:lnTo>
                    <a:lnTo>
                      <a:pt x="264" y="2279"/>
                    </a:lnTo>
                    <a:lnTo>
                      <a:pt x="220" y="2260"/>
                    </a:lnTo>
                    <a:lnTo>
                      <a:pt x="177" y="2234"/>
                    </a:lnTo>
                    <a:lnTo>
                      <a:pt x="140" y="2203"/>
                    </a:lnTo>
                    <a:lnTo>
                      <a:pt x="104" y="2169"/>
                    </a:lnTo>
                    <a:lnTo>
                      <a:pt x="74" y="2131"/>
                    </a:lnTo>
                    <a:lnTo>
                      <a:pt x="49" y="2089"/>
                    </a:lnTo>
                    <a:lnTo>
                      <a:pt x="28" y="2045"/>
                    </a:lnTo>
                    <a:lnTo>
                      <a:pt x="12" y="1997"/>
                    </a:lnTo>
                    <a:lnTo>
                      <a:pt x="3" y="1947"/>
                    </a:lnTo>
                    <a:lnTo>
                      <a:pt x="0" y="1895"/>
                    </a:lnTo>
                    <a:lnTo>
                      <a:pt x="0" y="412"/>
                    </a:lnTo>
                    <a:lnTo>
                      <a:pt x="3" y="361"/>
                    </a:lnTo>
                    <a:lnTo>
                      <a:pt x="12" y="311"/>
                    </a:lnTo>
                    <a:lnTo>
                      <a:pt x="28" y="263"/>
                    </a:lnTo>
                    <a:lnTo>
                      <a:pt x="49" y="219"/>
                    </a:lnTo>
                    <a:lnTo>
                      <a:pt x="74" y="177"/>
                    </a:lnTo>
                    <a:lnTo>
                      <a:pt x="104" y="138"/>
                    </a:lnTo>
                    <a:lnTo>
                      <a:pt x="139" y="104"/>
                    </a:lnTo>
                    <a:lnTo>
                      <a:pt x="177" y="74"/>
                    </a:lnTo>
                    <a:lnTo>
                      <a:pt x="220" y="48"/>
                    </a:lnTo>
                    <a:lnTo>
                      <a:pt x="264" y="27"/>
                    </a:lnTo>
                    <a:lnTo>
                      <a:pt x="312" y="12"/>
                    </a:lnTo>
                    <a:lnTo>
                      <a:pt x="362" y="3"/>
                    </a:lnTo>
                    <a:lnTo>
                      <a:pt x="4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  <p:sp>
            <p:nvSpPr>
              <p:cNvPr id="156" name="Freeform 275"/>
              <p:cNvSpPr>
                <a:spLocks noEditPoints="1"/>
              </p:cNvSpPr>
              <p:nvPr/>
            </p:nvSpPr>
            <p:spPr bwMode="auto">
              <a:xfrm>
                <a:off x="1073150" y="2935288"/>
                <a:ext cx="193675" cy="244475"/>
              </a:xfrm>
              <a:custGeom>
                <a:avLst/>
                <a:gdLst>
                  <a:gd name="T0" fmla="*/ 561 w 1218"/>
                  <a:gd name="T1" fmla="*/ 966 h 1541"/>
                  <a:gd name="T2" fmla="*/ 516 w 1218"/>
                  <a:gd name="T3" fmla="*/ 1013 h 1541"/>
                  <a:gd name="T4" fmla="*/ 510 w 1218"/>
                  <a:gd name="T5" fmla="*/ 1080 h 1541"/>
                  <a:gd name="T6" fmla="*/ 548 w 1218"/>
                  <a:gd name="T7" fmla="*/ 1135 h 1541"/>
                  <a:gd name="T8" fmla="*/ 558 w 1218"/>
                  <a:gd name="T9" fmla="*/ 1155 h 1541"/>
                  <a:gd name="T10" fmla="*/ 568 w 1218"/>
                  <a:gd name="T11" fmla="*/ 1316 h 1541"/>
                  <a:gd name="T12" fmla="*/ 609 w 1218"/>
                  <a:gd name="T13" fmla="*/ 1336 h 1541"/>
                  <a:gd name="T14" fmla="*/ 649 w 1218"/>
                  <a:gd name="T15" fmla="*/ 1316 h 1541"/>
                  <a:gd name="T16" fmla="*/ 659 w 1218"/>
                  <a:gd name="T17" fmla="*/ 1156 h 1541"/>
                  <a:gd name="T18" fmla="*/ 669 w 1218"/>
                  <a:gd name="T19" fmla="*/ 1134 h 1541"/>
                  <a:gd name="T20" fmla="*/ 707 w 1218"/>
                  <a:gd name="T21" fmla="*/ 1078 h 1541"/>
                  <a:gd name="T22" fmla="*/ 699 w 1218"/>
                  <a:gd name="T23" fmla="*/ 1009 h 1541"/>
                  <a:gd name="T24" fmla="*/ 649 w 1218"/>
                  <a:gd name="T25" fmla="*/ 962 h 1541"/>
                  <a:gd name="T26" fmla="*/ 536 w 1218"/>
                  <a:gd name="T27" fmla="*/ 201 h 1541"/>
                  <a:gd name="T28" fmla="*/ 438 w 1218"/>
                  <a:gd name="T29" fmla="*/ 228 h 1541"/>
                  <a:gd name="T30" fmla="*/ 368 w 1218"/>
                  <a:gd name="T31" fmla="*/ 297 h 1541"/>
                  <a:gd name="T32" fmla="*/ 341 w 1218"/>
                  <a:gd name="T33" fmla="*/ 395 h 1541"/>
                  <a:gd name="T34" fmla="*/ 347 w 1218"/>
                  <a:gd name="T35" fmla="*/ 692 h 1541"/>
                  <a:gd name="T36" fmla="*/ 877 w 1218"/>
                  <a:gd name="T37" fmla="*/ 649 h 1541"/>
                  <a:gd name="T38" fmla="*/ 873 w 1218"/>
                  <a:gd name="T39" fmla="*/ 361 h 1541"/>
                  <a:gd name="T40" fmla="*/ 831 w 1218"/>
                  <a:gd name="T41" fmla="*/ 271 h 1541"/>
                  <a:gd name="T42" fmla="*/ 750 w 1218"/>
                  <a:gd name="T43" fmla="*/ 213 h 1541"/>
                  <a:gd name="T44" fmla="*/ 536 w 1218"/>
                  <a:gd name="T45" fmla="*/ 201 h 1541"/>
                  <a:gd name="T46" fmla="*/ 733 w 1218"/>
                  <a:gd name="T47" fmla="*/ 4 h 1541"/>
                  <a:gd name="T48" fmla="*/ 868 w 1218"/>
                  <a:gd name="T49" fmla="*/ 47 h 1541"/>
                  <a:gd name="T50" fmla="*/ 978 w 1218"/>
                  <a:gd name="T51" fmla="*/ 132 h 1541"/>
                  <a:gd name="T52" fmla="*/ 1051 w 1218"/>
                  <a:gd name="T53" fmla="*/ 252 h 1541"/>
                  <a:gd name="T54" fmla="*/ 1078 w 1218"/>
                  <a:gd name="T55" fmla="*/ 394 h 1541"/>
                  <a:gd name="T56" fmla="*/ 1075 w 1218"/>
                  <a:gd name="T57" fmla="*/ 695 h 1541"/>
                  <a:gd name="T58" fmla="*/ 1156 w 1218"/>
                  <a:gd name="T59" fmla="*/ 737 h 1541"/>
                  <a:gd name="T60" fmla="*/ 1207 w 1218"/>
                  <a:gd name="T61" fmla="*/ 813 h 1541"/>
                  <a:gd name="T62" fmla="*/ 1218 w 1218"/>
                  <a:gd name="T63" fmla="*/ 1358 h 1541"/>
                  <a:gd name="T64" fmla="*/ 1192 w 1218"/>
                  <a:gd name="T65" fmla="*/ 1450 h 1541"/>
                  <a:gd name="T66" fmla="*/ 1127 w 1218"/>
                  <a:gd name="T67" fmla="*/ 1517 h 1541"/>
                  <a:gd name="T68" fmla="*/ 1034 w 1218"/>
                  <a:gd name="T69" fmla="*/ 1541 h 1541"/>
                  <a:gd name="T70" fmla="*/ 119 w 1218"/>
                  <a:gd name="T71" fmla="*/ 1530 h 1541"/>
                  <a:gd name="T72" fmla="*/ 43 w 1218"/>
                  <a:gd name="T73" fmla="*/ 1476 h 1541"/>
                  <a:gd name="T74" fmla="*/ 2 w 1218"/>
                  <a:gd name="T75" fmla="*/ 1391 h 1541"/>
                  <a:gd name="T76" fmla="*/ 2 w 1218"/>
                  <a:gd name="T77" fmla="*/ 842 h 1541"/>
                  <a:gd name="T78" fmla="*/ 41 w 1218"/>
                  <a:gd name="T79" fmla="*/ 759 h 1541"/>
                  <a:gd name="T80" fmla="*/ 115 w 1218"/>
                  <a:gd name="T81" fmla="*/ 704 h 1541"/>
                  <a:gd name="T82" fmla="*/ 142 w 1218"/>
                  <a:gd name="T83" fmla="*/ 648 h 1541"/>
                  <a:gd name="T84" fmla="*/ 154 w 1218"/>
                  <a:gd name="T85" fmla="*/ 297 h 1541"/>
                  <a:gd name="T86" fmla="*/ 213 w 1218"/>
                  <a:gd name="T87" fmla="*/ 169 h 1541"/>
                  <a:gd name="T88" fmla="*/ 312 w 1218"/>
                  <a:gd name="T89" fmla="*/ 70 h 1541"/>
                  <a:gd name="T90" fmla="*/ 439 w 1218"/>
                  <a:gd name="T91" fmla="*/ 13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18" h="1541">
                    <a:moveTo>
                      <a:pt x="603" y="954"/>
                    </a:moveTo>
                    <a:lnTo>
                      <a:pt x="582" y="958"/>
                    </a:lnTo>
                    <a:lnTo>
                      <a:pt x="561" y="966"/>
                    </a:lnTo>
                    <a:lnTo>
                      <a:pt x="543" y="978"/>
                    </a:lnTo>
                    <a:lnTo>
                      <a:pt x="528" y="995"/>
                    </a:lnTo>
                    <a:lnTo>
                      <a:pt x="516" y="1013"/>
                    </a:lnTo>
                    <a:lnTo>
                      <a:pt x="509" y="1036"/>
                    </a:lnTo>
                    <a:lnTo>
                      <a:pt x="507" y="1058"/>
                    </a:lnTo>
                    <a:lnTo>
                      <a:pt x="510" y="1080"/>
                    </a:lnTo>
                    <a:lnTo>
                      <a:pt x="518" y="1101"/>
                    </a:lnTo>
                    <a:lnTo>
                      <a:pt x="531" y="1119"/>
                    </a:lnTo>
                    <a:lnTo>
                      <a:pt x="548" y="1135"/>
                    </a:lnTo>
                    <a:lnTo>
                      <a:pt x="554" y="1141"/>
                    </a:lnTo>
                    <a:lnTo>
                      <a:pt x="558" y="1148"/>
                    </a:lnTo>
                    <a:lnTo>
                      <a:pt x="558" y="1155"/>
                    </a:lnTo>
                    <a:lnTo>
                      <a:pt x="558" y="1286"/>
                    </a:lnTo>
                    <a:lnTo>
                      <a:pt x="561" y="1302"/>
                    </a:lnTo>
                    <a:lnTo>
                      <a:pt x="568" y="1316"/>
                    </a:lnTo>
                    <a:lnTo>
                      <a:pt x="579" y="1327"/>
                    </a:lnTo>
                    <a:lnTo>
                      <a:pt x="592" y="1334"/>
                    </a:lnTo>
                    <a:lnTo>
                      <a:pt x="609" y="1336"/>
                    </a:lnTo>
                    <a:lnTo>
                      <a:pt x="624" y="1334"/>
                    </a:lnTo>
                    <a:lnTo>
                      <a:pt x="638" y="1327"/>
                    </a:lnTo>
                    <a:lnTo>
                      <a:pt x="649" y="1316"/>
                    </a:lnTo>
                    <a:lnTo>
                      <a:pt x="656" y="1302"/>
                    </a:lnTo>
                    <a:lnTo>
                      <a:pt x="659" y="1286"/>
                    </a:lnTo>
                    <a:lnTo>
                      <a:pt x="659" y="1156"/>
                    </a:lnTo>
                    <a:lnTo>
                      <a:pt x="660" y="1148"/>
                    </a:lnTo>
                    <a:lnTo>
                      <a:pt x="663" y="1141"/>
                    </a:lnTo>
                    <a:lnTo>
                      <a:pt x="669" y="1134"/>
                    </a:lnTo>
                    <a:lnTo>
                      <a:pt x="688" y="1118"/>
                    </a:lnTo>
                    <a:lnTo>
                      <a:pt x="700" y="1099"/>
                    </a:lnTo>
                    <a:lnTo>
                      <a:pt x="707" y="1078"/>
                    </a:lnTo>
                    <a:lnTo>
                      <a:pt x="709" y="1053"/>
                    </a:lnTo>
                    <a:lnTo>
                      <a:pt x="706" y="1030"/>
                    </a:lnTo>
                    <a:lnTo>
                      <a:pt x="699" y="1009"/>
                    </a:lnTo>
                    <a:lnTo>
                      <a:pt x="685" y="990"/>
                    </a:lnTo>
                    <a:lnTo>
                      <a:pt x="669" y="975"/>
                    </a:lnTo>
                    <a:lnTo>
                      <a:pt x="649" y="962"/>
                    </a:lnTo>
                    <a:lnTo>
                      <a:pt x="625" y="956"/>
                    </a:lnTo>
                    <a:lnTo>
                      <a:pt x="603" y="954"/>
                    </a:lnTo>
                    <a:close/>
                    <a:moveTo>
                      <a:pt x="536" y="201"/>
                    </a:moveTo>
                    <a:lnTo>
                      <a:pt x="501" y="204"/>
                    </a:lnTo>
                    <a:lnTo>
                      <a:pt x="468" y="213"/>
                    </a:lnTo>
                    <a:lnTo>
                      <a:pt x="438" y="228"/>
                    </a:lnTo>
                    <a:lnTo>
                      <a:pt x="411" y="246"/>
                    </a:lnTo>
                    <a:lnTo>
                      <a:pt x="388" y="271"/>
                    </a:lnTo>
                    <a:lnTo>
                      <a:pt x="368" y="297"/>
                    </a:lnTo>
                    <a:lnTo>
                      <a:pt x="354" y="327"/>
                    </a:lnTo>
                    <a:lnTo>
                      <a:pt x="345" y="361"/>
                    </a:lnTo>
                    <a:lnTo>
                      <a:pt x="341" y="395"/>
                    </a:lnTo>
                    <a:lnTo>
                      <a:pt x="341" y="649"/>
                    </a:lnTo>
                    <a:lnTo>
                      <a:pt x="344" y="671"/>
                    </a:lnTo>
                    <a:lnTo>
                      <a:pt x="347" y="692"/>
                    </a:lnTo>
                    <a:lnTo>
                      <a:pt x="872" y="692"/>
                    </a:lnTo>
                    <a:lnTo>
                      <a:pt x="876" y="671"/>
                    </a:lnTo>
                    <a:lnTo>
                      <a:pt x="877" y="649"/>
                    </a:lnTo>
                    <a:lnTo>
                      <a:pt x="876" y="649"/>
                    </a:lnTo>
                    <a:lnTo>
                      <a:pt x="876" y="395"/>
                    </a:lnTo>
                    <a:lnTo>
                      <a:pt x="873" y="361"/>
                    </a:lnTo>
                    <a:lnTo>
                      <a:pt x="864" y="327"/>
                    </a:lnTo>
                    <a:lnTo>
                      <a:pt x="849" y="297"/>
                    </a:lnTo>
                    <a:lnTo>
                      <a:pt x="831" y="271"/>
                    </a:lnTo>
                    <a:lnTo>
                      <a:pt x="807" y="246"/>
                    </a:lnTo>
                    <a:lnTo>
                      <a:pt x="781" y="228"/>
                    </a:lnTo>
                    <a:lnTo>
                      <a:pt x="750" y="213"/>
                    </a:lnTo>
                    <a:lnTo>
                      <a:pt x="717" y="204"/>
                    </a:lnTo>
                    <a:lnTo>
                      <a:pt x="683" y="201"/>
                    </a:lnTo>
                    <a:lnTo>
                      <a:pt x="536" y="201"/>
                    </a:lnTo>
                    <a:close/>
                    <a:moveTo>
                      <a:pt x="537" y="0"/>
                    </a:moveTo>
                    <a:lnTo>
                      <a:pt x="683" y="0"/>
                    </a:lnTo>
                    <a:lnTo>
                      <a:pt x="733" y="4"/>
                    </a:lnTo>
                    <a:lnTo>
                      <a:pt x="781" y="13"/>
                    </a:lnTo>
                    <a:lnTo>
                      <a:pt x="826" y="27"/>
                    </a:lnTo>
                    <a:lnTo>
                      <a:pt x="868" y="47"/>
                    </a:lnTo>
                    <a:lnTo>
                      <a:pt x="908" y="71"/>
                    </a:lnTo>
                    <a:lnTo>
                      <a:pt x="945" y="100"/>
                    </a:lnTo>
                    <a:lnTo>
                      <a:pt x="978" y="132"/>
                    </a:lnTo>
                    <a:lnTo>
                      <a:pt x="1007" y="169"/>
                    </a:lnTo>
                    <a:lnTo>
                      <a:pt x="1031" y="209"/>
                    </a:lnTo>
                    <a:lnTo>
                      <a:pt x="1051" y="252"/>
                    </a:lnTo>
                    <a:lnTo>
                      <a:pt x="1066" y="297"/>
                    </a:lnTo>
                    <a:lnTo>
                      <a:pt x="1075" y="345"/>
                    </a:lnTo>
                    <a:lnTo>
                      <a:pt x="1078" y="394"/>
                    </a:lnTo>
                    <a:lnTo>
                      <a:pt x="1078" y="648"/>
                    </a:lnTo>
                    <a:lnTo>
                      <a:pt x="1077" y="672"/>
                    </a:lnTo>
                    <a:lnTo>
                      <a:pt x="1075" y="695"/>
                    </a:lnTo>
                    <a:lnTo>
                      <a:pt x="1105" y="705"/>
                    </a:lnTo>
                    <a:lnTo>
                      <a:pt x="1131" y="720"/>
                    </a:lnTo>
                    <a:lnTo>
                      <a:pt x="1156" y="737"/>
                    </a:lnTo>
                    <a:lnTo>
                      <a:pt x="1177" y="760"/>
                    </a:lnTo>
                    <a:lnTo>
                      <a:pt x="1194" y="784"/>
                    </a:lnTo>
                    <a:lnTo>
                      <a:pt x="1207" y="813"/>
                    </a:lnTo>
                    <a:lnTo>
                      <a:pt x="1214" y="843"/>
                    </a:lnTo>
                    <a:lnTo>
                      <a:pt x="1218" y="874"/>
                    </a:lnTo>
                    <a:lnTo>
                      <a:pt x="1218" y="1358"/>
                    </a:lnTo>
                    <a:lnTo>
                      <a:pt x="1214" y="1391"/>
                    </a:lnTo>
                    <a:lnTo>
                      <a:pt x="1205" y="1421"/>
                    </a:lnTo>
                    <a:lnTo>
                      <a:pt x="1192" y="1450"/>
                    </a:lnTo>
                    <a:lnTo>
                      <a:pt x="1174" y="1476"/>
                    </a:lnTo>
                    <a:lnTo>
                      <a:pt x="1152" y="1498"/>
                    </a:lnTo>
                    <a:lnTo>
                      <a:pt x="1127" y="1517"/>
                    </a:lnTo>
                    <a:lnTo>
                      <a:pt x="1098" y="1530"/>
                    </a:lnTo>
                    <a:lnTo>
                      <a:pt x="1067" y="1539"/>
                    </a:lnTo>
                    <a:lnTo>
                      <a:pt x="1034" y="1541"/>
                    </a:lnTo>
                    <a:lnTo>
                      <a:pt x="183" y="1541"/>
                    </a:lnTo>
                    <a:lnTo>
                      <a:pt x="150" y="1539"/>
                    </a:lnTo>
                    <a:lnTo>
                      <a:pt x="119" y="1530"/>
                    </a:lnTo>
                    <a:lnTo>
                      <a:pt x="91" y="1517"/>
                    </a:lnTo>
                    <a:lnTo>
                      <a:pt x="65" y="1498"/>
                    </a:lnTo>
                    <a:lnTo>
                      <a:pt x="43" y="1476"/>
                    </a:lnTo>
                    <a:lnTo>
                      <a:pt x="24" y="1450"/>
                    </a:lnTo>
                    <a:lnTo>
                      <a:pt x="11" y="1421"/>
                    </a:lnTo>
                    <a:lnTo>
                      <a:pt x="2" y="1391"/>
                    </a:lnTo>
                    <a:lnTo>
                      <a:pt x="0" y="1358"/>
                    </a:lnTo>
                    <a:lnTo>
                      <a:pt x="0" y="874"/>
                    </a:lnTo>
                    <a:lnTo>
                      <a:pt x="2" y="842"/>
                    </a:lnTo>
                    <a:lnTo>
                      <a:pt x="11" y="812"/>
                    </a:lnTo>
                    <a:lnTo>
                      <a:pt x="24" y="784"/>
                    </a:lnTo>
                    <a:lnTo>
                      <a:pt x="41" y="759"/>
                    </a:lnTo>
                    <a:lnTo>
                      <a:pt x="63" y="736"/>
                    </a:lnTo>
                    <a:lnTo>
                      <a:pt x="88" y="719"/>
                    </a:lnTo>
                    <a:lnTo>
                      <a:pt x="115" y="704"/>
                    </a:lnTo>
                    <a:lnTo>
                      <a:pt x="145" y="695"/>
                    </a:lnTo>
                    <a:lnTo>
                      <a:pt x="143" y="671"/>
                    </a:lnTo>
                    <a:lnTo>
                      <a:pt x="142" y="648"/>
                    </a:lnTo>
                    <a:lnTo>
                      <a:pt x="142" y="394"/>
                    </a:lnTo>
                    <a:lnTo>
                      <a:pt x="145" y="345"/>
                    </a:lnTo>
                    <a:lnTo>
                      <a:pt x="154" y="297"/>
                    </a:lnTo>
                    <a:lnTo>
                      <a:pt x="168" y="252"/>
                    </a:lnTo>
                    <a:lnTo>
                      <a:pt x="188" y="209"/>
                    </a:lnTo>
                    <a:lnTo>
                      <a:pt x="213" y="169"/>
                    </a:lnTo>
                    <a:lnTo>
                      <a:pt x="242" y="132"/>
                    </a:lnTo>
                    <a:lnTo>
                      <a:pt x="275" y="100"/>
                    </a:lnTo>
                    <a:lnTo>
                      <a:pt x="312" y="70"/>
                    </a:lnTo>
                    <a:lnTo>
                      <a:pt x="351" y="46"/>
                    </a:lnTo>
                    <a:lnTo>
                      <a:pt x="394" y="27"/>
                    </a:lnTo>
                    <a:lnTo>
                      <a:pt x="439" y="13"/>
                    </a:lnTo>
                    <a:lnTo>
                      <a:pt x="487" y="4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-108085" y="3467239"/>
            <a:ext cx="2926246" cy="1512737"/>
            <a:chOff x="1325745" y="3309038"/>
            <a:chExt cx="2926246" cy="1512737"/>
          </a:xfrm>
        </p:grpSpPr>
        <p:sp>
          <p:nvSpPr>
            <p:cNvPr id="158" name="Freeform 110"/>
            <p:cNvSpPr/>
            <p:nvPr/>
          </p:nvSpPr>
          <p:spPr bwMode="auto">
            <a:xfrm>
              <a:off x="3479420" y="3309038"/>
              <a:ext cx="772571" cy="774091"/>
            </a:xfrm>
            <a:custGeom>
              <a:avLst/>
              <a:gdLst>
                <a:gd name="T0" fmla="*/ 121 w 430"/>
                <a:gd name="T1" fmla="*/ 379 h 431"/>
                <a:gd name="T2" fmla="*/ 378 w 430"/>
                <a:gd name="T3" fmla="*/ 310 h 431"/>
                <a:gd name="T4" fmla="*/ 309 w 430"/>
                <a:gd name="T5" fmla="*/ 52 h 431"/>
                <a:gd name="T6" fmla="*/ 52 w 430"/>
                <a:gd name="T7" fmla="*/ 121 h 431"/>
                <a:gd name="T8" fmla="*/ 121 w 430"/>
                <a:gd name="T9" fmla="*/ 379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1">
                  <a:moveTo>
                    <a:pt x="121" y="379"/>
                  </a:moveTo>
                  <a:cubicBezTo>
                    <a:pt x="211" y="431"/>
                    <a:pt x="326" y="400"/>
                    <a:pt x="378" y="310"/>
                  </a:cubicBezTo>
                  <a:cubicBezTo>
                    <a:pt x="430" y="220"/>
                    <a:pt x="400" y="105"/>
                    <a:pt x="309" y="52"/>
                  </a:cubicBezTo>
                  <a:cubicBezTo>
                    <a:pt x="219" y="0"/>
                    <a:pt x="104" y="31"/>
                    <a:pt x="52" y="121"/>
                  </a:cubicBezTo>
                  <a:cubicBezTo>
                    <a:pt x="0" y="212"/>
                    <a:pt x="31" y="327"/>
                    <a:pt x="121" y="3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9" name="Inhaltsplatzhalter 4"/>
            <p:cNvSpPr txBox="1"/>
            <p:nvPr/>
          </p:nvSpPr>
          <p:spPr>
            <a:xfrm>
              <a:off x="1325745" y="4083270"/>
              <a:ext cx="2567658" cy="73850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spcAft>
                  <a:spcPts val="1200"/>
                </a:spcAft>
                <a:buNone/>
              </a:pPr>
              <a:r>
                <a:rPr lang="en-US" sz="1600" b="1" dirty="0" smtClean="0">
                  <a:solidFill>
                    <a:schemeClr val="accent4"/>
                  </a:solidFill>
                  <a:latin typeface="+mn-lt"/>
                  <a:cs typeface="+mn-ea"/>
                  <a:sym typeface="+mn-lt"/>
                </a:rPr>
                <a:t>strategies of award distribution</a:t>
              </a:r>
              <a:endParaRPr lang="en-US" sz="12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0" name="Freeform 36"/>
            <p:cNvSpPr>
              <a:spLocks noEditPoints="1"/>
            </p:cNvSpPr>
            <p:nvPr/>
          </p:nvSpPr>
          <p:spPr bwMode="auto">
            <a:xfrm>
              <a:off x="3668772" y="3531778"/>
              <a:ext cx="393868" cy="328612"/>
            </a:xfrm>
            <a:custGeom>
              <a:avLst/>
              <a:gdLst>
                <a:gd name="T0" fmla="*/ 1436 w 3383"/>
                <a:gd name="T1" fmla="*/ 1675 h 2815"/>
                <a:gd name="T2" fmla="*/ 1474 w 3383"/>
                <a:gd name="T3" fmla="*/ 1783 h 2815"/>
                <a:gd name="T4" fmla="*/ 1394 w 3383"/>
                <a:gd name="T5" fmla="*/ 1864 h 2815"/>
                <a:gd name="T6" fmla="*/ 1160 w 3383"/>
                <a:gd name="T7" fmla="*/ 1273 h 2815"/>
                <a:gd name="T8" fmla="*/ 1048 w 3383"/>
                <a:gd name="T9" fmla="*/ 1464 h 2815"/>
                <a:gd name="T10" fmla="*/ 1010 w 3383"/>
                <a:gd name="T11" fmla="*/ 1356 h 2815"/>
                <a:gd name="T12" fmla="*/ 1090 w 3383"/>
                <a:gd name="T13" fmla="*/ 1276 h 2815"/>
                <a:gd name="T14" fmla="*/ 1184 w 3383"/>
                <a:gd name="T15" fmla="*/ 1023 h 2815"/>
                <a:gd name="T16" fmla="*/ 1115 w 3383"/>
                <a:gd name="T17" fmla="*/ 1109 h 2815"/>
                <a:gd name="T18" fmla="*/ 937 w 3383"/>
                <a:gd name="T19" fmla="*/ 1176 h 2815"/>
                <a:gd name="T20" fmla="*/ 846 w 3383"/>
                <a:gd name="T21" fmla="*/ 1340 h 2815"/>
                <a:gd name="T22" fmla="*/ 888 w 3383"/>
                <a:gd name="T23" fmla="*/ 1528 h 2815"/>
                <a:gd name="T24" fmla="*/ 1037 w 3383"/>
                <a:gd name="T25" fmla="*/ 1640 h 2815"/>
                <a:gd name="T26" fmla="*/ 926 w 3383"/>
                <a:gd name="T27" fmla="*/ 1867 h 2815"/>
                <a:gd name="T28" fmla="*/ 846 w 3383"/>
                <a:gd name="T29" fmla="*/ 1926 h 2815"/>
                <a:gd name="T30" fmla="*/ 884 w 3383"/>
                <a:gd name="T31" fmla="*/ 2019 h 2815"/>
                <a:gd name="T32" fmla="*/ 1163 w 3383"/>
                <a:gd name="T33" fmla="*/ 2100 h 2815"/>
                <a:gd name="T34" fmla="*/ 1242 w 3383"/>
                <a:gd name="T35" fmla="*/ 2161 h 2815"/>
                <a:gd name="T36" fmla="*/ 1321 w 3383"/>
                <a:gd name="T37" fmla="*/ 2100 h 2815"/>
                <a:gd name="T38" fmla="*/ 1447 w 3383"/>
                <a:gd name="T39" fmla="*/ 2019 h 2815"/>
                <a:gd name="T40" fmla="*/ 1596 w 3383"/>
                <a:gd name="T41" fmla="*/ 1907 h 2815"/>
                <a:gd name="T42" fmla="*/ 1637 w 3383"/>
                <a:gd name="T43" fmla="*/ 1719 h 2815"/>
                <a:gd name="T44" fmla="*/ 1547 w 3383"/>
                <a:gd name="T45" fmla="*/ 1554 h 2815"/>
                <a:gd name="T46" fmla="*/ 1369 w 3383"/>
                <a:gd name="T47" fmla="*/ 1487 h 2815"/>
                <a:gd name="T48" fmla="*/ 1599 w 3383"/>
                <a:gd name="T49" fmla="*/ 1261 h 2815"/>
                <a:gd name="T50" fmla="*/ 1637 w 3383"/>
                <a:gd name="T51" fmla="*/ 1169 h 2815"/>
                <a:gd name="T52" fmla="*/ 1558 w 3383"/>
                <a:gd name="T53" fmla="*/ 1109 h 2815"/>
                <a:gd name="T54" fmla="*/ 1300 w 3383"/>
                <a:gd name="T55" fmla="*/ 1023 h 2815"/>
                <a:gd name="T56" fmla="*/ 2073 w 3383"/>
                <a:gd name="T57" fmla="*/ 814 h 2815"/>
                <a:gd name="T58" fmla="*/ 2308 w 3383"/>
                <a:gd name="T59" fmla="*/ 887 h 2815"/>
                <a:gd name="T60" fmla="*/ 2456 w 3383"/>
                <a:gd name="T61" fmla="*/ 1076 h 2815"/>
                <a:gd name="T62" fmla="*/ 2482 w 3383"/>
                <a:gd name="T63" fmla="*/ 1984 h 2815"/>
                <a:gd name="T64" fmla="*/ 2414 w 3383"/>
                <a:gd name="T65" fmla="*/ 2167 h 2815"/>
                <a:gd name="T66" fmla="*/ 2277 w 3383"/>
                <a:gd name="T67" fmla="*/ 2294 h 2815"/>
                <a:gd name="T68" fmla="*/ 2073 w 3383"/>
                <a:gd name="T69" fmla="*/ 2349 h 2815"/>
                <a:gd name="T70" fmla="*/ 389 w 3383"/>
                <a:gd name="T71" fmla="*/ 2348 h 2815"/>
                <a:gd name="T72" fmla="*/ 238 w 3383"/>
                <a:gd name="T73" fmla="*/ 2311 h 2815"/>
                <a:gd name="T74" fmla="*/ 97 w 3383"/>
                <a:gd name="T75" fmla="*/ 2203 h 2815"/>
                <a:gd name="T76" fmla="*/ 3 w 3383"/>
                <a:gd name="T77" fmla="*/ 1987 h 2815"/>
                <a:gd name="T78" fmla="*/ 18 w 3383"/>
                <a:gd name="T79" fmla="*/ 1103 h 2815"/>
                <a:gd name="T80" fmla="*/ 64 w 3383"/>
                <a:gd name="T81" fmla="*/ 1005 h 2815"/>
                <a:gd name="T82" fmla="*/ 191 w 3383"/>
                <a:gd name="T83" fmla="*/ 878 h 2815"/>
                <a:gd name="T84" fmla="*/ 348 w 3383"/>
                <a:gd name="T85" fmla="*/ 818 h 2815"/>
                <a:gd name="T86" fmla="*/ 2963 w 3383"/>
                <a:gd name="T87" fmla="*/ 3 h 2815"/>
                <a:gd name="T88" fmla="*/ 3205 w 3383"/>
                <a:gd name="T89" fmla="*/ 105 h 2815"/>
                <a:gd name="T90" fmla="*/ 3355 w 3383"/>
                <a:gd name="T91" fmla="*/ 316 h 2815"/>
                <a:gd name="T92" fmla="*/ 3380 w 3383"/>
                <a:gd name="T93" fmla="*/ 1214 h 2815"/>
                <a:gd name="T94" fmla="*/ 3278 w 3383"/>
                <a:gd name="T95" fmla="*/ 1456 h 2815"/>
                <a:gd name="T96" fmla="*/ 3067 w 3383"/>
                <a:gd name="T97" fmla="*/ 1607 h 2815"/>
                <a:gd name="T98" fmla="*/ 2647 w 3383"/>
                <a:gd name="T99" fmla="*/ 1225 h 2815"/>
                <a:gd name="T100" fmla="*/ 2577 w 3383"/>
                <a:gd name="T101" fmla="*/ 951 h 2815"/>
                <a:gd name="T102" fmla="*/ 2394 w 3383"/>
                <a:gd name="T103" fmla="*/ 748 h 2815"/>
                <a:gd name="T104" fmla="*/ 2132 w 3383"/>
                <a:gd name="T105" fmla="*/ 654 h 2815"/>
                <a:gd name="T106" fmla="*/ 853 w 3383"/>
                <a:gd name="T107" fmla="*/ 367 h 2815"/>
                <a:gd name="T108" fmla="*/ 979 w 3383"/>
                <a:gd name="T109" fmla="*/ 140 h 2815"/>
                <a:gd name="T110" fmla="*/ 1206 w 3383"/>
                <a:gd name="T111" fmla="*/ 12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83" h="2815">
                  <a:moveTo>
                    <a:pt x="1324" y="1651"/>
                  </a:moveTo>
                  <a:lnTo>
                    <a:pt x="1369" y="1651"/>
                  </a:lnTo>
                  <a:lnTo>
                    <a:pt x="1394" y="1654"/>
                  </a:lnTo>
                  <a:lnTo>
                    <a:pt x="1417" y="1662"/>
                  </a:lnTo>
                  <a:lnTo>
                    <a:pt x="1436" y="1675"/>
                  </a:lnTo>
                  <a:lnTo>
                    <a:pt x="1454" y="1692"/>
                  </a:lnTo>
                  <a:lnTo>
                    <a:pt x="1466" y="1712"/>
                  </a:lnTo>
                  <a:lnTo>
                    <a:pt x="1474" y="1734"/>
                  </a:lnTo>
                  <a:lnTo>
                    <a:pt x="1477" y="1759"/>
                  </a:lnTo>
                  <a:lnTo>
                    <a:pt x="1474" y="1783"/>
                  </a:lnTo>
                  <a:lnTo>
                    <a:pt x="1466" y="1806"/>
                  </a:lnTo>
                  <a:lnTo>
                    <a:pt x="1454" y="1826"/>
                  </a:lnTo>
                  <a:lnTo>
                    <a:pt x="1436" y="1843"/>
                  </a:lnTo>
                  <a:lnTo>
                    <a:pt x="1417" y="1855"/>
                  </a:lnTo>
                  <a:lnTo>
                    <a:pt x="1394" y="1864"/>
                  </a:lnTo>
                  <a:lnTo>
                    <a:pt x="1369" y="1867"/>
                  </a:lnTo>
                  <a:lnTo>
                    <a:pt x="1324" y="1867"/>
                  </a:lnTo>
                  <a:lnTo>
                    <a:pt x="1324" y="1651"/>
                  </a:lnTo>
                  <a:close/>
                  <a:moveTo>
                    <a:pt x="1115" y="1273"/>
                  </a:moveTo>
                  <a:lnTo>
                    <a:pt x="1160" y="1273"/>
                  </a:lnTo>
                  <a:lnTo>
                    <a:pt x="1160" y="1487"/>
                  </a:lnTo>
                  <a:lnTo>
                    <a:pt x="1115" y="1487"/>
                  </a:lnTo>
                  <a:lnTo>
                    <a:pt x="1090" y="1485"/>
                  </a:lnTo>
                  <a:lnTo>
                    <a:pt x="1067" y="1477"/>
                  </a:lnTo>
                  <a:lnTo>
                    <a:pt x="1048" y="1464"/>
                  </a:lnTo>
                  <a:lnTo>
                    <a:pt x="1030" y="1447"/>
                  </a:lnTo>
                  <a:lnTo>
                    <a:pt x="1018" y="1428"/>
                  </a:lnTo>
                  <a:lnTo>
                    <a:pt x="1010" y="1405"/>
                  </a:lnTo>
                  <a:lnTo>
                    <a:pt x="1007" y="1381"/>
                  </a:lnTo>
                  <a:lnTo>
                    <a:pt x="1010" y="1356"/>
                  </a:lnTo>
                  <a:lnTo>
                    <a:pt x="1018" y="1333"/>
                  </a:lnTo>
                  <a:lnTo>
                    <a:pt x="1030" y="1313"/>
                  </a:lnTo>
                  <a:lnTo>
                    <a:pt x="1048" y="1296"/>
                  </a:lnTo>
                  <a:lnTo>
                    <a:pt x="1067" y="1284"/>
                  </a:lnTo>
                  <a:lnTo>
                    <a:pt x="1090" y="1276"/>
                  </a:lnTo>
                  <a:lnTo>
                    <a:pt x="1115" y="1273"/>
                  </a:lnTo>
                  <a:close/>
                  <a:moveTo>
                    <a:pt x="1242" y="999"/>
                  </a:moveTo>
                  <a:lnTo>
                    <a:pt x="1220" y="1002"/>
                  </a:lnTo>
                  <a:lnTo>
                    <a:pt x="1201" y="1011"/>
                  </a:lnTo>
                  <a:lnTo>
                    <a:pt x="1184" y="1023"/>
                  </a:lnTo>
                  <a:lnTo>
                    <a:pt x="1171" y="1039"/>
                  </a:lnTo>
                  <a:lnTo>
                    <a:pt x="1163" y="1059"/>
                  </a:lnTo>
                  <a:lnTo>
                    <a:pt x="1160" y="1080"/>
                  </a:lnTo>
                  <a:lnTo>
                    <a:pt x="1160" y="1109"/>
                  </a:lnTo>
                  <a:lnTo>
                    <a:pt x="1115" y="1109"/>
                  </a:lnTo>
                  <a:lnTo>
                    <a:pt x="1075" y="1112"/>
                  </a:lnTo>
                  <a:lnTo>
                    <a:pt x="1037" y="1120"/>
                  </a:lnTo>
                  <a:lnTo>
                    <a:pt x="1001" y="1135"/>
                  </a:lnTo>
                  <a:lnTo>
                    <a:pt x="968" y="1153"/>
                  </a:lnTo>
                  <a:lnTo>
                    <a:pt x="937" y="1176"/>
                  </a:lnTo>
                  <a:lnTo>
                    <a:pt x="910" y="1203"/>
                  </a:lnTo>
                  <a:lnTo>
                    <a:pt x="888" y="1233"/>
                  </a:lnTo>
                  <a:lnTo>
                    <a:pt x="869" y="1266"/>
                  </a:lnTo>
                  <a:lnTo>
                    <a:pt x="856" y="1302"/>
                  </a:lnTo>
                  <a:lnTo>
                    <a:pt x="846" y="1340"/>
                  </a:lnTo>
                  <a:lnTo>
                    <a:pt x="843" y="1381"/>
                  </a:lnTo>
                  <a:lnTo>
                    <a:pt x="846" y="1421"/>
                  </a:lnTo>
                  <a:lnTo>
                    <a:pt x="856" y="1459"/>
                  </a:lnTo>
                  <a:lnTo>
                    <a:pt x="869" y="1495"/>
                  </a:lnTo>
                  <a:lnTo>
                    <a:pt x="888" y="1528"/>
                  </a:lnTo>
                  <a:lnTo>
                    <a:pt x="910" y="1558"/>
                  </a:lnTo>
                  <a:lnTo>
                    <a:pt x="937" y="1585"/>
                  </a:lnTo>
                  <a:lnTo>
                    <a:pt x="968" y="1608"/>
                  </a:lnTo>
                  <a:lnTo>
                    <a:pt x="1001" y="1626"/>
                  </a:lnTo>
                  <a:lnTo>
                    <a:pt x="1037" y="1640"/>
                  </a:lnTo>
                  <a:lnTo>
                    <a:pt x="1075" y="1649"/>
                  </a:lnTo>
                  <a:lnTo>
                    <a:pt x="1115" y="1651"/>
                  </a:lnTo>
                  <a:lnTo>
                    <a:pt x="1160" y="1651"/>
                  </a:lnTo>
                  <a:lnTo>
                    <a:pt x="1160" y="1867"/>
                  </a:lnTo>
                  <a:lnTo>
                    <a:pt x="926" y="1867"/>
                  </a:lnTo>
                  <a:lnTo>
                    <a:pt x="904" y="1870"/>
                  </a:lnTo>
                  <a:lnTo>
                    <a:pt x="884" y="1878"/>
                  </a:lnTo>
                  <a:lnTo>
                    <a:pt x="868" y="1890"/>
                  </a:lnTo>
                  <a:lnTo>
                    <a:pt x="855" y="1907"/>
                  </a:lnTo>
                  <a:lnTo>
                    <a:pt x="846" y="1926"/>
                  </a:lnTo>
                  <a:lnTo>
                    <a:pt x="843" y="1948"/>
                  </a:lnTo>
                  <a:lnTo>
                    <a:pt x="846" y="1970"/>
                  </a:lnTo>
                  <a:lnTo>
                    <a:pt x="855" y="1989"/>
                  </a:lnTo>
                  <a:lnTo>
                    <a:pt x="868" y="2007"/>
                  </a:lnTo>
                  <a:lnTo>
                    <a:pt x="884" y="2019"/>
                  </a:lnTo>
                  <a:lnTo>
                    <a:pt x="904" y="2027"/>
                  </a:lnTo>
                  <a:lnTo>
                    <a:pt x="926" y="2030"/>
                  </a:lnTo>
                  <a:lnTo>
                    <a:pt x="1160" y="2030"/>
                  </a:lnTo>
                  <a:lnTo>
                    <a:pt x="1160" y="2078"/>
                  </a:lnTo>
                  <a:lnTo>
                    <a:pt x="1163" y="2100"/>
                  </a:lnTo>
                  <a:lnTo>
                    <a:pt x="1171" y="2120"/>
                  </a:lnTo>
                  <a:lnTo>
                    <a:pt x="1184" y="2137"/>
                  </a:lnTo>
                  <a:lnTo>
                    <a:pt x="1201" y="2149"/>
                  </a:lnTo>
                  <a:lnTo>
                    <a:pt x="1220" y="2158"/>
                  </a:lnTo>
                  <a:lnTo>
                    <a:pt x="1242" y="2161"/>
                  </a:lnTo>
                  <a:lnTo>
                    <a:pt x="1264" y="2158"/>
                  </a:lnTo>
                  <a:lnTo>
                    <a:pt x="1283" y="2149"/>
                  </a:lnTo>
                  <a:lnTo>
                    <a:pt x="1300" y="2137"/>
                  </a:lnTo>
                  <a:lnTo>
                    <a:pt x="1313" y="2120"/>
                  </a:lnTo>
                  <a:lnTo>
                    <a:pt x="1321" y="2100"/>
                  </a:lnTo>
                  <a:lnTo>
                    <a:pt x="1324" y="2078"/>
                  </a:lnTo>
                  <a:lnTo>
                    <a:pt x="1324" y="2030"/>
                  </a:lnTo>
                  <a:lnTo>
                    <a:pt x="1369" y="2030"/>
                  </a:lnTo>
                  <a:lnTo>
                    <a:pt x="1409" y="2027"/>
                  </a:lnTo>
                  <a:lnTo>
                    <a:pt x="1447" y="2019"/>
                  </a:lnTo>
                  <a:lnTo>
                    <a:pt x="1483" y="2004"/>
                  </a:lnTo>
                  <a:lnTo>
                    <a:pt x="1516" y="1986"/>
                  </a:lnTo>
                  <a:lnTo>
                    <a:pt x="1547" y="1963"/>
                  </a:lnTo>
                  <a:lnTo>
                    <a:pt x="1574" y="1937"/>
                  </a:lnTo>
                  <a:lnTo>
                    <a:pt x="1596" y="1907"/>
                  </a:lnTo>
                  <a:lnTo>
                    <a:pt x="1615" y="1873"/>
                  </a:lnTo>
                  <a:lnTo>
                    <a:pt x="1628" y="1837"/>
                  </a:lnTo>
                  <a:lnTo>
                    <a:pt x="1637" y="1799"/>
                  </a:lnTo>
                  <a:lnTo>
                    <a:pt x="1641" y="1759"/>
                  </a:lnTo>
                  <a:lnTo>
                    <a:pt x="1637" y="1719"/>
                  </a:lnTo>
                  <a:lnTo>
                    <a:pt x="1628" y="1681"/>
                  </a:lnTo>
                  <a:lnTo>
                    <a:pt x="1615" y="1645"/>
                  </a:lnTo>
                  <a:lnTo>
                    <a:pt x="1596" y="1612"/>
                  </a:lnTo>
                  <a:lnTo>
                    <a:pt x="1574" y="1581"/>
                  </a:lnTo>
                  <a:lnTo>
                    <a:pt x="1547" y="1554"/>
                  </a:lnTo>
                  <a:lnTo>
                    <a:pt x="1516" y="1532"/>
                  </a:lnTo>
                  <a:lnTo>
                    <a:pt x="1483" y="1513"/>
                  </a:lnTo>
                  <a:lnTo>
                    <a:pt x="1447" y="1500"/>
                  </a:lnTo>
                  <a:lnTo>
                    <a:pt x="1409" y="1491"/>
                  </a:lnTo>
                  <a:lnTo>
                    <a:pt x="1369" y="1487"/>
                  </a:lnTo>
                  <a:lnTo>
                    <a:pt x="1324" y="1487"/>
                  </a:lnTo>
                  <a:lnTo>
                    <a:pt x="1324" y="1273"/>
                  </a:lnTo>
                  <a:lnTo>
                    <a:pt x="1558" y="1273"/>
                  </a:lnTo>
                  <a:lnTo>
                    <a:pt x="1580" y="1270"/>
                  </a:lnTo>
                  <a:lnTo>
                    <a:pt x="1599" y="1261"/>
                  </a:lnTo>
                  <a:lnTo>
                    <a:pt x="1616" y="1249"/>
                  </a:lnTo>
                  <a:lnTo>
                    <a:pt x="1629" y="1233"/>
                  </a:lnTo>
                  <a:lnTo>
                    <a:pt x="1637" y="1213"/>
                  </a:lnTo>
                  <a:lnTo>
                    <a:pt x="1641" y="1191"/>
                  </a:lnTo>
                  <a:lnTo>
                    <a:pt x="1637" y="1169"/>
                  </a:lnTo>
                  <a:lnTo>
                    <a:pt x="1629" y="1149"/>
                  </a:lnTo>
                  <a:lnTo>
                    <a:pt x="1616" y="1133"/>
                  </a:lnTo>
                  <a:lnTo>
                    <a:pt x="1599" y="1120"/>
                  </a:lnTo>
                  <a:lnTo>
                    <a:pt x="1580" y="1112"/>
                  </a:lnTo>
                  <a:lnTo>
                    <a:pt x="1558" y="1109"/>
                  </a:lnTo>
                  <a:lnTo>
                    <a:pt x="1324" y="1109"/>
                  </a:lnTo>
                  <a:lnTo>
                    <a:pt x="1324" y="1080"/>
                  </a:lnTo>
                  <a:lnTo>
                    <a:pt x="1321" y="1059"/>
                  </a:lnTo>
                  <a:lnTo>
                    <a:pt x="1313" y="1039"/>
                  </a:lnTo>
                  <a:lnTo>
                    <a:pt x="1300" y="1023"/>
                  </a:lnTo>
                  <a:lnTo>
                    <a:pt x="1283" y="1011"/>
                  </a:lnTo>
                  <a:lnTo>
                    <a:pt x="1264" y="1002"/>
                  </a:lnTo>
                  <a:lnTo>
                    <a:pt x="1242" y="999"/>
                  </a:lnTo>
                  <a:close/>
                  <a:moveTo>
                    <a:pt x="411" y="814"/>
                  </a:moveTo>
                  <a:lnTo>
                    <a:pt x="2073" y="814"/>
                  </a:lnTo>
                  <a:lnTo>
                    <a:pt x="2124" y="817"/>
                  </a:lnTo>
                  <a:lnTo>
                    <a:pt x="2175" y="827"/>
                  </a:lnTo>
                  <a:lnTo>
                    <a:pt x="2222" y="842"/>
                  </a:lnTo>
                  <a:lnTo>
                    <a:pt x="2266" y="862"/>
                  </a:lnTo>
                  <a:lnTo>
                    <a:pt x="2308" y="887"/>
                  </a:lnTo>
                  <a:lnTo>
                    <a:pt x="2346" y="918"/>
                  </a:lnTo>
                  <a:lnTo>
                    <a:pt x="2380" y="952"/>
                  </a:lnTo>
                  <a:lnTo>
                    <a:pt x="2410" y="990"/>
                  </a:lnTo>
                  <a:lnTo>
                    <a:pt x="2436" y="1032"/>
                  </a:lnTo>
                  <a:lnTo>
                    <a:pt x="2456" y="1076"/>
                  </a:lnTo>
                  <a:lnTo>
                    <a:pt x="2472" y="1124"/>
                  </a:lnTo>
                  <a:lnTo>
                    <a:pt x="2481" y="1173"/>
                  </a:lnTo>
                  <a:lnTo>
                    <a:pt x="2484" y="1225"/>
                  </a:lnTo>
                  <a:lnTo>
                    <a:pt x="2484" y="1938"/>
                  </a:lnTo>
                  <a:lnTo>
                    <a:pt x="2482" y="1984"/>
                  </a:lnTo>
                  <a:lnTo>
                    <a:pt x="2474" y="2028"/>
                  </a:lnTo>
                  <a:lnTo>
                    <a:pt x="2461" y="2071"/>
                  </a:lnTo>
                  <a:lnTo>
                    <a:pt x="2445" y="2112"/>
                  </a:lnTo>
                  <a:lnTo>
                    <a:pt x="2424" y="2150"/>
                  </a:lnTo>
                  <a:lnTo>
                    <a:pt x="2414" y="2167"/>
                  </a:lnTo>
                  <a:lnTo>
                    <a:pt x="2390" y="2199"/>
                  </a:lnTo>
                  <a:lnTo>
                    <a:pt x="2364" y="2229"/>
                  </a:lnTo>
                  <a:lnTo>
                    <a:pt x="2334" y="2254"/>
                  </a:lnTo>
                  <a:lnTo>
                    <a:pt x="2303" y="2278"/>
                  </a:lnTo>
                  <a:lnTo>
                    <a:pt x="2277" y="2294"/>
                  </a:lnTo>
                  <a:lnTo>
                    <a:pt x="2251" y="2308"/>
                  </a:lnTo>
                  <a:lnTo>
                    <a:pt x="2210" y="2325"/>
                  </a:lnTo>
                  <a:lnTo>
                    <a:pt x="2165" y="2337"/>
                  </a:lnTo>
                  <a:lnTo>
                    <a:pt x="2120" y="2346"/>
                  </a:lnTo>
                  <a:lnTo>
                    <a:pt x="2073" y="2349"/>
                  </a:lnTo>
                  <a:lnTo>
                    <a:pt x="1951" y="2349"/>
                  </a:lnTo>
                  <a:lnTo>
                    <a:pt x="1415" y="2815"/>
                  </a:lnTo>
                  <a:lnTo>
                    <a:pt x="1413" y="2349"/>
                  </a:lnTo>
                  <a:lnTo>
                    <a:pt x="411" y="2349"/>
                  </a:lnTo>
                  <a:lnTo>
                    <a:pt x="389" y="2348"/>
                  </a:lnTo>
                  <a:lnTo>
                    <a:pt x="348" y="2344"/>
                  </a:lnTo>
                  <a:lnTo>
                    <a:pt x="328" y="2341"/>
                  </a:lnTo>
                  <a:lnTo>
                    <a:pt x="289" y="2330"/>
                  </a:lnTo>
                  <a:lnTo>
                    <a:pt x="269" y="2323"/>
                  </a:lnTo>
                  <a:lnTo>
                    <a:pt x="238" y="2311"/>
                  </a:lnTo>
                  <a:lnTo>
                    <a:pt x="210" y="2295"/>
                  </a:lnTo>
                  <a:lnTo>
                    <a:pt x="181" y="2278"/>
                  </a:lnTo>
                  <a:lnTo>
                    <a:pt x="165" y="2267"/>
                  </a:lnTo>
                  <a:lnTo>
                    <a:pt x="129" y="2237"/>
                  </a:lnTo>
                  <a:lnTo>
                    <a:pt x="97" y="2203"/>
                  </a:lnTo>
                  <a:lnTo>
                    <a:pt x="69" y="2165"/>
                  </a:lnTo>
                  <a:lnTo>
                    <a:pt x="45" y="2125"/>
                  </a:lnTo>
                  <a:lnTo>
                    <a:pt x="26" y="2082"/>
                  </a:lnTo>
                  <a:lnTo>
                    <a:pt x="11" y="2035"/>
                  </a:lnTo>
                  <a:lnTo>
                    <a:pt x="3" y="1987"/>
                  </a:lnTo>
                  <a:lnTo>
                    <a:pt x="0" y="1938"/>
                  </a:lnTo>
                  <a:lnTo>
                    <a:pt x="0" y="1225"/>
                  </a:lnTo>
                  <a:lnTo>
                    <a:pt x="2" y="1183"/>
                  </a:lnTo>
                  <a:lnTo>
                    <a:pt x="8" y="1142"/>
                  </a:lnTo>
                  <a:lnTo>
                    <a:pt x="18" y="1103"/>
                  </a:lnTo>
                  <a:lnTo>
                    <a:pt x="18" y="1102"/>
                  </a:lnTo>
                  <a:lnTo>
                    <a:pt x="32" y="1065"/>
                  </a:lnTo>
                  <a:lnTo>
                    <a:pt x="49" y="1030"/>
                  </a:lnTo>
                  <a:lnTo>
                    <a:pt x="52" y="1025"/>
                  </a:lnTo>
                  <a:lnTo>
                    <a:pt x="64" y="1005"/>
                  </a:lnTo>
                  <a:lnTo>
                    <a:pt x="78" y="984"/>
                  </a:lnTo>
                  <a:lnTo>
                    <a:pt x="104" y="952"/>
                  </a:lnTo>
                  <a:lnTo>
                    <a:pt x="134" y="922"/>
                  </a:lnTo>
                  <a:lnTo>
                    <a:pt x="165" y="895"/>
                  </a:lnTo>
                  <a:lnTo>
                    <a:pt x="191" y="878"/>
                  </a:lnTo>
                  <a:lnTo>
                    <a:pt x="229" y="856"/>
                  </a:lnTo>
                  <a:lnTo>
                    <a:pt x="269" y="839"/>
                  </a:lnTo>
                  <a:lnTo>
                    <a:pt x="289" y="833"/>
                  </a:lnTo>
                  <a:lnTo>
                    <a:pt x="328" y="822"/>
                  </a:lnTo>
                  <a:lnTo>
                    <a:pt x="348" y="818"/>
                  </a:lnTo>
                  <a:lnTo>
                    <a:pt x="389" y="814"/>
                  </a:lnTo>
                  <a:lnTo>
                    <a:pt x="411" y="814"/>
                  </a:lnTo>
                  <a:close/>
                  <a:moveTo>
                    <a:pt x="1315" y="0"/>
                  </a:moveTo>
                  <a:lnTo>
                    <a:pt x="2907" y="0"/>
                  </a:lnTo>
                  <a:lnTo>
                    <a:pt x="2963" y="3"/>
                  </a:lnTo>
                  <a:lnTo>
                    <a:pt x="3016" y="12"/>
                  </a:lnTo>
                  <a:lnTo>
                    <a:pt x="3067" y="28"/>
                  </a:lnTo>
                  <a:lnTo>
                    <a:pt x="3117" y="48"/>
                  </a:lnTo>
                  <a:lnTo>
                    <a:pt x="3162" y="74"/>
                  </a:lnTo>
                  <a:lnTo>
                    <a:pt x="3205" y="105"/>
                  </a:lnTo>
                  <a:lnTo>
                    <a:pt x="3243" y="140"/>
                  </a:lnTo>
                  <a:lnTo>
                    <a:pt x="3278" y="179"/>
                  </a:lnTo>
                  <a:lnTo>
                    <a:pt x="3309" y="221"/>
                  </a:lnTo>
                  <a:lnTo>
                    <a:pt x="3335" y="267"/>
                  </a:lnTo>
                  <a:lnTo>
                    <a:pt x="3355" y="316"/>
                  </a:lnTo>
                  <a:lnTo>
                    <a:pt x="3370" y="367"/>
                  </a:lnTo>
                  <a:lnTo>
                    <a:pt x="3380" y="421"/>
                  </a:lnTo>
                  <a:lnTo>
                    <a:pt x="3383" y="476"/>
                  </a:lnTo>
                  <a:lnTo>
                    <a:pt x="3383" y="1159"/>
                  </a:lnTo>
                  <a:lnTo>
                    <a:pt x="3380" y="1214"/>
                  </a:lnTo>
                  <a:lnTo>
                    <a:pt x="3370" y="1267"/>
                  </a:lnTo>
                  <a:lnTo>
                    <a:pt x="3355" y="1319"/>
                  </a:lnTo>
                  <a:lnTo>
                    <a:pt x="3335" y="1367"/>
                  </a:lnTo>
                  <a:lnTo>
                    <a:pt x="3309" y="1413"/>
                  </a:lnTo>
                  <a:lnTo>
                    <a:pt x="3278" y="1456"/>
                  </a:lnTo>
                  <a:lnTo>
                    <a:pt x="3243" y="1495"/>
                  </a:lnTo>
                  <a:lnTo>
                    <a:pt x="3205" y="1530"/>
                  </a:lnTo>
                  <a:lnTo>
                    <a:pt x="3162" y="1559"/>
                  </a:lnTo>
                  <a:lnTo>
                    <a:pt x="3117" y="1585"/>
                  </a:lnTo>
                  <a:lnTo>
                    <a:pt x="3067" y="1607"/>
                  </a:lnTo>
                  <a:lnTo>
                    <a:pt x="3016" y="1621"/>
                  </a:lnTo>
                  <a:lnTo>
                    <a:pt x="2963" y="1630"/>
                  </a:lnTo>
                  <a:lnTo>
                    <a:pt x="2907" y="1634"/>
                  </a:lnTo>
                  <a:lnTo>
                    <a:pt x="2647" y="1634"/>
                  </a:lnTo>
                  <a:lnTo>
                    <a:pt x="2647" y="1225"/>
                  </a:lnTo>
                  <a:lnTo>
                    <a:pt x="2644" y="1167"/>
                  </a:lnTo>
                  <a:lnTo>
                    <a:pt x="2636" y="1109"/>
                  </a:lnTo>
                  <a:lnTo>
                    <a:pt x="2622" y="1055"/>
                  </a:lnTo>
                  <a:lnTo>
                    <a:pt x="2602" y="1001"/>
                  </a:lnTo>
                  <a:lnTo>
                    <a:pt x="2577" y="951"/>
                  </a:lnTo>
                  <a:lnTo>
                    <a:pt x="2549" y="904"/>
                  </a:lnTo>
                  <a:lnTo>
                    <a:pt x="2516" y="859"/>
                  </a:lnTo>
                  <a:lnTo>
                    <a:pt x="2479" y="819"/>
                  </a:lnTo>
                  <a:lnTo>
                    <a:pt x="2438" y="781"/>
                  </a:lnTo>
                  <a:lnTo>
                    <a:pt x="2394" y="748"/>
                  </a:lnTo>
                  <a:lnTo>
                    <a:pt x="2346" y="720"/>
                  </a:lnTo>
                  <a:lnTo>
                    <a:pt x="2297" y="696"/>
                  </a:lnTo>
                  <a:lnTo>
                    <a:pt x="2244" y="676"/>
                  </a:lnTo>
                  <a:lnTo>
                    <a:pt x="2189" y="662"/>
                  </a:lnTo>
                  <a:lnTo>
                    <a:pt x="2132" y="654"/>
                  </a:lnTo>
                  <a:lnTo>
                    <a:pt x="2073" y="651"/>
                  </a:lnTo>
                  <a:lnTo>
                    <a:pt x="839" y="651"/>
                  </a:lnTo>
                  <a:lnTo>
                    <a:pt x="839" y="476"/>
                  </a:lnTo>
                  <a:lnTo>
                    <a:pt x="843" y="421"/>
                  </a:lnTo>
                  <a:lnTo>
                    <a:pt x="853" y="367"/>
                  </a:lnTo>
                  <a:lnTo>
                    <a:pt x="867" y="316"/>
                  </a:lnTo>
                  <a:lnTo>
                    <a:pt x="889" y="267"/>
                  </a:lnTo>
                  <a:lnTo>
                    <a:pt x="914" y="221"/>
                  </a:lnTo>
                  <a:lnTo>
                    <a:pt x="944" y="179"/>
                  </a:lnTo>
                  <a:lnTo>
                    <a:pt x="979" y="140"/>
                  </a:lnTo>
                  <a:lnTo>
                    <a:pt x="1018" y="105"/>
                  </a:lnTo>
                  <a:lnTo>
                    <a:pt x="1060" y="74"/>
                  </a:lnTo>
                  <a:lnTo>
                    <a:pt x="1106" y="48"/>
                  </a:lnTo>
                  <a:lnTo>
                    <a:pt x="1155" y="28"/>
                  </a:lnTo>
                  <a:lnTo>
                    <a:pt x="1206" y="12"/>
                  </a:lnTo>
                  <a:lnTo>
                    <a:pt x="1259" y="3"/>
                  </a:lnTo>
                  <a:lnTo>
                    <a:pt x="13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1949822" y="4367434"/>
            <a:ext cx="1895397" cy="2226945"/>
            <a:chOff x="3383652" y="4209233"/>
            <a:chExt cx="1895397" cy="2226945"/>
          </a:xfrm>
        </p:grpSpPr>
        <p:sp>
          <p:nvSpPr>
            <p:cNvPr id="162" name="Freeform 111"/>
            <p:cNvSpPr/>
            <p:nvPr/>
          </p:nvSpPr>
          <p:spPr bwMode="auto">
            <a:xfrm>
              <a:off x="4153237" y="4209233"/>
              <a:ext cx="1125812" cy="1126573"/>
            </a:xfrm>
            <a:custGeom>
              <a:avLst/>
              <a:gdLst>
                <a:gd name="T0" fmla="*/ 451 w 627"/>
                <a:gd name="T1" fmla="*/ 551 h 627"/>
                <a:gd name="T2" fmla="*/ 76 w 627"/>
                <a:gd name="T3" fmla="*/ 451 h 627"/>
                <a:gd name="T4" fmla="*/ 177 w 627"/>
                <a:gd name="T5" fmla="*/ 76 h 627"/>
                <a:gd name="T6" fmla="*/ 551 w 627"/>
                <a:gd name="T7" fmla="*/ 176 h 627"/>
                <a:gd name="T8" fmla="*/ 451 w 627"/>
                <a:gd name="T9" fmla="*/ 551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627">
                  <a:moveTo>
                    <a:pt x="451" y="551"/>
                  </a:moveTo>
                  <a:cubicBezTo>
                    <a:pt x="320" y="627"/>
                    <a:pt x="152" y="582"/>
                    <a:pt x="76" y="451"/>
                  </a:cubicBezTo>
                  <a:cubicBezTo>
                    <a:pt x="0" y="320"/>
                    <a:pt x="45" y="152"/>
                    <a:pt x="177" y="76"/>
                  </a:cubicBezTo>
                  <a:cubicBezTo>
                    <a:pt x="308" y="0"/>
                    <a:pt x="476" y="45"/>
                    <a:pt x="551" y="176"/>
                  </a:cubicBezTo>
                  <a:cubicBezTo>
                    <a:pt x="627" y="308"/>
                    <a:pt x="582" y="476"/>
                    <a:pt x="451" y="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3" name="Inhaltsplatzhalter 4"/>
            <p:cNvSpPr txBox="1"/>
            <p:nvPr/>
          </p:nvSpPr>
          <p:spPr>
            <a:xfrm>
              <a:off x="3383652" y="5267143"/>
              <a:ext cx="1472565" cy="11690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spcAft>
                  <a:spcPts val="1200"/>
                </a:spcAft>
                <a:buNone/>
              </a:pPr>
              <a:r>
                <a:rPr lang="en-US" sz="1600" b="1" dirty="0" smtClean="0">
                  <a:solidFill>
                    <a:schemeClr val="accent1"/>
                  </a:solidFill>
                  <a:latin typeface="+mn-lt"/>
                  <a:cs typeface="+mn-ea"/>
                  <a:sym typeface="+mn-lt"/>
                </a:rPr>
                <a:t>participation methods</a:t>
              </a:r>
              <a:endParaRPr lang="en-US" sz="16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  <a:p>
              <a:pPr marL="0" indent="0" algn="r">
                <a:lnSpc>
                  <a:spcPct val="150000"/>
                </a:lnSpc>
                <a:spcAft>
                  <a:spcPts val="1200"/>
                </a:spcAft>
                <a:buNone/>
              </a:pPr>
              <a:endParaRPr lang="en-US" sz="1200" dirty="0">
                <a:solidFill>
                  <a:schemeClr val="tx2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64" name="Freeform 66"/>
            <p:cNvSpPr>
              <a:spLocks noEditPoints="1"/>
            </p:cNvSpPr>
            <p:nvPr/>
          </p:nvSpPr>
          <p:spPr bwMode="auto">
            <a:xfrm>
              <a:off x="4458596" y="4512963"/>
              <a:ext cx="515093" cy="513241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752215" y="1875790"/>
            <a:ext cx="281114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sz="3600" b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sz="3600" b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3920490" y="2550160"/>
            <a:ext cx="1502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Community </a:t>
            </a:r>
            <a:endParaRPr lang="en-US" altLang="zh-CN"/>
          </a:p>
          <a:p>
            <a:pPr algn="ctr"/>
            <a:r>
              <a:rPr lang="en-US" altLang="zh-CN"/>
              <a:t>Governance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165" grpId="0"/>
      <p:bldP spid="16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57880" y="3644900"/>
            <a:ext cx="248856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sz="4000" b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sz="4000" b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10068" y="2420620"/>
            <a:ext cx="5584190" cy="645160"/>
          </a:xfrm>
        </p:spPr>
        <p:txBody>
          <a:bodyPr wrap="square"/>
          <a:lstStyle/>
          <a:p>
            <a:r>
              <a:rPr lang="en-US" altLang="zh-CN" sz="4000"/>
              <a:t>Thanks For Listening!</a:t>
            </a:r>
            <a:endParaRPr lang="en-US" altLang="zh-CN" sz="4000"/>
          </a:p>
        </p:txBody>
      </p:sp>
      <p:sp>
        <p:nvSpPr>
          <p:cNvPr id="30" name="文本"/>
          <p:cNvSpPr/>
          <p:nvPr/>
        </p:nvSpPr>
        <p:spPr>
          <a:xfrm>
            <a:off x="2124075" y="4351655"/>
            <a:ext cx="495617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Everyone Can See</a:t>
            </a:r>
            <a:endParaRPr lang="en-US" altLang="zh-CN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134678" y="3356610"/>
            <a:ext cx="2934970" cy="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6000"/>
                    <a:lumOff val="94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96000">
                  <a:srgbClr val="EFFAFD"/>
                </a:gs>
                <a:gs pos="58000">
                  <a:schemeClr val="accent1">
                    <a:lumMod val="48000"/>
                    <a:lumOff val="52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08" descr="灰色的蜂窝&#10;&#10;中度可信度描述已自动生成"/>
          <p:cNvPicPr>
            <a:picLocks noChangeAspect="1"/>
          </p:cNvPicPr>
          <p:nvPr userDrawn="1"/>
        </p:nvPicPr>
        <p:blipFill>
          <a:blip r:embed="rId1" cstate="screen"/>
          <a:srcRect/>
          <a:stretch>
            <a:fillRect/>
          </a:stretch>
        </p:blipFill>
        <p:spPr>
          <a:xfrm>
            <a:off x="107950" y="188595"/>
            <a:ext cx="8832850" cy="496824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0" name="矩形 10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985" y="0"/>
            <a:ext cx="9129395" cy="6777990"/>
          </a:xfrm>
          <a:prstGeom prst="rect">
            <a:avLst/>
          </a:prstGeom>
          <a:solidFill>
            <a:srgbClr val="030E22">
              <a:alpha val="85000"/>
            </a:srgbClr>
          </a:solidFill>
          <a:ln>
            <a:noFill/>
          </a:ln>
        </p:spPr>
        <p:style>
          <a:lnRef idx="2">
            <a:srgbClr val="6453D5">
              <a:shade val="50000"/>
            </a:srgbClr>
          </a:lnRef>
          <a:fillRef idx="1">
            <a:srgbClr val="6453D5"/>
          </a:fillRef>
          <a:effectRef idx="0">
            <a:srgbClr val="6453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1" name="组合 110"/>
          <p:cNvGrpSpPr/>
          <p:nvPr userDrawn="1"/>
        </p:nvGrpSpPr>
        <p:grpSpPr>
          <a:xfrm>
            <a:off x="288018" y="2584247"/>
            <a:ext cx="6072446" cy="3946727"/>
            <a:chOff x="3720820" y="2665767"/>
            <a:chExt cx="4750360" cy="3087451"/>
          </a:xfrm>
        </p:grpSpPr>
        <p:sp>
          <p:nvSpPr>
            <p:cNvPr id="112" name="椭圆 111"/>
            <p:cNvSpPr/>
            <p:nvPr/>
          </p:nvSpPr>
          <p:spPr>
            <a:xfrm>
              <a:off x="4388069" y="4378799"/>
              <a:ext cx="3415862" cy="973482"/>
            </a:xfrm>
            <a:prstGeom prst="ellipse">
              <a:avLst/>
            </a:prstGeom>
            <a:noFill/>
            <a:ln w="19050">
              <a:gradFill>
                <a:gsLst>
                  <a:gs pos="9000">
                    <a:srgbClr val="6453D5">
                      <a:alpha val="0"/>
                    </a:srgbClr>
                  </a:gs>
                  <a:gs pos="100000">
                    <a:srgbClr val="6453D5"/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720820" y="4084796"/>
              <a:ext cx="4750360" cy="1668422"/>
            </a:xfrm>
            <a:prstGeom prst="ellipse">
              <a:avLst/>
            </a:prstGeom>
            <a:gradFill>
              <a:gsLst>
                <a:gs pos="71000">
                  <a:srgbClr val="6453D5">
                    <a:alpha val="0"/>
                  </a:srgbClr>
                </a:gs>
                <a:gs pos="100000">
                  <a:srgbClr val="6453D5">
                    <a:alpha val="10000"/>
                  </a:srgbClr>
                </a:gs>
              </a:gsLst>
              <a:lin ang="5400000" scaled="1"/>
            </a:gradFill>
            <a:ln w="6350">
              <a:gradFill>
                <a:gsLst>
                  <a:gs pos="13000">
                    <a:srgbClr val="6453D5">
                      <a:alpha val="0"/>
                    </a:srgbClr>
                  </a:gs>
                  <a:gs pos="100000">
                    <a:srgbClr val="6453D5">
                      <a:alpha val="40000"/>
                    </a:srgbClr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: 形状 418"/>
            <p:cNvSpPr/>
            <p:nvPr/>
          </p:nvSpPr>
          <p:spPr>
            <a:xfrm>
              <a:off x="4388069" y="2845999"/>
              <a:ext cx="3415862" cy="2506281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8000">
                  <a:srgbClr val="6453D5">
                    <a:alpha val="0"/>
                  </a:srgbClr>
                </a:gs>
                <a:gs pos="100000">
                  <a:srgbClr val="6453D5">
                    <a:alpha val="3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7395976" y="4827038"/>
              <a:ext cx="0" cy="347365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371211" y="5058137"/>
              <a:ext cx="0" cy="13230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7418836" y="4924468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4696180" y="4234734"/>
              <a:ext cx="2769160" cy="736495"/>
            </a:xfrm>
            <a:prstGeom prst="ellipse">
              <a:avLst/>
            </a:prstGeom>
            <a:noFill/>
            <a:ln w="6350">
              <a:gradFill>
                <a:gsLst>
                  <a:gs pos="36000">
                    <a:srgbClr val="6453D5">
                      <a:alpha val="0"/>
                    </a:srgbClr>
                  </a:gs>
                  <a:gs pos="100000">
                    <a:srgbClr val="6453D5">
                      <a:alpha val="15000"/>
                    </a:srgbClr>
                  </a:gs>
                </a:gsLst>
                <a:lin ang="5400000" scaled="1"/>
              </a:gradFill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>
            <a:xfrm flipV="1">
              <a:off x="7660771" y="4817533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7681726" y="4771194"/>
              <a:ext cx="0" cy="28201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7702681" y="4846049"/>
              <a:ext cx="0" cy="180427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7723636" y="4719508"/>
              <a:ext cx="0" cy="28914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grpSp>
          <p:nvGrpSpPr>
            <p:cNvPr id="123" name="组合 122"/>
            <p:cNvGrpSpPr/>
            <p:nvPr/>
          </p:nvGrpSpPr>
          <p:grpSpPr>
            <a:xfrm>
              <a:off x="6779198" y="5005910"/>
              <a:ext cx="47774" cy="299244"/>
              <a:chOff x="6774031" y="5572125"/>
              <a:chExt cx="47625" cy="388433"/>
            </a:xfrm>
          </p:grpSpPr>
          <p:cxnSp>
            <p:nvCxnSpPr>
              <p:cNvPr id="124" name="直接连接符 123"/>
              <p:cNvCxnSpPr/>
              <p:nvPr/>
            </p:nvCxnSpPr>
            <p:spPr>
              <a:xfrm flipV="1">
                <a:off x="6798796" y="5572125"/>
                <a:ext cx="0" cy="37128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V="1">
                <a:off x="6774031" y="5819140"/>
                <a:ext cx="0" cy="14141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6821656" y="5676265"/>
                <a:ext cx="0" cy="27095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 flipH="1">
              <a:off x="4575908" y="4812366"/>
              <a:ext cx="47774" cy="293895"/>
              <a:chOff x="6774031" y="5572126"/>
              <a:chExt cx="47625" cy="381489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H="1" flipV="1">
                <a:off x="6798796" y="5572126"/>
                <a:ext cx="0" cy="36760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 flipV="1">
                <a:off x="6774031" y="5819140"/>
                <a:ext cx="0" cy="13447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 flipV="1">
                <a:off x="6821656" y="5676267"/>
                <a:ext cx="0" cy="251897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 flipV="1">
              <a:off x="4918880" y="5064078"/>
              <a:ext cx="0" cy="150304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4867522" y="5100093"/>
              <a:ext cx="0" cy="103598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4895948" y="4840702"/>
              <a:ext cx="0" cy="36477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34" name="任意多边形: 形状 432"/>
            <p:cNvSpPr/>
            <p:nvPr/>
          </p:nvSpPr>
          <p:spPr>
            <a:xfrm>
              <a:off x="4142428" y="2665767"/>
              <a:ext cx="3907144" cy="2866745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23000">
                  <a:srgbClr val="6453D5">
                    <a:alpha val="0"/>
                  </a:srgbClr>
                </a:gs>
                <a:gs pos="100000">
                  <a:srgbClr val="6453D5">
                    <a:alpha val="2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文本占位符 2"/>
          <p:cNvSpPr>
            <a:spLocks noGrp="1"/>
          </p:cNvSpPr>
          <p:nvPr/>
        </p:nvSpPr>
        <p:spPr>
          <a:xfrm>
            <a:off x="6618109" y="210669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800" b="1">
                <a:gradFill>
                  <a:gsLst>
                    <a:gs pos="17000">
                      <a:srgbClr val="6453D5"/>
                    </a:gs>
                    <a:gs pos="93000">
                      <a:srgbClr val="DB397F"/>
                    </a:gs>
                    <a:gs pos="100000">
                      <a:srgbClr val="FB3268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zh-CN" altLang="en-US" dirty="0"/>
          </a:p>
        </p:txBody>
      </p:sp>
      <p:sp>
        <p:nvSpPr>
          <p:cNvPr id="10" name="文本框"/>
          <p:cNvSpPr txBox="1"/>
          <p:nvPr/>
        </p:nvSpPr>
        <p:spPr>
          <a:xfrm>
            <a:off x="2348570" y="1892325"/>
            <a:ext cx="2165669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n-US" altLang="zh-CN" sz="1035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000" b="1" dirty="0">
                <a:solidFill>
                  <a:srgbClr val="FFFFFF"/>
                </a:solidFill>
                <a:cs typeface="+mn-ea"/>
                <a:sym typeface="+mn-lt"/>
              </a:rPr>
              <a:t>Part one</a:t>
            </a:r>
            <a:endParaRPr lang="zh-CN" altLang="en-US" sz="3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7367" y="2130771"/>
            <a:ext cx="0" cy="166835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占位符 10"/>
          <p:cNvSpPr>
            <a:spLocks noGrp="1"/>
          </p:cNvSpPr>
          <p:nvPr/>
        </p:nvSpPr>
        <p:spPr>
          <a:xfrm>
            <a:off x="638622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3" name="文本占位符 11"/>
          <p:cNvSpPr>
            <a:spLocks noGrp="1"/>
          </p:cNvSpPr>
          <p:nvPr/>
        </p:nvSpPr>
        <p:spPr>
          <a:xfrm>
            <a:off x="873070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4" name="文本占位符 12"/>
          <p:cNvSpPr>
            <a:spLocks noGrp="1"/>
          </p:cNvSpPr>
          <p:nvPr/>
        </p:nvSpPr>
        <p:spPr>
          <a:xfrm>
            <a:off x="6386220" y="4411377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5" name="文本占位符 13"/>
          <p:cNvSpPr>
            <a:spLocks noGrp="1"/>
          </p:cNvSpPr>
          <p:nvPr/>
        </p:nvSpPr>
        <p:spPr>
          <a:xfrm>
            <a:off x="8730700" y="4544761"/>
            <a:ext cx="2223746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6" name="文本占位符 5"/>
          <p:cNvSpPr>
            <a:spLocks noGrp="1"/>
          </p:cNvSpPr>
          <p:nvPr/>
        </p:nvSpPr>
        <p:spPr>
          <a:xfrm>
            <a:off x="4788040" y="220451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3800" b="1" kern="1200">
                <a:gradFill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ea"/>
                <a:ea typeface="+mj-ea"/>
                <a:cs typeface="+mn-ea"/>
                <a:sym typeface="微软雅黑" panose="020B0503020204020204" charset="-122"/>
              </a:rPr>
              <a:t>Background  </a:t>
            </a:r>
            <a:endParaRPr lang="zh-CN" altLang="en-US" sz="4400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7" name="任意多边形: 形状 38"/>
          <p:cNvSpPr/>
          <p:nvPr/>
        </p:nvSpPr>
        <p:spPr>
          <a:xfrm>
            <a:off x="6804054" y="5850614"/>
            <a:ext cx="2234219" cy="948966"/>
          </a:xfrm>
          <a:custGeom>
            <a:avLst/>
            <a:gdLst>
              <a:gd name="connsiteX0" fmla="*/ 1326682 w 2234219"/>
              <a:gd name="connsiteY0" fmla="*/ 0 h 948966"/>
              <a:gd name="connsiteX1" fmla="*/ 1713677 w 2234219"/>
              <a:gd name="connsiteY1" fmla="*/ 0 h 948966"/>
              <a:gd name="connsiteX2" fmla="*/ 2234219 w 2234219"/>
              <a:gd name="connsiteY2" fmla="*/ 588731 h 948966"/>
              <a:gd name="connsiteX3" fmla="*/ 1915703 w 2234219"/>
              <a:gd name="connsiteY3" fmla="*/ 948966 h 948966"/>
              <a:gd name="connsiteX4" fmla="*/ 1528707 w 2234219"/>
              <a:gd name="connsiteY4" fmla="*/ 948966 h 948966"/>
              <a:gd name="connsiteX5" fmla="*/ 1847223 w 2234219"/>
              <a:gd name="connsiteY5" fmla="*/ 588731 h 948966"/>
              <a:gd name="connsiteX6" fmla="*/ 663341 w 2234219"/>
              <a:gd name="connsiteY6" fmla="*/ 0 h 948966"/>
              <a:gd name="connsiteX7" fmla="*/ 1050337 w 2234219"/>
              <a:gd name="connsiteY7" fmla="*/ 0 h 948966"/>
              <a:gd name="connsiteX8" fmla="*/ 1570878 w 2234219"/>
              <a:gd name="connsiteY8" fmla="*/ 588731 h 948966"/>
              <a:gd name="connsiteX9" fmla="*/ 1252362 w 2234219"/>
              <a:gd name="connsiteY9" fmla="*/ 948966 h 948966"/>
              <a:gd name="connsiteX10" fmla="*/ 865366 w 2234219"/>
              <a:gd name="connsiteY10" fmla="*/ 948966 h 948966"/>
              <a:gd name="connsiteX11" fmla="*/ 1183882 w 2234219"/>
              <a:gd name="connsiteY11" fmla="*/ 588731 h 948966"/>
              <a:gd name="connsiteX12" fmla="*/ 0 w 2234219"/>
              <a:gd name="connsiteY12" fmla="*/ 0 h 948966"/>
              <a:gd name="connsiteX13" fmla="*/ 386996 w 2234219"/>
              <a:gd name="connsiteY13" fmla="*/ 0 h 948966"/>
              <a:gd name="connsiteX14" fmla="*/ 907537 w 2234219"/>
              <a:gd name="connsiteY14" fmla="*/ 588731 h 948966"/>
              <a:gd name="connsiteX15" fmla="*/ 589021 w 2234219"/>
              <a:gd name="connsiteY15" fmla="*/ 948966 h 948966"/>
              <a:gd name="connsiteX16" fmla="*/ 202026 w 2234219"/>
              <a:gd name="connsiteY16" fmla="*/ 948966 h 948966"/>
              <a:gd name="connsiteX17" fmla="*/ 520542 w 2234219"/>
              <a:gd name="connsiteY17" fmla="*/ 588731 h 9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9489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15703" y="948966"/>
                </a:lnTo>
                <a:lnTo>
                  <a:pt x="1528707" y="9489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252362" y="948966"/>
                </a:lnTo>
                <a:lnTo>
                  <a:pt x="865366" y="9489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589021" y="948966"/>
                </a:lnTo>
                <a:lnTo>
                  <a:pt x="202026" y="9489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4" name="任意多边形: 形状 273"/>
          <p:cNvSpPr/>
          <p:nvPr/>
        </p:nvSpPr>
        <p:spPr>
          <a:xfrm>
            <a:off x="7380557" y="2131353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275" name="任意多边形: 形状 274"/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72" name="任意多边形: 形状 66"/>
          <p:cNvSpPr/>
          <p:nvPr/>
        </p:nvSpPr>
        <p:spPr>
          <a:xfrm>
            <a:off x="6501111" y="543504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6" grpId="0"/>
      <p:bldP spid="1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652" y="434045"/>
            <a:ext cx="5211548" cy="424732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The Size of Advertisement Market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79705" y="6525260"/>
            <a:ext cx="176593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900">
                <a:solidFill>
                  <a:schemeClr val="bg1"/>
                </a:solidFill>
              </a:rPr>
              <a:t>数据来源：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eMarketer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, Dentsu</a:t>
            </a:r>
            <a:endParaRPr lang="en-US" altLang="zh-CN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9070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420110" y="1468755"/>
          <a:ext cx="6342380" cy="53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860032" y="153932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The percentage of advertisement expenditure in 2021: by channel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577215" y="2094865"/>
          <a:ext cx="3997960" cy="386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528" y="1879600"/>
            <a:ext cx="424847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The size of global advertisement market from 2019-2024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652" y="434045"/>
            <a:ext cx="4226378" cy="42473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Advertisements in Web 2.0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84" name="任意多边形 60"/>
          <p:cNvSpPr/>
          <p:nvPr/>
        </p:nvSpPr>
        <p:spPr bwMode="auto">
          <a:xfrm rot="-5400000">
            <a:off x="2955609" y="3475039"/>
            <a:ext cx="623887" cy="2490787"/>
          </a:xfrm>
          <a:custGeom>
            <a:avLst/>
            <a:gdLst>
              <a:gd name="T0" fmla="*/ 624246 w 623528"/>
              <a:gd name="T1" fmla="*/ 1245713 h 2490148"/>
              <a:gd name="T2" fmla="*/ 993 w 623528"/>
              <a:gd name="T3" fmla="*/ 2491426 h 2490148"/>
              <a:gd name="T4" fmla="*/ 0 w 623528"/>
              <a:gd name="T5" fmla="*/ 2491426 h 2490148"/>
              <a:gd name="T6" fmla="*/ 0 w 623528"/>
              <a:gd name="T7" fmla="*/ 0 h 2490148"/>
              <a:gd name="T8" fmla="*/ 993 w 623528"/>
              <a:gd name="T9" fmla="*/ 0 h 2490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3528" h="2490148">
                <a:moveTo>
                  <a:pt x="623528" y="1245074"/>
                </a:moveTo>
                <a:lnTo>
                  <a:pt x="991" y="2490148"/>
                </a:lnTo>
                <a:lnTo>
                  <a:pt x="0" y="2490148"/>
                </a:lnTo>
                <a:lnTo>
                  <a:pt x="0" y="0"/>
                </a:lnTo>
                <a:lnTo>
                  <a:pt x="991" y="0"/>
                </a:lnTo>
                <a:lnTo>
                  <a:pt x="623528" y="1245074"/>
                </a:lnTo>
                <a:close/>
              </a:path>
            </a:pathLst>
          </a:custGeom>
          <a:solidFill>
            <a:srgbClr val="0D0D0D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线连接符 22"/>
          <p:cNvCxnSpPr/>
          <p:nvPr>
            <p:custDataLst>
              <p:tags r:id="rId1"/>
            </p:custDataLst>
          </p:nvPr>
        </p:nvCxnSpPr>
        <p:spPr>
          <a:xfrm>
            <a:off x="2224194" y="2487111"/>
            <a:ext cx="169380" cy="370374"/>
          </a:xfrm>
          <a:prstGeom prst="line">
            <a:avLst/>
          </a:prstGeom>
          <a:solidFill>
            <a:schemeClr val="lt1">
              <a:lumMod val="95000"/>
            </a:schemeClr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25"/>
          <p:cNvCxnSpPr/>
          <p:nvPr>
            <p:custDataLst>
              <p:tags r:id="rId2"/>
            </p:custDataLst>
          </p:nvPr>
        </p:nvCxnSpPr>
        <p:spPr>
          <a:xfrm flipH="1">
            <a:off x="3016044" y="3198641"/>
            <a:ext cx="495623" cy="35188"/>
          </a:xfrm>
          <a:prstGeom prst="line">
            <a:avLst/>
          </a:prstGeom>
          <a:solidFill>
            <a:schemeClr val="lt1">
              <a:lumMod val="95000"/>
            </a:schemeClr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31"/>
          <p:cNvCxnSpPr/>
          <p:nvPr>
            <p:custDataLst>
              <p:tags r:id="rId3"/>
            </p:custDataLst>
          </p:nvPr>
        </p:nvCxnSpPr>
        <p:spPr>
          <a:xfrm flipH="1">
            <a:off x="2224085" y="3376656"/>
            <a:ext cx="183689" cy="561438"/>
          </a:xfrm>
          <a:prstGeom prst="line">
            <a:avLst/>
          </a:prstGeom>
          <a:solidFill>
            <a:schemeClr val="lt1">
              <a:lumMod val="95000"/>
            </a:schemeClr>
          </a:solidFill>
          <a:ln w="12700" cmpd="sng">
            <a:solidFill>
              <a:schemeClr val="lt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2"/>
          <p:cNvSpPr/>
          <p:nvPr>
            <p:custDataLst>
              <p:tags r:id="rId4"/>
            </p:custDataLst>
          </p:nvPr>
        </p:nvSpPr>
        <p:spPr>
          <a:xfrm>
            <a:off x="2013899" y="2823612"/>
            <a:ext cx="1122558" cy="642817"/>
          </a:xfrm>
          <a:custGeom>
            <a:avLst/>
            <a:gdLst/>
            <a:ahLst/>
            <a:cxnLst/>
            <a:rect l="l" t="t" r="r" b="b"/>
            <a:pathLst>
              <a:path w="3421550" h="1763487">
                <a:moveTo>
                  <a:pt x="1328648" y="0"/>
                </a:moveTo>
                <a:cubicBezTo>
                  <a:pt x="1584363" y="0"/>
                  <a:pt x="1809817" y="129561"/>
                  <a:pt x="1942948" y="326620"/>
                </a:cubicBezTo>
                <a:lnTo>
                  <a:pt x="1955795" y="350289"/>
                </a:lnTo>
                <a:lnTo>
                  <a:pt x="1961105" y="345908"/>
                </a:lnTo>
                <a:cubicBezTo>
                  <a:pt x="2042399" y="290987"/>
                  <a:pt x="2140401" y="258918"/>
                  <a:pt x="2245892" y="258918"/>
                </a:cubicBezTo>
                <a:cubicBezTo>
                  <a:pt x="2456875" y="258918"/>
                  <a:pt x="2637898" y="387194"/>
                  <a:pt x="2715222" y="570011"/>
                </a:cubicBezTo>
                <a:lnTo>
                  <a:pt x="2724181" y="598872"/>
                </a:lnTo>
                <a:lnTo>
                  <a:pt x="2833721" y="587829"/>
                </a:lnTo>
                <a:cubicBezTo>
                  <a:pt x="3158370" y="587829"/>
                  <a:pt x="3421550" y="851009"/>
                  <a:pt x="3421550" y="1175658"/>
                </a:cubicBezTo>
                <a:cubicBezTo>
                  <a:pt x="3421550" y="1500307"/>
                  <a:pt x="3158370" y="1763487"/>
                  <a:pt x="2833721" y="1763487"/>
                </a:cubicBezTo>
                <a:lnTo>
                  <a:pt x="2833711" y="1763486"/>
                </a:lnTo>
                <a:lnTo>
                  <a:pt x="629716" y="1763486"/>
                </a:lnTo>
                <a:lnTo>
                  <a:pt x="629716" y="1759265"/>
                </a:lnTo>
                <a:lnTo>
                  <a:pt x="587829" y="1763487"/>
                </a:lnTo>
                <a:cubicBezTo>
                  <a:pt x="263180" y="1763487"/>
                  <a:pt x="0" y="1500307"/>
                  <a:pt x="0" y="1175658"/>
                </a:cubicBezTo>
                <a:cubicBezTo>
                  <a:pt x="0" y="851009"/>
                  <a:pt x="263180" y="587829"/>
                  <a:pt x="587829" y="587829"/>
                </a:cubicBezTo>
                <a:lnTo>
                  <a:pt x="603652" y="589026"/>
                </a:lnTo>
                <a:lnTo>
                  <a:pt x="646045" y="452459"/>
                </a:lnTo>
                <a:cubicBezTo>
                  <a:pt x="758508" y="186568"/>
                  <a:pt x="1021790" y="0"/>
                  <a:pt x="1328648" y="0"/>
                </a:cubicBezTo>
                <a:close/>
              </a:path>
            </a:pathLst>
          </a:custGeom>
          <a:solidFill>
            <a:schemeClr val="lt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1850364" y="2014243"/>
            <a:ext cx="549582" cy="5495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3440091" y="2844660"/>
            <a:ext cx="549582" cy="5495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1885891" y="3811431"/>
            <a:ext cx="549582" cy="54958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1709336" y="2645060"/>
            <a:ext cx="323590" cy="323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7500" lnSpcReduction="1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>
            <p:custDataLst>
              <p:tags r:id="rId9"/>
            </p:custDataLst>
          </p:nvPr>
        </p:nvSpPr>
        <p:spPr>
          <a:xfrm>
            <a:off x="2399947" y="2441764"/>
            <a:ext cx="244122" cy="244122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0"/>
            </p:custDataLst>
          </p:nvPr>
        </p:nvSpPr>
        <p:spPr>
          <a:xfrm>
            <a:off x="1724249" y="3510198"/>
            <a:ext cx="166550" cy="16655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>
            <p:custDataLst>
              <p:tags r:id="rId11"/>
            </p:custDataLst>
          </p:nvPr>
        </p:nvSpPr>
        <p:spPr>
          <a:xfrm>
            <a:off x="3163782" y="3382902"/>
            <a:ext cx="166550" cy="16655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17665" y="3231188"/>
            <a:ext cx="166550" cy="16655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>
            <p:custDataLst>
              <p:tags r:id="rId13"/>
            </p:custDataLst>
          </p:nvPr>
        </p:nvSpPr>
        <p:spPr>
          <a:xfrm>
            <a:off x="2838317" y="2575243"/>
            <a:ext cx="336676" cy="336676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37500" lnSpcReduction="1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1512765" y="3455861"/>
            <a:ext cx="98805" cy="98805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5"/>
            </p:custDataLst>
          </p:nvPr>
        </p:nvSpPr>
        <p:spPr>
          <a:xfrm>
            <a:off x="1702094" y="2441764"/>
            <a:ext cx="122061" cy="122061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0" name="椭圆 29"/>
          <p:cNvSpPr/>
          <p:nvPr>
            <p:custDataLst>
              <p:tags r:id="rId16"/>
            </p:custDataLst>
          </p:nvPr>
        </p:nvSpPr>
        <p:spPr>
          <a:xfrm>
            <a:off x="2663878" y="1986448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椭圆 30"/>
          <p:cNvSpPr/>
          <p:nvPr>
            <p:custDataLst>
              <p:tags r:id="rId17"/>
            </p:custDataLst>
          </p:nvPr>
        </p:nvSpPr>
        <p:spPr>
          <a:xfrm>
            <a:off x="2919832" y="2293437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18"/>
            </p:custDataLst>
          </p:nvPr>
        </p:nvSpPr>
        <p:spPr>
          <a:xfrm>
            <a:off x="1133936" y="2795817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3861290" y="3496756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4" name="椭圆 33"/>
          <p:cNvSpPr/>
          <p:nvPr>
            <p:custDataLst>
              <p:tags r:id="rId20"/>
            </p:custDataLst>
          </p:nvPr>
        </p:nvSpPr>
        <p:spPr>
          <a:xfrm>
            <a:off x="2528484" y="3793936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5" name="椭圆 34"/>
          <p:cNvSpPr/>
          <p:nvPr>
            <p:custDataLst>
              <p:tags r:id="rId21"/>
            </p:custDataLst>
          </p:nvPr>
        </p:nvSpPr>
        <p:spPr>
          <a:xfrm>
            <a:off x="2607117" y="3993210"/>
            <a:ext cx="103015" cy="103015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1271971" y="3647310"/>
            <a:ext cx="55590" cy="55590"/>
          </a:xfrm>
          <a:prstGeom prst="ellipse">
            <a:avLst/>
          </a:prstGeom>
          <a:solidFill>
            <a:schemeClr val="lt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23"/>
            </p:custDataLst>
          </p:nvPr>
        </p:nvSpPr>
        <p:spPr>
          <a:xfrm>
            <a:off x="4968875" y="2092325"/>
            <a:ext cx="3550285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high agency fee</a:t>
            </a:r>
            <a:endParaRPr lang="zh-CN" altLang="en-US" sz="2000" spc="15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24"/>
            </p:custDataLst>
          </p:nvPr>
        </p:nvSpPr>
        <p:spPr>
          <a:xfrm>
            <a:off x="4950171" y="3325873"/>
            <a:ext cx="384048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Lack of transparency </a:t>
            </a:r>
            <a:endParaRPr lang="zh-CN" altLang="en-US" sz="2000" spc="15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25"/>
            </p:custDataLst>
          </p:nvPr>
        </p:nvSpPr>
        <p:spPr>
          <a:xfrm>
            <a:off x="5003800" y="4221721"/>
            <a:ext cx="3707581" cy="413779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zh-CN" sz="2000" spc="15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5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Fund safety </a:t>
            </a:r>
            <a:endParaRPr lang="en-US" altLang="zh-CN" sz="2000" spc="150" dirty="0" smtClean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4" name="椭圆 43"/>
          <p:cNvSpPr/>
          <p:nvPr>
            <p:custDataLst>
              <p:tags r:id="rId26"/>
            </p:custDataLst>
          </p:nvPr>
        </p:nvSpPr>
        <p:spPr>
          <a:xfrm>
            <a:off x="4693666" y="2175281"/>
            <a:ext cx="224786" cy="22478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55000" lnSpcReduction="10000"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椭圆 51"/>
          <p:cNvSpPr/>
          <p:nvPr>
            <p:custDataLst>
              <p:tags r:id="rId27"/>
            </p:custDataLst>
          </p:nvPr>
        </p:nvSpPr>
        <p:spPr>
          <a:xfrm>
            <a:off x="4671455" y="3481080"/>
            <a:ext cx="224786" cy="22478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70000" lnSpcReduction="20000"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7" name="椭圆 56"/>
          <p:cNvSpPr/>
          <p:nvPr>
            <p:custDataLst>
              <p:tags r:id="rId28"/>
            </p:custDataLst>
          </p:nvPr>
        </p:nvSpPr>
        <p:spPr>
          <a:xfrm>
            <a:off x="4671455" y="4495646"/>
            <a:ext cx="224786" cy="2247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rmAutofit fontScale="70000" lnSpcReduction="20000"/>
          </a:bodyPr>
          <a:lstStyle/>
          <a:p>
            <a:pPr algn="ctr"/>
            <a:r>
              <a:rPr kumimoji="1" lang="en-US" altLang="zh-CN" sz="1000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endParaRPr kumimoji="1" lang="en-US" altLang="zh-CN" sz="1000" dirty="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4230" y="3028315"/>
            <a:ext cx="1000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Web2.0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9070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</p:spTree>
    <p:custDataLst>
      <p:tags r:id="rId2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bldLvl="0" animBg="1"/>
      <p:bldP spid="718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08" descr="灰色的蜂窝&#10;&#10;中度可信度描述已自动生成"/>
          <p:cNvPicPr>
            <a:picLocks noChangeAspect="1"/>
          </p:cNvPicPr>
          <p:nvPr userDrawn="1"/>
        </p:nvPicPr>
        <p:blipFill>
          <a:blip r:embed="rId1" cstate="screen"/>
          <a:srcRect/>
          <a:stretch>
            <a:fillRect/>
          </a:stretch>
        </p:blipFill>
        <p:spPr>
          <a:xfrm>
            <a:off x="107950" y="188595"/>
            <a:ext cx="8832850" cy="496824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0" name="矩形 10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985" y="0"/>
            <a:ext cx="9129395" cy="6777990"/>
          </a:xfrm>
          <a:prstGeom prst="rect">
            <a:avLst/>
          </a:prstGeom>
          <a:solidFill>
            <a:srgbClr val="030E22">
              <a:alpha val="85000"/>
            </a:srgbClr>
          </a:solidFill>
          <a:ln>
            <a:noFill/>
          </a:ln>
        </p:spPr>
        <p:style>
          <a:lnRef idx="2">
            <a:srgbClr val="6453D5">
              <a:shade val="50000"/>
            </a:srgbClr>
          </a:lnRef>
          <a:fillRef idx="1">
            <a:srgbClr val="6453D5"/>
          </a:fillRef>
          <a:effectRef idx="0">
            <a:srgbClr val="6453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1" name="组合 110"/>
          <p:cNvGrpSpPr/>
          <p:nvPr userDrawn="1"/>
        </p:nvGrpSpPr>
        <p:grpSpPr>
          <a:xfrm>
            <a:off x="288018" y="2584247"/>
            <a:ext cx="6072446" cy="3946727"/>
            <a:chOff x="3720820" y="2665767"/>
            <a:chExt cx="4750360" cy="3087451"/>
          </a:xfrm>
        </p:grpSpPr>
        <p:sp>
          <p:nvSpPr>
            <p:cNvPr id="112" name="椭圆 111"/>
            <p:cNvSpPr/>
            <p:nvPr/>
          </p:nvSpPr>
          <p:spPr>
            <a:xfrm>
              <a:off x="4388069" y="4378799"/>
              <a:ext cx="3415862" cy="973482"/>
            </a:xfrm>
            <a:prstGeom prst="ellipse">
              <a:avLst/>
            </a:prstGeom>
            <a:noFill/>
            <a:ln w="19050">
              <a:gradFill>
                <a:gsLst>
                  <a:gs pos="9000">
                    <a:srgbClr val="6453D5">
                      <a:alpha val="0"/>
                    </a:srgbClr>
                  </a:gs>
                  <a:gs pos="100000">
                    <a:srgbClr val="6453D5"/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720820" y="4084796"/>
              <a:ext cx="4750360" cy="1668422"/>
            </a:xfrm>
            <a:prstGeom prst="ellipse">
              <a:avLst/>
            </a:prstGeom>
            <a:gradFill>
              <a:gsLst>
                <a:gs pos="71000">
                  <a:srgbClr val="6453D5">
                    <a:alpha val="0"/>
                  </a:srgbClr>
                </a:gs>
                <a:gs pos="100000">
                  <a:srgbClr val="6453D5">
                    <a:alpha val="10000"/>
                  </a:srgbClr>
                </a:gs>
              </a:gsLst>
              <a:lin ang="5400000" scaled="1"/>
            </a:gradFill>
            <a:ln w="6350">
              <a:gradFill>
                <a:gsLst>
                  <a:gs pos="13000">
                    <a:srgbClr val="6453D5">
                      <a:alpha val="0"/>
                    </a:srgbClr>
                  </a:gs>
                  <a:gs pos="100000">
                    <a:srgbClr val="6453D5">
                      <a:alpha val="40000"/>
                    </a:srgbClr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: 形状 418"/>
            <p:cNvSpPr/>
            <p:nvPr/>
          </p:nvSpPr>
          <p:spPr>
            <a:xfrm>
              <a:off x="4388069" y="2845999"/>
              <a:ext cx="3415862" cy="2506281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8000">
                  <a:srgbClr val="6453D5">
                    <a:alpha val="0"/>
                  </a:srgbClr>
                </a:gs>
                <a:gs pos="100000">
                  <a:srgbClr val="6453D5">
                    <a:alpha val="3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7395976" y="4827038"/>
              <a:ext cx="0" cy="347365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371211" y="5058137"/>
              <a:ext cx="0" cy="13230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7418836" y="4924468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4696180" y="4234734"/>
              <a:ext cx="2769160" cy="736495"/>
            </a:xfrm>
            <a:prstGeom prst="ellipse">
              <a:avLst/>
            </a:prstGeom>
            <a:noFill/>
            <a:ln w="6350">
              <a:gradFill>
                <a:gsLst>
                  <a:gs pos="36000">
                    <a:srgbClr val="6453D5">
                      <a:alpha val="0"/>
                    </a:srgbClr>
                  </a:gs>
                  <a:gs pos="100000">
                    <a:srgbClr val="6453D5">
                      <a:alpha val="15000"/>
                    </a:srgbClr>
                  </a:gs>
                </a:gsLst>
                <a:lin ang="5400000" scaled="1"/>
              </a:gradFill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>
            <a:xfrm flipV="1">
              <a:off x="7660771" y="4817533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7681726" y="4771194"/>
              <a:ext cx="0" cy="28201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7702681" y="4846049"/>
              <a:ext cx="0" cy="180427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7723636" y="4719508"/>
              <a:ext cx="0" cy="28914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grpSp>
          <p:nvGrpSpPr>
            <p:cNvPr id="123" name="组合 122"/>
            <p:cNvGrpSpPr/>
            <p:nvPr/>
          </p:nvGrpSpPr>
          <p:grpSpPr>
            <a:xfrm>
              <a:off x="6779198" y="5005910"/>
              <a:ext cx="47774" cy="299244"/>
              <a:chOff x="6774031" y="5572125"/>
              <a:chExt cx="47625" cy="388433"/>
            </a:xfrm>
          </p:grpSpPr>
          <p:cxnSp>
            <p:nvCxnSpPr>
              <p:cNvPr id="124" name="直接连接符 123"/>
              <p:cNvCxnSpPr/>
              <p:nvPr/>
            </p:nvCxnSpPr>
            <p:spPr>
              <a:xfrm flipV="1">
                <a:off x="6798796" y="5572125"/>
                <a:ext cx="0" cy="37128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V="1">
                <a:off x="6774031" y="5819140"/>
                <a:ext cx="0" cy="14141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6821656" y="5676265"/>
                <a:ext cx="0" cy="27095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 flipH="1">
              <a:off x="4575908" y="4812366"/>
              <a:ext cx="47774" cy="293895"/>
              <a:chOff x="6774031" y="5572126"/>
              <a:chExt cx="47625" cy="381489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H="1" flipV="1">
                <a:off x="6798796" y="5572126"/>
                <a:ext cx="0" cy="36760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 flipV="1">
                <a:off x="6774031" y="5819140"/>
                <a:ext cx="0" cy="13447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 flipV="1">
                <a:off x="6821656" y="5676267"/>
                <a:ext cx="0" cy="251897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 flipV="1">
              <a:off x="4918880" y="5064078"/>
              <a:ext cx="0" cy="150304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4867522" y="5100093"/>
              <a:ext cx="0" cy="103598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4895948" y="4840702"/>
              <a:ext cx="0" cy="36477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34" name="任意多边形: 形状 432"/>
            <p:cNvSpPr/>
            <p:nvPr/>
          </p:nvSpPr>
          <p:spPr>
            <a:xfrm>
              <a:off x="4142428" y="2665767"/>
              <a:ext cx="3907144" cy="2866745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23000">
                  <a:srgbClr val="6453D5">
                    <a:alpha val="0"/>
                  </a:srgbClr>
                </a:gs>
                <a:gs pos="100000">
                  <a:srgbClr val="6453D5">
                    <a:alpha val="2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文本占位符 2"/>
          <p:cNvSpPr>
            <a:spLocks noGrp="1"/>
          </p:cNvSpPr>
          <p:nvPr/>
        </p:nvSpPr>
        <p:spPr>
          <a:xfrm>
            <a:off x="6618109" y="210669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800" b="1">
                <a:gradFill>
                  <a:gsLst>
                    <a:gs pos="17000">
                      <a:srgbClr val="6453D5"/>
                    </a:gs>
                    <a:gs pos="93000">
                      <a:srgbClr val="DB397F"/>
                    </a:gs>
                    <a:gs pos="100000">
                      <a:srgbClr val="FB3268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zh-CN" altLang="en-US" dirty="0"/>
          </a:p>
        </p:txBody>
      </p:sp>
      <p:sp>
        <p:nvSpPr>
          <p:cNvPr id="10" name="文本框"/>
          <p:cNvSpPr txBox="1"/>
          <p:nvPr/>
        </p:nvSpPr>
        <p:spPr>
          <a:xfrm>
            <a:off x="2348570" y="1892325"/>
            <a:ext cx="2165669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altLang="zh-CN" sz="1035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000" b="1" dirty="0">
                <a:solidFill>
                  <a:srgbClr val="FFFFFF"/>
                </a:solidFill>
                <a:cs typeface="+mn-ea"/>
                <a:sym typeface="+mn-lt"/>
              </a:rPr>
              <a:t>Part two</a:t>
            </a:r>
            <a:endParaRPr lang="en-US" altLang="zh-CN" sz="3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7367" y="2130771"/>
            <a:ext cx="0" cy="166835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占位符 10"/>
          <p:cNvSpPr>
            <a:spLocks noGrp="1"/>
          </p:cNvSpPr>
          <p:nvPr/>
        </p:nvSpPr>
        <p:spPr>
          <a:xfrm>
            <a:off x="638622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3" name="文本占位符 11"/>
          <p:cNvSpPr>
            <a:spLocks noGrp="1"/>
          </p:cNvSpPr>
          <p:nvPr/>
        </p:nvSpPr>
        <p:spPr>
          <a:xfrm>
            <a:off x="873070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4" name="文本占位符 12"/>
          <p:cNvSpPr>
            <a:spLocks noGrp="1"/>
          </p:cNvSpPr>
          <p:nvPr/>
        </p:nvSpPr>
        <p:spPr>
          <a:xfrm>
            <a:off x="6386220" y="4411377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5" name="文本占位符 13"/>
          <p:cNvSpPr>
            <a:spLocks noGrp="1"/>
          </p:cNvSpPr>
          <p:nvPr/>
        </p:nvSpPr>
        <p:spPr>
          <a:xfrm>
            <a:off x="8730700" y="4544761"/>
            <a:ext cx="2223746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6" name="文本占位符 5"/>
          <p:cNvSpPr>
            <a:spLocks noGrp="1"/>
          </p:cNvSpPr>
          <p:nvPr/>
        </p:nvSpPr>
        <p:spPr>
          <a:xfrm>
            <a:off x="4960835" y="2181585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3800" b="1" kern="1200">
                <a:gradFill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solidFill>
                  <a:schemeClr val="tx1">
                    <a:alpha val="40000"/>
                  </a:schemeClr>
                </a:solidFill>
                <a:latin typeface="+mj-ea"/>
                <a:cs typeface="+mn-ea"/>
                <a:sym typeface="微软雅黑" panose="020B0503020204020204" charset="-122"/>
              </a:rPr>
              <a:t>Introduction of the </a:t>
            </a:r>
            <a:r>
              <a:rPr lang="en-US" altLang="zh-CN" sz="4400" dirty="0" smtClean="0">
                <a:solidFill>
                  <a:schemeClr val="tx1">
                    <a:alpha val="40000"/>
                  </a:schemeClr>
                </a:solidFill>
                <a:latin typeface="+mj-ea"/>
                <a:cs typeface="+mn-ea"/>
                <a:sym typeface="微软雅黑" panose="020B0503020204020204" charset="-122"/>
              </a:rPr>
              <a:t>Scheme</a:t>
            </a:r>
            <a:endParaRPr lang="en-US" altLang="zh-CN" sz="4400" dirty="0">
              <a:solidFill>
                <a:schemeClr val="tx1">
                  <a:alpha val="40000"/>
                </a:schemeClr>
              </a:solidFill>
              <a:latin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7" name="任意多边形: 形状 38"/>
          <p:cNvSpPr/>
          <p:nvPr/>
        </p:nvSpPr>
        <p:spPr>
          <a:xfrm>
            <a:off x="6804054" y="5850614"/>
            <a:ext cx="2234219" cy="948966"/>
          </a:xfrm>
          <a:custGeom>
            <a:avLst/>
            <a:gdLst>
              <a:gd name="connsiteX0" fmla="*/ 1326682 w 2234219"/>
              <a:gd name="connsiteY0" fmla="*/ 0 h 948966"/>
              <a:gd name="connsiteX1" fmla="*/ 1713677 w 2234219"/>
              <a:gd name="connsiteY1" fmla="*/ 0 h 948966"/>
              <a:gd name="connsiteX2" fmla="*/ 2234219 w 2234219"/>
              <a:gd name="connsiteY2" fmla="*/ 588731 h 948966"/>
              <a:gd name="connsiteX3" fmla="*/ 1915703 w 2234219"/>
              <a:gd name="connsiteY3" fmla="*/ 948966 h 948966"/>
              <a:gd name="connsiteX4" fmla="*/ 1528707 w 2234219"/>
              <a:gd name="connsiteY4" fmla="*/ 948966 h 948966"/>
              <a:gd name="connsiteX5" fmla="*/ 1847223 w 2234219"/>
              <a:gd name="connsiteY5" fmla="*/ 588731 h 948966"/>
              <a:gd name="connsiteX6" fmla="*/ 663341 w 2234219"/>
              <a:gd name="connsiteY6" fmla="*/ 0 h 948966"/>
              <a:gd name="connsiteX7" fmla="*/ 1050337 w 2234219"/>
              <a:gd name="connsiteY7" fmla="*/ 0 h 948966"/>
              <a:gd name="connsiteX8" fmla="*/ 1570878 w 2234219"/>
              <a:gd name="connsiteY8" fmla="*/ 588731 h 948966"/>
              <a:gd name="connsiteX9" fmla="*/ 1252362 w 2234219"/>
              <a:gd name="connsiteY9" fmla="*/ 948966 h 948966"/>
              <a:gd name="connsiteX10" fmla="*/ 865366 w 2234219"/>
              <a:gd name="connsiteY10" fmla="*/ 948966 h 948966"/>
              <a:gd name="connsiteX11" fmla="*/ 1183882 w 2234219"/>
              <a:gd name="connsiteY11" fmla="*/ 588731 h 948966"/>
              <a:gd name="connsiteX12" fmla="*/ 0 w 2234219"/>
              <a:gd name="connsiteY12" fmla="*/ 0 h 948966"/>
              <a:gd name="connsiteX13" fmla="*/ 386996 w 2234219"/>
              <a:gd name="connsiteY13" fmla="*/ 0 h 948966"/>
              <a:gd name="connsiteX14" fmla="*/ 907537 w 2234219"/>
              <a:gd name="connsiteY14" fmla="*/ 588731 h 948966"/>
              <a:gd name="connsiteX15" fmla="*/ 589021 w 2234219"/>
              <a:gd name="connsiteY15" fmla="*/ 948966 h 948966"/>
              <a:gd name="connsiteX16" fmla="*/ 202026 w 2234219"/>
              <a:gd name="connsiteY16" fmla="*/ 948966 h 948966"/>
              <a:gd name="connsiteX17" fmla="*/ 520542 w 2234219"/>
              <a:gd name="connsiteY17" fmla="*/ 588731 h 9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9489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15703" y="948966"/>
                </a:lnTo>
                <a:lnTo>
                  <a:pt x="1528707" y="9489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252362" y="948966"/>
                </a:lnTo>
                <a:lnTo>
                  <a:pt x="865366" y="9489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589021" y="948966"/>
                </a:lnTo>
                <a:lnTo>
                  <a:pt x="202026" y="9489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4" name="任意多边形: 形状 273"/>
          <p:cNvSpPr/>
          <p:nvPr/>
        </p:nvSpPr>
        <p:spPr>
          <a:xfrm>
            <a:off x="7380557" y="2131353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275" name="任意多边形: 形状 274"/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72" name="任意多边形: 形状 66"/>
          <p:cNvSpPr/>
          <p:nvPr/>
        </p:nvSpPr>
        <p:spPr>
          <a:xfrm>
            <a:off x="6501111" y="543504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6" grpId="0"/>
      <p:bldP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79070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  <p:sp>
        <p:nvSpPr>
          <p:cNvPr id="185" name="圆角矩形 184"/>
          <p:cNvSpPr/>
          <p:nvPr/>
        </p:nvSpPr>
        <p:spPr>
          <a:xfrm>
            <a:off x="3520440" y="4853940"/>
            <a:ext cx="2663825" cy="648335"/>
          </a:xfrm>
          <a:prstGeom prst="round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grpSp>
        <p:nvGrpSpPr>
          <p:cNvPr id="48" name="组合 47"/>
          <p:cNvGrpSpPr/>
          <p:nvPr/>
        </p:nvGrpSpPr>
        <p:grpSpPr>
          <a:xfrm>
            <a:off x="1454150" y="5288915"/>
            <a:ext cx="332740" cy="651510"/>
            <a:chOff x="9355360" y="1800225"/>
            <a:chExt cx="636588" cy="1501776"/>
          </a:xfrm>
          <a:solidFill>
            <a:srgbClr val="BCDFC0"/>
          </a:solidFill>
        </p:grpSpPr>
        <p:sp>
          <p:nvSpPr>
            <p:cNvPr id="3" name="Oval 377"/>
            <p:cNvSpPr>
              <a:spLocks noChangeArrowheads="1"/>
            </p:cNvSpPr>
            <p:nvPr/>
          </p:nvSpPr>
          <p:spPr bwMode="auto">
            <a:xfrm>
              <a:off x="9576023" y="1800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378"/>
            <p:cNvSpPr/>
            <p:nvPr/>
          </p:nvSpPr>
          <p:spPr bwMode="auto">
            <a:xfrm>
              <a:off x="9355360" y="2093913"/>
              <a:ext cx="636588" cy="1208088"/>
            </a:xfrm>
            <a:custGeom>
              <a:avLst/>
              <a:gdLst>
                <a:gd name="T0" fmla="*/ 215 w 216"/>
                <a:gd name="T1" fmla="*/ 176 h 410"/>
                <a:gd name="T2" fmla="*/ 203 w 216"/>
                <a:gd name="T3" fmla="*/ 55 h 410"/>
                <a:gd name="T4" fmla="*/ 160 w 216"/>
                <a:gd name="T5" fmla="*/ 2 h 410"/>
                <a:gd name="T6" fmla="*/ 114 w 216"/>
                <a:gd name="T7" fmla="*/ 61 h 410"/>
                <a:gd name="T8" fmla="*/ 67 w 216"/>
                <a:gd name="T9" fmla="*/ 0 h 410"/>
                <a:gd name="T10" fmla="*/ 18 w 216"/>
                <a:gd name="T11" fmla="*/ 48 h 410"/>
                <a:gd name="T12" fmla="*/ 0 w 216"/>
                <a:gd name="T13" fmla="*/ 126 h 410"/>
                <a:gd name="T14" fmla="*/ 0 w 216"/>
                <a:gd name="T15" fmla="*/ 127 h 410"/>
                <a:gd name="T16" fmla="*/ 20 w 216"/>
                <a:gd name="T17" fmla="*/ 147 h 410"/>
                <a:gd name="T18" fmla="*/ 95 w 216"/>
                <a:gd name="T19" fmla="*/ 142 h 410"/>
                <a:gd name="T20" fmla="*/ 110 w 216"/>
                <a:gd name="T21" fmla="*/ 127 h 410"/>
                <a:gd name="T22" fmla="*/ 95 w 216"/>
                <a:gd name="T23" fmla="*/ 111 h 410"/>
                <a:gd name="T24" fmla="*/ 45 w 216"/>
                <a:gd name="T25" fmla="*/ 108 h 410"/>
                <a:gd name="T26" fmla="*/ 46 w 216"/>
                <a:gd name="T27" fmla="*/ 99 h 410"/>
                <a:gd name="T28" fmla="*/ 60 w 216"/>
                <a:gd name="T29" fmla="*/ 100 h 410"/>
                <a:gd name="T30" fmla="*/ 60 w 216"/>
                <a:gd name="T31" fmla="*/ 70 h 410"/>
                <a:gd name="T32" fmla="*/ 143 w 216"/>
                <a:gd name="T33" fmla="*/ 70 h 410"/>
                <a:gd name="T34" fmla="*/ 143 w 216"/>
                <a:gd name="T35" fmla="*/ 180 h 410"/>
                <a:gd name="T36" fmla="*/ 60 w 216"/>
                <a:gd name="T37" fmla="*/ 180 h 410"/>
                <a:gd name="T38" fmla="*/ 60 w 216"/>
                <a:gd name="T39" fmla="*/ 153 h 410"/>
                <a:gd name="T40" fmla="*/ 44 w 216"/>
                <a:gd name="T41" fmla="*/ 154 h 410"/>
                <a:gd name="T42" fmla="*/ 64 w 216"/>
                <a:gd name="T43" fmla="*/ 390 h 410"/>
                <a:gd name="T44" fmla="*/ 83 w 216"/>
                <a:gd name="T45" fmla="*/ 410 h 410"/>
                <a:gd name="T46" fmla="*/ 103 w 216"/>
                <a:gd name="T47" fmla="*/ 390 h 410"/>
                <a:gd name="T48" fmla="*/ 111 w 216"/>
                <a:gd name="T49" fmla="*/ 212 h 410"/>
                <a:gd name="T50" fmla="*/ 119 w 216"/>
                <a:gd name="T51" fmla="*/ 390 h 410"/>
                <a:gd name="T52" fmla="*/ 139 w 216"/>
                <a:gd name="T53" fmla="*/ 410 h 410"/>
                <a:gd name="T54" fmla="*/ 158 w 216"/>
                <a:gd name="T55" fmla="*/ 390 h 410"/>
                <a:gd name="T56" fmla="*/ 178 w 216"/>
                <a:gd name="T57" fmla="*/ 152 h 410"/>
                <a:gd name="T58" fmla="*/ 185 w 216"/>
                <a:gd name="T59" fmla="*/ 180 h 410"/>
                <a:gd name="T60" fmla="*/ 202 w 216"/>
                <a:gd name="T61" fmla="*/ 193 h 410"/>
                <a:gd name="T62" fmla="*/ 215 w 216"/>
                <a:gd name="T63" fmla="*/ 17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410">
                  <a:moveTo>
                    <a:pt x="215" y="176"/>
                  </a:moveTo>
                  <a:cubicBezTo>
                    <a:pt x="203" y="55"/>
                    <a:pt x="203" y="55"/>
                    <a:pt x="203" y="55"/>
                  </a:cubicBezTo>
                  <a:cubicBezTo>
                    <a:pt x="200" y="28"/>
                    <a:pt x="182" y="12"/>
                    <a:pt x="160" y="2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46" y="8"/>
                    <a:pt x="27" y="23"/>
                    <a:pt x="18" y="4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38"/>
                    <a:pt x="9" y="147"/>
                    <a:pt x="20" y="147"/>
                  </a:cubicBezTo>
                  <a:cubicBezTo>
                    <a:pt x="95" y="142"/>
                    <a:pt x="95" y="142"/>
                    <a:pt x="95" y="142"/>
                  </a:cubicBezTo>
                  <a:cubicBezTo>
                    <a:pt x="103" y="142"/>
                    <a:pt x="110" y="135"/>
                    <a:pt x="110" y="127"/>
                  </a:cubicBezTo>
                  <a:cubicBezTo>
                    <a:pt x="110" y="118"/>
                    <a:pt x="103" y="111"/>
                    <a:pt x="95" y="11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45" y="108"/>
                    <a:pt x="46" y="101"/>
                    <a:pt x="46" y="99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143" y="70"/>
                    <a:pt x="143" y="70"/>
                    <a:pt x="143" y="70"/>
                  </a:cubicBezTo>
                  <a:cubicBezTo>
                    <a:pt x="143" y="180"/>
                    <a:pt x="143" y="180"/>
                    <a:pt x="143" y="180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0" y="153"/>
                    <a:pt x="60" y="153"/>
                    <a:pt x="60" y="153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206"/>
                    <a:pt x="51" y="273"/>
                    <a:pt x="64" y="390"/>
                  </a:cubicBezTo>
                  <a:cubicBezTo>
                    <a:pt x="64" y="401"/>
                    <a:pt x="73" y="410"/>
                    <a:pt x="83" y="410"/>
                  </a:cubicBezTo>
                  <a:cubicBezTo>
                    <a:pt x="94" y="410"/>
                    <a:pt x="103" y="401"/>
                    <a:pt x="103" y="390"/>
                  </a:cubicBezTo>
                  <a:cubicBezTo>
                    <a:pt x="111" y="212"/>
                    <a:pt x="111" y="212"/>
                    <a:pt x="111" y="212"/>
                  </a:cubicBezTo>
                  <a:cubicBezTo>
                    <a:pt x="119" y="390"/>
                    <a:pt x="119" y="390"/>
                    <a:pt x="119" y="390"/>
                  </a:cubicBezTo>
                  <a:cubicBezTo>
                    <a:pt x="119" y="401"/>
                    <a:pt x="128" y="410"/>
                    <a:pt x="139" y="410"/>
                  </a:cubicBezTo>
                  <a:cubicBezTo>
                    <a:pt x="150" y="410"/>
                    <a:pt x="158" y="401"/>
                    <a:pt x="158" y="390"/>
                  </a:cubicBezTo>
                  <a:cubicBezTo>
                    <a:pt x="171" y="271"/>
                    <a:pt x="178" y="204"/>
                    <a:pt x="178" y="152"/>
                  </a:cubicBezTo>
                  <a:cubicBezTo>
                    <a:pt x="185" y="180"/>
                    <a:pt x="185" y="180"/>
                    <a:pt x="185" y="180"/>
                  </a:cubicBezTo>
                  <a:cubicBezTo>
                    <a:pt x="186" y="189"/>
                    <a:pt x="194" y="194"/>
                    <a:pt x="202" y="193"/>
                  </a:cubicBezTo>
                  <a:cubicBezTo>
                    <a:pt x="210" y="192"/>
                    <a:pt x="216" y="185"/>
                    <a:pt x="215" y="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379"/>
            <p:cNvSpPr>
              <a:spLocks noChangeArrowheads="1"/>
            </p:cNvSpPr>
            <p:nvPr/>
          </p:nvSpPr>
          <p:spPr bwMode="auto">
            <a:xfrm>
              <a:off x="9661748" y="2093913"/>
              <a:ext cx="58738" cy="3016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80"/>
            <p:cNvSpPr/>
            <p:nvPr/>
          </p:nvSpPr>
          <p:spPr bwMode="auto">
            <a:xfrm>
              <a:off x="9661748" y="2138363"/>
              <a:ext cx="58738" cy="109538"/>
            </a:xfrm>
            <a:custGeom>
              <a:avLst/>
              <a:gdLst>
                <a:gd name="T0" fmla="*/ 19 w 37"/>
                <a:gd name="T1" fmla="*/ 69 h 69"/>
                <a:gd name="T2" fmla="*/ 37 w 37"/>
                <a:gd name="T3" fmla="*/ 47 h 69"/>
                <a:gd name="T4" fmla="*/ 37 w 37"/>
                <a:gd name="T5" fmla="*/ 0 h 69"/>
                <a:gd name="T6" fmla="*/ 0 w 37"/>
                <a:gd name="T7" fmla="*/ 0 h 69"/>
                <a:gd name="T8" fmla="*/ 0 w 37"/>
                <a:gd name="T9" fmla="*/ 47 h 69"/>
                <a:gd name="T10" fmla="*/ 19 w 37"/>
                <a:gd name="T11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9">
                  <a:moveTo>
                    <a:pt x="19" y="69"/>
                  </a:moveTo>
                  <a:lnTo>
                    <a:pt x="37" y="4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7"/>
                  </a:lnTo>
                  <a:lnTo>
                    <a:pt x="1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Oval 381"/>
            <p:cNvSpPr>
              <a:spLocks noChangeArrowheads="1"/>
            </p:cNvSpPr>
            <p:nvPr/>
          </p:nvSpPr>
          <p:spPr bwMode="auto">
            <a:xfrm>
              <a:off x="9676035" y="2341563"/>
              <a:ext cx="33338" cy="3651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Oval 382"/>
            <p:cNvSpPr>
              <a:spLocks noChangeArrowheads="1"/>
            </p:cNvSpPr>
            <p:nvPr/>
          </p:nvSpPr>
          <p:spPr bwMode="auto">
            <a:xfrm>
              <a:off x="9676035" y="2433638"/>
              <a:ext cx="33338" cy="317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70293" y="1807210"/>
            <a:ext cx="11004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Promoter</a:t>
            </a:r>
            <a:endParaRPr lang="en-US" altLang="zh-CN" sz="1600">
              <a:solidFill>
                <a:schemeClr val="bg1"/>
              </a:solidFill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798570" y="1535430"/>
            <a:ext cx="438150" cy="367665"/>
            <a:chOff x="13777" y="1545"/>
            <a:chExt cx="1304" cy="1138"/>
          </a:xfrm>
        </p:grpSpPr>
        <p:grpSp>
          <p:nvGrpSpPr>
            <p:cNvPr id="73" name="组合 72"/>
            <p:cNvGrpSpPr/>
            <p:nvPr/>
          </p:nvGrpSpPr>
          <p:grpSpPr>
            <a:xfrm>
              <a:off x="13777" y="1545"/>
              <a:ext cx="1137" cy="1139"/>
              <a:chOff x="13539" y="2036"/>
              <a:chExt cx="1653" cy="1656"/>
            </a:xfrm>
          </p:grpSpPr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>
                <a:off x="14274" y="2466"/>
                <a:ext cx="184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>
                <a:off x="14089" y="2712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>
                <a:off x="14089" y="2958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9"/>
              <p:cNvSpPr/>
              <p:nvPr/>
            </p:nvSpPr>
            <p:spPr bwMode="auto">
              <a:xfrm>
                <a:off x="13782" y="2036"/>
                <a:ext cx="1287" cy="1656"/>
              </a:xfrm>
              <a:custGeom>
                <a:avLst/>
                <a:gdLst>
                  <a:gd name="T0" fmla="*/ 0 w 168"/>
                  <a:gd name="T1" fmla="*/ 216 h 216"/>
                  <a:gd name="T2" fmla="*/ 128 w 168"/>
                  <a:gd name="T3" fmla="*/ 216 h 216"/>
                  <a:gd name="T4" fmla="*/ 152 w 168"/>
                  <a:gd name="T5" fmla="*/ 192 h 216"/>
                  <a:gd name="T6" fmla="*/ 152 w 168"/>
                  <a:gd name="T7" fmla="*/ 16 h 216"/>
                  <a:gd name="T8" fmla="*/ 168 w 168"/>
                  <a:gd name="T9" fmla="*/ 0 h 216"/>
                  <a:gd name="T10" fmla="*/ 156 w 168"/>
                  <a:gd name="T11" fmla="*/ 0 h 216"/>
                  <a:gd name="T12" fmla="*/ 32 w 168"/>
                  <a:gd name="T13" fmla="*/ 0 h 216"/>
                  <a:gd name="T14" fmla="*/ 0 w 168"/>
                  <a:gd name="T15" fmla="*/ 32 h 216"/>
                  <a:gd name="T16" fmla="*/ 0 w 168"/>
                  <a:gd name="T17" fmla="*/ 16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216">
                    <a:moveTo>
                      <a:pt x="0" y="216"/>
                    </a:move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41" y="216"/>
                      <a:pt x="152" y="205"/>
                      <a:pt x="152" y="192"/>
                    </a:cubicBezTo>
                    <a:cubicBezTo>
                      <a:pt x="152" y="16"/>
                      <a:pt x="152" y="16"/>
                      <a:pt x="152" y="16"/>
                    </a:cubicBezTo>
                    <a:cubicBezTo>
                      <a:pt x="152" y="7"/>
                      <a:pt x="159" y="0"/>
                      <a:pt x="16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160"/>
                      <a:pt x="0" y="160"/>
                      <a:pt x="0" y="16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0"/>
              <p:cNvSpPr/>
              <p:nvPr/>
            </p:nvSpPr>
            <p:spPr bwMode="auto">
              <a:xfrm>
                <a:off x="14946" y="2036"/>
                <a:ext cx="246" cy="430"/>
              </a:xfrm>
              <a:custGeom>
                <a:avLst/>
                <a:gdLst>
                  <a:gd name="T0" fmla="*/ 16 w 32"/>
                  <a:gd name="T1" fmla="*/ 0 h 56"/>
                  <a:gd name="T2" fmla="*/ 16 w 32"/>
                  <a:gd name="T3" fmla="*/ 0 h 56"/>
                  <a:gd name="T4" fmla="*/ 32 w 32"/>
                  <a:gd name="T5" fmla="*/ 16 h 56"/>
                  <a:gd name="T6" fmla="*/ 32 w 32"/>
                  <a:gd name="T7" fmla="*/ 56 h 56"/>
                  <a:gd name="T8" fmla="*/ 0 w 3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0" y="56"/>
                      <a:pt x="0" y="56"/>
                      <a:pt x="0" y="56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1"/>
              <p:cNvSpPr/>
              <p:nvPr/>
            </p:nvSpPr>
            <p:spPr bwMode="auto">
              <a:xfrm>
                <a:off x="13539" y="3265"/>
                <a:ext cx="1132" cy="427"/>
              </a:xfrm>
              <a:custGeom>
                <a:avLst/>
                <a:gdLst>
                  <a:gd name="T0" fmla="*/ 32 w 148"/>
                  <a:gd name="T1" fmla="*/ 56 h 56"/>
                  <a:gd name="T2" fmla="*/ 0 w 148"/>
                  <a:gd name="T3" fmla="*/ 24 h 56"/>
                  <a:gd name="T4" fmla="*/ 0 w 148"/>
                  <a:gd name="T5" fmla="*/ 0 h 56"/>
                  <a:gd name="T6" fmla="*/ 148 w 148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56">
                    <a:moveTo>
                      <a:pt x="32" y="56"/>
                    </a:moveTo>
                    <a:cubicBezTo>
                      <a:pt x="14" y="56"/>
                      <a:pt x="0" y="42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2"/>
              <p:cNvSpPr/>
              <p:nvPr/>
            </p:nvSpPr>
            <p:spPr bwMode="auto">
              <a:xfrm>
                <a:off x="14672" y="3265"/>
                <a:ext cx="275" cy="365"/>
              </a:xfrm>
              <a:custGeom>
                <a:avLst/>
                <a:gdLst>
                  <a:gd name="T0" fmla="*/ 36 w 36"/>
                  <a:gd name="T1" fmla="*/ 30 h 48"/>
                  <a:gd name="T2" fmla="*/ 18 w 36"/>
                  <a:gd name="T3" fmla="*/ 48 h 48"/>
                  <a:gd name="T4" fmla="*/ 18 w 36"/>
                  <a:gd name="T5" fmla="*/ 48 h 48"/>
                  <a:gd name="T6" fmla="*/ 0 w 36"/>
                  <a:gd name="T7" fmla="*/ 30 h 48"/>
                  <a:gd name="T8" fmla="*/ 0 w 3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8">
                    <a:moveTo>
                      <a:pt x="36" y="30"/>
                    </a:moveTo>
                    <a:cubicBezTo>
                      <a:pt x="36" y="40"/>
                      <a:pt x="2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8" y="48"/>
                      <a:pt x="0" y="4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4" name="Freeform 20"/>
            <p:cNvSpPr/>
            <p:nvPr/>
          </p:nvSpPr>
          <p:spPr bwMode="auto">
            <a:xfrm>
              <a:off x="14571" y="1772"/>
              <a:ext cx="510" cy="513"/>
            </a:xfrm>
            <a:custGeom>
              <a:avLst/>
              <a:gdLst>
                <a:gd name="T0" fmla="*/ 293 w 302"/>
                <a:gd name="T1" fmla="*/ 38 h 304"/>
                <a:gd name="T2" fmla="*/ 302 w 302"/>
                <a:gd name="T3" fmla="*/ 29 h 304"/>
                <a:gd name="T4" fmla="*/ 274 w 302"/>
                <a:gd name="T5" fmla="*/ 0 h 304"/>
                <a:gd name="T6" fmla="*/ 264 w 302"/>
                <a:gd name="T7" fmla="*/ 10 h 304"/>
                <a:gd name="T8" fmla="*/ 236 w 302"/>
                <a:gd name="T9" fmla="*/ 38 h 304"/>
                <a:gd name="T10" fmla="*/ 0 w 302"/>
                <a:gd name="T11" fmla="*/ 275 h 304"/>
                <a:gd name="T12" fmla="*/ 0 w 302"/>
                <a:gd name="T13" fmla="*/ 304 h 304"/>
                <a:gd name="T14" fmla="*/ 28 w 302"/>
                <a:gd name="T15" fmla="*/ 304 h 304"/>
                <a:gd name="T16" fmla="*/ 264 w 302"/>
                <a:gd name="T17" fmla="*/ 67 h 304"/>
                <a:gd name="T18" fmla="*/ 293 w 302"/>
                <a:gd name="T19" fmla="*/ 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304">
                  <a:moveTo>
                    <a:pt x="293" y="38"/>
                  </a:moveTo>
                  <a:lnTo>
                    <a:pt x="302" y="29"/>
                  </a:lnTo>
                  <a:lnTo>
                    <a:pt x="274" y="0"/>
                  </a:lnTo>
                  <a:lnTo>
                    <a:pt x="264" y="10"/>
                  </a:lnTo>
                  <a:lnTo>
                    <a:pt x="236" y="38"/>
                  </a:lnTo>
                  <a:lnTo>
                    <a:pt x="0" y="275"/>
                  </a:lnTo>
                  <a:lnTo>
                    <a:pt x="0" y="304"/>
                  </a:lnTo>
                  <a:lnTo>
                    <a:pt x="28" y="304"/>
                  </a:lnTo>
                  <a:lnTo>
                    <a:pt x="264" y="67"/>
                  </a:lnTo>
                  <a:lnTo>
                    <a:pt x="293" y="38"/>
                  </a:lnTo>
                  <a:close/>
                </a:path>
              </a:pathLst>
            </a:cu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14977" y="1829"/>
              <a:ext cx="47" cy="47"/>
            </a:xfrm>
            <a:prstGeom prst="line">
              <a:avLst/>
            </a:pr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433955" y="143002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create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390650" y="2656205"/>
            <a:ext cx="459740" cy="522605"/>
            <a:chOff x="9018600" y="3808424"/>
            <a:chExt cx="1122364" cy="1135067"/>
          </a:xfrm>
          <a:gradFill>
            <a:gsLst>
              <a:gs pos="100000">
                <a:srgbClr val="B5D5B7"/>
              </a:gs>
              <a:gs pos="0">
                <a:srgbClr val="C5EDCD"/>
              </a:gs>
            </a:gsLst>
            <a:lin scaled="1"/>
          </a:gradFill>
        </p:grpSpPr>
        <p:sp>
          <p:nvSpPr>
            <p:cNvPr id="30" name="Freeform 385"/>
            <p:cNvSpPr/>
            <p:nvPr/>
          </p:nvSpPr>
          <p:spPr bwMode="auto">
            <a:xfrm>
              <a:off x="9018600" y="3994162"/>
              <a:ext cx="409576" cy="319089"/>
            </a:xfrm>
            <a:custGeom>
              <a:avLst/>
              <a:gdLst>
                <a:gd name="T0" fmla="*/ 258 w 258"/>
                <a:gd name="T1" fmla="*/ 201 h 201"/>
                <a:gd name="T2" fmla="*/ 65 w 258"/>
                <a:gd name="T3" fmla="*/ 201 h 201"/>
                <a:gd name="T4" fmla="*/ 0 w 258"/>
                <a:gd name="T5" fmla="*/ 11 h 201"/>
                <a:gd name="T6" fmla="*/ 34 w 258"/>
                <a:gd name="T7" fmla="*/ 0 h 201"/>
                <a:gd name="T8" fmla="*/ 89 w 258"/>
                <a:gd name="T9" fmla="*/ 165 h 201"/>
                <a:gd name="T10" fmla="*/ 258 w 258"/>
                <a:gd name="T11" fmla="*/ 165 h 201"/>
                <a:gd name="T12" fmla="*/ 258 w 258"/>
                <a:gd name="T1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201">
                  <a:moveTo>
                    <a:pt x="258" y="201"/>
                  </a:moveTo>
                  <a:lnTo>
                    <a:pt x="65" y="201"/>
                  </a:lnTo>
                  <a:lnTo>
                    <a:pt x="0" y="11"/>
                  </a:lnTo>
                  <a:lnTo>
                    <a:pt x="34" y="0"/>
                  </a:lnTo>
                  <a:lnTo>
                    <a:pt x="89" y="165"/>
                  </a:lnTo>
                  <a:lnTo>
                    <a:pt x="258" y="165"/>
                  </a:lnTo>
                  <a:lnTo>
                    <a:pt x="258" y="2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86"/>
            <p:cNvSpPr/>
            <p:nvPr/>
          </p:nvSpPr>
          <p:spPr bwMode="auto">
            <a:xfrm>
              <a:off x="9496438" y="3808424"/>
              <a:ext cx="261938" cy="263526"/>
            </a:xfrm>
            <a:custGeom>
              <a:avLst/>
              <a:gdLst>
                <a:gd name="T0" fmla="*/ 26 w 89"/>
                <a:gd name="T1" fmla="*/ 78 h 89"/>
                <a:gd name="T2" fmla="*/ 79 w 89"/>
                <a:gd name="T3" fmla="*/ 63 h 89"/>
                <a:gd name="T4" fmla="*/ 64 w 89"/>
                <a:gd name="T5" fmla="*/ 10 h 89"/>
                <a:gd name="T6" fmla="*/ 11 w 89"/>
                <a:gd name="T7" fmla="*/ 25 h 89"/>
                <a:gd name="T8" fmla="*/ 26 w 89"/>
                <a:gd name="T9" fmla="*/ 7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89">
                  <a:moveTo>
                    <a:pt x="26" y="78"/>
                  </a:moveTo>
                  <a:cubicBezTo>
                    <a:pt x="45" y="89"/>
                    <a:pt x="68" y="82"/>
                    <a:pt x="79" y="63"/>
                  </a:cubicBezTo>
                  <a:cubicBezTo>
                    <a:pt x="89" y="44"/>
                    <a:pt x="83" y="21"/>
                    <a:pt x="64" y="10"/>
                  </a:cubicBezTo>
                  <a:cubicBezTo>
                    <a:pt x="45" y="0"/>
                    <a:pt x="22" y="6"/>
                    <a:pt x="11" y="25"/>
                  </a:cubicBezTo>
                  <a:cubicBezTo>
                    <a:pt x="0" y="44"/>
                    <a:pt x="7" y="67"/>
                    <a:pt x="26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87"/>
            <p:cNvSpPr/>
            <p:nvPr/>
          </p:nvSpPr>
          <p:spPr bwMode="auto">
            <a:xfrm>
              <a:off x="9520251" y="4032263"/>
              <a:ext cx="603251" cy="842965"/>
            </a:xfrm>
            <a:custGeom>
              <a:avLst/>
              <a:gdLst>
                <a:gd name="T0" fmla="*/ 52 w 205"/>
                <a:gd name="T1" fmla="*/ 96 h 286"/>
                <a:gd name="T2" fmla="*/ 82 w 205"/>
                <a:gd name="T3" fmla="*/ 76 h 286"/>
                <a:gd name="T4" fmla="*/ 111 w 205"/>
                <a:gd name="T5" fmla="*/ 120 h 286"/>
                <a:gd name="T6" fmla="*/ 60 w 205"/>
                <a:gd name="T7" fmla="*/ 124 h 286"/>
                <a:gd name="T8" fmla="*/ 29 w 205"/>
                <a:gd name="T9" fmla="*/ 171 h 286"/>
                <a:gd name="T10" fmla="*/ 58 w 205"/>
                <a:gd name="T11" fmla="*/ 268 h 286"/>
                <a:gd name="T12" fmla="*/ 82 w 205"/>
                <a:gd name="T13" fmla="*/ 283 h 286"/>
                <a:gd name="T14" fmla="*/ 97 w 205"/>
                <a:gd name="T15" fmla="*/ 261 h 286"/>
                <a:gd name="T16" fmla="*/ 83 w 205"/>
                <a:gd name="T17" fmla="*/ 179 h 286"/>
                <a:gd name="T18" fmla="*/ 140 w 205"/>
                <a:gd name="T19" fmla="*/ 179 h 286"/>
                <a:gd name="T20" fmla="*/ 180 w 205"/>
                <a:gd name="T21" fmla="*/ 101 h 286"/>
                <a:gd name="T22" fmla="*/ 136 w 205"/>
                <a:gd name="T23" fmla="*/ 27 h 286"/>
                <a:gd name="T24" fmla="*/ 66 w 205"/>
                <a:gd name="T25" fmla="*/ 23 h 286"/>
                <a:gd name="T26" fmla="*/ 40 w 205"/>
                <a:gd name="T27" fmla="*/ 52 h 286"/>
                <a:gd name="T28" fmla="*/ 33 w 205"/>
                <a:gd name="T29" fmla="*/ 23 h 286"/>
                <a:gd name="T30" fmla="*/ 14 w 205"/>
                <a:gd name="T31" fmla="*/ 11 h 286"/>
                <a:gd name="T32" fmla="*/ 1 w 205"/>
                <a:gd name="T33" fmla="*/ 30 h 286"/>
                <a:gd name="T34" fmla="*/ 8 w 205"/>
                <a:gd name="T35" fmla="*/ 80 h 286"/>
                <a:gd name="T36" fmla="*/ 52 w 205"/>
                <a:gd name="T37" fmla="*/ 9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5" h="286">
                  <a:moveTo>
                    <a:pt x="52" y="96"/>
                  </a:moveTo>
                  <a:cubicBezTo>
                    <a:pt x="82" y="76"/>
                    <a:pt x="82" y="76"/>
                    <a:pt x="82" y="76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34" y="126"/>
                    <a:pt x="23" y="145"/>
                    <a:pt x="29" y="171"/>
                  </a:cubicBezTo>
                  <a:cubicBezTo>
                    <a:pt x="58" y="268"/>
                    <a:pt x="58" y="268"/>
                    <a:pt x="58" y="268"/>
                  </a:cubicBezTo>
                  <a:cubicBezTo>
                    <a:pt x="61" y="278"/>
                    <a:pt x="71" y="286"/>
                    <a:pt x="82" y="283"/>
                  </a:cubicBezTo>
                  <a:cubicBezTo>
                    <a:pt x="92" y="281"/>
                    <a:pt x="99" y="272"/>
                    <a:pt x="97" y="261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140" y="179"/>
                    <a:pt x="140" y="179"/>
                    <a:pt x="140" y="179"/>
                  </a:cubicBezTo>
                  <a:cubicBezTo>
                    <a:pt x="170" y="182"/>
                    <a:pt x="205" y="147"/>
                    <a:pt x="180" y="101"/>
                  </a:cubicBezTo>
                  <a:cubicBezTo>
                    <a:pt x="179" y="100"/>
                    <a:pt x="136" y="27"/>
                    <a:pt x="136" y="27"/>
                  </a:cubicBezTo>
                  <a:cubicBezTo>
                    <a:pt x="120" y="1"/>
                    <a:pt x="89" y="0"/>
                    <a:pt x="66" y="23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15"/>
                    <a:pt x="23" y="9"/>
                    <a:pt x="14" y="11"/>
                  </a:cubicBezTo>
                  <a:cubicBezTo>
                    <a:pt x="5" y="13"/>
                    <a:pt x="0" y="21"/>
                    <a:pt x="1" y="3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2" y="103"/>
                    <a:pt x="34" y="108"/>
                    <a:pt x="52" y="9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88"/>
            <p:cNvSpPr/>
            <p:nvPr/>
          </p:nvSpPr>
          <p:spPr bwMode="auto">
            <a:xfrm>
              <a:off x="9080513" y="4348176"/>
              <a:ext cx="519113" cy="61913"/>
            </a:xfrm>
            <a:custGeom>
              <a:avLst/>
              <a:gdLst>
                <a:gd name="T0" fmla="*/ 176 w 176"/>
                <a:gd name="T1" fmla="*/ 13 h 21"/>
                <a:gd name="T2" fmla="*/ 168 w 176"/>
                <a:gd name="T3" fmla="*/ 21 h 21"/>
                <a:gd name="T4" fmla="*/ 7 w 176"/>
                <a:gd name="T5" fmla="*/ 21 h 21"/>
                <a:gd name="T6" fmla="*/ 0 w 176"/>
                <a:gd name="T7" fmla="*/ 13 h 21"/>
                <a:gd name="T8" fmla="*/ 0 w 176"/>
                <a:gd name="T9" fmla="*/ 7 h 21"/>
                <a:gd name="T10" fmla="*/ 7 w 176"/>
                <a:gd name="T11" fmla="*/ 0 h 21"/>
                <a:gd name="T12" fmla="*/ 168 w 176"/>
                <a:gd name="T13" fmla="*/ 0 h 21"/>
                <a:gd name="T14" fmla="*/ 176 w 176"/>
                <a:gd name="T15" fmla="*/ 7 h 21"/>
                <a:gd name="T16" fmla="*/ 176 w 176"/>
                <a:gd name="T1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1">
                  <a:moveTo>
                    <a:pt x="176" y="13"/>
                  </a:moveTo>
                  <a:cubicBezTo>
                    <a:pt x="176" y="17"/>
                    <a:pt x="173" y="21"/>
                    <a:pt x="168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" y="21"/>
                    <a:pt x="0" y="17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3" y="0"/>
                    <a:pt x="176" y="3"/>
                    <a:pt x="176" y="7"/>
                  </a:cubicBezTo>
                  <a:lnTo>
                    <a:pt x="176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89"/>
            <p:cNvSpPr/>
            <p:nvPr/>
          </p:nvSpPr>
          <p:spPr bwMode="auto">
            <a:xfrm>
              <a:off x="9813939" y="4595827"/>
              <a:ext cx="327025" cy="76200"/>
            </a:xfrm>
            <a:custGeom>
              <a:avLst/>
              <a:gdLst>
                <a:gd name="T0" fmla="*/ 111 w 111"/>
                <a:gd name="T1" fmla="*/ 20 h 26"/>
                <a:gd name="T2" fmla="*/ 104 w 111"/>
                <a:gd name="T3" fmla="*/ 26 h 26"/>
                <a:gd name="T4" fmla="*/ 6 w 111"/>
                <a:gd name="T5" fmla="*/ 26 h 26"/>
                <a:gd name="T6" fmla="*/ 0 w 111"/>
                <a:gd name="T7" fmla="*/ 20 h 26"/>
                <a:gd name="T8" fmla="*/ 0 w 111"/>
                <a:gd name="T9" fmla="*/ 7 h 26"/>
                <a:gd name="T10" fmla="*/ 6 w 111"/>
                <a:gd name="T11" fmla="*/ 0 h 26"/>
                <a:gd name="T12" fmla="*/ 104 w 111"/>
                <a:gd name="T13" fmla="*/ 0 h 26"/>
                <a:gd name="T14" fmla="*/ 111 w 111"/>
                <a:gd name="T15" fmla="*/ 7 h 26"/>
                <a:gd name="T16" fmla="*/ 111 w 111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6">
                  <a:moveTo>
                    <a:pt x="111" y="20"/>
                  </a:moveTo>
                  <a:cubicBezTo>
                    <a:pt x="111" y="23"/>
                    <a:pt x="108" y="26"/>
                    <a:pt x="104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11" y="3"/>
                    <a:pt x="111" y="7"/>
                  </a:cubicBezTo>
                  <a:lnTo>
                    <a:pt x="111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390"/>
            <p:cNvSpPr>
              <a:spLocks noChangeArrowheads="1"/>
            </p:cNvSpPr>
            <p:nvPr/>
          </p:nvSpPr>
          <p:spPr bwMode="auto">
            <a:xfrm>
              <a:off x="9948876" y="4689490"/>
              <a:ext cx="57150" cy="25400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1081723" y="3147695"/>
            <a:ext cx="1077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Designer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447925" y="1826895"/>
            <a:ext cx="761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content</a:t>
            </a:r>
            <a:endParaRPr lang="en-US" altLang="zh-CN" sz="14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350645" y="4029075"/>
            <a:ext cx="539750" cy="688975"/>
            <a:chOff x="6759801" y="3832225"/>
            <a:chExt cx="1001713" cy="1503363"/>
          </a:xfrm>
          <a:solidFill>
            <a:srgbClr val="BCDFC0"/>
          </a:solidFill>
        </p:grpSpPr>
        <p:sp>
          <p:nvSpPr>
            <p:cNvPr id="120" name="Oval 372"/>
            <p:cNvSpPr>
              <a:spLocks noChangeArrowheads="1"/>
            </p:cNvSpPr>
            <p:nvPr/>
          </p:nvSpPr>
          <p:spPr bwMode="auto">
            <a:xfrm>
              <a:off x="7345589" y="3832225"/>
              <a:ext cx="230188" cy="2301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373"/>
            <p:cNvSpPr>
              <a:spLocks noChangeArrowheads="1"/>
            </p:cNvSpPr>
            <p:nvPr/>
          </p:nvSpPr>
          <p:spPr bwMode="auto">
            <a:xfrm>
              <a:off x="7431314" y="4127500"/>
              <a:ext cx="58738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374"/>
            <p:cNvSpPr/>
            <p:nvPr/>
          </p:nvSpPr>
          <p:spPr bwMode="auto">
            <a:xfrm>
              <a:off x="7431314" y="4171950"/>
              <a:ext cx="58738" cy="107950"/>
            </a:xfrm>
            <a:custGeom>
              <a:avLst/>
              <a:gdLst>
                <a:gd name="T0" fmla="*/ 18 w 37"/>
                <a:gd name="T1" fmla="*/ 68 h 68"/>
                <a:gd name="T2" fmla="*/ 37 w 37"/>
                <a:gd name="T3" fmla="*/ 44 h 68"/>
                <a:gd name="T4" fmla="*/ 37 w 37"/>
                <a:gd name="T5" fmla="*/ 0 h 68"/>
                <a:gd name="T6" fmla="*/ 0 w 37"/>
                <a:gd name="T7" fmla="*/ 0 h 68"/>
                <a:gd name="T8" fmla="*/ 0 w 37"/>
                <a:gd name="T9" fmla="*/ 44 h 68"/>
                <a:gd name="T10" fmla="*/ 18 w 37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8">
                  <a:moveTo>
                    <a:pt x="18" y="68"/>
                  </a:moveTo>
                  <a:lnTo>
                    <a:pt x="37" y="44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8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375"/>
            <p:cNvSpPr>
              <a:spLocks noEditPoints="1"/>
            </p:cNvSpPr>
            <p:nvPr/>
          </p:nvSpPr>
          <p:spPr bwMode="auto">
            <a:xfrm>
              <a:off x="7051901" y="4130675"/>
              <a:ext cx="709613" cy="1204913"/>
            </a:xfrm>
            <a:custGeom>
              <a:avLst/>
              <a:gdLst>
                <a:gd name="T0" fmla="*/ 240 w 241"/>
                <a:gd name="T1" fmla="*/ 175 h 409"/>
                <a:gd name="T2" fmla="*/ 227 w 241"/>
                <a:gd name="T3" fmla="*/ 54 h 409"/>
                <a:gd name="T4" fmla="*/ 185 w 241"/>
                <a:gd name="T5" fmla="*/ 1 h 409"/>
                <a:gd name="T6" fmla="*/ 139 w 241"/>
                <a:gd name="T7" fmla="*/ 60 h 409"/>
                <a:gd name="T8" fmla="*/ 92 w 241"/>
                <a:gd name="T9" fmla="*/ 0 h 409"/>
                <a:gd name="T10" fmla="*/ 43 w 241"/>
                <a:gd name="T11" fmla="*/ 47 h 409"/>
                <a:gd name="T12" fmla="*/ 30 w 241"/>
                <a:gd name="T13" fmla="*/ 72 h 409"/>
                <a:gd name="T14" fmla="*/ 0 w 241"/>
                <a:gd name="T15" fmla="*/ 40 h 409"/>
                <a:gd name="T16" fmla="*/ 0 w 241"/>
                <a:gd name="T17" fmla="*/ 89 h 409"/>
                <a:gd name="T18" fmla="*/ 23 w 241"/>
                <a:gd name="T19" fmla="*/ 119 h 409"/>
                <a:gd name="T20" fmla="*/ 52 w 241"/>
                <a:gd name="T21" fmla="*/ 117 h 409"/>
                <a:gd name="T22" fmla="*/ 71 w 241"/>
                <a:gd name="T23" fmla="*/ 92 h 409"/>
                <a:gd name="T24" fmla="*/ 88 w 241"/>
                <a:gd name="T25" fmla="*/ 389 h 409"/>
                <a:gd name="T26" fmla="*/ 108 w 241"/>
                <a:gd name="T27" fmla="*/ 409 h 409"/>
                <a:gd name="T28" fmla="*/ 128 w 241"/>
                <a:gd name="T29" fmla="*/ 389 h 409"/>
                <a:gd name="T30" fmla="*/ 136 w 241"/>
                <a:gd name="T31" fmla="*/ 211 h 409"/>
                <a:gd name="T32" fmla="*/ 144 w 241"/>
                <a:gd name="T33" fmla="*/ 389 h 409"/>
                <a:gd name="T34" fmla="*/ 163 w 241"/>
                <a:gd name="T35" fmla="*/ 409 h 409"/>
                <a:gd name="T36" fmla="*/ 183 w 241"/>
                <a:gd name="T37" fmla="*/ 389 h 409"/>
                <a:gd name="T38" fmla="*/ 203 w 241"/>
                <a:gd name="T39" fmla="*/ 151 h 409"/>
                <a:gd name="T40" fmla="*/ 210 w 241"/>
                <a:gd name="T41" fmla="*/ 179 h 409"/>
                <a:gd name="T42" fmla="*/ 227 w 241"/>
                <a:gd name="T43" fmla="*/ 192 h 409"/>
                <a:gd name="T44" fmla="*/ 240 w 241"/>
                <a:gd name="T45" fmla="*/ 175 h 409"/>
                <a:gd name="T46" fmla="*/ 139 w 241"/>
                <a:gd name="T47" fmla="*/ 125 h 409"/>
                <a:gd name="T48" fmla="*/ 134 w 241"/>
                <a:gd name="T49" fmla="*/ 119 h 409"/>
                <a:gd name="T50" fmla="*/ 139 w 241"/>
                <a:gd name="T51" fmla="*/ 114 h 409"/>
                <a:gd name="T52" fmla="*/ 145 w 241"/>
                <a:gd name="T53" fmla="*/ 119 h 409"/>
                <a:gd name="T54" fmla="*/ 139 w 241"/>
                <a:gd name="T55" fmla="*/ 125 h 409"/>
                <a:gd name="T56" fmla="*/ 139 w 241"/>
                <a:gd name="T57" fmla="*/ 95 h 409"/>
                <a:gd name="T58" fmla="*/ 134 w 241"/>
                <a:gd name="T59" fmla="*/ 89 h 409"/>
                <a:gd name="T60" fmla="*/ 139 w 241"/>
                <a:gd name="T61" fmla="*/ 83 h 409"/>
                <a:gd name="T62" fmla="*/ 145 w 241"/>
                <a:gd name="T63" fmla="*/ 89 h 409"/>
                <a:gd name="T64" fmla="*/ 139 w 241"/>
                <a:gd name="T65" fmla="*/ 9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1" h="409">
                  <a:moveTo>
                    <a:pt x="240" y="175"/>
                  </a:moveTo>
                  <a:cubicBezTo>
                    <a:pt x="227" y="54"/>
                    <a:pt x="227" y="54"/>
                    <a:pt x="227" y="54"/>
                  </a:cubicBezTo>
                  <a:cubicBezTo>
                    <a:pt x="224" y="27"/>
                    <a:pt x="206" y="11"/>
                    <a:pt x="185" y="1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9"/>
                    <a:pt x="56" y="24"/>
                    <a:pt x="43" y="4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3" y="119"/>
                    <a:pt x="23" y="119"/>
                    <a:pt x="23" y="119"/>
                  </a:cubicBezTo>
                  <a:cubicBezTo>
                    <a:pt x="30" y="126"/>
                    <a:pt x="45" y="125"/>
                    <a:pt x="52" y="117"/>
                  </a:cubicBezTo>
                  <a:cubicBezTo>
                    <a:pt x="55" y="115"/>
                    <a:pt x="64" y="102"/>
                    <a:pt x="71" y="92"/>
                  </a:cubicBezTo>
                  <a:cubicBezTo>
                    <a:pt x="65" y="156"/>
                    <a:pt x="71" y="221"/>
                    <a:pt x="88" y="389"/>
                  </a:cubicBezTo>
                  <a:cubicBezTo>
                    <a:pt x="88" y="400"/>
                    <a:pt x="97" y="409"/>
                    <a:pt x="108" y="409"/>
                  </a:cubicBezTo>
                  <a:cubicBezTo>
                    <a:pt x="119" y="409"/>
                    <a:pt x="128" y="400"/>
                    <a:pt x="128" y="389"/>
                  </a:cubicBezTo>
                  <a:cubicBezTo>
                    <a:pt x="136" y="211"/>
                    <a:pt x="136" y="211"/>
                    <a:pt x="136" y="211"/>
                  </a:cubicBezTo>
                  <a:cubicBezTo>
                    <a:pt x="144" y="389"/>
                    <a:pt x="144" y="389"/>
                    <a:pt x="144" y="389"/>
                  </a:cubicBezTo>
                  <a:cubicBezTo>
                    <a:pt x="144" y="400"/>
                    <a:pt x="153" y="409"/>
                    <a:pt x="163" y="409"/>
                  </a:cubicBezTo>
                  <a:cubicBezTo>
                    <a:pt x="174" y="409"/>
                    <a:pt x="183" y="400"/>
                    <a:pt x="183" y="389"/>
                  </a:cubicBezTo>
                  <a:cubicBezTo>
                    <a:pt x="196" y="270"/>
                    <a:pt x="202" y="203"/>
                    <a:pt x="203" y="151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88"/>
                    <a:pt x="218" y="193"/>
                    <a:pt x="227" y="192"/>
                  </a:cubicBezTo>
                  <a:cubicBezTo>
                    <a:pt x="235" y="191"/>
                    <a:pt x="241" y="184"/>
                    <a:pt x="240" y="175"/>
                  </a:cubicBezTo>
                  <a:close/>
                  <a:moveTo>
                    <a:pt x="139" y="125"/>
                  </a:moveTo>
                  <a:cubicBezTo>
                    <a:pt x="136" y="125"/>
                    <a:pt x="134" y="122"/>
                    <a:pt x="134" y="119"/>
                  </a:cubicBezTo>
                  <a:cubicBezTo>
                    <a:pt x="134" y="116"/>
                    <a:pt x="136" y="114"/>
                    <a:pt x="139" y="114"/>
                  </a:cubicBezTo>
                  <a:cubicBezTo>
                    <a:pt x="142" y="114"/>
                    <a:pt x="145" y="116"/>
                    <a:pt x="145" y="119"/>
                  </a:cubicBezTo>
                  <a:cubicBezTo>
                    <a:pt x="145" y="122"/>
                    <a:pt x="142" y="125"/>
                    <a:pt x="139" y="125"/>
                  </a:cubicBezTo>
                  <a:close/>
                  <a:moveTo>
                    <a:pt x="139" y="95"/>
                  </a:moveTo>
                  <a:cubicBezTo>
                    <a:pt x="136" y="95"/>
                    <a:pt x="134" y="92"/>
                    <a:pt x="134" y="89"/>
                  </a:cubicBezTo>
                  <a:cubicBezTo>
                    <a:pt x="134" y="86"/>
                    <a:pt x="136" y="83"/>
                    <a:pt x="139" y="83"/>
                  </a:cubicBezTo>
                  <a:cubicBezTo>
                    <a:pt x="142" y="83"/>
                    <a:pt x="145" y="86"/>
                    <a:pt x="145" y="89"/>
                  </a:cubicBezTo>
                  <a:cubicBezTo>
                    <a:pt x="145" y="92"/>
                    <a:pt x="142" y="95"/>
                    <a:pt x="139" y="9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376"/>
            <p:cNvSpPr>
              <a:spLocks noEditPoints="1"/>
            </p:cNvSpPr>
            <p:nvPr/>
          </p:nvSpPr>
          <p:spPr bwMode="auto">
            <a:xfrm>
              <a:off x="6759801" y="4117975"/>
              <a:ext cx="303213" cy="395288"/>
            </a:xfrm>
            <a:custGeom>
              <a:avLst/>
              <a:gdLst>
                <a:gd name="T0" fmla="*/ 191 w 191"/>
                <a:gd name="T1" fmla="*/ 249 h 249"/>
                <a:gd name="T2" fmla="*/ 0 w 191"/>
                <a:gd name="T3" fmla="*/ 249 h 249"/>
                <a:gd name="T4" fmla="*/ 0 w 191"/>
                <a:gd name="T5" fmla="*/ 0 h 249"/>
                <a:gd name="T6" fmla="*/ 191 w 191"/>
                <a:gd name="T7" fmla="*/ 0 h 249"/>
                <a:gd name="T8" fmla="*/ 191 w 191"/>
                <a:gd name="T9" fmla="*/ 249 h 249"/>
                <a:gd name="T10" fmla="*/ 15 w 191"/>
                <a:gd name="T11" fmla="*/ 234 h 249"/>
                <a:gd name="T12" fmla="*/ 176 w 191"/>
                <a:gd name="T13" fmla="*/ 234 h 249"/>
                <a:gd name="T14" fmla="*/ 176 w 191"/>
                <a:gd name="T15" fmla="*/ 15 h 249"/>
                <a:gd name="T16" fmla="*/ 15 w 191"/>
                <a:gd name="T17" fmla="*/ 15 h 249"/>
                <a:gd name="T18" fmla="*/ 15 w 191"/>
                <a:gd name="T19" fmla="*/ 2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1" h="249">
                  <a:moveTo>
                    <a:pt x="191" y="249"/>
                  </a:moveTo>
                  <a:lnTo>
                    <a:pt x="0" y="249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249"/>
                  </a:lnTo>
                  <a:close/>
                  <a:moveTo>
                    <a:pt x="15" y="234"/>
                  </a:moveTo>
                  <a:lnTo>
                    <a:pt x="176" y="234"/>
                  </a:lnTo>
                  <a:lnTo>
                    <a:pt x="176" y="15"/>
                  </a:lnTo>
                  <a:lnTo>
                    <a:pt x="15" y="15"/>
                  </a:lnTo>
                  <a:lnTo>
                    <a:pt x="15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4620260" y="1561465"/>
            <a:ext cx="438150" cy="367665"/>
            <a:chOff x="13777" y="1545"/>
            <a:chExt cx="1304" cy="1138"/>
          </a:xfrm>
        </p:grpSpPr>
        <p:grpSp>
          <p:nvGrpSpPr>
            <p:cNvPr id="127" name="组合 126"/>
            <p:cNvGrpSpPr/>
            <p:nvPr/>
          </p:nvGrpSpPr>
          <p:grpSpPr>
            <a:xfrm>
              <a:off x="13777" y="1545"/>
              <a:ext cx="1137" cy="1139"/>
              <a:chOff x="13539" y="2036"/>
              <a:chExt cx="1653" cy="1656"/>
            </a:xfrm>
          </p:grpSpPr>
          <p:sp>
            <p:nvSpPr>
              <p:cNvPr id="128" name="Line 36"/>
              <p:cNvSpPr>
                <a:spLocks noChangeShapeType="1"/>
              </p:cNvSpPr>
              <p:nvPr/>
            </p:nvSpPr>
            <p:spPr bwMode="auto">
              <a:xfrm>
                <a:off x="14274" y="2466"/>
                <a:ext cx="184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Line 37"/>
              <p:cNvSpPr>
                <a:spLocks noChangeShapeType="1"/>
              </p:cNvSpPr>
              <p:nvPr/>
            </p:nvSpPr>
            <p:spPr bwMode="auto">
              <a:xfrm>
                <a:off x="14089" y="2712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Line 38"/>
              <p:cNvSpPr>
                <a:spLocks noChangeShapeType="1"/>
              </p:cNvSpPr>
              <p:nvPr/>
            </p:nvSpPr>
            <p:spPr bwMode="auto">
              <a:xfrm>
                <a:off x="14089" y="2958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39"/>
              <p:cNvSpPr/>
              <p:nvPr/>
            </p:nvSpPr>
            <p:spPr bwMode="auto">
              <a:xfrm>
                <a:off x="13782" y="2036"/>
                <a:ext cx="1287" cy="1656"/>
              </a:xfrm>
              <a:custGeom>
                <a:avLst/>
                <a:gdLst>
                  <a:gd name="T0" fmla="*/ 0 w 168"/>
                  <a:gd name="T1" fmla="*/ 216 h 216"/>
                  <a:gd name="T2" fmla="*/ 128 w 168"/>
                  <a:gd name="T3" fmla="*/ 216 h 216"/>
                  <a:gd name="T4" fmla="*/ 152 w 168"/>
                  <a:gd name="T5" fmla="*/ 192 h 216"/>
                  <a:gd name="T6" fmla="*/ 152 w 168"/>
                  <a:gd name="T7" fmla="*/ 16 h 216"/>
                  <a:gd name="T8" fmla="*/ 168 w 168"/>
                  <a:gd name="T9" fmla="*/ 0 h 216"/>
                  <a:gd name="T10" fmla="*/ 156 w 168"/>
                  <a:gd name="T11" fmla="*/ 0 h 216"/>
                  <a:gd name="T12" fmla="*/ 32 w 168"/>
                  <a:gd name="T13" fmla="*/ 0 h 216"/>
                  <a:gd name="T14" fmla="*/ 0 w 168"/>
                  <a:gd name="T15" fmla="*/ 32 h 216"/>
                  <a:gd name="T16" fmla="*/ 0 w 168"/>
                  <a:gd name="T17" fmla="*/ 16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216">
                    <a:moveTo>
                      <a:pt x="0" y="216"/>
                    </a:move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41" y="216"/>
                      <a:pt x="152" y="205"/>
                      <a:pt x="152" y="192"/>
                    </a:cubicBezTo>
                    <a:cubicBezTo>
                      <a:pt x="152" y="16"/>
                      <a:pt x="152" y="16"/>
                      <a:pt x="152" y="16"/>
                    </a:cubicBezTo>
                    <a:cubicBezTo>
                      <a:pt x="152" y="7"/>
                      <a:pt x="159" y="0"/>
                      <a:pt x="16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160"/>
                      <a:pt x="0" y="160"/>
                      <a:pt x="0" y="16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40"/>
              <p:cNvSpPr/>
              <p:nvPr/>
            </p:nvSpPr>
            <p:spPr bwMode="auto">
              <a:xfrm>
                <a:off x="14946" y="2036"/>
                <a:ext cx="246" cy="430"/>
              </a:xfrm>
              <a:custGeom>
                <a:avLst/>
                <a:gdLst>
                  <a:gd name="T0" fmla="*/ 16 w 32"/>
                  <a:gd name="T1" fmla="*/ 0 h 56"/>
                  <a:gd name="T2" fmla="*/ 16 w 32"/>
                  <a:gd name="T3" fmla="*/ 0 h 56"/>
                  <a:gd name="T4" fmla="*/ 32 w 32"/>
                  <a:gd name="T5" fmla="*/ 16 h 56"/>
                  <a:gd name="T6" fmla="*/ 32 w 32"/>
                  <a:gd name="T7" fmla="*/ 56 h 56"/>
                  <a:gd name="T8" fmla="*/ 0 w 3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0" y="56"/>
                      <a:pt x="0" y="56"/>
                      <a:pt x="0" y="56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41"/>
              <p:cNvSpPr/>
              <p:nvPr/>
            </p:nvSpPr>
            <p:spPr bwMode="auto">
              <a:xfrm>
                <a:off x="13539" y="3265"/>
                <a:ext cx="1132" cy="427"/>
              </a:xfrm>
              <a:custGeom>
                <a:avLst/>
                <a:gdLst>
                  <a:gd name="T0" fmla="*/ 32 w 148"/>
                  <a:gd name="T1" fmla="*/ 56 h 56"/>
                  <a:gd name="T2" fmla="*/ 0 w 148"/>
                  <a:gd name="T3" fmla="*/ 24 h 56"/>
                  <a:gd name="T4" fmla="*/ 0 w 148"/>
                  <a:gd name="T5" fmla="*/ 0 h 56"/>
                  <a:gd name="T6" fmla="*/ 148 w 148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56">
                    <a:moveTo>
                      <a:pt x="32" y="56"/>
                    </a:moveTo>
                    <a:cubicBezTo>
                      <a:pt x="14" y="56"/>
                      <a:pt x="0" y="42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42"/>
              <p:cNvSpPr/>
              <p:nvPr/>
            </p:nvSpPr>
            <p:spPr bwMode="auto">
              <a:xfrm>
                <a:off x="14672" y="3265"/>
                <a:ext cx="275" cy="365"/>
              </a:xfrm>
              <a:custGeom>
                <a:avLst/>
                <a:gdLst>
                  <a:gd name="T0" fmla="*/ 36 w 36"/>
                  <a:gd name="T1" fmla="*/ 30 h 48"/>
                  <a:gd name="T2" fmla="*/ 18 w 36"/>
                  <a:gd name="T3" fmla="*/ 48 h 48"/>
                  <a:gd name="T4" fmla="*/ 18 w 36"/>
                  <a:gd name="T5" fmla="*/ 48 h 48"/>
                  <a:gd name="T6" fmla="*/ 0 w 36"/>
                  <a:gd name="T7" fmla="*/ 30 h 48"/>
                  <a:gd name="T8" fmla="*/ 0 w 3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8">
                    <a:moveTo>
                      <a:pt x="36" y="30"/>
                    </a:moveTo>
                    <a:cubicBezTo>
                      <a:pt x="36" y="40"/>
                      <a:pt x="2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8" y="48"/>
                      <a:pt x="0" y="4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5" name="Freeform 20"/>
            <p:cNvSpPr/>
            <p:nvPr/>
          </p:nvSpPr>
          <p:spPr bwMode="auto">
            <a:xfrm>
              <a:off x="14571" y="1772"/>
              <a:ext cx="510" cy="513"/>
            </a:xfrm>
            <a:custGeom>
              <a:avLst/>
              <a:gdLst>
                <a:gd name="T0" fmla="*/ 293 w 302"/>
                <a:gd name="T1" fmla="*/ 38 h 304"/>
                <a:gd name="T2" fmla="*/ 302 w 302"/>
                <a:gd name="T3" fmla="*/ 29 h 304"/>
                <a:gd name="T4" fmla="*/ 274 w 302"/>
                <a:gd name="T5" fmla="*/ 0 h 304"/>
                <a:gd name="T6" fmla="*/ 264 w 302"/>
                <a:gd name="T7" fmla="*/ 10 h 304"/>
                <a:gd name="T8" fmla="*/ 236 w 302"/>
                <a:gd name="T9" fmla="*/ 38 h 304"/>
                <a:gd name="T10" fmla="*/ 0 w 302"/>
                <a:gd name="T11" fmla="*/ 275 h 304"/>
                <a:gd name="T12" fmla="*/ 0 w 302"/>
                <a:gd name="T13" fmla="*/ 304 h 304"/>
                <a:gd name="T14" fmla="*/ 28 w 302"/>
                <a:gd name="T15" fmla="*/ 304 h 304"/>
                <a:gd name="T16" fmla="*/ 264 w 302"/>
                <a:gd name="T17" fmla="*/ 67 h 304"/>
                <a:gd name="T18" fmla="*/ 293 w 302"/>
                <a:gd name="T19" fmla="*/ 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304">
                  <a:moveTo>
                    <a:pt x="293" y="38"/>
                  </a:moveTo>
                  <a:lnTo>
                    <a:pt x="302" y="29"/>
                  </a:lnTo>
                  <a:lnTo>
                    <a:pt x="274" y="0"/>
                  </a:lnTo>
                  <a:lnTo>
                    <a:pt x="264" y="10"/>
                  </a:lnTo>
                  <a:lnTo>
                    <a:pt x="236" y="38"/>
                  </a:lnTo>
                  <a:lnTo>
                    <a:pt x="0" y="275"/>
                  </a:lnTo>
                  <a:lnTo>
                    <a:pt x="0" y="304"/>
                  </a:lnTo>
                  <a:lnTo>
                    <a:pt x="28" y="304"/>
                  </a:lnTo>
                  <a:lnTo>
                    <a:pt x="264" y="67"/>
                  </a:lnTo>
                  <a:lnTo>
                    <a:pt x="293" y="38"/>
                  </a:lnTo>
                  <a:close/>
                </a:path>
              </a:pathLst>
            </a:cu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Line 21"/>
            <p:cNvSpPr>
              <a:spLocks noChangeShapeType="1"/>
            </p:cNvSpPr>
            <p:nvPr/>
          </p:nvSpPr>
          <p:spPr bwMode="auto">
            <a:xfrm>
              <a:off x="14977" y="1829"/>
              <a:ext cx="47" cy="47"/>
            </a:xfrm>
            <a:prstGeom prst="line">
              <a:avLst/>
            </a:pr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5441950" y="1555750"/>
            <a:ext cx="438150" cy="367665"/>
            <a:chOff x="13777" y="1545"/>
            <a:chExt cx="1304" cy="1138"/>
          </a:xfrm>
        </p:grpSpPr>
        <p:grpSp>
          <p:nvGrpSpPr>
            <p:cNvPr id="138" name="组合 137"/>
            <p:cNvGrpSpPr/>
            <p:nvPr/>
          </p:nvGrpSpPr>
          <p:grpSpPr>
            <a:xfrm>
              <a:off x="13777" y="1545"/>
              <a:ext cx="1137" cy="1139"/>
              <a:chOff x="13539" y="2036"/>
              <a:chExt cx="1653" cy="1656"/>
            </a:xfrm>
          </p:grpSpPr>
          <p:sp>
            <p:nvSpPr>
              <p:cNvPr id="139" name="Line 36"/>
              <p:cNvSpPr>
                <a:spLocks noChangeShapeType="1"/>
              </p:cNvSpPr>
              <p:nvPr/>
            </p:nvSpPr>
            <p:spPr bwMode="auto">
              <a:xfrm>
                <a:off x="14274" y="2466"/>
                <a:ext cx="184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Line 37"/>
              <p:cNvSpPr>
                <a:spLocks noChangeShapeType="1"/>
              </p:cNvSpPr>
              <p:nvPr/>
            </p:nvSpPr>
            <p:spPr bwMode="auto">
              <a:xfrm>
                <a:off x="14089" y="2712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Line 38"/>
              <p:cNvSpPr>
                <a:spLocks noChangeShapeType="1"/>
              </p:cNvSpPr>
              <p:nvPr/>
            </p:nvSpPr>
            <p:spPr bwMode="auto">
              <a:xfrm>
                <a:off x="14089" y="2958"/>
                <a:ext cx="550" cy="0"/>
              </a:xfrm>
              <a:prstGeom prst="line">
                <a:avLst/>
              </a:pr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39"/>
              <p:cNvSpPr/>
              <p:nvPr/>
            </p:nvSpPr>
            <p:spPr bwMode="auto">
              <a:xfrm>
                <a:off x="13782" y="2036"/>
                <a:ext cx="1287" cy="1656"/>
              </a:xfrm>
              <a:custGeom>
                <a:avLst/>
                <a:gdLst>
                  <a:gd name="T0" fmla="*/ 0 w 168"/>
                  <a:gd name="T1" fmla="*/ 216 h 216"/>
                  <a:gd name="T2" fmla="*/ 128 w 168"/>
                  <a:gd name="T3" fmla="*/ 216 h 216"/>
                  <a:gd name="T4" fmla="*/ 152 w 168"/>
                  <a:gd name="T5" fmla="*/ 192 h 216"/>
                  <a:gd name="T6" fmla="*/ 152 w 168"/>
                  <a:gd name="T7" fmla="*/ 16 h 216"/>
                  <a:gd name="T8" fmla="*/ 168 w 168"/>
                  <a:gd name="T9" fmla="*/ 0 h 216"/>
                  <a:gd name="T10" fmla="*/ 156 w 168"/>
                  <a:gd name="T11" fmla="*/ 0 h 216"/>
                  <a:gd name="T12" fmla="*/ 32 w 168"/>
                  <a:gd name="T13" fmla="*/ 0 h 216"/>
                  <a:gd name="T14" fmla="*/ 0 w 168"/>
                  <a:gd name="T15" fmla="*/ 32 h 216"/>
                  <a:gd name="T16" fmla="*/ 0 w 168"/>
                  <a:gd name="T17" fmla="*/ 16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216">
                    <a:moveTo>
                      <a:pt x="0" y="216"/>
                    </a:move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41" y="216"/>
                      <a:pt x="152" y="205"/>
                      <a:pt x="152" y="192"/>
                    </a:cubicBezTo>
                    <a:cubicBezTo>
                      <a:pt x="152" y="16"/>
                      <a:pt x="152" y="16"/>
                      <a:pt x="152" y="16"/>
                    </a:cubicBezTo>
                    <a:cubicBezTo>
                      <a:pt x="152" y="7"/>
                      <a:pt x="159" y="0"/>
                      <a:pt x="168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160"/>
                      <a:pt x="0" y="160"/>
                      <a:pt x="0" y="16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40"/>
              <p:cNvSpPr/>
              <p:nvPr/>
            </p:nvSpPr>
            <p:spPr bwMode="auto">
              <a:xfrm>
                <a:off x="14946" y="2036"/>
                <a:ext cx="246" cy="430"/>
              </a:xfrm>
              <a:custGeom>
                <a:avLst/>
                <a:gdLst>
                  <a:gd name="T0" fmla="*/ 16 w 32"/>
                  <a:gd name="T1" fmla="*/ 0 h 56"/>
                  <a:gd name="T2" fmla="*/ 16 w 32"/>
                  <a:gd name="T3" fmla="*/ 0 h 56"/>
                  <a:gd name="T4" fmla="*/ 32 w 32"/>
                  <a:gd name="T5" fmla="*/ 16 h 56"/>
                  <a:gd name="T6" fmla="*/ 32 w 32"/>
                  <a:gd name="T7" fmla="*/ 56 h 56"/>
                  <a:gd name="T8" fmla="*/ 0 w 32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6"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0" y="56"/>
                      <a:pt x="0" y="56"/>
                      <a:pt x="0" y="56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41"/>
              <p:cNvSpPr/>
              <p:nvPr/>
            </p:nvSpPr>
            <p:spPr bwMode="auto">
              <a:xfrm>
                <a:off x="13539" y="3265"/>
                <a:ext cx="1132" cy="427"/>
              </a:xfrm>
              <a:custGeom>
                <a:avLst/>
                <a:gdLst>
                  <a:gd name="T0" fmla="*/ 32 w 148"/>
                  <a:gd name="T1" fmla="*/ 56 h 56"/>
                  <a:gd name="T2" fmla="*/ 0 w 148"/>
                  <a:gd name="T3" fmla="*/ 24 h 56"/>
                  <a:gd name="T4" fmla="*/ 0 w 148"/>
                  <a:gd name="T5" fmla="*/ 0 h 56"/>
                  <a:gd name="T6" fmla="*/ 148 w 148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56">
                    <a:moveTo>
                      <a:pt x="32" y="56"/>
                    </a:moveTo>
                    <a:cubicBezTo>
                      <a:pt x="14" y="56"/>
                      <a:pt x="0" y="42"/>
                      <a:pt x="0" y="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8" y="0"/>
                      <a:pt x="148" y="0"/>
                      <a:pt x="148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42"/>
              <p:cNvSpPr/>
              <p:nvPr/>
            </p:nvSpPr>
            <p:spPr bwMode="auto">
              <a:xfrm>
                <a:off x="14672" y="3265"/>
                <a:ext cx="275" cy="365"/>
              </a:xfrm>
              <a:custGeom>
                <a:avLst/>
                <a:gdLst>
                  <a:gd name="T0" fmla="*/ 36 w 36"/>
                  <a:gd name="T1" fmla="*/ 30 h 48"/>
                  <a:gd name="T2" fmla="*/ 18 w 36"/>
                  <a:gd name="T3" fmla="*/ 48 h 48"/>
                  <a:gd name="T4" fmla="*/ 18 w 36"/>
                  <a:gd name="T5" fmla="*/ 48 h 48"/>
                  <a:gd name="T6" fmla="*/ 0 w 36"/>
                  <a:gd name="T7" fmla="*/ 30 h 48"/>
                  <a:gd name="T8" fmla="*/ 0 w 36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8">
                    <a:moveTo>
                      <a:pt x="36" y="30"/>
                    </a:moveTo>
                    <a:cubicBezTo>
                      <a:pt x="36" y="40"/>
                      <a:pt x="28" y="48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8" y="48"/>
                      <a:pt x="0" y="4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0163" cap="rnd">
                <a:solidFill>
                  <a:srgbClr val="FFA5D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6" name="Freeform 20"/>
            <p:cNvSpPr/>
            <p:nvPr/>
          </p:nvSpPr>
          <p:spPr bwMode="auto">
            <a:xfrm>
              <a:off x="14571" y="1772"/>
              <a:ext cx="510" cy="513"/>
            </a:xfrm>
            <a:custGeom>
              <a:avLst/>
              <a:gdLst>
                <a:gd name="T0" fmla="*/ 293 w 302"/>
                <a:gd name="T1" fmla="*/ 38 h 304"/>
                <a:gd name="T2" fmla="*/ 302 w 302"/>
                <a:gd name="T3" fmla="*/ 29 h 304"/>
                <a:gd name="T4" fmla="*/ 274 w 302"/>
                <a:gd name="T5" fmla="*/ 0 h 304"/>
                <a:gd name="T6" fmla="*/ 264 w 302"/>
                <a:gd name="T7" fmla="*/ 10 h 304"/>
                <a:gd name="T8" fmla="*/ 236 w 302"/>
                <a:gd name="T9" fmla="*/ 38 h 304"/>
                <a:gd name="T10" fmla="*/ 0 w 302"/>
                <a:gd name="T11" fmla="*/ 275 h 304"/>
                <a:gd name="T12" fmla="*/ 0 w 302"/>
                <a:gd name="T13" fmla="*/ 304 h 304"/>
                <a:gd name="T14" fmla="*/ 28 w 302"/>
                <a:gd name="T15" fmla="*/ 304 h 304"/>
                <a:gd name="T16" fmla="*/ 264 w 302"/>
                <a:gd name="T17" fmla="*/ 67 h 304"/>
                <a:gd name="T18" fmla="*/ 293 w 302"/>
                <a:gd name="T19" fmla="*/ 3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2" h="304">
                  <a:moveTo>
                    <a:pt x="293" y="38"/>
                  </a:moveTo>
                  <a:lnTo>
                    <a:pt x="302" y="29"/>
                  </a:lnTo>
                  <a:lnTo>
                    <a:pt x="274" y="0"/>
                  </a:lnTo>
                  <a:lnTo>
                    <a:pt x="264" y="10"/>
                  </a:lnTo>
                  <a:lnTo>
                    <a:pt x="236" y="38"/>
                  </a:lnTo>
                  <a:lnTo>
                    <a:pt x="0" y="275"/>
                  </a:lnTo>
                  <a:lnTo>
                    <a:pt x="0" y="304"/>
                  </a:lnTo>
                  <a:lnTo>
                    <a:pt x="28" y="304"/>
                  </a:lnTo>
                  <a:lnTo>
                    <a:pt x="264" y="67"/>
                  </a:lnTo>
                  <a:lnTo>
                    <a:pt x="293" y="38"/>
                  </a:lnTo>
                  <a:close/>
                </a:path>
              </a:pathLst>
            </a:cu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Line 21"/>
            <p:cNvSpPr>
              <a:spLocks noChangeShapeType="1"/>
            </p:cNvSpPr>
            <p:nvPr/>
          </p:nvSpPr>
          <p:spPr bwMode="auto">
            <a:xfrm>
              <a:off x="14977" y="1829"/>
              <a:ext cx="47" cy="47"/>
            </a:xfrm>
            <a:prstGeom prst="line">
              <a:avLst/>
            </a:prstGeom>
            <a:noFill/>
            <a:ln w="30163" cap="rnd">
              <a:solidFill>
                <a:srgbClr val="FFA5D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文本框 147"/>
          <p:cNvSpPr txBox="1"/>
          <p:nvPr/>
        </p:nvSpPr>
        <p:spPr>
          <a:xfrm>
            <a:off x="2366328" y="2774315"/>
            <a:ext cx="854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polish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50" name="Freeform 13"/>
          <p:cNvSpPr>
            <a:spLocks noEditPoints="1"/>
          </p:cNvSpPr>
          <p:nvPr/>
        </p:nvSpPr>
        <p:spPr bwMode="auto">
          <a:xfrm>
            <a:off x="4900295" y="2945130"/>
            <a:ext cx="363855" cy="332105"/>
          </a:xfrm>
          <a:custGeom>
            <a:avLst/>
            <a:gdLst>
              <a:gd name="T0" fmla="*/ 20 w 200"/>
              <a:gd name="T1" fmla="*/ 25 h 201"/>
              <a:gd name="T2" fmla="*/ 84 w 200"/>
              <a:gd name="T3" fmla="*/ 33 h 201"/>
              <a:gd name="T4" fmla="*/ 60 w 200"/>
              <a:gd name="T5" fmla="*/ 57 h 201"/>
              <a:gd name="T6" fmla="*/ 20 w 200"/>
              <a:gd name="T7" fmla="*/ 65 h 201"/>
              <a:gd name="T8" fmla="*/ 60 w 200"/>
              <a:gd name="T9" fmla="*/ 57 h 201"/>
              <a:gd name="T10" fmla="*/ 20 w 200"/>
              <a:gd name="T11" fmla="*/ 41 h 201"/>
              <a:gd name="T12" fmla="*/ 84 w 200"/>
              <a:gd name="T13" fmla="*/ 49 h 201"/>
              <a:gd name="T14" fmla="*/ 180 w 200"/>
              <a:gd name="T15" fmla="*/ 109 h 201"/>
              <a:gd name="T16" fmla="*/ 164 w 200"/>
              <a:gd name="T17" fmla="*/ 62 h 201"/>
              <a:gd name="T18" fmla="*/ 164 w 200"/>
              <a:gd name="T19" fmla="*/ 62 h 201"/>
              <a:gd name="T20" fmla="*/ 163 w 200"/>
              <a:gd name="T21" fmla="*/ 61 h 201"/>
              <a:gd name="T22" fmla="*/ 108 w 200"/>
              <a:gd name="T23" fmla="*/ 1 h 201"/>
              <a:gd name="T24" fmla="*/ 107 w 200"/>
              <a:gd name="T25" fmla="*/ 0 h 201"/>
              <a:gd name="T26" fmla="*/ 100 w 200"/>
              <a:gd name="T27" fmla="*/ 1 h 201"/>
              <a:gd name="T28" fmla="*/ 0 w 200"/>
              <a:gd name="T29" fmla="*/ 21 h 201"/>
              <a:gd name="T30" fmla="*/ 20 w 200"/>
              <a:gd name="T31" fmla="*/ 201 h 201"/>
              <a:gd name="T32" fmla="*/ 164 w 200"/>
              <a:gd name="T33" fmla="*/ 181 h 201"/>
              <a:gd name="T34" fmla="*/ 180 w 200"/>
              <a:gd name="T35" fmla="*/ 177 h 201"/>
              <a:gd name="T36" fmla="*/ 200 w 200"/>
              <a:gd name="T37" fmla="*/ 129 h 201"/>
              <a:gd name="T38" fmla="*/ 108 w 200"/>
              <a:gd name="T39" fmla="*/ 15 h 201"/>
              <a:gd name="T40" fmla="*/ 128 w 200"/>
              <a:gd name="T41" fmla="*/ 61 h 201"/>
              <a:gd name="T42" fmla="*/ 108 w 200"/>
              <a:gd name="T43" fmla="*/ 15 h 201"/>
              <a:gd name="T44" fmla="*/ 28 w 200"/>
              <a:gd name="T45" fmla="*/ 193 h 201"/>
              <a:gd name="T46" fmla="*/ 8 w 200"/>
              <a:gd name="T47" fmla="*/ 29 h 201"/>
              <a:gd name="T48" fmla="*/ 100 w 200"/>
              <a:gd name="T49" fmla="*/ 9 h 201"/>
              <a:gd name="T50" fmla="*/ 120 w 200"/>
              <a:gd name="T51" fmla="*/ 69 h 201"/>
              <a:gd name="T52" fmla="*/ 156 w 200"/>
              <a:gd name="T53" fmla="*/ 109 h 201"/>
              <a:gd name="T54" fmla="*/ 44 w 200"/>
              <a:gd name="T55" fmla="*/ 129 h 201"/>
              <a:gd name="T56" fmla="*/ 64 w 200"/>
              <a:gd name="T57" fmla="*/ 177 h 201"/>
              <a:gd name="T58" fmla="*/ 136 w 200"/>
              <a:gd name="T59" fmla="*/ 193 h 201"/>
              <a:gd name="T60" fmla="*/ 118 w 200"/>
              <a:gd name="T61" fmla="*/ 128 h 201"/>
              <a:gd name="T62" fmla="*/ 132 w 200"/>
              <a:gd name="T63" fmla="*/ 128 h 201"/>
              <a:gd name="T64" fmla="*/ 129 w 200"/>
              <a:gd name="T65" fmla="*/ 145 h 201"/>
              <a:gd name="T66" fmla="*/ 132 w 200"/>
              <a:gd name="T67" fmla="*/ 163 h 201"/>
              <a:gd name="T68" fmla="*/ 117 w 200"/>
              <a:gd name="T69" fmla="*/ 163 h 201"/>
              <a:gd name="T70" fmla="*/ 121 w 200"/>
              <a:gd name="T71" fmla="*/ 145 h 201"/>
              <a:gd name="T72" fmla="*/ 79 w 200"/>
              <a:gd name="T73" fmla="*/ 134 h 201"/>
              <a:gd name="T74" fmla="*/ 107 w 200"/>
              <a:gd name="T75" fmla="*/ 128 h 201"/>
              <a:gd name="T76" fmla="*/ 97 w 200"/>
              <a:gd name="T77" fmla="*/ 134 h 201"/>
              <a:gd name="T78" fmla="*/ 90 w 200"/>
              <a:gd name="T79" fmla="*/ 163 h 201"/>
              <a:gd name="T80" fmla="*/ 79 w 200"/>
              <a:gd name="T81" fmla="*/ 134 h 201"/>
              <a:gd name="T82" fmla="*/ 160 w 200"/>
              <a:gd name="T83" fmla="*/ 134 h 201"/>
              <a:gd name="T84" fmla="*/ 153 w 200"/>
              <a:gd name="T85" fmla="*/ 163 h 201"/>
              <a:gd name="T86" fmla="*/ 143 w 200"/>
              <a:gd name="T87" fmla="*/ 134 h 201"/>
              <a:gd name="T88" fmla="*/ 170 w 200"/>
              <a:gd name="T89" fmla="*/ 128 h 201"/>
              <a:gd name="T90" fmla="*/ 84 w 200"/>
              <a:gd name="T91" fmla="*/ 73 h 201"/>
              <a:gd name="T92" fmla="*/ 20 w 200"/>
              <a:gd name="T93" fmla="*/ 81 h 201"/>
              <a:gd name="T94" fmla="*/ 84 w 200"/>
              <a:gd name="T95" fmla="*/ 73 h 201"/>
              <a:gd name="T96" fmla="*/ 20 w 200"/>
              <a:gd name="T97" fmla="*/ 89 h 201"/>
              <a:gd name="T98" fmla="*/ 44 w 200"/>
              <a:gd name="T99" fmla="*/ 9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0" h="201">
                <a:moveTo>
                  <a:pt x="84" y="25"/>
                </a:moveTo>
                <a:cubicBezTo>
                  <a:pt x="20" y="25"/>
                  <a:pt x="20" y="25"/>
                  <a:pt x="20" y="25"/>
                </a:cubicBezTo>
                <a:cubicBezTo>
                  <a:pt x="20" y="33"/>
                  <a:pt x="20" y="33"/>
                  <a:pt x="20" y="33"/>
                </a:cubicBezTo>
                <a:cubicBezTo>
                  <a:pt x="84" y="33"/>
                  <a:pt x="84" y="33"/>
                  <a:pt x="84" y="33"/>
                </a:cubicBezTo>
                <a:lnTo>
                  <a:pt x="84" y="25"/>
                </a:lnTo>
                <a:close/>
                <a:moveTo>
                  <a:pt x="60" y="57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5"/>
                  <a:pt x="20" y="65"/>
                  <a:pt x="20" y="65"/>
                </a:cubicBezTo>
                <a:cubicBezTo>
                  <a:pt x="60" y="65"/>
                  <a:pt x="60" y="65"/>
                  <a:pt x="60" y="65"/>
                </a:cubicBezTo>
                <a:lnTo>
                  <a:pt x="60" y="57"/>
                </a:lnTo>
                <a:close/>
                <a:moveTo>
                  <a:pt x="84" y="41"/>
                </a:moveTo>
                <a:cubicBezTo>
                  <a:pt x="20" y="41"/>
                  <a:pt x="20" y="41"/>
                  <a:pt x="20" y="41"/>
                </a:cubicBezTo>
                <a:cubicBezTo>
                  <a:pt x="20" y="49"/>
                  <a:pt x="20" y="49"/>
                  <a:pt x="20" y="49"/>
                </a:cubicBezTo>
                <a:cubicBezTo>
                  <a:pt x="84" y="49"/>
                  <a:pt x="84" y="49"/>
                  <a:pt x="84" y="49"/>
                </a:cubicBezTo>
                <a:lnTo>
                  <a:pt x="84" y="41"/>
                </a:lnTo>
                <a:close/>
                <a:moveTo>
                  <a:pt x="180" y="109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1"/>
                  <a:pt x="107" y="1"/>
                  <a:pt x="107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9" y="1"/>
                  <a:pt x="0" y="10"/>
                  <a:pt x="0" y="2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2"/>
                  <a:pt x="9" y="201"/>
                  <a:pt x="20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55" y="201"/>
                  <a:pt x="164" y="192"/>
                  <a:pt x="164" y="181"/>
                </a:cubicBezTo>
                <a:cubicBezTo>
                  <a:pt x="164" y="177"/>
                  <a:pt x="164" y="177"/>
                  <a:pt x="164" y="177"/>
                </a:cubicBezTo>
                <a:cubicBezTo>
                  <a:pt x="180" y="177"/>
                  <a:pt x="180" y="177"/>
                  <a:pt x="180" y="177"/>
                </a:cubicBezTo>
                <a:cubicBezTo>
                  <a:pt x="191" y="177"/>
                  <a:pt x="200" y="168"/>
                  <a:pt x="200" y="157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200" y="118"/>
                  <a:pt x="191" y="109"/>
                  <a:pt x="180" y="109"/>
                </a:cubicBezTo>
                <a:close/>
                <a:moveTo>
                  <a:pt x="108" y="15"/>
                </a:moveTo>
                <a:cubicBezTo>
                  <a:pt x="151" y="61"/>
                  <a:pt x="151" y="61"/>
                  <a:pt x="151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17" y="61"/>
                  <a:pt x="108" y="52"/>
                  <a:pt x="108" y="41"/>
                </a:cubicBezTo>
                <a:lnTo>
                  <a:pt x="108" y="15"/>
                </a:lnTo>
                <a:close/>
                <a:moveTo>
                  <a:pt x="136" y="193"/>
                </a:moveTo>
                <a:cubicBezTo>
                  <a:pt x="28" y="193"/>
                  <a:pt x="28" y="193"/>
                  <a:pt x="28" y="193"/>
                </a:cubicBezTo>
                <a:cubicBezTo>
                  <a:pt x="17" y="193"/>
                  <a:pt x="8" y="184"/>
                  <a:pt x="8" y="173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8"/>
                  <a:pt x="17" y="9"/>
                  <a:pt x="28" y="9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0"/>
                  <a:pt x="109" y="69"/>
                  <a:pt x="120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53" y="109"/>
                  <a:pt x="44" y="118"/>
                  <a:pt x="44" y="129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44" y="168"/>
                  <a:pt x="53" y="177"/>
                  <a:pt x="64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4" y="186"/>
                  <a:pt x="146" y="193"/>
                  <a:pt x="136" y="193"/>
                </a:cubicBezTo>
                <a:close/>
                <a:moveTo>
                  <a:pt x="110" y="128"/>
                </a:moveTo>
                <a:cubicBezTo>
                  <a:pt x="118" y="128"/>
                  <a:pt x="118" y="128"/>
                  <a:pt x="118" y="128"/>
                </a:cubicBezTo>
                <a:cubicBezTo>
                  <a:pt x="125" y="139"/>
                  <a:pt x="125" y="139"/>
                  <a:pt x="125" y="139"/>
                </a:cubicBezTo>
                <a:cubicBezTo>
                  <a:pt x="132" y="128"/>
                  <a:pt x="132" y="128"/>
                  <a:pt x="132" y="128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41" y="163"/>
                  <a:pt x="141" y="163"/>
                  <a:pt x="141" y="163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25" y="151"/>
                  <a:pt x="125" y="151"/>
                  <a:pt x="125" y="151"/>
                </a:cubicBezTo>
                <a:cubicBezTo>
                  <a:pt x="117" y="163"/>
                  <a:pt x="117" y="163"/>
                  <a:pt x="117" y="163"/>
                </a:cubicBezTo>
                <a:cubicBezTo>
                  <a:pt x="109" y="163"/>
                  <a:pt x="109" y="163"/>
                  <a:pt x="109" y="163"/>
                </a:cubicBezTo>
                <a:cubicBezTo>
                  <a:pt x="121" y="145"/>
                  <a:pt x="121" y="145"/>
                  <a:pt x="121" y="145"/>
                </a:cubicBezTo>
                <a:lnTo>
                  <a:pt x="110" y="128"/>
                </a:lnTo>
                <a:close/>
                <a:moveTo>
                  <a:pt x="79" y="134"/>
                </a:moveTo>
                <a:cubicBezTo>
                  <a:pt x="79" y="128"/>
                  <a:pt x="79" y="128"/>
                  <a:pt x="79" y="12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97" y="134"/>
                  <a:pt x="97" y="134"/>
                  <a:pt x="97" y="134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90" y="134"/>
                  <a:pt x="90" y="134"/>
                  <a:pt x="90" y="134"/>
                </a:cubicBezTo>
                <a:lnTo>
                  <a:pt x="79" y="134"/>
                </a:lnTo>
                <a:close/>
                <a:moveTo>
                  <a:pt x="170" y="134"/>
                </a:moveTo>
                <a:cubicBezTo>
                  <a:pt x="160" y="134"/>
                  <a:pt x="160" y="134"/>
                  <a:pt x="160" y="134"/>
                </a:cubicBezTo>
                <a:cubicBezTo>
                  <a:pt x="160" y="163"/>
                  <a:pt x="160" y="163"/>
                  <a:pt x="160" y="163"/>
                </a:cubicBezTo>
                <a:cubicBezTo>
                  <a:pt x="153" y="163"/>
                  <a:pt x="153" y="163"/>
                  <a:pt x="153" y="163"/>
                </a:cubicBezTo>
                <a:cubicBezTo>
                  <a:pt x="153" y="134"/>
                  <a:pt x="153" y="134"/>
                  <a:pt x="153" y="13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70" y="128"/>
                  <a:pt x="170" y="128"/>
                  <a:pt x="170" y="128"/>
                </a:cubicBezTo>
                <a:lnTo>
                  <a:pt x="170" y="134"/>
                </a:lnTo>
                <a:close/>
                <a:moveTo>
                  <a:pt x="84" y="73"/>
                </a:moveTo>
                <a:cubicBezTo>
                  <a:pt x="20" y="73"/>
                  <a:pt x="20" y="73"/>
                  <a:pt x="20" y="73"/>
                </a:cubicBezTo>
                <a:cubicBezTo>
                  <a:pt x="20" y="81"/>
                  <a:pt x="20" y="81"/>
                  <a:pt x="20" y="81"/>
                </a:cubicBezTo>
                <a:cubicBezTo>
                  <a:pt x="84" y="81"/>
                  <a:pt x="84" y="81"/>
                  <a:pt x="84" y="81"/>
                </a:cubicBezTo>
                <a:lnTo>
                  <a:pt x="84" y="73"/>
                </a:lnTo>
                <a:close/>
                <a:moveTo>
                  <a:pt x="44" y="89"/>
                </a:moveTo>
                <a:cubicBezTo>
                  <a:pt x="20" y="89"/>
                  <a:pt x="20" y="89"/>
                  <a:pt x="20" y="89"/>
                </a:cubicBezTo>
                <a:cubicBezTo>
                  <a:pt x="20" y="97"/>
                  <a:pt x="20" y="97"/>
                  <a:pt x="20" y="97"/>
                </a:cubicBezTo>
                <a:cubicBezTo>
                  <a:pt x="44" y="97"/>
                  <a:pt x="44" y="97"/>
                  <a:pt x="44" y="97"/>
                </a:cubicBezTo>
                <a:lnTo>
                  <a:pt x="44" y="89"/>
                </a:lnTo>
                <a:close/>
              </a:path>
            </a:pathLst>
          </a:custGeom>
          <a:solidFill>
            <a:srgbClr val="D73D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8"/>
          <p:cNvSpPr>
            <a:spLocks noEditPoints="1"/>
          </p:cNvSpPr>
          <p:nvPr/>
        </p:nvSpPr>
        <p:spPr bwMode="auto">
          <a:xfrm>
            <a:off x="3777615" y="2957195"/>
            <a:ext cx="363220" cy="332105"/>
          </a:xfrm>
          <a:custGeom>
            <a:avLst/>
            <a:gdLst>
              <a:gd name="T0" fmla="*/ 40 w 200"/>
              <a:gd name="T1" fmla="*/ 49 h 201"/>
              <a:gd name="T2" fmla="*/ 88 w 200"/>
              <a:gd name="T3" fmla="*/ 25 h 201"/>
              <a:gd name="T4" fmla="*/ 88 w 200"/>
              <a:gd name="T5" fmla="*/ 49 h 201"/>
              <a:gd name="T6" fmla="*/ 40 w 200"/>
              <a:gd name="T7" fmla="*/ 97 h 201"/>
              <a:gd name="T8" fmla="*/ 16 w 200"/>
              <a:gd name="T9" fmla="*/ 97 h 201"/>
              <a:gd name="T10" fmla="*/ 81 w 200"/>
              <a:gd name="T11" fmla="*/ 134 h 201"/>
              <a:gd name="T12" fmla="*/ 90 w 200"/>
              <a:gd name="T13" fmla="*/ 143 h 201"/>
              <a:gd name="T14" fmla="*/ 92 w 200"/>
              <a:gd name="T15" fmla="*/ 136 h 201"/>
              <a:gd name="T16" fmla="*/ 164 w 200"/>
              <a:gd name="T17" fmla="*/ 109 h 201"/>
              <a:gd name="T18" fmla="*/ 164 w 200"/>
              <a:gd name="T19" fmla="*/ 62 h 201"/>
              <a:gd name="T20" fmla="*/ 108 w 200"/>
              <a:gd name="T21" fmla="*/ 1 h 201"/>
              <a:gd name="T22" fmla="*/ 107 w 200"/>
              <a:gd name="T23" fmla="*/ 0 h 201"/>
              <a:gd name="T24" fmla="*/ 20 w 200"/>
              <a:gd name="T25" fmla="*/ 1 h 201"/>
              <a:gd name="T26" fmla="*/ 20 w 200"/>
              <a:gd name="T27" fmla="*/ 201 h 201"/>
              <a:gd name="T28" fmla="*/ 164 w 200"/>
              <a:gd name="T29" fmla="*/ 177 h 201"/>
              <a:gd name="T30" fmla="*/ 200 w 200"/>
              <a:gd name="T31" fmla="*/ 129 h 201"/>
              <a:gd name="T32" fmla="*/ 151 w 200"/>
              <a:gd name="T33" fmla="*/ 61 h 201"/>
              <a:gd name="T34" fmla="*/ 108 w 200"/>
              <a:gd name="T35" fmla="*/ 15 h 201"/>
              <a:gd name="T36" fmla="*/ 8 w 200"/>
              <a:gd name="T37" fmla="*/ 173 h 201"/>
              <a:gd name="T38" fmla="*/ 100 w 200"/>
              <a:gd name="T39" fmla="*/ 9 h 201"/>
              <a:gd name="T40" fmla="*/ 156 w 200"/>
              <a:gd name="T41" fmla="*/ 69 h 201"/>
              <a:gd name="T42" fmla="*/ 44 w 200"/>
              <a:gd name="T43" fmla="*/ 129 h 201"/>
              <a:gd name="T44" fmla="*/ 156 w 200"/>
              <a:gd name="T45" fmla="*/ 177 h 201"/>
              <a:gd name="T46" fmla="*/ 134 w 200"/>
              <a:gd name="T47" fmla="*/ 163 h 201"/>
              <a:gd name="T48" fmla="*/ 114 w 200"/>
              <a:gd name="T49" fmla="*/ 163 h 201"/>
              <a:gd name="T50" fmla="*/ 114 w 200"/>
              <a:gd name="T51" fmla="*/ 128 h 201"/>
              <a:gd name="T52" fmla="*/ 134 w 200"/>
              <a:gd name="T53" fmla="*/ 128 h 201"/>
              <a:gd name="T54" fmla="*/ 96 w 200"/>
              <a:gd name="T55" fmla="*/ 148 h 201"/>
              <a:gd name="T56" fmla="*/ 81 w 200"/>
              <a:gd name="T57" fmla="*/ 150 h 201"/>
              <a:gd name="T58" fmla="*/ 74 w 200"/>
              <a:gd name="T59" fmla="*/ 128 h 201"/>
              <a:gd name="T60" fmla="*/ 98 w 200"/>
              <a:gd name="T61" fmla="*/ 132 h 201"/>
              <a:gd name="T62" fmla="*/ 168 w 200"/>
              <a:gd name="T63" fmla="*/ 162 h 201"/>
              <a:gd name="T64" fmla="*/ 144 w 200"/>
              <a:gd name="T65" fmla="*/ 154 h 201"/>
              <a:gd name="T66" fmla="*/ 151 w 200"/>
              <a:gd name="T67" fmla="*/ 129 h 201"/>
              <a:gd name="T68" fmla="*/ 173 w 200"/>
              <a:gd name="T69" fmla="*/ 138 h 201"/>
              <a:gd name="T70" fmla="*/ 159 w 200"/>
              <a:gd name="T71" fmla="*/ 134 h 201"/>
              <a:gd name="T72" fmla="*/ 152 w 200"/>
              <a:gd name="T73" fmla="*/ 154 h 201"/>
              <a:gd name="T74" fmla="*/ 167 w 200"/>
              <a:gd name="T75" fmla="*/ 154 h 201"/>
              <a:gd name="T76" fmla="*/ 159 w 200"/>
              <a:gd name="T77" fmla="*/ 144 h 201"/>
              <a:gd name="T78" fmla="*/ 88 w 200"/>
              <a:gd name="T79" fmla="*/ 97 h 201"/>
              <a:gd name="T80" fmla="*/ 64 w 200"/>
              <a:gd name="T81" fmla="*/ 97 h 201"/>
              <a:gd name="T82" fmla="*/ 40 w 200"/>
              <a:gd name="T83" fmla="*/ 49 h 201"/>
              <a:gd name="T84" fmla="*/ 64 w 200"/>
              <a:gd name="T85" fmla="*/ 4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0" h="201">
                <a:moveTo>
                  <a:pt x="16" y="25"/>
                </a:moveTo>
                <a:cubicBezTo>
                  <a:pt x="16" y="49"/>
                  <a:pt x="16" y="49"/>
                  <a:pt x="16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25"/>
                  <a:pt x="40" y="25"/>
                  <a:pt x="40" y="25"/>
                </a:cubicBezTo>
                <a:lnTo>
                  <a:pt x="16" y="25"/>
                </a:lnTo>
                <a:close/>
                <a:moveTo>
                  <a:pt x="88" y="25"/>
                </a:moveTo>
                <a:cubicBezTo>
                  <a:pt x="64" y="25"/>
                  <a:pt x="64" y="25"/>
                  <a:pt x="64" y="25"/>
                </a:cubicBezTo>
                <a:cubicBezTo>
                  <a:pt x="64" y="49"/>
                  <a:pt x="64" y="49"/>
                  <a:pt x="64" y="49"/>
                </a:cubicBezTo>
                <a:cubicBezTo>
                  <a:pt x="88" y="49"/>
                  <a:pt x="88" y="49"/>
                  <a:pt x="88" y="49"/>
                </a:cubicBezTo>
                <a:lnTo>
                  <a:pt x="88" y="25"/>
                </a:lnTo>
                <a:close/>
                <a:moveTo>
                  <a:pt x="16" y="97"/>
                </a:moveTo>
                <a:cubicBezTo>
                  <a:pt x="40" y="97"/>
                  <a:pt x="40" y="97"/>
                  <a:pt x="40" y="97"/>
                </a:cubicBezTo>
                <a:cubicBezTo>
                  <a:pt x="40" y="73"/>
                  <a:pt x="40" y="73"/>
                  <a:pt x="40" y="73"/>
                </a:cubicBezTo>
                <a:cubicBezTo>
                  <a:pt x="16" y="73"/>
                  <a:pt x="16" y="73"/>
                  <a:pt x="16" y="73"/>
                </a:cubicBezTo>
                <a:lnTo>
                  <a:pt x="16" y="97"/>
                </a:lnTo>
                <a:close/>
                <a:moveTo>
                  <a:pt x="89" y="134"/>
                </a:moveTo>
                <a:cubicBezTo>
                  <a:pt x="88" y="134"/>
                  <a:pt x="87" y="134"/>
                  <a:pt x="84" y="134"/>
                </a:cubicBezTo>
                <a:cubicBezTo>
                  <a:pt x="81" y="134"/>
                  <a:pt x="81" y="134"/>
                  <a:pt x="81" y="13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5" y="144"/>
                  <a:pt x="85" y="144"/>
                  <a:pt x="85" y="144"/>
                </a:cubicBezTo>
                <a:cubicBezTo>
                  <a:pt x="87" y="144"/>
                  <a:pt x="89" y="144"/>
                  <a:pt x="90" y="143"/>
                </a:cubicBezTo>
                <a:cubicBezTo>
                  <a:pt x="91" y="143"/>
                  <a:pt x="92" y="142"/>
                  <a:pt x="92" y="142"/>
                </a:cubicBezTo>
                <a:cubicBezTo>
                  <a:pt x="93" y="141"/>
                  <a:pt x="93" y="140"/>
                  <a:pt x="93" y="139"/>
                </a:cubicBezTo>
                <a:cubicBezTo>
                  <a:pt x="93" y="138"/>
                  <a:pt x="93" y="137"/>
                  <a:pt x="92" y="136"/>
                </a:cubicBezTo>
                <a:cubicBezTo>
                  <a:pt x="91" y="135"/>
                  <a:pt x="90" y="134"/>
                  <a:pt x="89" y="134"/>
                </a:cubicBezTo>
                <a:close/>
                <a:moveTo>
                  <a:pt x="180" y="109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1"/>
                  <a:pt x="107" y="1"/>
                  <a:pt x="107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9" y="1"/>
                  <a:pt x="0" y="10"/>
                  <a:pt x="0" y="2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2"/>
                  <a:pt x="9" y="201"/>
                  <a:pt x="20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55" y="201"/>
                  <a:pt x="164" y="192"/>
                  <a:pt x="164" y="181"/>
                </a:cubicBezTo>
                <a:cubicBezTo>
                  <a:pt x="164" y="177"/>
                  <a:pt x="164" y="177"/>
                  <a:pt x="164" y="177"/>
                </a:cubicBezTo>
                <a:cubicBezTo>
                  <a:pt x="180" y="177"/>
                  <a:pt x="180" y="177"/>
                  <a:pt x="180" y="177"/>
                </a:cubicBezTo>
                <a:cubicBezTo>
                  <a:pt x="191" y="177"/>
                  <a:pt x="200" y="168"/>
                  <a:pt x="200" y="157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200" y="118"/>
                  <a:pt x="191" y="109"/>
                  <a:pt x="180" y="109"/>
                </a:cubicBezTo>
                <a:close/>
                <a:moveTo>
                  <a:pt x="108" y="15"/>
                </a:moveTo>
                <a:cubicBezTo>
                  <a:pt x="151" y="61"/>
                  <a:pt x="151" y="61"/>
                  <a:pt x="151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17" y="61"/>
                  <a:pt x="108" y="52"/>
                  <a:pt x="108" y="41"/>
                </a:cubicBezTo>
                <a:lnTo>
                  <a:pt x="108" y="15"/>
                </a:lnTo>
                <a:close/>
                <a:moveTo>
                  <a:pt x="136" y="193"/>
                </a:moveTo>
                <a:cubicBezTo>
                  <a:pt x="28" y="193"/>
                  <a:pt x="28" y="193"/>
                  <a:pt x="28" y="193"/>
                </a:cubicBezTo>
                <a:cubicBezTo>
                  <a:pt x="17" y="193"/>
                  <a:pt x="8" y="184"/>
                  <a:pt x="8" y="173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8"/>
                  <a:pt x="17" y="9"/>
                  <a:pt x="28" y="9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0"/>
                  <a:pt x="109" y="69"/>
                  <a:pt x="120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53" y="109"/>
                  <a:pt x="44" y="118"/>
                  <a:pt x="44" y="129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44" y="168"/>
                  <a:pt x="53" y="177"/>
                  <a:pt x="64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4" y="186"/>
                  <a:pt x="146" y="193"/>
                  <a:pt x="136" y="193"/>
                </a:cubicBezTo>
                <a:close/>
                <a:moveTo>
                  <a:pt x="134" y="128"/>
                </a:moveTo>
                <a:cubicBezTo>
                  <a:pt x="134" y="163"/>
                  <a:pt x="134" y="163"/>
                  <a:pt x="134" y="163"/>
                </a:cubicBezTo>
                <a:cubicBezTo>
                  <a:pt x="127" y="163"/>
                  <a:pt x="127" y="163"/>
                  <a:pt x="127" y="163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14" y="163"/>
                  <a:pt x="114" y="163"/>
                  <a:pt x="114" y="163"/>
                </a:cubicBezTo>
                <a:cubicBezTo>
                  <a:pt x="107" y="163"/>
                  <a:pt x="107" y="163"/>
                  <a:pt x="107" y="163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28" y="151"/>
                  <a:pt x="128" y="151"/>
                  <a:pt x="128" y="151"/>
                </a:cubicBezTo>
                <a:cubicBezTo>
                  <a:pt x="128" y="128"/>
                  <a:pt x="128" y="128"/>
                  <a:pt x="128" y="128"/>
                </a:cubicBezTo>
                <a:lnTo>
                  <a:pt x="134" y="128"/>
                </a:lnTo>
                <a:close/>
                <a:moveTo>
                  <a:pt x="100" y="139"/>
                </a:moveTo>
                <a:cubicBezTo>
                  <a:pt x="100" y="141"/>
                  <a:pt x="100" y="143"/>
                  <a:pt x="99" y="144"/>
                </a:cubicBezTo>
                <a:cubicBezTo>
                  <a:pt x="98" y="146"/>
                  <a:pt x="97" y="147"/>
                  <a:pt x="96" y="148"/>
                </a:cubicBezTo>
                <a:cubicBezTo>
                  <a:pt x="95" y="148"/>
                  <a:pt x="94" y="149"/>
                  <a:pt x="93" y="149"/>
                </a:cubicBezTo>
                <a:cubicBezTo>
                  <a:pt x="91" y="149"/>
                  <a:pt x="88" y="150"/>
                  <a:pt x="85" y="150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9" y="128"/>
                  <a:pt x="92" y="128"/>
                  <a:pt x="93" y="129"/>
                </a:cubicBezTo>
                <a:cubicBezTo>
                  <a:pt x="95" y="129"/>
                  <a:pt x="97" y="130"/>
                  <a:pt x="98" y="132"/>
                </a:cubicBezTo>
                <a:cubicBezTo>
                  <a:pt x="100" y="134"/>
                  <a:pt x="100" y="136"/>
                  <a:pt x="100" y="139"/>
                </a:cubicBezTo>
                <a:close/>
                <a:moveTo>
                  <a:pt x="174" y="158"/>
                </a:moveTo>
                <a:cubicBezTo>
                  <a:pt x="172" y="159"/>
                  <a:pt x="170" y="161"/>
                  <a:pt x="168" y="162"/>
                </a:cubicBezTo>
                <a:cubicBezTo>
                  <a:pt x="165" y="163"/>
                  <a:pt x="162" y="163"/>
                  <a:pt x="159" y="163"/>
                </a:cubicBezTo>
                <a:cubicBezTo>
                  <a:pt x="156" y="163"/>
                  <a:pt x="152" y="162"/>
                  <a:pt x="150" y="161"/>
                </a:cubicBezTo>
                <a:cubicBezTo>
                  <a:pt x="147" y="159"/>
                  <a:pt x="145" y="157"/>
                  <a:pt x="144" y="154"/>
                </a:cubicBezTo>
                <a:cubicBezTo>
                  <a:pt x="142" y="152"/>
                  <a:pt x="142" y="149"/>
                  <a:pt x="142" y="145"/>
                </a:cubicBezTo>
                <a:cubicBezTo>
                  <a:pt x="142" y="142"/>
                  <a:pt x="143" y="139"/>
                  <a:pt x="144" y="136"/>
                </a:cubicBezTo>
                <a:cubicBezTo>
                  <a:pt x="146" y="133"/>
                  <a:pt x="148" y="131"/>
                  <a:pt x="151" y="129"/>
                </a:cubicBezTo>
                <a:cubicBezTo>
                  <a:pt x="153" y="128"/>
                  <a:pt x="156" y="128"/>
                  <a:pt x="159" y="128"/>
                </a:cubicBezTo>
                <a:cubicBezTo>
                  <a:pt x="163" y="128"/>
                  <a:pt x="166" y="129"/>
                  <a:pt x="169" y="130"/>
                </a:cubicBezTo>
                <a:cubicBezTo>
                  <a:pt x="171" y="132"/>
                  <a:pt x="173" y="135"/>
                  <a:pt x="173" y="138"/>
                </a:cubicBezTo>
                <a:cubicBezTo>
                  <a:pt x="167" y="139"/>
                  <a:pt x="167" y="139"/>
                  <a:pt x="167" y="139"/>
                </a:cubicBezTo>
                <a:cubicBezTo>
                  <a:pt x="166" y="137"/>
                  <a:pt x="165" y="136"/>
                  <a:pt x="164" y="135"/>
                </a:cubicBezTo>
                <a:cubicBezTo>
                  <a:pt x="163" y="134"/>
                  <a:pt x="161" y="134"/>
                  <a:pt x="159" y="134"/>
                </a:cubicBezTo>
                <a:cubicBezTo>
                  <a:pt x="156" y="134"/>
                  <a:pt x="153" y="135"/>
                  <a:pt x="152" y="136"/>
                </a:cubicBezTo>
                <a:cubicBezTo>
                  <a:pt x="150" y="138"/>
                  <a:pt x="149" y="141"/>
                  <a:pt x="149" y="145"/>
                </a:cubicBezTo>
                <a:cubicBezTo>
                  <a:pt x="149" y="149"/>
                  <a:pt x="150" y="152"/>
                  <a:pt x="152" y="154"/>
                </a:cubicBezTo>
                <a:cubicBezTo>
                  <a:pt x="153" y="156"/>
                  <a:pt x="156" y="157"/>
                  <a:pt x="159" y="157"/>
                </a:cubicBezTo>
                <a:cubicBezTo>
                  <a:pt x="160" y="157"/>
                  <a:pt x="162" y="157"/>
                  <a:pt x="163" y="156"/>
                </a:cubicBezTo>
                <a:cubicBezTo>
                  <a:pt x="165" y="156"/>
                  <a:pt x="166" y="155"/>
                  <a:pt x="167" y="154"/>
                </a:cubicBezTo>
                <a:cubicBezTo>
                  <a:pt x="167" y="150"/>
                  <a:pt x="167" y="150"/>
                  <a:pt x="167" y="150"/>
                </a:cubicBezTo>
                <a:cubicBezTo>
                  <a:pt x="159" y="150"/>
                  <a:pt x="159" y="150"/>
                  <a:pt x="159" y="150"/>
                </a:cubicBezTo>
                <a:cubicBezTo>
                  <a:pt x="159" y="144"/>
                  <a:pt x="159" y="144"/>
                  <a:pt x="159" y="144"/>
                </a:cubicBezTo>
                <a:cubicBezTo>
                  <a:pt x="174" y="144"/>
                  <a:pt x="174" y="144"/>
                  <a:pt x="174" y="144"/>
                </a:cubicBezTo>
                <a:lnTo>
                  <a:pt x="174" y="158"/>
                </a:lnTo>
                <a:close/>
                <a:moveTo>
                  <a:pt x="88" y="97"/>
                </a:moveTo>
                <a:cubicBezTo>
                  <a:pt x="88" y="73"/>
                  <a:pt x="88" y="73"/>
                  <a:pt x="88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97"/>
                  <a:pt x="64" y="97"/>
                  <a:pt x="64" y="97"/>
                </a:cubicBezTo>
                <a:lnTo>
                  <a:pt x="88" y="97"/>
                </a:lnTo>
                <a:close/>
                <a:moveTo>
                  <a:pt x="64" y="49"/>
                </a:moveTo>
                <a:cubicBezTo>
                  <a:pt x="40" y="49"/>
                  <a:pt x="40" y="49"/>
                  <a:pt x="40" y="49"/>
                </a:cubicBezTo>
                <a:cubicBezTo>
                  <a:pt x="40" y="73"/>
                  <a:pt x="40" y="73"/>
                  <a:pt x="40" y="73"/>
                </a:cubicBezTo>
                <a:cubicBezTo>
                  <a:pt x="64" y="73"/>
                  <a:pt x="64" y="73"/>
                  <a:pt x="64" y="73"/>
                </a:cubicBezTo>
                <a:lnTo>
                  <a:pt x="64" y="49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20"/>
          <p:cNvSpPr>
            <a:spLocks noEditPoints="1"/>
          </p:cNvSpPr>
          <p:nvPr/>
        </p:nvSpPr>
        <p:spPr bwMode="auto">
          <a:xfrm>
            <a:off x="4356100" y="2957195"/>
            <a:ext cx="363855" cy="332105"/>
          </a:xfrm>
          <a:custGeom>
            <a:avLst/>
            <a:gdLst>
              <a:gd name="T0" fmla="*/ 164 w 200"/>
              <a:gd name="T1" fmla="*/ 109 h 201"/>
              <a:gd name="T2" fmla="*/ 164 w 200"/>
              <a:gd name="T3" fmla="*/ 62 h 201"/>
              <a:gd name="T4" fmla="*/ 164 w 200"/>
              <a:gd name="T5" fmla="*/ 61 h 201"/>
              <a:gd name="T6" fmla="*/ 108 w 200"/>
              <a:gd name="T7" fmla="*/ 1 h 201"/>
              <a:gd name="T8" fmla="*/ 108 w 200"/>
              <a:gd name="T9" fmla="*/ 1 h 201"/>
              <a:gd name="T10" fmla="*/ 107 w 200"/>
              <a:gd name="T11" fmla="*/ 1 h 201"/>
              <a:gd name="T12" fmla="*/ 20 w 200"/>
              <a:gd name="T13" fmla="*/ 1 h 201"/>
              <a:gd name="T14" fmla="*/ 0 w 200"/>
              <a:gd name="T15" fmla="*/ 181 h 201"/>
              <a:gd name="T16" fmla="*/ 144 w 200"/>
              <a:gd name="T17" fmla="*/ 201 h 201"/>
              <a:gd name="T18" fmla="*/ 164 w 200"/>
              <a:gd name="T19" fmla="*/ 177 h 201"/>
              <a:gd name="T20" fmla="*/ 200 w 200"/>
              <a:gd name="T21" fmla="*/ 157 h 201"/>
              <a:gd name="T22" fmla="*/ 180 w 200"/>
              <a:gd name="T23" fmla="*/ 109 h 201"/>
              <a:gd name="T24" fmla="*/ 151 w 200"/>
              <a:gd name="T25" fmla="*/ 61 h 201"/>
              <a:gd name="T26" fmla="*/ 108 w 200"/>
              <a:gd name="T27" fmla="*/ 41 h 201"/>
              <a:gd name="T28" fmla="*/ 136 w 200"/>
              <a:gd name="T29" fmla="*/ 193 h 201"/>
              <a:gd name="T30" fmla="*/ 8 w 200"/>
              <a:gd name="T31" fmla="*/ 173 h 201"/>
              <a:gd name="T32" fmla="*/ 28 w 200"/>
              <a:gd name="T33" fmla="*/ 9 h 201"/>
              <a:gd name="T34" fmla="*/ 100 w 200"/>
              <a:gd name="T35" fmla="*/ 49 h 201"/>
              <a:gd name="T36" fmla="*/ 156 w 200"/>
              <a:gd name="T37" fmla="*/ 69 h 201"/>
              <a:gd name="T38" fmla="*/ 64 w 200"/>
              <a:gd name="T39" fmla="*/ 109 h 201"/>
              <a:gd name="T40" fmla="*/ 44 w 200"/>
              <a:gd name="T41" fmla="*/ 157 h 201"/>
              <a:gd name="T42" fmla="*/ 156 w 200"/>
              <a:gd name="T43" fmla="*/ 177 h 201"/>
              <a:gd name="T44" fmla="*/ 143 w 200"/>
              <a:gd name="T45" fmla="*/ 145 h 201"/>
              <a:gd name="T46" fmla="*/ 126 w 200"/>
              <a:gd name="T47" fmla="*/ 163 h 201"/>
              <a:gd name="T48" fmla="*/ 110 w 200"/>
              <a:gd name="T49" fmla="*/ 146 h 201"/>
              <a:gd name="T50" fmla="*/ 114 w 200"/>
              <a:gd name="T51" fmla="*/ 132 h 201"/>
              <a:gd name="T52" fmla="*/ 126 w 200"/>
              <a:gd name="T53" fmla="*/ 128 h 201"/>
              <a:gd name="T54" fmla="*/ 143 w 200"/>
              <a:gd name="T55" fmla="*/ 145 h 201"/>
              <a:gd name="T56" fmla="*/ 83 w 200"/>
              <a:gd name="T57" fmla="*/ 163 h 201"/>
              <a:gd name="T58" fmla="*/ 76 w 200"/>
              <a:gd name="T59" fmla="*/ 163 h 201"/>
              <a:gd name="T60" fmla="*/ 70 w 200"/>
              <a:gd name="T61" fmla="*/ 128 h 201"/>
              <a:gd name="T62" fmla="*/ 86 w 200"/>
              <a:gd name="T63" fmla="*/ 152 h 201"/>
              <a:gd name="T64" fmla="*/ 103 w 200"/>
              <a:gd name="T65" fmla="*/ 128 h 201"/>
              <a:gd name="T66" fmla="*/ 97 w 200"/>
              <a:gd name="T67" fmla="*/ 163 h 201"/>
              <a:gd name="T68" fmla="*/ 90 w 200"/>
              <a:gd name="T69" fmla="*/ 163 h 201"/>
              <a:gd name="T70" fmla="*/ 158 w 200"/>
              <a:gd name="T71" fmla="*/ 163 h 201"/>
              <a:gd name="T72" fmla="*/ 154 w 200"/>
              <a:gd name="T73" fmla="*/ 128 h 201"/>
              <a:gd name="T74" fmla="*/ 171 w 200"/>
              <a:gd name="T75" fmla="*/ 128 h 201"/>
              <a:gd name="T76" fmla="*/ 166 w 200"/>
              <a:gd name="T77" fmla="*/ 163 h 201"/>
              <a:gd name="T78" fmla="*/ 87 w 200"/>
              <a:gd name="T79" fmla="*/ 101 h 201"/>
              <a:gd name="T80" fmla="*/ 92 w 200"/>
              <a:gd name="T81" fmla="*/ 65 h 201"/>
              <a:gd name="T82" fmla="*/ 72 w 200"/>
              <a:gd name="T83" fmla="*/ 77 h 201"/>
              <a:gd name="T84" fmla="*/ 68 w 200"/>
              <a:gd name="T85" fmla="*/ 91 h 201"/>
              <a:gd name="T86" fmla="*/ 58 w 200"/>
              <a:gd name="T87" fmla="*/ 65 h 201"/>
              <a:gd name="T88" fmla="*/ 20 w 200"/>
              <a:gd name="T89" fmla="*/ 75 h 201"/>
              <a:gd name="T90" fmla="*/ 30 w 200"/>
              <a:gd name="T91" fmla="*/ 101 h 201"/>
              <a:gd name="T92" fmla="*/ 68 w 200"/>
              <a:gd name="T93" fmla="*/ 91 h 201"/>
              <a:gd name="T94" fmla="*/ 120 w 200"/>
              <a:gd name="T95" fmla="*/ 154 h 201"/>
              <a:gd name="T96" fmla="*/ 133 w 200"/>
              <a:gd name="T97" fmla="*/ 154 h 201"/>
              <a:gd name="T98" fmla="*/ 133 w 200"/>
              <a:gd name="T99" fmla="*/ 136 h 201"/>
              <a:gd name="T100" fmla="*/ 119 w 200"/>
              <a:gd name="T101" fmla="*/ 137 h 201"/>
              <a:gd name="T102" fmla="*/ 33 w 200"/>
              <a:gd name="T103" fmla="*/ 60 h 201"/>
              <a:gd name="T104" fmla="*/ 33 w 200"/>
              <a:gd name="T105" fmla="*/ 34 h 201"/>
              <a:gd name="T106" fmla="*/ 33 w 200"/>
              <a:gd name="T107" fmla="*/ 60 h 201"/>
              <a:gd name="T108" fmla="*/ 39 w 200"/>
              <a:gd name="T109" fmla="*/ 47 h 201"/>
              <a:gd name="T110" fmla="*/ 27 w 200"/>
              <a:gd name="T111" fmla="*/ 47 h 201"/>
              <a:gd name="T112" fmla="*/ 68 w 200"/>
              <a:gd name="T113" fmla="*/ 59 h 201"/>
              <a:gd name="T114" fmla="*/ 68 w 200"/>
              <a:gd name="T115" fmla="*/ 25 h 201"/>
              <a:gd name="T116" fmla="*/ 68 w 200"/>
              <a:gd name="T117" fmla="*/ 59 h 201"/>
              <a:gd name="T118" fmla="*/ 76 w 200"/>
              <a:gd name="T119" fmla="*/ 42 h 201"/>
              <a:gd name="T120" fmla="*/ 59 w 200"/>
              <a:gd name="T121" fmla="*/ 42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0" h="201">
                <a:moveTo>
                  <a:pt x="180" y="109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1"/>
                  <a:pt x="107" y="1"/>
                  <a:pt x="107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9" y="1"/>
                  <a:pt x="0" y="10"/>
                  <a:pt x="0" y="2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2"/>
                  <a:pt x="9" y="201"/>
                  <a:pt x="20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55" y="201"/>
                  <a:pt x="164" y="192"/>
                  <a:pt x="164" y="181"/>
                </a:cubicBezTo>
                <a:cubicBezTo>
                  <a:pt x="164" y="177"/>
                  <a:pt x="164" y="177"/>
                  <a:pt x="164" y="177"/>
                </a:cubicBezTo>
                <a:cubicBezTo>
                  <a:pt x="180" y="177"/>
                  <a:pt x="180" y="177"/>
                  <a:pt x="180" y="177"/>
                </a:cubicBezTo>
                <a:cubicBezTo>
                  <a:pt x="191" y="177"/>
                  <a:pt x="200" y="168"/>
                  <a:pt x="200" y="157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200" y="118"/>
                  <a:pt x="191" y="109"/>
                  <a:pt x="180" y="109"/>
                </a:cubicBezTo>
                <a:close/>
                <a:moveTo>
                  <a:pt x="108" y="15"/>
                </a:moveTo>
                <a:cubicBezTo>
                  <a:pt x="151" y="61"/>
                  <a:pt x="151" y="61"/>
                  <a:pt x="151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17" y="61"/>
                  <a:pt x="108" y="52"/>
                  <a:pt x="108" y="41"/>
                </a:cubicBezTo>
                <a:lnTo>
                  <a:pt x="108" y="15"/>
                </a:lnTo>
                <a:close/>
                <a:moveTo>
                  <a:pt x="136" y="193"/>
                </a:moveTo>
                <a:cubicBezTo>
                  <a:pt x="28" y="193"/>
                  <a:pt x="28" y="193"/>
                  <a:pt x="28" y="193"/>
                </a:cubicBezTo>
                <a:cubicBezTo>
                  <a:pt x="17" y="193"/>
                  <a:pt x="8" y="184"/>
                  <a:pt x="8" y="173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8"/>
                  <a:pt x="17" y="9"/>
                  <a:pt x="28" y="9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0"/>
                  <a:pt x="109" y="69"/>
                  <a:pt x="120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53" y="109"/>
                  <a:pt x="44" y="118"/>
                  <a:pt x="44" y="129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44" y="168"/>
                  <a:pt x="53" y="177"/>
                  <a:pt x="64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4" y="186"/>
                  <a:pt x="146" y="193"/>
                  <a:pt x="136" y="193"/>
                </a:cubicBezTo>
                <a:close/>
                <a:moveTo>
                  <a:pt x="143" y="145"/>
                </a:moveTo>
                <a:cubicBezTo>
                  <a:pt x="143" y="151"/>
                  <a:pt x="141" y="155"/>
                  <a:pt x="138" y="158"/>
                </a:cubicBezTo>
                <a:cubicBezTo>
                  <a:pt x="135" y="162"/>
                  <a:pt x="131" y="163"/>
                  <a:pt x="126" y="163"/>
                </a:cubicBezTo>
                <a:cubicBezTo>
                  <a:pt x="121" y="163"/>
                  <a:pt x="117" y="162"/>
                  <a:pt x="114" y="159"/>
                </a:cubicBezTo>
                <a:cubicBezTo>
                  <a:pt x="111" y="155"/>
                  <a:pt x="110" y="151"/>
                  <a:pt x="110" y="146"/>
                </a:cubicBezTo>
                <a:cubicBezTo>
                  <a:pt x="110" y="142"/>
                  <a:pt x="110" y="139"/>
                  <a:pt x="111" y="137"/>
                </a:cubicBezTo>
                <a:cubicBezTo>
                  <a:pt x="112" y="135"/>
                  <a:pt x="113" y="133"/>
                  <a:pt x="114" y="132"/>
                </a:cubicBezTo>
                <a:cubicBezTo>
                  <a:pt x="116" y="131"/>
                  <a:pt x="117" y="130"/>
                  <a:pt x="119" y="129"/>
                </a:cubicBezTo>
                <a:cubicBezTo>
                  <a:pt x="121" y="128"/>
                  <a:pt x="123" y="128"/>
                  <a:pt x="126" y="128"/>
                </a:cubicBezTo>
                <a:cubicBezTo>
                  <a:pt x="131" y="128"/>
                  <a:pt x="135" y="129"/>
                  <a:pt x="138" y="132"/>
                </a:cubicBezTo>
                <a:cubicBezTo>
                  <a:pt x="141" y="136"/>
                  <a:pt x="143" y="140"/>
                  <a:pt x="143" y="145"/>
                </a:cubicBezTo>
                <a:close/>
                <a:moveTo>
                  <a:pt x="90" y="163"/>
                </a:moveTo>
                <a:cubicBezTo>
                  <a:pt x="83" y="163"/>
                  <a:pt x="83" y="163"/>
                  <a:pt x="83" y="163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76" y="163"/>
                  <a:pt x="76" y="163"/>
                  <a:pt x="76" y="163"/>
                </a:cubicBezTo>
                <a:cubicBezTo>
                  <a:pt x="70" y="163"/>
                  <a:pt x="70" y="163"/>
                  <a:pt x="70" y="163"/>
                </a:cubicBezTo>
                <a:cubicBezTo>
                  <a:pt x="70" y="128"/>
                  <a:pt x="70" y="128"/>
                  <a:pt x="70" y="128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86" y="152"/>
                  <a:pt x="86" y="152"/>
                  <a:pt x="86" y="152"/>
                </a:cubicBezTo>
                <a:cubicBezTo>
                  <a:pt x="93" y="128"/>
                  <a:pt x="93" y="128"/>
                  <a:pt x="93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63"/>
                  <a:pt x="103" y="163"/>
                  <a:pt x="103" y="163"/>
                </a:cubicBezTo>
                <a:cubicBezTo>
                  <a:pt x="97" y="163"/>
                  <a:pt x="97" y="163"/>
                  <a:pt x="97" y="163"/>
                </a:cubicBezTo>
                <a:cubicBezTo>
                  <a:pt x="97" y="136"/>
                  <a:pt x="97" y="136"/>
                  <a:pt x="97" y="136"/>
                </a:cubicBezTo>
                <a:lnTo>
                  <a:pt x="90" y="163"/>
                </a:lnTo>
                <a:close/>
                <a:moveTo>
                  <a:pt x="166" y="163"/>
                </a:moveTo>
                <a:cubicBezTo>
                  <a:pt x="158" y="163"/>
                  <a:pt x="158" y="163"/>
                  <a:pt x="158" y="163"/>
                </a:cubicBezTo>
                <a:cubicBezTo>
                  <a:pt x="146" y="128"/>
                  <a:pt x="146" y="128"/>
                  <a:pt x="146" y="128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62" y="154"/>
                  <a:pt x="162" y="154"/>
                  <a:pt x="162" y="154"/>
                </a:cubicBezTo>
                <a:cubicBezTo>
                  <a:pt x="171" y="128"/>
                  <a:pt x="171" y="128"/>
                  <a:pt x="171" y="128"/>
                </a:cubicBezTo>
                <a:cubicBezTo>
                  <a:pt x="178" y="128"/>
                  <a:pt x="178" y="128"/>
                  <a:pt x="178" y="128"/>
                </a:cubicBezTo>
                <a:lnTo>
                  <a:pt x="166" y="163"/>
                </a:lnTo>
                <a:close/>
                <a:moveTo>
                  <a:pt x="72" y="89"/>
                </a:moveTo>
                <a:cubicBezTo>
                  <a:pt x="76" y="94"/>
                  <a:pt x="82" y="96"/>
                  <a:pt x="87" y="101"/>
                </a:cubicBezTo>
                <a:cubicBezTo>
                  <a:pt x="87" y="101"/>
                  <a:pt x="89" y="101"/>
                  <a:pt x="92" y="101"/>
                </a:cubicBezTo>
                <a:cubicBezTo>
                  <a:pt x="92" y="65"/>
                  <a:pt x="92" y="65"/>
                  <a:pt x="92" y="65"/>
                </a:cubicBezTo>
                <a:cubicBezTo>
                  <a:pt x="89" y="65"/>
                  <a:pt x="87" y="65"/>
                  <a:pt x="87" y="65"/>
                </a:cubicBezTo>
                <a:cubicBezTo>
                  <a:pt x="82" y="70"/>
                  <a:pt x="75" y="73"/>
                  <a:pt x="72" y="77"/>
                </a:cubicBezTo>
                <a:lnTo>
                  <a:pt x="72" y="89"/>
                </a:lnTo>
                <a:close/>
                <a:moveTo>
                  <a:pt x="68" y="91"/>
                </a:moveTo>
                <a:cubicBezTo>
                  <a:pt x="68" y="75"/>
                  <a:pt x="68" y="75"/>
                  <a:pt x="68" y="75"/>
                </a:cubicBezTo>
                <a:cubicBezTo>
                  <a:pt x="68" y="70"/>
                  <a:pt x="64" y="65"/>
                  <a:pt x="58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24" y="65"/>
                  <a:pt x="20" y="70"/>
                  <a:pt x="20" y="75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97"/>
                  <a:pt x="24" y="101"/>
                  <a:pt x="30" y="10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4" y="101"/>
                  <a:pt x="68" y="97"/>
                  <a:pt x="68" y="91"/>
                </a:cubicBezTo>
                <a:close/>
                <a:moveTo>
                  <a:pt x="117" y="145"/>
                </a:moveTo>
                <a:cubicBezTo>
                  <a:pt x="117" y="149"/>
                  <a:pt x="118" y="152"/>
                  <a:pt x="120" y="154"/>
                </a:cubicBezTo>
                <a:cubicBezTo>
                  <a:pt x="121" y="156"/>
                  <a:pt x="124" y="157"/>
                  <a:pt x="126" y="157"/>
                </a:cubicBezTo>
                <a:cubicBezTo>
                  <a:pt x="129" y="157"/>
                  <a:pt x="131" y="156"/>
                  <a:pt x="133" y="154"/>
                </a:cubicBezTo>
                <a:cubicBezTo>
                  <a:pt x="135" y="152"/>
                  <a:pt x="136" y="149"/>
                  <a:pt x="136" y="145"/>
                </a:cubicBezTo>
                <a:cubicBezTo>
                  <a:pt x="136" y="141"/>
                  <a:pt x="135" y="138"/>
                  <a:pt x="133" y="136"/>
                </a:cubicBezTo>
                <a:cubicBezTo>
                  <a:pt x="132" y="135"/>
                  <a:pt x="129" y="134"/>
                  <a:pt x="126" y="134"/>
                </a:cubicBezTo>
                <a:cubicBezTo>
                  <a:pt x="123" y="134"/>
                  <a:pt x="121" y="135"/>
                  <a:pt x="119" y="137"/>
                </a:cubicBezTo>
                <a:cubicBezTo>
                  <a:pt x="118" y="138"/>
                  <a:pt x="117" y="141"/>
                  <a:pt x="117" y="145"/>
                </a:cubicBezTo>
                <a:close/>
                <a:moveTo>
                  <a:pt x="33" y="60"/>
                </a:moveTo>
                <a:cubicBezTo>
                  <a:pt x="40" y="60"/>
                  <a:pt x="46" y="54"/>
                  <a:pt x="46" y="47"/>
                </a:cubicBezTo>
                <a:cubicBezTo>
                  <a:pt x="46" y="39"/>
                  <a:pt x="40" y="34"/>
                  <a:pt x="33" y="34"/>
                </a:cubicBezTo>
                <a:cubicBezTo>
                  <a:pt x="26" y="34"/>
                  <a:pt x="20" y="39"/>
                  <a:pt x="20" y="47"/>
                </a:cubicBezTo>
                <a:cubicBezTo>
                  <a:pt x="20" y="54"/>
                  <a:pt x="26" y="60"/>
                  <a:pt x="33" y="60"/>
                </a:cubicBezTo>
                <a:close/>
                <a:moveTo>
                  <a:pt x="33" y="40"/>
                </a:moveTo>
                <a:cubicBezTo>
                  <a:pt x="37" y="40"/>
                  <a:pt x="39" y="43"/>
                  <a:pt x="39" y="47"/>
                </a:cubicBezTo>
                <a:cubicBezTo>
                  <a:pt x="39" y="50"/>
                  <a:pt x="37" y="53"/>
                  <a:pt x="33" y="53"/>
                </a:cubicBezTo>
                <a:cubicBezTo>
                  <a:pt x="30" y="53"/>
                  <a:pt x="27" y="50"/>
                  <a:pt x="27" y="47"/>
                </a:cubicBezTo>
                <a:cubicBezTo>
                  <a:pt x="27" y="43"/>
                  <a:pt x="30" y="40"/>
                  <a:pt x="33" y="40"/>
                </a:cubicBezTo>
                <a:close/>
                <a:moveTo>
                  <a:pt x="68" y="59"/>
                </a:moveTo>
                <a:cubicBezTo>
                  <a:pt x="77" y="59"/>
                  <a:pt x="85" y="51"/>
                  <a:pt x="85" y="42"/>
                </a:cubicBezTo>
                <a:cubicBezTo>
                  <a:pt x="85" y="32"/>
                  <a:pt x="77" y="25"/>
                  <a:pt x="68" y="25"/>
                </a:cubicBezTo>
                <a:cubicBezTo>
                  <a:pt x="58" y="25"/>
                  <a:pt x="51" y="32"/>
                  <a:pt x="51" y="42"/>
                </a:cubicBezTo>
                <a:cubicBezTo>
                  <a:pt x="51" y="51"/>
                  <a:pt x="58" y="59"/>
                  <a:pt x="68" y="59"/>
                </a:cubicBezTo>
                <a:close/>
                <a:moveTo>
                  <a:pt x="68" y="34"/>
                </a:moveTo>
                <a:cubicBezTo>
                  <a:pt x="72" y="34"/>
                  <a:pt x="76" y="37"/>
                  <a:pt x="76" y="42"/>
                </a:cubicBezTo>
                <a:cubicBezTo>
                  <a:pt x="76" y="46"/>
                  <a:pt x="72" y="50"/>
                  <a:pt x="68" y="50"/>
                </a:cubicBezTo>
                <a:cubicBezTo>
                  <a:pt x="63" y="50"/>
                  <a:pt x="59" y="46"/>
                  <a:pt x="59" y="42"/>
                </a:cubicBezTo>
                <a:cubicBezTo>
                  <a:pt x="59" y="37"/>
                  <a:pt x="63" y="34"/>
                  <a:pt x="68" y="3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36"/>
          <p:cNvSpPr>
            <a:spLocks noEditPoints="1"/>
          </p:cNvSpPr>
          <p:nvPr/>
        </p:nvSpPr>
        <p:spPr bwMode="auto">
          <a:xfrm>
            <a:off x="5459730" y="2957195"/>
            <a:ext cx="403225" cy="311785"/>
          </a:xfrm>
          <a:custGeom>
            <a:avLst/>
            <a:gdLst>
              <a:gd name="T0" fmla="*/ 126 w 200"/>
              <a:gd name="T1" fmla="*/ 134 h 201"/>
              <a:gd name="T2" fmla="*/ 121 w 200"/>
              <a:gd name="T3" fmla="*/ 143 h 201"/>
              <a:gd name="T4" fmla="*/ 132 w 200"/>
              <a:gd name="T5" fmla="*/ 142 h 201"/>
              <a:gd name="T6" fmla="*/ 135 w 200"/>
              <a:gd name="T7" fmla="*/ 138 h 201"/>
              <a:gd name="T8" fmla="*/ 131 w 200"/>
              <a:gd name="T9" fmla="*/ 134 h 201"/>
              <a:gd name="T10" fmla="*/ 63 w 200"/>
              <a:gd name="T11" fmla="*/ 102 h 201"/>
              <a:gd name="T12" fmla="*/ 65 w 200"/>
              <a:gd name="T13" fmla="*/ 75 h 201"/>
              <a:gd name="T14" fmla="*/ 81 w 200"/>
              <a:gd name="T15" fmla="*/ 67 h 201"/>
              <a:gd name="T16" fmla="*/ 36 w 200"/>
              <a:gd name="T17" fmla="*/ 88 h 201"/>
              <a:gd name="T18" fmla="*/ 54 w 200"/>
              <a:gd name="T19" fmla="*/ 78 h 201"/>
              <a:gd name="T20" fmla="*/ 164 w 200"/>
              <a:gd name="T21" fmla="*/ 109 h 201"/>
              <a:gd name="T22" fmla="*/ 164 w 200"/>
              <a:gd name="T23" fmla="*/ 62 h 201"/>
              <a:gd name="T24" fmla="*/ 164 w 200"/>
              <a:gd name="T25" fmla="*/ 61 h 201"/>
              <a:gd name="T26" fmla="*/ 108 w 200"/>
              <a:gd name="T27" fmla="*/ 1 h 201"/>
              <a:gd name="T28" fmla="*/ 108 w 200"/>
              <a:gd name="T29" fmla="*/ 1 h 201"/>
              <a:gd name="T30" fmla="*/ 107 w 200"/>
              <a:gd name="T31" fmla="*/ 1 h 201"/>
              <a:gd name="T32" fmla="*/ 20 w 200"/>
              <a:gd name="T33" fmla="*/ 1 h 201"/>
              <a:gd name="T34" fmla="*/ 0 w 200"/>
              <a:gd name="T35" fmla="*/ 181 h 201"/>
              <a:gd name="T36" fmla="*/ 144 w 200"/>
              <a:gd name="T37" fmla="*/ 201 h 201"/>
              <a:gd name="T38" fmla="*/ 164 w 200"/>
              <a:gd name="T39" fmla="*/ 177 h 201"/>
              <a:gd name="T40" fmla="*/ 200 w 200"/>
              <a:gd name="T41" fmla="*/ 157 h 201"/>
              <a:gd name="T42" fmla="*/ 180 w 200"/>
              <a:gd name="T43" fmla="*/ 109 h 201"/>
              <a:gd name="T44" fmla="*/ 151 w 200"/>
              <a:gd name="T45" fmla="*/ 61 h 201"/>
              <a:gd name="T46" fmla="*/ 108 w 200"/>
              <a:gd name="T47" fmla="*/ 41 h 201"/>
              <a:gd name="T48" fmla="*/ 136 w 200"/>
              <a:gd name="T49" fmla="*/ 193 h 201"/>
              <a:gd name="T50" fmla="*/ 8 w 200"/>
              <a:gd name="T51" fmla="*/ 173 h 201"/>
              <a:gd name="T52" fmla="*/ 28 w 200"/>
              <a:gd name="T53" fmla="*/ 9 h 201"/>
              <a:gd name="T54" fmla="*/ 100 w 200"/>
              <a:gd name="T55" fmla="*/ 49 h 201"/>
              <a:gd name="T56" fmla="*/ 156 w 200"/>
              <a:gd name="T57" fmla="*/ 69 h 201"/>
              <a:gd name="T58" fmla="*/ 64 w 200"/>
              <a:gd name="T59" fmla="*/ 109 h 201"/>
              <a:gd name="T60" fmla="*/ 44 w 200"/>
              <a:gd name="T61" fmla="*/ 157 h 201"/>
              <a:gd name="T62" fmla="*/ 156 w 200"/>
              <a:gd name="T63" fmla="*/ 177 h 201"/>
              <a:gd name="T64" fmla="*/ 137 w 200"/>
              <a:gd name="T65" fmla="*/ 150 h 201"/>
              <a:gd name="T66" fmla="*/ 145 w 200"/>
              <a:gd name="T67" fmla="*/ 163 h 201"/>
              <a:gd name="T68" fmla="*/ 131 w 200"/>
              <a:gd name="T69" fmla="*/ 155 h 201"/>
              <a:gd name="T70" fmla="*/ 126 w 200"/>
              <a:gd name="T71" fmla="*/ 149 h 201"/>
              <a:gd name="T72" fmla="*/ 121 w 200"/>
              <a:gd name="T73" fmla="*/ 148 h 201"/>
              <a:gd name="T74" fmla="*/ 114 w 200"/>
              <a:gd name="T75" fmla="*/ 163 h 201"/>
              <a:gd name="T76" fmla="*/ 128 w 200"/>
              <a:gd name="T77" fmla="*/ 128 h 201"/>
              <a:gd name="T78" fmla="*/ 140 w 200"/>
              <a:gd name="T79" fmla="*/ 132 h 201"/>
              <a:gd name="T80" fmla="*/ 140 w 200"/>
              <a:gd name="T81" fmla="*/ 144 h 201"/>
              <a:gd name="T82" fmla="*/ 137 w 200"/>
              <a:gd name="T83" fmla="*/ 150 h 201"/>
              <a:gd name="T84" fmla="*/ 87 w 200"/>
              <a:gd name="T85" fmla="*/ 156 h 201"/>
              <a:gd name="T86" fmla="*/ 96 w 200"/>
              <a:gd name="T87" fmla="*/ 156 h 201"/>
              <a:gd name="T88" fmla="*/ 98 w 200"/>
              <a:gd name="T89" fmla="*/ 147 h 201"/>
              <a:gd name="T90" fmla="*/ 105 w 200"/>
              <a:gd name="T91" fmla="*/ 128 h 201"/>
              <a:gd name="T92" fmla="*/ 105 w 200"/>
              <a:gd name="T93" fmla="*/ 155 h 201"/>
              <a:gd name="T94" fmla="*/ 99 w 200"/>
              <a:gd name="T95" fmla="*/ 162 h 201"/>
              <a:gd name="T96" fmla="*/ 84 w 200"/>
              <a:gd name="T97" fmla="*/ 162 h 201"/>
              <a:gd name="T98" fmla="*/ 79 w 200"/>
              <a:gd name="T99" fmla="*/ 155 h 201"/>
              <a:gd name="T100" fmla="*/ 78 w 200"/>
              <a:gd name="T101" fmla="*/ 128 h 201"/>
              <a:gd name="T102" fmla="*/ 85 w 200"/>
              <a:gd name="T103" fmla="*/ 147 h 201"/>
              <a:gd name="T104" fmla="*/ 174 w 200"/>
              <a:gd name="T105" fmla="*/ 163 h 201"/>
              <a:gd name="T106" fmla="*/ 150 w 200"/>
              <a:gd name="T107" fmla="*/ 129 h 201"/>
              <a:gd name="T108" fmla="*/ 157 w 200"/>
              <a:gd name="T109" fmla="*/ 157 h 201"/>
              <a:gd name="T110" fmla="*/ 174 w 200"/>
              <a:gd name="T111" fmla="*/ 163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0" h="201">
                <a:moveTo>
                  <a:pt x="131" y="134"/>
                </a:moveTo>
                <a:cubicBezTo>
                  <a:pt x="131" y="134"/>
                  <a:pt x="129" y="134"/>
                  <a:pt x="126" y="134"/>
                </a:cubicBezTo>
                <a:cubicBezTo>
                  <a:pt x="121" y="134"/>
                  <a:pt x="121" y="134"/>
                  <a:pt x="121" y="134"/>
                </a:cubicBezTo>
                <a:cubicBezTo>
                  <a:pt x="121" y="143"/>
                  <a:pt x="121" y="143"/>
                  <a:pt x="121" y="143"/>
                </a:cubicBezTo>
                <a:cubicBezTo>
                  <a:pt x="126" y="143"/>
                  <a:pt x="126" y="143"/>
                  <a:pt x="126" y="143"/>
                </a:cubicBezTo>
                <a:cubicBezTo>
                  <a:pt x="129" y="143"/>
                  <a:pt x="131" y="143"/>
                  <a:pt x="132" y="142"/>
                </a:cubicBezTo>
                <a:cubicBezTo>
                  <a:pt x="133" y="142"/>
                  <a:pt x="134" y="142"/>
                  <a:pt x="134" y="141"/>
                </a:cubicBezTo>
                <a:cubicBezTo>
                  <a:pt x="134" y="140"/>
                  <a:pt x="135" y="139"/>
                  <a:pt x="135" y="138"/>
                </a:cubicBezTo>
                <a:cubicBezTo>
                  <a:pt x="135" y="137"/>
                  <a:pt x="134" y="136"/>
                  <a:pt x="134" y="136"/>
                </a:cubicBezTo>
                <a:cubicBezTo>
                  <a:pt x="133" y="135"/>
                  <a:pt x="132" y="134"/>
                  <a:pt x="131" y="134"/>
                </a:cubicBezTo>
                <a:close/>
                <a:moveTo>
                  <a:pt x="54" y="78"/>
                </a:moveTo>
                <a:cubicBezTo>
                  <a:pt x="63" y="102"/>
                  <a:pt x="63" y="102"/>
                  <a:pt x="63" y="102"/>
                </a:cubicBezTo>
                <a:cubicBezTo>
                  <a:pt x="74" y="98"/>
                  <a:pt x="74" y="98"/>
                  <a:pt x="74" y="98"/>
                </a:cubicBezTo>
                <a:cubicBezTo>
                  <a:pt x="65" y="75"/>
                  <a:pt x="65" y="75"/>
                  <a:pt x="65" y="75"/>
                </a:cubicBezTo>
                <a:cubicBezTo>
                  <a:pt x="65" y="75"/>
                  <a:pt x="61" y="67"/>
                  <a:pt x="68" y="67"/>
                </a:cubicBezTo>
                <a:cubicBezTo>
                  <a:pt x="71" y="67"/>
                  <a:pt x="81" y="67"/>
                  <a:pt x="81" y="67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88"/>
                  <a:pt x="36" y="88"/>
                  <a:pt x="36" y="88"/>
                </a:cubicBezTo>
                <a:cubicBezTo>
                  <a:pt x="36" y="88"/>
                  <a:pt x="45" y="80"/>
                  <a:pt x="46" y="78"/>
                </a:cubicBezTo>
                <a:cubicBezTo>
                  <a:pt x="51" y="74"/>
                  <a:pt x="54" y="78"/>
                  <a:pt x="54" y="78"/>
                </a:cubicBezTo>
                <a:close/>
                <a:moveTo>
                  <a:pt x="180" y="109"/>
                </a:moveTo>
                <a:cubicBezTo>
                  <a:pt x="164" y="109"/>
                  <a:pt x="164" y="109"/>
                  <a:pt x="164" y="109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2"/>
                  <a:pt x="164" y="62"/>
                  <a:pt x="164" y="62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63" y="61"/>
                  <a:pt x="163" y="61"/>
                  <a:pt x="163" y="6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8" y="1"/>
                  <a:pt x="108" y="1"/>
                  <a:pt x="108" y="1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1"/>
                  <a:pt x="107" y="1"/>
                  <a:pt x="107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20" y="1"/>
                  <a:pt x="20" y="1"/>
                  <a:pt x="20" y="1"/>
                </a:cubicBezTo>
                <a:cubicBezTo>
                  <a:pt x="9" y="1"/>
                  <a:pt x="0" y="10"/>
                  <a:pt x="0" y="21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2"/>
                  <a:pt x="9" y="201"/>
                  <a:pt x="20" y="201"/>
                </a:cubicBezTo>
                <a:cubicBezTo>
                  <a:pt x="144" y="201"/>
                  <a:pt x="144" y="201"/>
                  <a:pt x="144" y="201"/>
                </a:cubicBezTo>
                <a:cubicBezTo>
                  <a:pt x="155" y="201"/>
                  <a:pt x="164" y="192"/>
                  <a:pt x="164" y="181"/>
                </a:cubicBezTo>
                <a:cubicBezTo>
                  <a:pt x="164" y="177"/>
                  <a:pt x="164" y="177"/>
                  <a:pt x="164" y="177"/>
                </a:cubicBezTo>
                <a:cubicBezTo>
                  <a:pt x="180" y="177"/>
                  <a:pt x="180" y="177"/>
                  <a:pt x="180" y="177"/>
                </a:cubicBezTo>
                <a:cubicBezTo>
                  <a:pt x="191" y="177"/>
                  <a:pt x="200" y="168"/>
                  <a:pt x="200" y="157"/>
                </a:cubicBezTo>
                <a:cubicBezTo>
                  <a:pt x="200" y="129"/>
                  <a:pt x="200" y="129"/>
                  <a:pt x="200" y="129"/>
                </a:cubicBezTo>
                <a:cubicBezTo>
                  <a:pt x="200" y="118"/>
                  <a:pt x="191" y="109"/>
                  <a:pt x="180" y="109"/>
                </a:cubicBezTo>
                <a:close/>
                <a:moveTo>
                  <a:pt x="108" y="15"/>
                </a:moveTo>
                <a:cubicBezTo>
                  <a:pt x="151" y="61"/>
                  <a:pt x="151" y="61"/>
                  <a:pt x="151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17" y="61"/>
                  <a:pt x="108" y="52"/>
                  <a:pt x="108" y="41"/>
                </a:cubicBezTo>
                <a:lnTo>
                  <a:pt x="108" y="15"/>
                </a:lnTo>
                <a:close/>
                <a:moveTo>
                  <a:pt x="136" y="193"/>
                </a:moveTo>
                <a:cubicBezTo>
                  <a:pt x="28" y="193"/>
                  <a:pt x="28" y="193"/>
                  <a:pt x="28" y="193"/>
                </a:cubicBezTo>
                <a:cubicBezTo>
                  <a:pt x="17" y="193"/>
                  <a:pt x="8" y="184"/>
                  <a:pt x="8" y="173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8"/>
                  <a:pt x="17" y="9"/>
                  <a:pt x="28" y="9"/>
                </a:cubicBezTo>
                <a:cubicBezTo>
                  <a:pt x="100" y="9"/>
                  <a:pt x="100" y="9"/>
                  <a:pt x="100" y="9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0"/>
                  <a:pt x="109" y="69"/>
                  <a:pt x="120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6" y="109"/>
                  <a:pt x="156" y="109"/>
                  <a:pt x="156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53" y="109"/>
                  <a:pt x="44" y="118"/>
                  <a:pt x="44" y="129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44" y="168"/>
                  <a:pt x="53" y="177"/>
                  <a:pt x="64" y="177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154" y="186"/>
                  <a:pt x="146" y="193"/>
                  <a:pt x="136" y="193"/>
                </a:cubicBezTo>
                <a:close/>
                <a:moveTo>
                  <a:pt x="137" y="150"/>
                </a:moveTo>
                <a:cubicBezTo>
                  <a:pt x="137" y="151"/>
                  <a:pt x="139" y="153"/>
                  <a:pt x="140" y="156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36" y="163"/>
                  <a:pt x="136" y="163"/>
                  <a:pt x="136" y="163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0" y="152"/>
                  <a:pt x="128" y="151"/>
                  <a:pt x="128" y="150"/>
                </a:cubicBezTo>
                <a:cubicBezTo>
                  <a:pt x="127" y="149"/>
                  <a:pt x="126" y="149"/>
                  <a:pt x="126" y="149"/>
                </a:cubicBezTo>
                <a:cubicBezTo>
                  <a:pt x="125" y="148"/>
                  <a:pt x="124" y="148"/>
                  <a:pt x="122" y="148"/>
                </a:cubicBezTo>
                <a:cubicBezTo>
                  <a:pt x="121" y="148"/>
                  <a:pt x="121" y="148"/>
                  <a:pt x="121" y="148"/>
                </a:cubicBezTo>
                <a:cubicBezTo>
                  <a:pt x="121" y="163"/>
                  <a:pt x="121" y="163"/>
                  <a:pt x="121" y="163"/>
                </a:cubicBezTo>
                <a:cubicBezTo>
                  <a:pt x="114" y="163"/>
                  <a:pt x="114" y="163"/>
                  <a:pt x="114" y="163"/>
                </a:cubicBezTo>
                <a:cubicBezTo>
                  <a:pt x="114" y="128"/>
                  <a:pt x="114" y="128"/>
                  <a:pt x="114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32" y="128"/>
                  <a:pt x="135" y="129"/>
                  <a:pt x="136" y="129"/>
                </a:cubicBezTo>
                <a:cubicBezTo>
                  <a:pt x="138" y="130"/>
                  <a:pt x="139" y="131"/>
                  <a:pt x="140" y="132"/>
                </a:cubicBezTo>
                <a:cubicBezTo>
                  <a:pt x="141" y="134"/>
                  <a:pt x="142" y="136"/>
                  <a:pt x="142" y="138"/>
                </a:cubicBezTo>
                <a:cubicBezTo>
                  <a:pt x="142" y="140"/>
                  <a:pt x="141" y="143"/>
                  <a:pt x="140" y="144"/>
                </a:cubicBezTo>
                <a:cubicBezTo>
                  <a:pt x="138" y="146"/>
                  <a:pt x="136" y="147"/>
                  <a:pt x="133" y="147"/>
                </a:cubicBezTo>
                <a:cubicBezTo>
                  <a:pt x="134" y="148"/>
                  <a:pt x="136" y="149"/>
                  <a:pt x="137" y="150"/>
                </a:cubicBezTo>
                <a:close/>
                <a:moveTo>
                  <a:pt x="85" y="153"/>
                </a:moveTo>
                <a:cubicBezTo>
                  <a:pt x="85" y="154"/>
                  <a:pt x="86" y="155"/>
                  <a:pt x="87" y="156"/>
                </a:cubicBezTo>
                <a:cubicBezTo>
                  <a:pt x="88" y="157"/>
                  <a:pt x="90" y="157"/>
                  <a:pt x="92" y="157"/>
                </a:cubicBezTo>
                <a:cubicBezTo>
                  <a:pt x="94" y="157"/>
                  <a:pt x="95" y="157"/>
                  <a:pt x="96" y="156"/>
                </a:cubicBezTo>
                <a:cubicBezTo>
                  <a:pt x="97" y="155"/>
                  <a:pt x="98" y="154"/>
                  <a:pt x="98" y="153"/>
                </a:cubicBezTo>
                <a:cubicBezTo>
                  <a:pt x="98" y="152"/>
                  <a:pt x="98" y="150"/>
                  <a:pt x="98" y="147"/>
                </a:cubicBezTo>
                <a:cubicBezTo>
                  <a:pt x="98" y="128"/>
                  <a:pt x="98" y="128"/>
                  <a:pt x="98" y="128"/>
                </a:cubicBezTo>
                <a:cubicBezTo>
                  <a:pt x="105" y="128"/>
                  <a:pt x="105" y="128"/>
                  <a:pt x="105" y="128"/>
                </a:cubicBezTo>
                <a:cubicBezTo>
                  <a:pt x="105" y="146"/>
                  <a:pt x="105" y="146"/>
                  <a:pt x="105" y="146"/>
                </a:cubicBezTo>
                <a:cubicBezTo>
                  <a:pt x="105" y="150"/>
                  <a:pt x="105" y="153"/>
                  <a:pt x="105" y="155"/>
                </a:cubicBezTo>
                <a:cubicBezTo>
                  <a:pt x="104" y="157"/>
                  <a:pt x="104" y="158"/>
                  <a:pt x="103" y="159"/>
                </a:cubicBezTo>
                <a:cubicBezTo>
                  <a:pt x="102" y="161"/>
                  <a:pt x="100" y="161"/>
                  <a:pt x="99" y="162"/>
                </a:cubicBezTo>
                <a:cubicBezTo>
                  <a:pt x="97" y="163"/>
                  <a:pt x="95" y="163"/>
                  <a:pt x="92" y="163"/>
                </a:cubicBezTo>
                <a:cubicBezTo>
                  <a:pt x="89" y="163"/>
                  <a:pt x="86" y="163"/>
                  <a:pt x="84" y="162"/>
                </a:cubicBezTo>
                <a:cubicBezTo>
                  <a:pt x="83" y="161"/>
                  <a:pt x="81" y="160"/>
                  <a:pt x="80" y="159"/>
                </a:cubicBezTo>
                <a:cubicBezTo>
                  <a:pt x="79" y="158"/>
                  <a:pt x="79" y="157"/>
                  <a:pt x="79" y="155"/>
                </a:cubicBezTo>
                <a:cubicBezTo>
                  <a:pt x="78" y="153"/>
                  <a:pt x="78" y="150"/>
                  <a:pt x="78" y="147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5" y="150"/>
                  <a:pt x="85" y="152"/>
                  <a:pt x="85" y="153"/>
                </a:cubicBezTo>
                <a:close/>
                <a:moveTo>
                  <a:pt x="174" y="163"/>
                </a:moveTo>
                <a:cubicBezTo>
                  <a:pt x="150" y="163"/>
                  <a:pt x="150" y="163"/>
                  <a:pt x="150" y="163"/>
                </a:cubicBezTo>
                <a:cubicBezTo>
                  <a:pt x="150" y="129"/>
                  <a:pt x="150" y="129"/>
                  <a:pt x="150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57"/>
                  <a:pt x="157" y="157"/>
                  <a:pt x="157" y="157"/>
                </a:cubicBezTo>
                <a:cubicBezTo>
                  <a:pt x="174" y="157"/>
                  <a:pt x="174" y="157"/>
                  <a:pt x="174" y="157"/>
                </a:cubicBezTo>
                <a:lnTo>
                  <a:pt x="174" y="163"/>
                </a:lnTo>
                <a:close/>
              </a:path>
            </a:pathLst>
          </a:custGeom>
          <a:solidFill>
            <a:srgbClr val="EFFA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933133" y="4725670"/>
            <a:ext cx="13747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/>
                </a:solidFill>
              </a:rPr>
              <a:t>Broadcaster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2398078" y="4294505"/>
            <a:ext cx="934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publish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3777615" y="4350385"/>
            <a:ext cx="471170" cy="392430"/>
            <a:chOff x="9189915" y="2333626"/>
            <a:chExt cx="871538" cy="692150"/>
          </a:xfrm>
        </p:grpSpPr>
        <p:sp>
          <p:nvSpPr>
            <p:cNvPr id="163" name="Freeform 287"/>
            <p:cNvSpPr/>
            <p:nvPr/>
          </p:nvSpPr>
          <p:spPr bwMode="auto">
            <a:xfrm>
              <a:off x="9189915" y="2333626"/>
              <a:ext cx="871538" cy="692150"/>
            </a:xfrm>
            <a:custGeom>
              <a:avLst/>
              <a:gdLst>
                <a:gd name="T0" fmla="*/ 8 w 232"/>
                <a:gd name="T1" fmla="*/ 184 h 184"/>
                <a:gd name="T2" fmla="*/ 224 w 232"/>
                <a:gd name="T3" fmla="*/ 184 h 184"/>
                <a:gd name="T4" fmla="*/ 232 w 232"/>
                <a:gd name="T5" fmla="*/ 176 h 184"/>
                <a:gd name="T6" fmla="*/ 232 w 232"/>
                <a:gd name="T7" fmla="*/ 8 h 184"/>
                <a:gd name="T8" fmla="*/ 224 w 232"/>
                <a:gd name="T9" fmla="*/ 0 h 184"/>
                <a:gd name="T10" fmla="*/ 8 w 232"/>
                <a:gd name="T11" fmla="*/ 0 h 184"/>
                <a:gd name="T12" fmla="*/ 0 w 232"/>
                <a:gd name="T13" fmla="*/ 8 h 184"/>
                <a:gd name="T14" fmla="*/ 0 w 232"/>
                <a:gd name="T15" fmla="*/ 176 h 184"/>
                <a:gd name="T16" fmla="*/ 8 w 232"/>
                <a:gd name="T1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84">
                  <a:moveTo>
                    <a:pt x="8" y="184"/>
                  </a:moveTo>
                  <a:cubicBezTo>
                    <a:pt x="224" y="184"/>
                    <a:pt x="224" y="184"/>
                    <a:pt x="224" y="184"/>
                  </a:cubicBezTo>
                  <a:cubicBezTo>
                    <a:pt x="228" y="184"/>
                    <a:pt x="232" y="180"/>
                    <a:pt x="232" y="176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4"/>
                    <a:pt x="228" y="0"/>
                    <a:pt x="2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0"/>
                    <a:pt x="4" y="184"/>
                    <a:pt x="8" y="184"/>
                  </a:cubicBezTo>
                  <a:close/>
                </a:path>
              </a:pathLst>
            </a:cu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Line 288"/>
            <p:cNvSpPr>
              <a:spLocks noChangeShapeType="1"/>
            </p:cNvSpPr>
            <p:nvPr/>
          </p:nvSpPr>
          <p:spPr bwMode="auto">
            <a:xfrm>
              <a:off x="9459790" y="2939830"/>
              <a:ext cx="330200" cy="0"/>
            </a:xfrm>
            <a:prstGeom prst="line">
              <a:avLst/>
            </a:pr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Line 289"/>
            <p:cNvSpPr>
              <a:spLocks noChangeShapeType="1"/>
            </p:cNvSpPr>
            <p:nvPr/>
          </p:nvSpPr>
          <p:spPr bwMode="auto">
            <a:xfrm>
              <a:off x="9550277" y="2874963"/>
              <a:ext cx="150813" cy="0"/>
            </a:xfrm>
            <a:prstGeom prst="line">
              <a:avLst/>
            </a:pr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Rectangle 290"/>
            <p:cNvSpPr>
              <a:spLocks noChangeArrowheads="1"/>
            </p:cNvSpPr>
            <p:nvPr/>
          </p:nvSpPr>
          <p:spPr bwMode="auto">
            <a:xfrm>
              <a:off x="9369302" y="2454276"/>
              <a:ext cx="511175" cy="330200"/>
            </a:xfrm>
            <a:prstGeom prst="rect">
              <a:avLst/>
            </a:pr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291"/>
            <p:cNvSpPr/>
            <p:nvPr/>
          </p:nvSpPr>
          <p:spPr bwMode="auto">
            <a:xfrm>
              <a:off x="9369302" y="2574926"/>
              <a:ext cx="511175" cy="209550"/>
            </a:xfrm>
            <a:custGeom>
              <a:avLst/>
              <a:gdLst>
                <a:gd name="T0" fmla="*/ 322 w 322"/>
                <a:gd name="T1" fmla="*/ 132 h 132"/>
                <a:gd name="T2" fmla="*/ 0 w 322"/>
                <a:gd name="T3" fmla="*/ 132 h 132"/>
                <a:gd name="T4" fmla="*/ 86 w 322"/>
                <a:gd name="T5" fmla="*/ 57 h 132"/>
                <a:gd name="T6" fmla="*/ 142 w 322"/>
                <a:gd name="T7" fmla="*/ 95 h 132"/>
                <a:gd name="T8" fmla="*/ 218 w 322"/>
                <a:gd name="T9" fmla="*/ 0 h 132"/>
                <a:gd name="T10" fmla="*/ 322 w 322"/>
                <a:gd name="T1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132">
                  <a:moveTo>
                    <a:pt x="322" y="132"/>
                  </a:moveTo>
                  <a:lnTo>
                    <a:pt x="0" y="132"/>
                  </a:lnTo>
                  <a:lnTo>
                    <a:pt x="86" y="57"/>
                  </a:lnTo>
                  <a:lnTo>
                    <a:pt x="142" y="95"/>
                  </a:lnTo>
                  <a:lnTo>
                    <a:pt x="218" y="0"/>
                  </a:lnTo>
                  <a:lnTo>
                    <a:pt x="322" y="132"/>
                  </a:lnTo>
                  <a:close/>
                </a:path>
              </a:pathLst>
            </a:cu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292"/>
            <p:cNvSpPr>
              <a:spLocks noChangeArrowheads="1"/>
            </p:cNvSpPr>
            <p:nvPr/>
          </p:nvSpPr>
          <p:spPr bwMode="auto">
            <a:xfrm>
              <a:off x="9429627" y="2514601"/>
              <a:ext cx="90488" cy="90488"/>
            </a:xfrm>
            <a:prstGeom prst="ellipse">
              <a:avLst/>
            </a:prstGeom>
            <a:noFill/>
            <a:ln w="30163" cap="rnd">
              <a:solidFill>
                <a:srgbClr val="FFB85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6" name="Freeform 19"/>
          <p:cNvSpPr>
            <a:spLocks noEditPoints="1"/>
          </p:cNvSpPr>
          <p:nvPr/>
        </p:nvSpPr>
        <p:spPr bwMode="auto">
          <a:xfrm>
            <a:off x="4538980" y="4334193"/>
            <a:ext cx="561975" cy="424815"/>
          </a:xfrm>
          <a:custGeom>
            <a:avLst/>
            <a:gdLst>
              <a:gd name="T0" fmla="*/ 200 w 200"/>
              <a:gd name="T1" fmla="*/ 0 h 192"/>
              <a:gd name="T2" fmla="*/ 0 w 200"/>
              <a:gd name="T3" fmla="*/ 8 h 192"/>
              <a:gd name="T4" fmla="*/ 20 w 200"/>
              <a:gd name="T5" fmla="*/ 28 h 192"/>
              <a:gd name="T6" fmla="*/ 0 w 200"/>
              <a:gd name="T7" fmla="*/ 36 h 192"/>
              <a:gd name="T8" fmla="*/ 24 w 200"/>
              <a:gd name="T9" fmla="*/ 52 h 192"/>
              <a:gd name="T10" fmla="*/ 4 w 200"/>
              <a:gd name="T11" fmla="*/ 156 h 192"/>
              <a:gd name="T12" fmla="*/ 0 w 200"/>
              <a:gd name="T13" fmla="*/ 164 h 192"/>
              <a:gd name="T14" fmla="*/ 20 w 200"/>
              <a:gd name="T15" fmla="*/ 184 h 192"/>
              <a:gd name="T16" fmla="*/ 0 w 200"/>
              <a:gd name="T17" fmla="*/ 192 h 192"/>
              <a:gd name="T18" fmla="*/ 200 w 200"/>
              <a:gd name="T19" fmla="*/ 184 h 192"/>
              <a:gd name="T20" fmla="*/ 180 w 200"/>
              <a:gd name="T21" fmla="*/ 164 h 192"/>
              <a:gd name="T22" fmla="*/ 200 w 200"/>
              <a:gd name="T23" fmla="*/ 156 h 192"/>
              <a:gd name="T24" fmla="*/ 180 w 200"/>
              <a:gd name="T25" fmla="*/ 56 h 192"/>
              <a:gd name="T26" fmla="*/ 200 w 200"/>
              <a:gd name="T27" fmla="*/ 28 h 192"/>
              <a:gd name="T28" fmla="*/ 180 w 200"/>
              <a:gd name="T29" fmla="*/ 8 h 192"/>
              <a:gd name="T30" fmla="*/ 132 w 200"/>
              <a:gd name="T31" fmla="*/ 8 h 192"/>
              <a:gd name="T32" fmla="*/ 164 w 200"/>
              <a:gd name="T33" fmla="*/ 28 h 192"/>
              <a:gd name="T34" fmla="*/ 132 w 200"/>
              <a:gd name="T35" fmla="*/ 8 h 192"/>
              <a:gd name="T36" fmla="*/ 116 w 200"/>
              <a:gd name="T37" fmla="*/ 8 h 192"/>
              <a:gd name="T38" fmla="*/ 84 w 200"/>
              <a:gd name="T39" fmla="*/ 28 h 192"/>
              <a:gd name="T40" fmla="*/ 36 w 200"/>
              <a:gd name="T41" fmla="*/ 8 h 192"/>
              <a:gd name="T42" fmla="*/ 68 w 200"/>
              <a:gd name="T43" fmla="*/ 28 h 192"/>
              <a:gd name="T44" fmla="*/ 36 w 200"/>
              <a:gd name="T45" fmla="*/ 8 h 192"/>
              <a:gd name="T46" fmla="*/ 36 w 200"/>
              <a:gd name="T47" fmla="*/ 184 h 192"/>
              <a:gd name="T48" fmla="*/ 68 w 200"/>
              <a:gd name="T49" fmla="*/ 164 h 192"/>
              <a:gd name="T50" fmla="*/ 116 w 200"/>
              <a:gd name="T51" fmla="*/ 184 h 192"/>
              <a:gd name="T52" fmla="*/ 84 w 200"/>
              <a:gd name="T53" fmla="*/ 164 h 192"/>
              <a:gd name="T54" fmla="*/ 116 w 200"/>
              <a:gd name="T55" fmla="*/ 184 h 192"/>
              <a:gd name="T56" fmla="*/ 132 w 200"/>
              <a:gd name="T57" fmla="*/ 184 h 192"/>
              <a:gd name="T58" fmla="*/ 164 w 200"/>
              <a:gd name="T59" fmla="*/ 164 h 192"/>
              <a:gd name="T60" fmla="*/ 168 w 200"/>
              <a:gd name="T61" fmla="*/ 136 h 192"/>
              <a:gd name="T62" fmla="*/ 56 w 200"/>
              <a:gd name="T63" fmla="*/ 156 h 192"/>
              <a:gd name="T64" fmla="*/ 36 w 200"/>
              <a:gd name="T65" fmla="*/ 52 h 192"/>
              <a:gd name="T66" fmla="*/ 148 w 200"/>
              <a:gd name="T67" fmla="*/ 36 h 192"/>
              <a:gd name="T68" fmla="*/ 168 w 200"/>
              <a:gd name="T69" fmla="*/ 136 h 192"/>
              <a:gd name="T70" fmla="*/ 49 w 200"/>
              <a:gd name="T71" fmla="*/ 98 h 192"/>
              <a:gd name="T72" fmla="*/ 157 w 200"/>
              <a:gd name="T73" fmla="*/ 98 h 192"/>
              <a:gd name="T74" fmla="*/ 92 w 200"/>
              <a:gd name="T75" fmla="*/ 128 h 192"/>
              <a:gd name="T76" fmla="*/ 131 w 200"/>
              <a:gd name="T77" fmla="*/ 9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0" h="192">
                <a:moveTo>
                  <a:pt x="200" y="8"/>
                </a:moveTo>
                <a:cubicBezTo>
                  <a:pt x="200" y="0"/>
                  <a:pt x="200" y="0"/>
                  <a:pt x="20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8"/>
                  <a:pt x="0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28"/>
                  <a:pt x="20" y="28"/>
                  <a:pt x="2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15" y="36"/>
                  <a:pt x="24" y="41"/>
                  <a:pt x="24" y="52"/>
                </a:cubicBezTo>
                <a:cubicBezTo>
                  <a:pt x="24" y="136"/>
                  <a:pt x="24" y="136"/>
                  <a:pt x="24" y="136"/>
                </a:cubicBezTo>
                <a:cubicBezTo>
                  <a:pt x="24" y="147"/>
                  <a:pt x="15" y="156"/>
                  <a:pt x="4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4"/>
                  <a:pt x="0" y="164"/>
                  <a:pt x="0" y="164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20" y="184"/>
                  <a:pt x="20" y="184"/>
                  <a:pt x="20" y="18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2"/>
                  <a:pt x="0" y="192"/>
                  <a:pt x="0" y="192"/>
                </a:cubicBezTo>
                <a:cubicBezTo>
                  <a:pt x="200" y="192"/>
                  <a:pt x="200" y="192"/>
                  <a:pt x="200" y="192"/>
                </a:cubicBezTo>
                <a:cubicBezTo>
                  <a:pt x="200" y="184"/>
                  <a:pt x="200" y="184"/>
                  <a:pt x="200" y="184"/>
                </a:cubicBezTo>
                <a:cubicBezTo>
                  <a:pt x="180" y="184"/>
                  <a:pt x="180" y="184"/>
                  <a:pt x="180" y="184"/>
                </a:cubicBezTo>
                <a:cubicBezTo>
                  <a:pt x="180" y="164"/>
                  <a:pt x="180" y="164"/>
                  <a:pt x="180" y="164"/>
                </a:cubicBezTo>
                <a:cubicBezTo>
                  <a:pt x="200" y="164"/>
                  <a:pt x="200" y="164"/>
                  <a:pt x="200" y="164"/>
                </a:cubicBezTo>
                <a:cubicBezTo>
                  <a:pt x="200" y="156"/>
                  <a:pt x="200" y="156"/>
                  <a:pt x="200" y="156"/>
                </a:cubicBezTo>
                <a:cubicBezTo>
                  <a:pt x="189" y="156"/>
                  <a:pt x="180" y="147"/>
                  <a:pt x="180" y="136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0" y="45"/>
                  <a:pt x="189" y="36"/>
                  <a:pt x="200" y="36"/>
                </a:cubicBezTo>
                <a:cubicBezTo>
                  <a:pt x="200" y="28"/>
                  <a:pt x="200" y="28"/>
                  <a:pt x="200" y="28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8"/>
                  <a:pt x="180" y="8"/>
                  <a:pt x="180" y="8"/>
                </a:cubicBezTo>
                <a:lnTo>
                  <a:pt x="200" y="8"/>
                </a:lnTo>
                <a:close/>
                <a:moveTo>
                  <a:pt x="132" y="8"/>
                </a:moveTo>
                <a:cubicBezTo>
                  <a:pt x="164" y="8"/>
                  <a:pt x="164" y="8"/>
                  <a:pt x="164" y="8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32" y="28"/>
                  <a:pt x="132" y="28"/>
                  <a:pt x="132" y="28"/>
                </a:cubicBezTo>
                <a:lnTo>
                  <a:pt x="132" y="8"/>
                </a:lnTo>
                <a:close/>
                <a:moveTo>
                  <a:pt x="84" y="8"/>
                </a:moveTo>
                <a:cubicBezTo>
                  <a:pt x="116" y="8"/>
                  <a:pt x="116" y="8"/>
                  <a:pt x="116" y="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84" y="28"/>
                  <a:pt x="84" y="28"/>
                  <a:pt x="84" y="28"/>
                </a:cubicBezTo>
                <a:lnTo>
                  <a:pt x="84" y="8"/>
                </a:lnTo>
                <a:close/>
                <a:moveTo>
                  <a:pt x="36" y="8"/>
                </a:moveTo>
                <a:cubicBezTo>
                  <a:pt x="68" y="8"/>
                  <a:pt x="68" y="8"/>
                  <a:pt x="68" y="8"/>
                </a:cubicBezTo>
                <a:cubicBezTo>
                  <a:pt x="68" y="28"/>
                  <a:pt x="68" y="28"/>
                  <a:pt x="68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8"/>
                </a:lnTo>
                <a:close/>
                <a:moveTo>
                  <a:pt x="68" y="184"/>
                </a:moveTo>
                <a:cubicBezTo>
                  <a:pt x="36" y="184"/>
                  <a:pt x="36" y="184"/>
                  <a:pt x="36" y="184"/>
                </a:cubicBezTo>
                <a:cubicBezTo>
                  <a:pt x="36" y="164"/>
                  <a:pt x="36" y="164"/>
                  <a:pt x="36" y="164"/>
                </a:cubicBezTo>
                <a:cubicBezTo>
                  <a:pt x="68" y="164"/>
                  <a:pt x="68" y="164"/>
                  <a:pt x="68" y="164"/>
                </a:cubicBezTo>
                <a:lnTo>
                  <a:pt x="68" y="184"/>
                </a:lnTo>
                <a:close/>
                <a:moveTo>
                  <a:pt x="116" y="184"/>
                </a:moveTo>
                <a:cubicBezTo>
                  <a:pt x="84" y="184"/>
                  <a:pt x="84" y="184"/>
                  <a:pt x="84" y="184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116" y="164"/>
                  <a:pt x="116" y="164"/>
                  <a:pt x="116" y="164"/>
                </a:cubicBezTo>
                <a:lnTo>
                  <a:pt x="116" y="184"/>
                </a:lnTo>
                <a:close/>
                <a:moveTo>
                  <a:pt x="164" y="184"/>
                </a:moveTo>
                <a:cubicBezTo>
                  <a:pt x="132" y="184"/>
                  <a:pt x="132" y="184"/>
                  <a:pt x="132" y="184"/>
                </a:cubicBezTo>
                <a:cubicBezTo>
                  <a:pt x="132" y="164"/>
                  <a:pt x="132" y="164"/>
                  <a:pt x="132" y="164"/>
                </a:cubicBezTo>
                <a:cubicBezTo>
                  <a:pt x="164" y="164"/>
                  <a:pt x="164" y="164"/>
                  <a:pt x="164" y="164"/>
                </a:cubicBezTo>
                <a:lnTo>
                  <a:pt x="164" y="184"/>
                </a:lnTo>
                <a:close/>
                <a:moveTo>
                  <a:pt x="168" y="136"/>
                </a:moveTo>
                <a:cubicBezTo>
                  <a:pt x="168" y="147"/>
                  <a:pt x="159" y="156"/>
                  <a:pt x="148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45" y="156"/>
                  <a:pt x="36" y="147"/>
                  <a:pt x="36" y="1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6" y="41"/>
                  <a:pt x="45" y="36"/>
                  <a:pt x="56" y="36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59" y="36"/>
                  <a:pt x="168" y="45"/>
                  <a:pt x="168" y="56"/>
                </a:cubicBezTo>
                <a:lnTo>
                  <a:pt x="168" y="136"/>
                </a:lnTo>
                <a:close/>
                <a:moveTo>
                  <a:pt x="103" y="44"/>
                </a:moveTo>
                <a:cubicBezTo>
                  <a:pt x="73" y="44"/>
                  <a:pt x="49" y="68"/>
                  <a:pt x="49" y="98"/>
                </a:cubicBezTo>
                <a:cubicBezTo>
                  <a:pt x="49" y="128"/>
                  <a:pt x="73" y="151"/>
                  <a:pt x="103" y="151"/>
                </a:cubicBezTo>
                <a:cubicBezTo>
                  <a:pt x="133" y="151"/>
                  <a:pt x="157" y="128"/>
                  <a:pt x="157" y="98"/>
                </a:cubicBezTo>
                <a:cubicBezTo>
                  <a:pt x="157" y="68"/>
                  <a:pt x="133" y="44"/>
                  <a:pt x="103" y="44"/>
                </a:cubicBezTo>
                <a:close/>
                <a:moveTo>
                  <a:pt x="92" y="128"/>
                </a:moveTo>
                <a:cubicBezTo>
                  <a:pt x="92" y="64"/>
                  <a:pt x="92" y="64"/>
                  <a:pt x="92" y="64"/>
                </a:cubicBezTo>
                <a:cubicBezTo>
                  <a:pt x="131" y="95"/>
                  <a:pt x="131" y="95"/>
                  <a:pt x="131" y="95"/>
                </a:cubicBezTo>
                <a:lnTo>
                  <a:pt x="92" y="128"/>
                </a:ln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31"/>
          <p:cNvSpPr>
            <a:spLocks noEditPoints="1"/>
          </p:cNvSpPr>
          <p:nvPr/>
        </p:nvSpPr>
        <p:spPr bwMode="auto">
          <a:xfrm>
            <a:off x="5391150" y="4314190"/>
            <a:ext cx="539750" cy="464820"/>
          </a:xfrm>
          <a:custGeom>
            <a:avLst/>
            <a:gdLst>
              <a:gd name="T0" fmla="*/ 176 w 200"/>
              <a:gd name="T1" fmla="*/ 0 h 200"/>
              <a:gd name="T2" fmla="*/ 24 w 200"/>
              <a:gd name="T3" fmla="*/ 0 h 200"/>
              <a:gd name="T4" fmla="*/ 0 w 200"/>
              <a:gd name="T5" fmla="*/ 24 h 200"/>
              <a:gd name="T6" fmla="*/ 0 w 200"/>
              <a:gd name="T7" fmla="*/ 200 h 200"/>
              <a:gd name="T8" fmla="*/ 200 w 200"/>
              <a:gd name="T9" fmla="*/ 200 h 200"/>
              <a:gd name="T10" fmla="*/ 200 w 200"/>
              <a:gd name="T11" fmla="*/ 24 h 200"/>
              <a:gd name="T12" fmla="*/ 176 w 200"/>
              <a:gd name="T13" fmla="*/ 0 h 200"/>
              <a:gd name="T14" fmla="*/ 116 w 200"/>
              <a:gd name="T15" fmla="*/ 16 h 200"/>
              <a:gd name="T16" fmla="*/ 128 w 200"/>
              <a:gd name="T17" fmla="*/ 28 h 200"/>
              <a:gd name="T18" fmla="*/ 116 w 200"/>
              <a:gd name="T19" fmla="*/ 40 h 200"/>
              <a:gd name="T20" fmla="*/ 104 w 200"/>
              <a:gd name="T21" fmla="*/ 28 h 200"/>
              <a:gd name="T22" fmla="*/ 116 w 200"/>
              <a:gd name="T23" fmla="*/ 16 h 200"/>
              <a:gd name="T24" fmla="*/ 76 w 200"/>
              <a:gd name="T25" fmla="*/ 16 h 200"/>
              <a:gd name="T26" fmla="*/ 88 w 200"/>
              <a:gd name="T27" fmla="*/ 28 h 200"/>
              <a:gd name="T28" fmla="*/ 76 w 200"/>
              <a:gd name="T29" fmla="*/ 40 h 200"/>
              <a:gd name="T30" fmla="*/ 64 w 200"/>
              <a:gd name="T31" fmla="*/ 28 h 200"/>
              <a:gd name="T32" fmla="*/ 76 w 200"/>
              <a:gd name="T33" fmla="*/ 16 h 200"/>
              <a:gd name="T34" fmla="*/ 36 w 200"/>
              <a:gd name="T35" fmla="*/ 16 h 200"/>
              <a:gd name="T36" fmla="*/ 48 w 200"/>
              <a:gd name="T37" fmla="*/ 28 h 200"/>
              <a:gd name="T38" fmla="*/ 36 w 200"/>
              <a:gd name="T39" fmla="*/ 40 h 200"/>
              <a:gd name="T40" fmla="*/ 24 w 200"/>
              <a:gd name="T41" fmla="*/ 28 h 200"/>
              <a:gd name="T42" fmla="*/ 36 w 200"/>
              <a:gd name="T43" fmla="*/ 16 h 200"/>
              <a:gd name="T44" fmla="*/ 184 w 200"/>
              <a:gd name="T45" fmla="*/ 184 h 200"/>
              <a:gd name="T46" fmla="*/ 16 w 200"/>
              <a:gd name="T47" fmla="*/ 184 h 200"/>
              <a:gd name="T48" fmla="*/ 16 w 200"/>
              <a:gd name="T49" fmla="*/ 56 h 200"/>
              <a:gd name="T50" fmla="*/ 184 w 200"/>
              <a:gd name="T51" fmla="*/ 56 h 200"/>
              <a:gd name="T52" fmla="*/ 184 w 200"/>
              <a:gd name="T53" fmla="*/ 18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0" h="200">
                <a:moveTo>
                  <a:pt x="176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00"/>
                  <a:pt x="0" y="200"/>
                  <a:pt x="0" y="200"/>
                </a:cubicBezTo>
                <a:cubicBezTo>
                  <a:pt x="200" y="200"/>
                  <a:pt x="200" y="200"/>
                  <a:pt x="200" y="200"/>
                </a:cubicBezTo>
                <a:cubicBezTo>
                  <a:pt x="200" y="24"/>
                  <a:pt x="200" y="24"/>
                  <a:pt x="200" y="24"/>
                </a:cubicBezTo>
                <a:cubicBezTo>
                  <a:pt x="200" y="11"/>
                  <a:pt x="189" y="0"/>
                  <a:pt x="176" y="0"/>
                </a:cubicBezTo>
                <a:close/>
                <a:moveTo>
                  <a:pt x="116" y="16"/>
                </a:moveTo>
                <a:cubicBezTo>
                  <a:pt x="123" y="16"/>
                  <a:pt x="128" y="21"/>
                  <a:pt x="128" y="28"/>
                </a:cubicBezTo>
                <a:cubicBezTo>
                  <a:pt x="128" y="35"/>
                  <a:pt x="123" y="40"/>
                  <a:pt x="116" y="40"/>
                </a:cubicBezTo>
                <a:cubicBezTo>
                  <a:pt x="109" y="40"/>
                  <a:pt x="104" y="35"/>
                  <a:pt x="104" y="28"/>
                </a:cubicBezTo>
                <a:cubicBezTo>
                  <a:pt x="104" y="21"/>
                  <a:pt x="109" y="16"/>
                  <a:pt x="116" y="16"/>
                </a:cubicBezTo>
                <a:close/>
                <a:moveTo>
                  <a:pt x="76" y="16"/>
                </a:moveTo>
                <a:cubicBezTo>
                  <a:pt x="83" y="16"/>
                  <a:pt x="88" y="21"/>
                  <a:pt x="88" y="28"/>
                </a:cubicBezTo>
                <a:cubicBezTo>
                  <a:pt x="88" y="35"/>
                  <a:pt x="83" y="40"/>
                  <a:pt x="76" y="40"/>
                </a:cubicBezTo>
                <a:cubicBezTo>
                  <a:pt x="69" y="40"/>
                  <a:pt x="64" y="35"/>
                  <a:pt x="64" y="28"/>
                </a:cubicBezTo>
                <a:cubicBezTo>
                  <a:pt x="64" y="21"/>
                  <a:pt x="69" y="16"/>
                  <a:pt x="76" y="16"/>
                </a:cubicBezTo>
                <a:close/>
                <a:moveTo>
                  <a:pt x="36" y="16"/>
                </a:moveTo>
                <a:cubicBezTo>
                  <a:pt x="43" y="16"/>
                  <a:pt x="48" y="21"/>
                  <a:pt x="48" y="28"/>
                </a:cubicBezTo>
                <a:cubicBezTo>
                  <a:pt x="48" y="35"/>
                  <a:pt x="43" y="40"/>
                  <a:pt x="36" y="40"/>
                </a:cubicBezTo>
                <a:cubicBezTo>
                  <a:pt x="29" y="40"/>
                  <a:pt x="24" y="35"/>
                  <a:pt x="24" y="28"/>
                </a:cubicBezTo>
                <a:cubicBezTo>
                  <a:pt x="24" y="21"/>
                  <a:pt x="29" y="16"/>
                  <a:pt x="36" y="16"/>
                </a:cubicBezTo>
                <a:close/>
                <a:moveTo>
                  <a:pt x="184" y="184"/>
                </a:moveTo>
                <a:cubicBezTo>
                  <a:pt x="16" y="184"/>
                  <a:pt x="16" y="184"/>
                  <a:pt x="16" y="184"/>
                </a:cubicBezTo>
                <a:cubicBezTo>
                  <a:pt x="16" y="56"/>
                  <a:pt x="16" y="56"/>
                  <a:pt x="16" y="56"/>
                </a:cubicBezTo>
                <a:cubicBezTo>
                  <a:pt x="184" y="56"/>
                  <a:pt x="184" y="56"/>
                  <a:pt x="184" y="56"/>
                </a:cubicBezTo>
                <a:lnTo>
                  <a:pt x="184" y="184"/>
                </a:lnTo>
                <a:close/>
              </a:path>
            </a:pathLst>
          </a:custGeom>
          <a:solidFill>
            <a:srgbClr val="6C7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6990" y="4944110"/>
            <a:ext cx="467995" cy="467995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4944110"/>
            <a:ext cx="671195" cy="467995"/>
          </a:xfrm>
          <a:prstGeom prst="rect">
            <a:avLst/>
          </a:prstGeom>
        </p:spPr>
      </p:pic>
      <p:pic>
        <p:nvPicPr>
          <p:cNvPr id="184" name="图片 1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543425" y="4944745"/>
            <a:ext cx="467360" cy="467360"/>
          </a:xfrm>
          <a:prstGeom prst="rect">
            <a:avLst/>
          </a:prstGeom>
        </p:spPr>
      </p:pic>
      <p:grpSp>
        <p:nvGrpSpPr>
          <p:cNvPr id="200" name="组合 199"/>
          <p:cNvGrpSpPr/>
          <p:nvPr/>
        </p:nvGrpSpPr>
        <p:grpSpPr>
          <a:xfrm>
            <a:off x="1438613" y="1390015"/>
            <a:ext cx="363813" cy="418465"/>
            <a:chOff x="16609" y="5738"/>
            <a:chExt cx="613" cy="651"/>
          </a:xfrm>
          <a:solidFill>
            <a:srgbClr val="BCDFC0"/>
          </a:solidFill>
        </p:grpSpPr>
        <p:sp>
          <p:nvSpPr>
            <p:cNvPr id="187" name="Oval 409"/>
            <p:cNvSpPr>
              <a:spLocks noChangeArrowheads="1"/>
            </p:cNvSpPr>
            <p:nvPr/>
          </p:nvSpPr>
          <p:spPr bwMode="auto">
            <a:xfrm>
              <a:off x="16785" y="5738"/>
              <a:ext cx="257" cy="25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10"/>
            <p:cNvSpPr>
              <a:spLocks noChangeArrowheads="1"/>
            </p:cNvSpPr>
            <p:nvPr/>
          </p:nvSpPr>
          <p:spPr bwMode="auto">
            <a:xfrm>
              <a:off x="16886" y="6045"/>
              <a:ext cx="56" cy="2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411"/>
            <p:cNvSpPr/>
            <p:nvPr/>
          </p:nvSpPr>
          <p:spPr bwMode="auto">
            <a:xfrm>
              <a:off x="16886" y="6088"/>
              <a:ext cx="56" cy="108"/>
            </a:xfrm>
            <a:custGeom>
              <a:avLst/>
              <a:gdLst>
                <a:gd name="T0" fmla="*/ 15 w 29"/>
                <a:gd name="T1" fmla="*/ 56 h 56"/>
                <a:gd name="T2" fmla="*/ 29 w 29"/>
                <a:gd name="T3" fmla="*/ 38 h 56"/>
                <a:gd name="T4" fmla="*/ 29 w 29"/>
                <a:gd name="T5" fmla="*/ 0 h 56"/>
                <a:gd name="T6" fmla="*/ 0 w 29"/>
                <a:gd name="T7" fmla="*/ 0 h 56"/>
                <a:gd name="T8" fmla="*/ 0 w 29"/>
                <a:gd name="T9" fmla="*/ 38 h 56"/>
                <a:gd name="T10" fmla="*/ 15 w 29"/>
                <a:gd name="T1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6">
                  <a:moveTo>
                    <a:pt x="15" y="56"/>
                  </a:moveTo>
                  <a:lnTo>
                    <a:pt x="29" y="3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5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12"/>
            <p:cNvSpPr>
              <a:spLocks noEditPoints="1"/>
            </p:cNvSpPr>
            <p:nvPr/>
          </p:nvSpPr>
          <p:spPr bwMode="auto">
            <a:xfrm>
              <a:off x="16609" y="6053"/>
              <a:ext cx="613" cy="336"/>
            </a:xfrm>
            <a:custGeom>
              <a:avLst/>
              <a:gdLst>
                <a:gd name="T0" fmla="*/ 122 w 171"/>
                <a:gd name="T1" fmla="*/ 0 h 94"/>
                <a:gd name="T2" fmla="*/ 85 w 171"/>
                <a:gd name="T3" fmla="*/ 48 h 94"/>
                <a:gd name="T4" fmla="*/ 48 w 171"/>
                <a:gd name="T5" fmla="*/ 0 h 94"/>
                <a:gd name="T6" fmla="*/ 0 w 171"/>
                <a:gd name="T7" fmla="*/ 49 h 94"/>
                <a:gd name="T8" fmla="*/ 0 w 171"/>
                <a:gd name="T9" fmla="*/ 94 h 94"/>
                <a:gd name="T10" fmla="*/ 171 w 171"/>
                <a:gd name="T11" fmla="*/ 94 h 94"/>
                <a:gd name="T12" fmla="*/ 171 w 171"/>
                <a:gd name="T13" fmla="*/ 49 h 94"/>
                <a:gd name="T14" fmla="*/ 122 w 171"/>
                <a:gd name="T15" fmla="*/ 0 h 94"/>
                <a:gd name="T16" fmla="*/ 85 w 171"/>
                <a:gd name="T17" fmla="*/ 75 h 94"/>
                <a:gd name="T18" fmla="*/ 81 w 171"/>
                <a:gd name="T19" fmla="*/ 71 h 94"/>
                <a:gd name="T20" fmla="*/ 85 w 171"/>
                <a:gd name="T21" fmla="*/ 66 h 94"/>
                <a:gd name="T22" fmla="*/ 90 w 171"/>
                <a:gd name="T23" fmla="*/ 71 h 94"/>
                <a:gd name="T24" fmla="*/ 85 w 171"/>
                <a:gd name="T25" fmla="*/ 7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94">
                  <a:moveTo>
                    <a:pt x="122" y="0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4" y="5"/>
                    <a:pt x="0" y="17"/>
                    <a:pt x="0" y="4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71" y="17"/>
                    <a:pt x="147" y="5"/>
                    <a:pt x="122" y="0"/>
                  </a:cubicBezTo>
                  <a:close/>
                  <a:moveTo>
                    <a:pt x="85" y="75"/>
                  </a:moveTo>
                  <a:cubicBezTo>
                    <a:pt x="83" y="75"/>
                    <a:pt x="81" y="73"/>
                    <a:pt x="81" y="71"/>
                  </a:cubicBezTo>
                  <a:cubicBezTo>
                    <a:pt x="81" y="68"/>
                    <a:pt x="83" y="66"/>
                    <a:pt x="85" y="66"/>
                  </a:cubicBezTo>
                  <a:cubicBezTo>
                    <a:pt x="88" y="66"/>
                    <a:pt x="90" y="68"/>
                    <a:pt x="90" y="71"/>
                  </a:cubicBezTo>
                  <a:cubicBezTo>
                    <a:pt x="90" y="73"/>
                    <a:pt x="88" y="75"/>
                    <a:pt x="85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2" name="文本框 201"/>
          <p:cNvSpPr txBox="1"/>
          <p:nvPr/>
        </p:nvSpPr>
        <p:spPr>
          <a:xfrm>
            <a:off x="1126490" y="5902325"/>
            <a:ext cx="988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V</a:t>
            </a:r>
            <a:r>
              <a:rPr lang="zh-CN" altLang="en-US">
                <a:solidFill>
                  <a:schemeClr val="bg1"/>
                </a:solidFill>
              </a:rPr>
              <a:t>erifier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2413000" y="5229860"/>
            <a:ext cx="807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check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7606030" y="170878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20" name="直接箭头连接符 219"/>
          <p:cNvCxnSpPr>
            <a:stCxn id="219" idx="0"/>
            <a:endCxn id="207" idx="2"/>
          </p:cNvCxnSpPr>
          <p:nvPr/>
        </p:nvCxnSpPr>
        <p:spPr>
          <a:xfrm flipV="1">
            <a:off x="7822565" y="1443990"/>
            <a:ext cx="0" cy="264795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606030" y="233362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25" name="直接箭头连接符 224"/>
          <p:cNvCxnSpPr>
            <a:stCxn id="224" idx="0"/>
          </p:cNvCxnSpPr>
          <p:nvPr/>
        </p:nvCxnSpPr>
        <p:spPr>
          <a:xfrm flipH="1" flipV="1">
            <a:off x="7820660" y="2067560"/>
            <a:ext cx="1905" cy="266065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/>
          <p:cNvSpPr/>
          <p:nvPr/>
        </p:nvSpPr>
        <p:spPr>
          <a:xfrm>
            <a:off x="7606030" y="295846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28" name="直接箭头连接符 227"/>
          <p:cNvCxnSpPr>
            <a:stCxn id="227" idx="0"/>
            <a:endCxn id="224" idx="2"/>
          </p:cNvCxnSpPr>
          <p:nvPr/>
        </p:nvCxnSpPr>
        <p:spPr>
          <a:xfrm flipV="1">
            <a:off x="7822565" y="2693670"/>
            <a:ext cx="0" cy="264795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矩形 232"/>
          <p:cNvSpPr/>
          <p:nvPr/>
        </p:nvSpPr>
        <p:spPr>
          <a:xfrm>
            <a:off x="7606030" y="358330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34" name="直接箭头连接符 233"/>
          <p:cNvCxnSpPr/>
          <p:nvPr/>
        </p:nvCxnSpPr>
        <p:spPr>
          <a:xfrm flipV="1">
            <a:off x="7814945" y="3309620"/>
            <a:ext cx="635" cy="282575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7606030" y="420814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37" name="直接箭头连接符 236"/>
          <p:cNvCxnSpPr/>
          <p:nvPr/>
        </p:nvCxnSpPr>
        <p:spPr>
          <a:xfrm flipV="1">
            <a:off x="7814945" y="3952240"/>
            <a:ext cx="0" cy="261620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矩形 239"/>
          <p:cNvSpPr/>
          <p:nvPr/>
        </p:nvSpPr>
        <p:spPr>
          <a:xfrm>
            <a:off x="7606030" y="483298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41" name="直接箭头连接符 240"/>
          <p:cNvCxnSpPr/>
          <p:nvPr/>
        </p:nvCxnSpPr>
        <p:spPr>
          <a:xfrm flipV="1">
            <a:off x="7813675" y="4573905"/>
            <a:ext cx="1270" cy="292100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7606030" y="5457825"/>
            <a:ext cx="432435" cy="360045"/>
          </a:xfrm>
          <a:prstGeom prst="rect">
            <a:avLst/>
          </a:prstGeom>
          <a:blipFill>
            <a:blip r:embed="rId4"/>
          </a:blipFill>
          <a:ln>
            <a:solidFill>
              <a:srgbClr val="BCD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/>
          </a:p>
        </p:txBody>
      </p:sp>
      <p:cxnSp>
        <p:nvCxnSpPr>
          <p:cNvPr id="244" name="直接箭头连接符 243"/>
          <p:cNvCxnSpPr/>
          <p:nvPr/>
        </p:nvCxnSpPr>
        <p:spPr>
          <a:xfrm flipV="1">
            <a:off x="7822565" y="5196205"/>
            <a:ext cx="0" cy="312420"/>
          </a:xfrm>
          <a:prstGeom prst="straightConnector1">
            <a:avLst/>
          </a:prstGeom>
          <a:blipFill>
            <a:blip r:embed="rId4"/>
          </a:blipFill>
          <a:ln w="28575">
            <a:solidFill>
              <a:srgbClr val="BCDF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/>
          <p:cNvSpPr txBox="1"/>
          <p:nvPr/>
        </p:nvSpPr>
        <p:spPr>
          <a:xfrm>
            <a:off x="6510655" y="4347210"/>
            <a:ext cx="660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claim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6373813" y="282194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record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6413818" y="1442720"/>
            <a:ext cx="854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create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6460490" y="5209540"/>
            <a:ext cx="76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</a:rPr>
              <a:t>verify</a:t>
            </a:r>
            <a:endParaRPr lang="en-US" altLang="zh-CN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1240" y="5949315"/>
            <a:ext cx="941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PlatON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325370" y="174815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154937" y="434638"/>
            <a:ext cx="4226378" cy="42354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strike="noStrike" kern="1200">
                <a:solidFill>
                  <a:schemeClr val="accent2"/>
                </a:solidFill>
                <a:effectLst/>
                <a:latin typeface="印品黑体" panose="00000500000000000000" pitchFamily="2" charset="-122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Scheme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2325370" y="3126740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432050" y="465899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6372860" y="173418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372860" y="314261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372860" y="465899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6372860" y="5577840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24" name="曲线连接符 23"/>
          <p:cNvCxnSpPr>
            <a:stCxn id="66" idx="1"/>
          </p:cNvCxnSpPr>
          <p:nvPr/>
        </p:nvCxnSpPr>
        <p:spPr>
          <a:xfrm flipH="1">
            <a:off x="3923665" y="1903730"/>
            <a:ext cx="157480" cy="1021715"/>
          </a:xfrm>
          <a:prstGeom prst="curvedConnector4">
            <a:avLst>
              <a:gd name="adj1" fmla="val -195968"/>
              <a:gd name="adj2" fmla="val 50031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endCxn id="150" idx="0"/>
          </p:cNvCxnSpPr>
          <p:nvPr/>
        </p:nvCxnSpPr>
        <p:spPr>
          <a:xfrm rot="5400000" flipV="1">
            <a:off x="4003675" y="2053590"/>
            <a:ext cx="1069340" cy="796290"/>
          </a:xfrm>
          <a:prstGeom prst="curvedConnector4">
            <a:avLst>
              <a:gd name="adj1" fmla="val 48100"/>
              <a:gd name="adj2" fmla="val 171053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31" idx="1"/>
            <a:endCxn id="152" idx="57"/>
          </p:cNvCxnSpPr>
          <p:nvPr/>
        </p:nvCxnSpPr>
        <p:spPr>
          <a:xfrm flipH="1">
            <a:off x="4479925" y="1929765"/>
            <a:ext cx="422910" cy="1068705"/>
          </a:xfrm>
          <a:prstGeom prst="curvedConnector3">
            <a:avLst>
              <a:gd name="adj1" fmla="val -72973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42" idx="0"/>
          </p:cNvCxnSpPr>
          <p:nvPr/>
        </p:nvCxnSpPr>
        <p:spPr>
          <a:xfrm flipH="1">
            <a:off x="5076190" y="1924050"/>
            <a:ext cx="421640" cy="1073150"/>
          </a:xfrm>
          <a:prstGeom prst="curvedConnector4">
            <a:avLst>
              <a:gd name="adj1" fmla="val -126958"/>
              <a:gd name="adj2" fmla="val 50000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endCxn id="153" idx="15"/>
          </p:cNvCxnSpPr>
          <p:nvPr/>
        </p:nvCxnSpPr>
        <p:spPr>
          <a:xfrm rot="5400000" flipV="1">
            <a:off x="5071110" y="2353945"/>
            <a:ext cx="1041400" cy="167640"/>
          </a:xfrm>
          <a:prstGeom prst="curvedConnector4">
            <a:avLst>
              <a:gd name="adj1" fmla="val 50000"/>
              <a:gd name="adj2" fmla="val 353788"/>
            </a:avLst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51" idx="24"/>
          </p:cNvCxnSpPr>
          <p:nvPr/>
        </p:nvCxnSpPr>
        <p:spPr>
          <a:xfrm>
            <a:off x="3984625" y="3226435"/>
            <a:ext cx="11430" cy="1066800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2" idx="14"/>
            <a:endCxn id="176" idx="18"/>
          </p:cNvCxnSpPr>
          <p:nvPr/>
        </p:nvCxnSpPr>
        <p:spPr>
          <a:xfrm>
            <a:off x="4603750" y="3275965"/>
            <a:ext cx="260985" cy="10763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0" idx="29"/>
          </p:cNvCxnSpPr>
          <p:nvPr/>
        </p:nvCxnSpPr>
        <p:spPr>
          <a:xfrm flipH="1">
            <a:off x="4140200" y="3263900"/>
            <a:ext cx="1007745" cy="102933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53" idx="48"/>
            <a:endCxn id="177" idx="7"/>
          </p:cNvCxnSpPr>
          <p:nvPr/>
        </p:nvCxnSpPr>
        <p:spPr>
          <a:xfrm>
            <a:off x="5629275" y="3208655"/>
            <a:ext cx="74930" cy="1143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2366645" y="5640705"/>
            <a:ext cx="935990" cy="755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652" y="434638"/>
            <a:ext cx="4226378" cy="423545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The Structure of 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the Scheme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940" y="4796790"/>
            <a:ext cx="7498715" cy="807085"/>
          </a:xfrm>
          <a:prstGeom prst="rect">
            <a:avLst/>
          </a:prstGeom>
          <a:solidFill>
            <a:srgbClr val="04021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24335" y="2106494"/>
            <a:ext cx="7496810" cy="2526665"/>
          </a:xfrm>
          <a:prstGeom prst="rect">
            <a:avLst/>
          </a:prstGeom>
          <a:solidFill>
            <a:srgbClr val="0402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43940" y="5805170"/>
            <a:ext cx="7489190" cy="648335"/>
          </a:xfrm>
          <a:prstGeom prst="rect">
            <a:avLst/>
          </a:prstGeom>
          <a:solidFill>
            <a:srgbClr val="04021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39190" y="5016500"/>
            <a:ext cx="323009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 dirty="0" smtClean="0">
                <a:solidFill>
                  <a:schemeClr val="bg1"/>
                </a:solidFill>
              </a:rPr>
              <a:t>Chain layer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190" y="5949315"/>
            <a:ext cx="27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Service layer of Ali Cloud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1049655" y="1196975"/>
            <a:ext cx="7493000" cy="684530"/>
          </a:xfrm>
          <a:prstGeom prst="rect">
            <a:avLst/>
          </a:prstGeom>
          <a:solidFill>
            <a:srgbClr val="0402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39190" y="138049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</a:rPr>
              <a:t>GUI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Layer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9190" y="2132330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b="1" dirty="0" smtClean="0">
                <a:solidFill>
                  <a:schemeClr val="bg1"/>
                </a:solidFill>
              </a:rPr>
              <a:t>Smart contract and service layer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6021070"/>
            <a:ext cx="1496695" cy="3390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155690" y="2205355"/>
            <a:ext cx="2160270" cy="720090"/>
          </a:xfrm>
          <a:prstGeom prst="rect">
            <a:avLst/>
          </a:prstGeom>
          <a:solidFill>
            <a:srgbClr val="0402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fund security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55690" y="2992755"/>
            <a:ext cx="2160270" cy="720090"/>
          </a:xfrm>
          <a:prstGeom prst="rect">
            <a:avLst/>
          </a:prstGeom>
          <a:solidFill>
            <a:srgbClr val="0402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data trace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55690" y="3777615"/>
            <a:ext cx="2160270" cy="720090"/>
          </a:xfrm>
          <a:prstGeom prst="rect">
            <a:avLst/>
          </a:prstGeom>
          <a:solidFill>
            <a:srgbClr val="0402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b="1" dirty="0" smtClean="0">
                <a:solidFill>
                  <a:schemeClr val="bg1"/>
                </a:solidFill>
                <a:sym typeface="+mn-ea"/>
              </a:rPr>
              <a:t>Trust feedback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20" name="图片 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18" y="2597090"/>
            <a:ext cx="888750" cy="888750"/>
          </a:xfrm>
          <a:prstGeom prst="rect">
            <a:avLst/>
          </a:prstGeom>
        </p:spPr>
      </p:pic>
      <p:sp>
        <p:nvSpPr>
          <p:cNvPr id="154" name="文本框 153"/>
          <p:cNvSpPr txBox="1"/>
          <p:nvPr/>
        </p:nvSpPr>
        <p:spPr>
          <a:xfrm>
            <a:off x="1761594" y="2823787"/>
            <a:ext cx="1801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Oracle machine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305682" y="3690553"/>
            <a:ext cx="1527889" cy="506842"/>
            <a:chOff x="1188244" y="4261303"/>
            <a:chExt cx="1976438" cy="655638"/>
          </a:xfrm>
        </p:grpSpPr>
        <p:sp>
          <p:nvSpPr>
            <p:cNvPr id="156" name="Freeform 459"/>
            <p:cNvSpPr/>
            <p:nvPr/>
          </p:nvSpPr>
          <p:spPr bwMode="auto">
            <a:xfrm>
              <a:off x="1188244" y="4834391"/>
              <a:ext cx="1976438" cy="82550"/>
            </a:xfrm>
            <a:custGeom>
              <a:avLst/>
              <a:gdLst>
                <a:gd name="T0" fmla="*/ 623 w 1245"/>
                <a:gd name="T1" fmla="*/ 0 h 52"/>
                <a:gd name="T2" fmla="*/ 0 w 1245"/>
                <a:gd name="T3" fmla="*/ 0 h 52"/>
                <a:gd name="T4" fmla="*/ 0 w 1245"/>
                <a:gd name="T5" fmla="*/ 52 h 52"/>
                <a:gd name="T6" fmla="*/ 623 w 1245"/>
                <a:gd name="T7" fmla="*/ 52 h 52"/>
                <a:gd name="T8" fmla="*/ 1245 w 1245"/>
                <a:gd name="T9" fmla="*/ 52 h 52"/>
                <a:gd name="T10" fmla="*/ 1245 w 1245"/>
                <a:gd name="T11" fmla="*/ 0 h 52"/>
                <a:gd name="T12" fmla="*/ 623 w 124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5" h="52">
                  <a:moveTo>
                    <a:pt x="623" y="0"/>
                  </a:moveTo>
                  <a:lnTo>
                    <a:pt x="0" y="0"/>
                  </a:lnTo>
                  <a:lnTo>
                    <a:pt x="0" y="52"/>
                  </a:lnTo>
                  <a:lnTo>
                    <a:pt x="623" y="52"/>
                  </a:lnTo>
                  <a:lnTo>
                    <a:pt x="1245" y="52"/>
                  </a:lnTo>
                  <a:lnTo>
                    <a:pt x="1245" y="0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Oval 460"/>
            <p:cNvSpPr>
              <a:spLocks noChangeArrowheads="1"/>
            </p:cNvSpPr>
            <p:nvPr/>
          </p:nvSpPr>
          <p:spPr bwMode="auto">
            <a:xfrm>
              <a:off x="2680494" y="4261303"/>
              <a:ext cx="212725" cy="2111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461"/>
            <p:cNvSpPr/>
            <p:nvPr/>
          </p:nvSpPr>
          <p:spPr bwMode="auto">
            <a:xfrm>
              <a:off x="2534444" y="4510541"/>
              <a:ext cx="503238" cy="288925"/>
            </a:xfrm>
            <a:custGeom>
              <a:avLst/>
              <a:gdLst>
                <a:gd name="T0" fmla="*/ 171 w 171"/>
                <a:gd name="T1" fmla="*/ 98 h 98"/>
                <a:gd name="T2" fmla="*/ 171 w 171"/>
                <a:gd name="T3" fmla="*/ 52 h 98"/>
                <a:gd name="T4" fmla="*/ 86 w 171"/>
                <a:gd name="T5" fmla="*/ 0 h 98"/>
                <a:gd name="T6" fmla="*/ 0 w 171"/>
                <a:gd name="T7" fmla="*/ 52 h 98"/>
                <a:gd name="T8" fmla="*/ 0 w 171"/>
                <a:gd name="T9" fmla="*/ 98 h 98"/>
                <a:gd name="T10" fmla="*/ 171 w 17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98">
                  <a:moveTo>
                    <a:pt x="171" y="98"/>
                  </a:moveTo>
                  <a:cubicBezTo>
                    <a:pt x="171" y="52"/>
                    <a:pt x="171" y="52"/>
                    <a:pt x="171" y="52"/>
                  </a:cubicBezTo>
                  <a:cubicBezTo>
                    <a:pt x="171" y="3"/>
                    <a:pt x="111" y="0"/>
                    <a:pt x="86" y="0"/>
                  </a:cubicBezTo>
                  <a:cubicBezTo>
                    <a:pt x="60" y="0"/>
                    <a:pt x="0" y="3"/>
                    <a:pt x="0" y="52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171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Oval 462"/>
            <p:cNvSpPr>
              <a:spLocks noChangeArrowheads="1"/>
            </p:cNvSpPr>
            <p:nvPr/>
          </p:nvSpPr>
          <p:spPr bwMode="auto">
            <a:xfrm>
              <a:off x="1461294" y="4261303"/>
              <a:ext cx="212725" cy="2111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63"/>
            <p:cNvSpPr/>
            <p:nvPr/>
          </p:nvSpPr>
          <p:spPr bwMode="auto">
            <a:xfrm>
              <a:off x="1315244" y="4510541"/>
              <a:ext cx="503238" cy="288925"/>
            </a:xfrm>
            <a:custGeom>
              <a:avLst/>
              <a:gdLst>
                <a:gd name="T0" fmla="*/ 171 w 171"/>
                <a:gd name="T1" fmla="*/ 98 h 98"/>
                <a:gd name="T2" fmla="*/ 171 w 171"/>
                <a:gd name="T3" fmla="*/ 52 h 98"/>
                <a:gd name="T4" fmla="*/ 86 w 171"/>
                <a:gd name="T5" fmla="*/ 0 h 98"/>
                <a:gd name="T6" fmla="*/ 0 w 171"/>
                <a:gd name="T7" fmla="*/ 52 h 98"/>
                <a:gd name="T8" fmla="*/ 0 w 171"/>
                <a:gd name="T9" fmla="*/ 98 h 98"/>
                <a:gd name="T10" fmla="*/ 171 w 17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98">
                  <a:moveTo>
                    <a:pt x="171" y="98"/>
                  </a:moveTo>
                  <a:cubicBezTo>
                    <a:pt x="171" y="52"/>
                    <a:pt x="171" y="52"/>
                    <a:pt x="171" y="52"/>
                  </a:cubicBezTo>
                  <a:cubicBezTo>
                    <a:pt x="171" y="3"/>
                    <a:pt x="111" y="0"/>
                    <a:pt x="86" y="0"/>
                  </a:cubicBezTo>
                  <a:cubicBezTo>
                    <a:pt x="60" y="0"/>
                    <a:pt x="0" y="3"/>
                    <a:pt x="0" y="52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171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Oval 464"/>
            <p:cNvSpPr>
              <a:spLocks noChangeArrowheads="1"/>
            </p:cNvSpPr>
            <p:nvPr/>
          </p:nvSpPr>
          <p:spPr bwMode="auto">
            <a:xfrm>
              <a:off x="2070894" y="4261303"/>
              <a:ext cx="212725" cy="21113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65"/>
            <p:cNvSpPr/>
            <p:nvPr/>
          </p:nvSpPr>
          <p:spPr bwMode="auto">
            <a:xfrm>
              <a:off x="1924844" y="4510541"/>
              <a:ext cx="503238" cy="288925"/>
            </a:xfrm>
            <a:custGeom>
              <a:avLst/>
              <a:gdLst>
                <a:gd name="T0" fmla="*/ 171 w 171"/>
                <a:gd name="T1" fmla="*/ 98 h 98"/>
                <a:gd name="T2" fmla="*/ 171 w 171"/>
                <a:gd name="T3" fmla="*/ 52 h 98"/>
                <a:gd name="T4" fmla="*/ 86 w 171"/>
                <a:gd name="T5" fmla="*/ 0 h 98"/>
                <a:gd name="T6" fmla="*/ 0 w 171"/>
                <a:gd name="T7" fmla="*/ 52 h 98"/>
                <a:gd name="T8" fmla="*/ 0 w 171"/>
                <a:gd name="T9" fmla="*/ 98 h 98"/>
                <a:gd name="T10" fmla="*/ 171 w 171"/>
                <a:gd name="T11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98">
                  <a:moveTo>
                    <a:pt x="171" y="98"/>
                  </a:moveTo>
                  <a:cubicBezTo>
                    <a:pt x="171" y="52"/>
                    <a:pt x="171" y="52"/>
                    <a:pt x="171" y="52"/>
                  </a:cubicBezTo>
                  <a:cubicBezTo>
                    <a:pt x="171" y="3"/>
                    <a:pt x="111" y="0"/>
                    <a:pt x="86" y="0"/>
                  </a:cubicBezTo>
                  <a:cubicBezTo>
                    <a:pt x="60" y="0"/>
                    <a:pt x="0" y="3"/>
                    <a:pt x="0" y="52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171" y="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3" name="文本框 162"/>
          <p:cNvSpPr txBox="1"/>
          <p:nvPr/>
        </p:nvSpPr>
        <p:spPr>
          <a:xfrm>
            <a:off x="1024335" y="4225297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DID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Identity management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4471035" y="1307465"/>
            <a:ext cx="639445" cy="513715"/>
            <a:chOff x="3422650" y="2597150"/>
            <a:chExt cx="869950" cy="698500"/>
          </a:xfrm>
        </p:grpSpPr>
        <p:sp>
          <p:nvSpPr>
            <p:cNvPr id="164" name="Oval 76"/>
            <p:cNvSpPr>
              <a:spLocks noChangeArrowheads="1"/>
            </p:cNvSpPr>
            <p:nvPr/>
          </p:nvSpPr>
          <p:spPr bwMode="auto">
            <a:xfrm>
              <a:off x="3992563" y="3052763"/>
              <a:ext cx="30163" cy="30163"/>
            </a:xfrm>
            <a:prstGeom prst="ellipse">
              <a:avLst/>
            </a:prstGeom>
            <a:noFill/>
            <a:ln w="30163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Line 77"/>
            <p:cNvSpPr>
              <a:spLocks noChangeShapeType="1"/>
            </p:cNvSpPr>
            <p:nvPr/>
          </p:nvSpPr>
          <p:spPr bwMode="auto">
            <a:xfrm>
              <a:off x="3511550" y="2992438"/>
              <a:ext cx="21113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Line 78"/>
            <p:cNvSpPr>
              <a:spLocks noChangeShapeType="1"/>
            </p:cNvSpPr>
            <p:nvPr/>
          </p:nvSpPr>
          <p:spPr bwMode="auto">
            <a:xfrm>
              <a:off x="3511550" y="3052763"/>
              <a:ext cx="33178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Line 79"/>
            <p:cNvSpPr>
              <a:spLocks noChangeShapeType="1"/>
            </p:cNvSpPr>
            <p:nvPr/>
          </p:nvSpPr>
          <p:spPr bwMode="auto">
            <a:xfrm>
              <a:off x="3511550" y="3113088"/>
              <a:ext cx="33178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Line 80"/>
            <p:cNvSpPr>
              <a:spLocks noChangeShapeType="1"/>
            </p:cNvSpPr>
            <p:nvPr/>
          </p:nvSpPr>
          <p:spPr bwMode="auto">
            <a:xfrm>
              <a:off x="3511550" y="2747963"/>
              <a:ext cx="21113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Line 81"/>
            <p:cNvSpPr>
              <a:spLocks noChangeShapeType="1"/>
            </p:cNvSpPr>
            <p:nvPr/>
          </p:nvSpPr>
          <p:spPr bwMode="auto">
            <a:xfrm>
              <a:off x="3511550" y="2809875"/>
              <a:ext cx="33178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Line 82"/>
            <p:cNvSpPr>
              <a:spLocks noChangeShapeType="1"/>
            </p:cNvSpPr>
            <p:nvPr/>
          </p:nvSpPr>
          <p:spPr bwMode="auto">
            <a:xfrm>
              <a:off x="3511550" y="2870200"/>
              <a:ext cx="331788" cy="0"/>
            </a:xfrm>
            <a:prstGeom prst="line">
              <a:avLst/>
            </a:pr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3"/>
            <p:cNvSpPr/>
            <p:nvPr/>
          </p:nvSpPr>
          <p:spPr bwMode="auto">
            <a:xfrm>
              <a:off x="3422650" y="2597150"/>
              <a:ext cx="869950" cy="698500"/>
            </a:xfrm>
            <a:custGeom>
              <a:avLst/>
              <a:gdLst>
                <a:gd name="T0" fmla="*/ 8 w 232"/>
                <a:gd name="T1" fmla="*/ 184 h 184"/>
                <a:gd name="T2" fmla="*/ 224 w 232"/>
                <a:gd name="T3" fmla="*/ 184 h 184"/>
                <a:gd name="T4" fmla="*/ 232 w 232"/>
                <a:gd name="T5" fmla="*/ 176 h 184"/>
                <a:gd name="T6" fmla="*/ 232 w 232"/>
                <a:gd name="T7" fmla="*/ 8 h 184"/>
                <a:gd name="T8" fmla="*/ 224 w 232"/>
                <a:gd name="T9" fmla="*/ 0 h 184"/>
                <a:gd name="T10" fmla="*/ 8 w 232"/>
                <a:gd name="T11" fmla="*/ 0 h 184"/>
                <a:gd name="T12" fmla="*/ 0 w 232"/>
                <a:gd name="T13" fmla="*/ 8 h 184"/>
                <a:gd name="T14" fmla="*/ 0 w 232"/>
                <a:gd name="T15" fmla="*/ 176 h 184"/>
                <a:gd name="T16" fmla="*/ 8 w 232"/>
                <a:gd name="T1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84">
                  <a:moveTo>
                    <a:pt x="8" y="184"/>
                  </a:moveTo>
                  <a:cubicBezTo>
                    <a:pt x="224" y="184"/>
                    <a:pt x="224" y="184"/>
                    <a:pt x="224" y="184"/>
                  </a:cubicBezTo>
                  <a:cubicBezTo>
                    <a:pt x="228" y="184"/>
                    <a:pt x="232" y="180"/>
                    <a:pt x="232" y="176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32" y="4"/>
                    <a:pt x="228" y="0"/>
                    <a:pt x="2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0"/>
                    <a:pt x="4" y="184"/>
                    <a:pt x="8" y="184"/>
                  </a:cubicBezTo>
                  <a:close/>
                </a:path>
              </a:pathLst>
            </a:custGeom>
            <a:noFill/>
            <a:ln w="30163" cap="rnd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4"/>
            <p:cNvSpPr/>
            <p:nvPr/>
          </p:nvSpPr>
          <p:spPr bwMode="auto">
            <a:xfrm>
              <a:off x="3932238" y="2992438"/>
              <a:ext cx="271463" cy="152400"/>
            </a:xfrm>
            <a:custGeom>
              <a:avLst/>
              <a:gdLst>
                <a:gd name="T0" fmla="*/ 52 w 72"/>
                <a:gd name="T1" fmla="*/ 40 h 40"/>
                <a:gd name="T2" fmla="*/ 20 w 72"/>
                <a:gd name="T3" fmla="*/ 40 h 40"/>
                <a:gd name="T4" fmla="*/ 0 w 72"/>
                <a:gd name="T5" fmla="*/ 20 h 40"/>
                <a:gd name="T6" fmla="*/ 0 w 72"/>
                <a:gd name="T7" fmla="*/ 20 h 40"/>
                <a:gd name="T8" fmla="*/ 20 w 72"/>
                <a:gd name="T9" fmla="*/ 0 h 40"/>
                <a:gd name="T10" fmla="*/ 52 w 72"/>
                <a:gd name="T11" fmla="*/ 0 h 40"/>
                <a:gd name="T12" fmla="*/ 72 w 72"/>
                <a:gd name="T13" fmla="*/ 20 h 40"/>
                <a:gd name="T14" fmla="*/ 72 w 72"/>
                <a:gd name="T15" fmla="*/ 20 h 40"/>
                <a:gd name="T16" fmla="*/ 52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5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1"/>
                    <a:pt x="63" y="40"/>
                    <a:pt x="52" y="40"/>
                  </a:cubicBezTo>
                  <a:close/>
                </a:path>
              </a:pathLst>
            </a:custGeom>
            <a:noFill/>
            <a:ln w="30163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85"/>
            <p:cNvSpPr>
              <a:spLocks noChangeArrowheads="1"/>
            </p:cNvSpPr>
            <p:nvPr/>
          </p:nvSpPr>
          <p:spPr bwMode="auto">
            <a:xfrm>
              <a:off x="4113213" y="2809875"/>
              <a:ext cx="30163" cy="30163"/>
            </a:xfrm>
            <a:prstGeom prst="ellipse">
              <a:avLst/>
            </a:prstGeom>
            <a:noFill/>
            <a:ln w="30163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6"/>
            <p:cNvSpPr/>
            <p:nvPr/>
          </p:nvSpPr>
          <p:spPr bwMode="auto">
            <a:xfrm>
              <a:off x="3932238" y="2747963"/>
              <a:ext cx="271463" cy="152400"/>
            </a:xfrm>
            <a:custGeom>
              <a:avLst/>
              <a:gdLst>
                <a:gd name="T0" fmla="*/ 52 w 72"/>
                <a:gd name="T1" fmla="*/ 40 h 40"/>
                <a:gd name="T2" fmla="*/ 20 w 72"/>
                <a:gd name="T3" fmla="*/ 40 h 40"/>
                <a:gd name="T4" fmla="*/ 0 w 72"/>
                <a:gd name="T5" fmla="*/ 20 h 40"/>
                <a:gd name="T6" fmla="*/ 0 w 72"/>
                <a:gd name="T7" fmla="*/ 20 h 40"/>
                <a:gd name="T8" fmla="*/ 20 w 72"/>
                <a:gd name="T9" fmla="*/ 0 h 40"/>
                <a:gd name="T10" fmla="*/ 52 w 72"/>
                <a:gd name="T11" fmla="*/ 0 h 40"/>
                <a:gd name="T12" fmla="*/ 72 w 72"/>
                <a:gd name="T13" fmla="*/ 20 h 40"/>
                <a:gd name="T14" fmla="*/ 72 w 72"/>
                <a:gd name="T15" fmla="*/ 20 h 40"/>
                <a:gd name="T16" fmla="*/ 52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5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31"/>
                    <a:pt x="63" y="40"/>
                    <a:pt x="52" y="40"/>
                  </a:cubicBezTo>
                  <a:close/>
                </a:path>
              </a:pathLst>
            </a:custGeom>
            <a:noFill/>
            <a:ln w="30163" cap="flat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3855720" y="2419350"/>
            <a:ext cx="1854849" cy="1757045"/>
            <a:chOff x="4140" y="2372"/>
            <a:chExt cx="6465" cy="6124"/>
          </a:xfrm>
        </p:grpSpPr>
        <p:sp>
          <p:nvSpPr>
            <p:cNvPr id="176" name="Oval 5"/>
            <p:cNvSpPr>
              <a:spLocks noChangeArrowheads="1"/>
            </p:cNvSpPr>
            <p:nvPr/>
          </p:nvSpPr>
          <p:spPr bwMode="auto">
            <a:xfrm>
              <a:off x="4140" y="2372"/>
              <a:ext cx="6120" cy="612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304800" dist="1397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4566" y="2800"/>
              <a:ext cx="5269" cy="5269"/>
            </a:xfrm>
            <a:prstGeom prst="ellipse">
              <a:avLst/>
            </a:prstGeom>
            <a:ln>
              <a:noFill/>
            </a:ln>
            <a:effectLst>
              <a:outerShdw blurRad="228600" dist="139700" dir="2700000" algn="tl" rotWithShape="0">
                <a:prstClr val="black">
                  <a:alpha val="4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4140" y="2372"/>
              <a:ext cx="6111" cy="6124"/>
            </a:xfrm>
            <a:prstGeom prst="ellipse">
              <a:avLst/>
            </a:prstGeom>
            <a:gradFill flip="none" rotWithShape="1">
              <a:gsLst>
                <a:gs pos="37000">
                  <a:schemeClr val="tx1">
                    <a:alpha val="4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tx1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Freeform 9"/>
            <p:cNvSpPr/>
            <p:nvPr/>
          </p:nvSpPr>
          <p:spPr bwMode="auto">
            <a:xfrm>
              <a:off x="4551" y="2789"/>
              <a:ext cx="2659" cy="3632"/>
            </a:xfrm>
            <a:custGeom>
              <a:avLst/>
              <a:gdLst>
                <a:gd name="T0" fmla="*/ 0 w 1012"/>
                <a:gd name="T1" fmla="*/ 1012 h 1384"/>
                <a:gd name="T2" fmla="*/ 71 w 1012"/>
                <a:gd name="T3" fmla="*/ 1384 h 1384"/>
                <a:gd name="T4" fmla="*/ 1012 w 1012"/>
                <a:gd name="T5" fmla="*/ 1384 h 1384"/>
                <a:gd name="T6" fmla="*/ 1012 w 1012"/>
                <a:gd name="T7" fmla="*/ 0 h 1384"/>
                <a:gd name="T8" fmla="*/ 0 w 1012"/>
                <a:gd name="T9" fmla="*/ 101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1384">
                  <a:moveTo>
                    <a:pt x="0" y="1012"/>
                  </a:moveTo>
                  <a:cubicBezTo>
                    <a:pt x="0" y="1143"/>
                    <a:pt x="25" y="1269"/>
                    <a:pt x="71" y="1384"/>
                  </a:cubicBezTo>
                  <a:cubicBezTo>
                    <a:pt x="1012" y="1384"/>
                    <a:pt x="1012" y="1384"/>
                    <a:pt x="1012" y="1384"/>
                  </a:cubicBezTo>
                  <a:cubicBezTo>
                    <a:pt x="1012" y="0"/>
                    <a:pt x="1012" y="0"/>
                    <a:pt x="1012" y="0"/>
                  </a:cubicBezTo>
                  <a:cubicBezTo>
                    <a:pt x="453" y="0"/>
                    <a:pt x="0" y="453"/>
                    <a:pt x="0" y="1012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3"/>
            <p:cNvSpPr/>
            <p:nvPr/>
          </p:nvSpPr>
          <p:spPr bwMode="auto">
            <a:xfrm>
              <a:off x="4736" y="6422"/>
              <a:ext cx="2473" cy="1682"/>
            </a:xfrm>
            <a:custGeom>
              <a:avLst/>
              <a:gdLst>
                <a:gd name="T0" fmla="*/ 941 w 941"/>
                <a:gd name="T1" fmla="*/ 640 h 640"/>
                <a:gd name="T2" fmla="*/ 941 w 941"/>
                <a:gd name="T3" fmla="*/ 0 h 640"/>
                <a:gd name="T4" fmla="*/ 0 w 941"/>
                <a:gd name="T5" fmla="*/ 0 h 640"/>
                <a:gd name="T6" fmla="*/ 941 w 941"/>
                <a:gd name="T7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1" h="640">
                  <a:moveTo>
                    <a:pt x="941" y="640"/>
                  </a:moveTo>
                  <a:cubicBezTo>
                    <a:pt x="941" y="0"/>
                    <a:pt x="941" y="0"/>
                    <a:pt x="9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8" y="375"/>
                    <a:pt x="514" y="640"/>
                    <a:pt x="941" y="640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7"/>
            <p:cNvSpPr/>
            <p:nvPr/>
          </p:nvSpPr>
          <p:spPr bwMode="auto">
            <a:xfrm>
              <a:off x="7196" y="4253"/>
              <a:ext cx="2655" cy="1217"/>
            </a:xfrm>
            <a:custGeom>
              <a:avLst/>
              <a:gdLst>
                <a:gd name="T0" fmla="*/ 0 w 1012"/>
                <a:gd name="T1" fmla="*/ 450 h 450"/>
                <a:gd name="T2" fmla="*/ 1012 w 1012"/>
                <a:gd name="T3" fmla="*/ 450 h 450"/>
                <a:gd name="T4" fmla="*/ 906 w 1012"/>
                <a:gd name="T5" fmla="*/ 0 h 450"/>
                <a:gd name="T6" fmla="*/ 0 w 1012"/>
                <a:gd name="T7" fmla="*/ 0 h 450"/>
                <a:gd name="T8" fmla="*/ 0 w 1012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2" h="450">
                  <a:moveTo>
                    <a:pt x="0" y="450"/>
                  </a:moveTo>
                  <a:cubicBezTo>
                    <a:pt x="1012" y="450"/>
                    <a:pt x="1012" y="450"/>
                    <a:pt x="1012" y="450"/>
                  </a:cubicBezTo>
                  <a:cubicBezTo>
                    <a:pt x="1012" y="288"/>
                    <a:pt x="974" y="136"/>
                    <a:pt x="90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C658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矩形 144"/>
            <p:cNvSpPr/>
            <p:nvPr/>
          </p:nvSpPr>
          <p:spPr>
            <a:xfrm rot="5400000" flipH="1">
              <a:off x="8325" y="3128"/>
              <a:ext cx="191" cy="2457"/>
            </a:xfrm>
            <a:custGeom>
              <a:avLst/>
              <a:gdLst>
                <a:gd name="connsiteX0" fmla="*/ 0 w 161310"/>
                <a:gd name="connsiteY0" fmla="*/ 0 h 2018501"/>
                <a:gd name="connsiteX1" fmla="*/ 161310 w 161310"/>
                <a:gd name="connsiteY1" fmla="*/ 0 h 2018501"/>
                <a:gd name="connsiteX2" fmla="*/ 161310 w 161310"/>
                <a:gd name="connsiteY2" fmla="*/ 2018501 h 2018501"/>
                <a:gd name="connsiteX3" fmla="*/ 0 w 161310"/>
                <a:gd name="connsiteY3" fmla="*/ 2018501 h 2018501"/>
                <a:gd name="connsiteX4" fmla="*/ 0 w 161310"/>
                <a:gd name="connsiteY4" fmla="*/ 0 h 2018501"/>
                <a:gd name="connsiteX0-1" fmla="*/ 0 w 161311"/>
                <a:gd name="connsiteY0-2" fmla="*/ 0 h 2080414"/>
                <a:gd name="connsiteX1-3" fmla="*/ 161311 w 161311"/>
                <a:gd name="connsiteY1-4" fmla="*/ 61913 h 2080414"/>
                <a:gd name="connsiteX2-5" fmla="*/ 161311 w 161311"/>
                <a:gd name="connsiteY2-6" fmla="*/ 2080414 h 2080414"/>
                <a:gd name="connsiteX3-7" fmla="*/ 1 w 161311"/>
                <a:gd name="connsiteY3-8" fmla="*/ 2080414 h 2080414"/>
                <a:gd name="connsiteX4-9" fmla="*/ 0 w 161311"/>
                <a:gd name="connsiteY4-10" fmla="*/ 0 h 2080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311" h="2080414">
                  <a:moveTo>
                    <a:pt x="0" y="0"/>
                  </a:moveTo>
                  <a:lnTo>
                    <a:pt x="161311" y="61913"/>
                  </a:lnTo>
                  <a:lnTo>
                    <a:pt x="161311" y="2080414"/>
                  </a:lnTo>
                  <a:lnTo>
                    <a:pt x="1" y="2080414"/>
                  </a:lnTo>
                  <a:cubicBezTo>
                    <a:pt x="1" y="1386943"/>
                    <a:pt x="0" y="693471"/>
                    <a:pt x="0" y="0"/>
                  </a:cubicBezTo>
                  <a:close/>
                </a:path>
              </a:pathLst>
            </a:cu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Freeform 21"/>
            <p:cNvSpPr/>
            <p:nvPr/>
          </p:nvSpPr>
          <p:spPr bwMode="auto">
            <a:xfrm>
              <a:off x="7196" y="2789"/>
              <a:ext cx="2379" cy="1718"/>
            </a:xfrm>
            <a:custGeom>
              <a:avLst/>
              <a:gdLst>
                <a:gd name="T0" fmla="*/ 0 w 906"/>
                <a:gd name="T1" fmla="*/ 0 h 653"/>
                <a:gd name="T2" fmla="*/ 0 w 906"/>
                <a:gd name="T3" fmla="*/ 562 h 653"/>
                <a:gd name="T4" fmla="*/ 333 w 906"/>
                <a:gd name="T5" fmla="*/ 562 h 653"/>
                <a:gd name="T6" fmla="*/ 424 w 906"/>
                <a:gd name="T7" fmla="*/ 653 h 653"/>
                <a:gd name="T8" fmla="*/ 515 w 906"/>
                <a:gd name="T9" fmla="*/ 562 h 653"/>
                <a:gd name="T10" fmla="*/ 906 w 906"/>
                <a:gd name="T11" fmla="*/ 562 h 653"/>
                <a:gd name="T12" fmla="*/ 0 w 906"/>
                <a:gd name="T1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6" h="653">
                  <a:moveTo>
                    <a:pt x="0" y="0"/>
                  </a:moveTo>
                  <a:cubicBezTo>
                    <a:pt x="0" y="562"/>
                    <a:pt x="0" y="562"/>
                    <a:pt x="0" y="562"/>
                  </a:cubicBezTo>
                  <a:cubicBezTo>
                    <a:pt x="333" y="562"/>
                    <a:pt x="333" y="562"/>
                    <a:pt x="333" y="562"/>
                  </a:cubicBezTo>
                  <a:cubicBezTo>
                    <a:pt x="424" y="653"/>
                    <a:pt x="424" y="653"/>
                    <a:pt x="424" y="653"/>
                  </a:cubicBezTo>
                  <a:cubicBezTo>
                    <a:pt x="515" y="562"/>
                    <a:pt x="515" y="562"/>
                    <a:pt x="515" y="562"/>
                  </a:cubicBezTo>
                  <a:cubicBezTo>
                    <a:pt x="906" y="562"/>
                    <a:pt x="906" y="562"/>
                    <a:pt x="906" y="562"/>
                  </a:cubicBezTo>
                  <a:cubicBezTo>
                    <a:pt x="741" y="229"/>
                    <a:pt x="397" y="0"/>
                    <a:pt x="0" y="0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9"/>
            <p:cNvSpPr/>
            <p:nvPr/>
          </p:nvSpPr>
          <p:spPr bwMode="auto">
            <a:xfrm>
              <a:off x="8507" y="5451"/>
              <a:ext cx="1337" cy="2303"/>
            </a:xfrm>
            <a:custGeom>
              <a:avLst/>
              <a:gdLst>
                <a:gd name="T0" fmla="*/ 508 w 508"/>
                <a:gd name="T1" fmla="*/ 0 h 877"/>
                <a:gd name="T2" fmla="*/ 0 w 508"/>
                <a:gd name="T3" fmla="*/ 0 h 877"/>
                <a:gd name="T4" fmla="*/ 0 w 508"/>
                <a:gd name="T5" fmla="*/ 877 h 877"/>
                <a:gd name="T6" fmla="*/ 508 w 508"/>
                <a:gd name="T7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8" h="877">
                  <a:moveTo>
                    <a:pt x="5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304" y="703"/>
                    <a:pt x="508" y="375"/>
                    <a:pt x="508" y="0"/>
                  </a:cubicBezTo>
                  <a:close/>
                </a:path>
              </a:pathLst>
            </a:custGeom>
            <a:solidFill>
              <a:srgbClr val="7B469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5" name="Group 44"/>
            <p:cNvGrpSpPr>
              <a:grpSpLocks noChangeAspect="1"/>
            </p:cNvGrpSpPr>
            <p:nvPr/>
          </p:nvGrpSpPr>
          <p:grpSpPr bwMode="auto">
            <a:xfrm>
              <a:off x="5440" y="5417"/>
              <a:ext cx="490" cy="586"/>
              <a:chOff x="3471" y="1719"/>
              <a:chExt cx="738" cy="882"/>
            </a:xfrm>
            <a:solidFill>
              <a:schemeClr val="bg1"/>
            </a:solidFill>
          </p:grpSpPr>
          <p:sp>
            <p:nvSpPr>
              <p:cNvPr id="186" name="Freeform 45"/>
              <p:cNvSpPr/>
              <p:nvPr/>
            </p:nvSpPr>
            <p:spPr bwMode="auto">
              <a:xfrm>
                <a:off x="3471" y="1862"/>
                <a:ext cx="738" cy="739"/>
              </a:xfrm>
              <a:custGeom>
                <a:avLst/>
                <a:gdLst>
                  <a:gd name="T0" fmla="*/ 136 w 309"/>
                  <a:gd name="T1" fmla="*/ 0 h 310"/>
                  <a:gd name="T2" fmla="*/ 227 w 309"/>
                  <a:gd name="T3" fmla="*/ 15 h 310"/>
                  <a:gd name="T4" fmla="*/ 107 w 309"/>
                  <a:gd name="T5" fmla="*/ 52 h 310"/>
                  <a:gd name="T6" fmla="*/ 105 w 309"/>
                  <a:gd name="T7" fmla="*/ 67 h 310"/>
                  <a:gd name="T8" fmla="*/ 156 w 309"/>
                  <a:gd name="T9" fmla="*/ 85 h 310"/>
                  <a:gd name="T10" fmla="*/ 105 w 309"/>
                  <a:gd name="T11" fmla="*/ 99 h 310"/>
                  <a:gd name="T12" fmla="*/ 191 w 309"/>
                  <a:gd name="T13" fmla="*/ 192 h 310"/>
                  <a:gd name="T14" fmla="*/ 107 w 309"/>
                  <a:gd name="T15" fmla="*/ 261 h 310"/>
                  <a:gd name="T16" fmla="*/ 121 w 309"/>
                  <a:gd name="T17" fmla="*/ 207 h 310"/>
                  <a:gd name="T18" fmla="*/ 179 w 309"/>
                  <a:gd name="T19" fmla="*/ 261 h 310"/>
                  <a:gd name="T20" fmla="*/ 194 w 309"/>
                  <a:gd name="T21" fmla="*/ 207 h 310"/>
                  <a:gd name="T22" fmla="*/ 206 w 309"/>
                  <a:gd name="T23" fmla="*/ 132 h 310"/>
                  <a:gd name="T24" fmla="*/ 254 w 309"/>
                  <a:gd name="T25" fmla="*/ 118 h 310"/>
                  <a:gd name="T26" fmla="*/ 206 w 309"/>
                  <a:gd name="T27" fmla="*/ 85 h 310"/>
                  <a:gd name="T28" fmla="*/ 171 w 309"/>
                  <a:gd name="T29" fmla="*/ 67 h 310"/>
                  <a:gd name="T30" fmla="*/ 227 w 309"/>
                  <a:gd name="T31" fmla="*/ 95 h 310"/>
                  <a:gd name="T32" fmla="*/ 242 w 309"/>
                  <a:gd name="T33" fmla="*/ 15 h 310"/>
                  <a:gd name="T34" fmla="*/ 295 w 309"/>
                  <a:gd name="T35" fmla="*/ 54 h 310"/>
                  <a:gd name="T36" fmla="*/ 262 w 309"/>
                  <a:gd name="T37" fmla="*/ 68 h 310"/>
                  <a:gd name="T38" fmla="*/ 295 w 309"/>
                  <a:gd name="T39" fmla="*/ 156 h 310"/>
                  <a:gd name="T40" fmla="*/ 259 w 309"/>
                  <a:gd name="T41" fmla="*/ 171 h 310"/>
                  <a:gd name="T42" fmla="*/ 295 w 309"/>
                  <a:gd name="T43" fmla="*/ 295 h 310"/>
                  <a:gd name="T44" fmla="*/ 249 w 309"/>
                  <a:gd name="T45" fmla="*/ 241 h 310"/>
                  <a:gd name="T46" fmla="*/ 272 w 309"/>
                  <a:gd name="T47" fmla="*/ 226 h 310"/>
                  <a:gd name="T48" fmla="*/ 249 w 309"/>
                  <a:gd name="T49" fmla="*/ 192 h 310"/>
                  <a:gd name="T50" fmla="*/ 235 w 309"/>
                  <a:gd name="T51" fmla="*/ 295 h 310"/>
                  <a:gd name="T52" fmla="*/ 161 w 309"/>
                  <a:gd name="T53" fmla="*/ 238 h 310"/>
                  <a:gd name="T54" fmla="*/ 146 w 309"/>
                  <a:gd name="T55" fmla="*/ 295 h 310"/>
                  <a:gd name="T56" fmla="*/ 77 w 309"/>
                  <a:gd name="T57" fmla="*/ 156 h 310"/>
                  <a:gd name="T58" fmla="*/ 155 w 309"/>
                  <a:gd name="T59" fmla="*/ 141 h 310"/>
                  <a:gd name="T60" fmla="*/ 63 w 309"/>
                  <a:gd name="T61" fmla="*/ 192 h 310"/>
                  <a:gd name="T62" fmla="*/ 35 w 309"/>
                  <a:gd name="T63" fmla="*/ 207 h 310"/>
                  <a:gd name="T64" fmla="*/ 63 w 309"/>
                  <a:gd name="T65" fmla="*/ 295 h 310"/>
                  <a:gd name="T66" fmla="*/ 14 w 309"/>
                  <a:gd name="T67" fmla="*/ 259 h 310"/>
                  <a:gd name="T68" fmla="*/ 31 w 309"/>
                  <a:gd name="T69" fmla="*/ 245 h 310"/>
                  <a:gd name="T70" fmla="*/ 14 w 309"/>
                  <a:gd name="T71" fmla="*/ 125 h 310"/>
                  <a:gd name="T72" fmla="*/ 86 w 309"/>
                  <a:gd name="T73" fmla="*/ 111 h 310"/>
                  <a:gd name="T74" fmla="*/ 14 w 309"/>
                  <a:gd name="T75" fmla="*/ 67 h 310"/>
                  <a:gd name="T76" fmla="*/ 59 w 309"/>
                  <a:gd name="T77" fmla="*/ 55 h 310"/>
                  <a:gd name="T78" fmla="*/ 14 w 309"/>
                  <a:gd name="T79" fmla="*/ 52 h 310"/>
                  <a:gd name="T80" fmla="*/ 35 w 309"/>
                  <a:gd name="T81" fmla="*/ 15 h 310"/>
                  <a:gd name="T82" fmla="*/ 0 w 309"/>
                  <a:gd name="T83" fmla="*/ 0 h 310"/>
                  <a:gd name="T84" fmla="*/ 309 w 309"/>
                  <a:gd name="T85" fmla="*/ 31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9" h="310">
                    <a:moveTo>
                      <a:pt x="309" y="0"/>
                    </a:move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5"/>
                      <a:pt x="133" y="10"/>
                      <a:pt x="130" y="15"/>
                    </a:cubicBezTo>
                    <a:cubicBezTo>
                      <a:pt x="227" y="15"/>
                      <a:pt x="227" y="15"/>
                      <a:pt x="227" y="15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107" y="52"/>
                      <a:pt x="107" y="52"/>
                      <a:pt x="107" y="52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56" y="67"/>
                      <a:pt x="156" y="67"/>
                      <a:pt x="156" y="67"/>
                    </a:cubicBezTo>
                    <a:cubicBezTo>
                      <a:pt x="156" y="85"/>
                      <a:pt x="156" y="85"/>
                      <a:pt x="156" y="85"/>
                    </a:cubicBezTo>
                    <a:cubicBezTo>
                      <a:pt x="105" y="85"/>
                      <a:pt x="105" y="85"/>
                      <a:pt x="105" y="85"/>
                    </a:cubicBezTo>
                    <a:cubicBezTo>
                      <a:pt x="105" y="99"/>
                      <a:pt x="105" y="99"/>
                      <a:pt x="105" y="99"/>
                    </a:cubicBezTo>
                    <a:cubicBezTo>
                      <a:pt x="191" y="99"/>
                      <a:pt x="191" y="99"/>
                      <a:pt x="191" y="99"/>
                    </a:cubicBezTo>
                    <a:cubicBezTo>
                      <a:pt x="191" y="192"/>
                      <a:pt x="191" y="192"/>
                      <a:pt x="191" y="192"/>
                    </a:cubicBezTo>
                    <a:cubicBezTo>
                      <a:pt x="107" y="192"/>
                      <a:pt x="107" y="192"/>
                      <a:pt x="107" y="192"/>
                    </a:cubicBezTo>
                    <a:cubicBezTo>
                      <a:pt x="107" y="261"/>
                      <a:pt x="107" y="261"/>
                      <a:pt x="107" y="261"/>
                    </a:cubicBezTo>
                    <a:cubicBezTo>
                      <a:pt x="121" y="261"/>
                      <a:pt x="121" y="261"/>
                      <a:pt x="121" y="261"/>
                    </a:cubicBezTo>
                    <a:cubicBezTo>
                      <a:pt x="121" y="207"/>
                      <a:pt x="121" y="207"/>
                      <a:pt x="121" y="207"/>
                    </a:cubicBezTo>
                    <a:cubicBezTo>
                      <a:pt x="179" y="207"/>
                      <a:pt x="179" y="207"/>
                      <a:pt x="179" y="207"/>
                    </a:cubicBezTo>
                    <a:cubicBezTo>
                      <a:pt x="179" y="261"/>
                      <a:pt x="179" y="261"/>
                      <a:pt x="179" y="261"/>
                    </a:cubicBezTo>
                    <a:cubicBezTo>
                      <a:pt x="194" y="261"/>
                      <a:pt x="194" y="261"/>
                      <a:pt x="194" y="261"/>
                    </a:cubicBezTo>
                    <a:cubicBezTo>
                      <a:pt x="194" y="207"/>
                      <a:pt x="194" y="207"/>
                      <a:pt x="194" y="207"/>
                    </a:cubicBezTo>
                    <a:cubicBezTo>
                      <a:pt x="206" y="207"/>
                      <a:pt x="206" y="207"/>
                      <a:pt x="206" y="207"/>
                    </a:cubicBezTo>
                    <a:cubicBezTo>
                      <a:pt x="206" y="132"/>
                      <a:pt x="206" y="132"/>
                      <a:pt x="206" y="132"/>
                    </a:cubicBezTo>
                    <a:cubicBezTo>
                      <a:pt x="254" y="132"/>
                      <a:pt x="254" y="132"/>
                      <a:pt x="254" y="132"/>
                    </a:cubicBezTo>
                    <a:cubicBezTo>
                      <a:pt x="254" y="118"/>
                      <a:pt x="254" y="118"/>
                      <a:pt x="254" y="118"/>
                    </a:cubicBezTo>
                    <a:cubicBezTo>
                      <a:pt x="206" y="118"/>
                      <a:pt x="206" y="118"/>
                      <a:pt x="206" y="118"/>
                    </a:cubicBezTo>
                    <a:cubicBezTo>
                      <a:pt x="206" y="85"/>
                      <a:pt x="206" y="85"/>
                      <a:pt x="206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67"/>
                      <a:pt x="171" y="67"/>
                      <a:pt x="171" y="67"/>
                    </a:cubicBezTo>
                    <a:cubicBezTo>
                      <a:pt x="227" y="67"/>
                      <a:pt x="227" y="67"/>
                      <a:pt x="227" y="67"/>
                    </a:cubicBezTo>
                    <a:cubicBezTo>
                      <a:pt x="227" y="95"/>
                      <a:pt x="227" y="95"/>
                      <a:pt x="227" y="95"/>
                    </a:cubicBezTo>
                    <a:cubicBezTo>
                      <a:pt x="242" y="95"/>
                      <a:pt x="242" y="95"/>
                      <a:pt x="242" y="95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95" y="15"/>
                      <a:pt x="295" y="15"/>
                      <a:pt x="295" y="15"/>
                    </a:cubicBezTo>
                    <a:cubicBezTo>
                      <a:pt x="295" y="54"/>
                      <a:pt x="295" y="54"/>
                      <a:pt x="295" y="54"/>
                    </a:cubicBezTo>
                    <a:cubicBezTo>
                      <a:pt x="262" y="54"/>
                      <a:pt x="262" y="54"/>
                      <a:pt x="262" y="54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95" y="68"/>
                      <a:pt x="295" y="68"/>
                      <a:pt x="295" y="68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59" y="156"/>
                      <a:pt x="259" y="156"/>
                      <a:pt x="259" y="156"/>
                    </a:cubicBezTo>
                    <a:cubicBezTo>
                      <a:pt x="259" y="171"/>
                      <a:pt x="259" y="171"/>
                      <a:pt x="259" y="171"/>
                    </a:cubicBezTo>
                    <a:cubicBezTo>
                      <a:pt x="295" y="171"/>
                      <a:pt x="295" y="171"/>
                      <a:pt x="295" y="171"/>
                    </a:cubicBezTo>
                    <a:cubicBezTo>
                      <a:pt x="295" y="295"/>
                      <a:pt x="295" y="295"/>
                      <a:pt x="295" y="295"/>
                    </a:cubicBezTo>
                    <a:cubicBezTo>
                      <a:pt x="249" y="295"/>
                      <a:pt x="249" y="295"/>
                      <a:pt x="249" y="295"/>
                    </a:cubicBezTo>
                    <a:cubicBezTo>
                      <a:pt x="249" y="241"/>
                      <a:pt x="249" y="241"/>
                      <a:pt x="249" y="241"/>
                    </a:cubicBezTo>
                    <a:cubicBezTo>
                      <a:pt x="272" y="241"/>
                      <a:pt x="272" y="241"/>
                      <a:pt x="272" y="241"/>
                    </a:cubicBezTo>
                    <a:cubicBezTo>
                      <a:pt x="272" y="226"/>
                      <a:pt x="272" y="226"/>
                      <a:pt x="272" y="226"/>
                    </a:cubicBezTo>
                    <a:cubicBezTo>
                      <a:pt x="249" y="226"/>
                      <a:pt x="249" y="226"/>
                      <a:pt x="249" y="226"/>
                    </a:cubicBezTo>
                    <a:cubicBezTo>
                      <a:pt x="249" y="192"/>
                      <a:pt x="249" y="192"/>
                      <a:pt x="249" y="192"/>
                    </a:cubicBezTo>
                    <a:cubicBezTo>
                      <a:pt x="235" y="192"/>
                      <a:pt x="235" y="192"/>
                      <a:pt x="235" y="192"/>
                    </a:cubicBezTo>
                    <a:cubicBezTo>
                      <a:pt x="235" y="295"/>
                      <a:pt x="235" y="295"/>
                      <a:pt x="235" y="295"/>
                    </a:cubicBezTo>
                    <a:cubicBezTo>
                      <a:pt x="161" y="295"/>
                      <a:pt x="161" y="295"/>
                      <a:pt x="161" y="295"/>
                    </a:cubicBezTo>
                    <a:cubicBezTo>
                      <a:pt x="161" y="238"/>
                      <a:pt x="161" y="238"/>
                      <a:pt x="161" y="238"/>
                    </a:cubicBezTo>
                    <a:cubicBezTo>
                      <a:pt x="146" y="238"/>
                      <a:pt x="146" y="238"/>
                      <a:pt x="146" y="238"/>
                    </a:cubicBezTo>
                    <a:cubicBezTo>
                      <a:pt x="146" y="295"/>
                      <a:pt x="146" y="295"/>
                      <a:pt x="146" y="295"/>
                    </a:cubicBezTo>
                    <a:cubicBezTo>
                      <a:pt x="77" y="295"/>
                      <a:pt x="77" y="295"/>
                      <a:pt x="77" y="295"/>
                    </a:cubicBezTo>
                    <a:cubicBezTo>
                      <a:pt x="77" y="156"/>
                      <a:pt x="77" y="156"/>
                      <a:pt x="77" y="156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55" y="141"/>
                      <a:pt x="155" y="141"/>
                      <a:pt x="155" y="141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63" y="192"/>
                      <a:pt x="63" y="192"/>
                      <a:pt x="63" y="192"/>
                    </a:cubicBezTo>
                    <a:cubicBezTo>
                      <a:pt x="35" y="192"/>
                      <a:pt x="35" y="192"/>
                      <a:pt x="35" y="192"/>
                    </a:cubicBezTo>
                    <a:cubicBezTo>
                      <a:pt x="35" y="207"/>
                      <a:pt x="35" y="207"/>
                      <a:pt x="35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295"/>
                      <a:pt x="63" y="295"/>
                      <a:pt x="63" y="295"/>
                    </a:cubicBezTo>
                    <a:cubicBezTo>
                      <a:pt x="14" y="295"/>
                      <a:pt x="14" y="295"/>
                      <a:pt x="14" y="295"/>
                    </a:cubicBezTo>
                    <a:cubicBezTo>
                      <a:pt x="14" y="259"/>
                      <a:pt x="14" y="259"/>
                      <a:pt x="14" y="259"/>
                    </a:cubicBezTo>
                    <a:cubicBezTo>
                      <a:pt x="31" y="259"/>
                      <a:pt x="31" y="259"/>
                      <a:pt x="31" y="259"/>
                    </a:cubicBezTo>
                    <a:cubicBezTo>
                      <a:pt x="31" y="245"/>
                      <a:pt x="31" y="245"/>
                      <a:pt x="31" y="245"/>
                    </a:cubicBezTo>
                    <a:cubicBezTo>
                      <a:pt x="14" y="245"/>
                      <a:pt x="14" y="245"/>
                      <a:pt x="14" y="245"/>
                    </a:cubicBezTo>
                    <a:cubicBezTo>
                      <a:pt x="14" y="125"/>
                      <a:pt x="14" y="125"/>
                      <a:pt x="14" y="125"/>
                    </a:cubicBezTo>
                    <a:cubicBezTo>
                      <a:pt x="86" y="125"/>
                      <a:pt x="86" y="125"/>
                      <a:pt x="86" y="125"/>
                    </a:cubicBezTo>
                    <a:cubicBezTo>
                      <a:pt x="86" y="111"/>
                      <a:pt x="86" y="111"/>
                      <a:pt x="86" y="111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59" y="67"/>
                      <a:pt x="59" y="67"/>
                      <a:pt x="59" y="67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2" y="10"/>
                      <a:pt x="30" y="5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0"/>
                      <a:pt x="0" y="310"/>
                      <a:pt x="0" y="310"/>
                    </a:cubicBezTo>
                    <a:cubicBezTo>
                      <a:pt x="309" y="310"/>
                      <a:pt x="309" y="310"/>
                      <a:pt x="309" y="310"/>
                    </a:cubicBezTo>
                    <a:cubicBezTo>
                      <a:pt x="309" y="0"/>
                      <a:pt x="309" y="0"/>
                      <a:pt x="30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Freeform 46"/>
              <p:cNvSpPr>
                <a:spLocks noEditPoints="1"/>
              </p:cNvSpPr>
              <p:nvPr/>
            </p:nvSpPr>
            <p:spPr bwMode="auto">
              <a:xfrm>
                <a:off x="3557" y="1719"/>
                <a:ext cx="222" cy="324"/>
              </a:xfrm>
              <a:custGeom>
                <a:avLst/>
                <a:gdLst>
                  <a:gd name="T0" fmla="*/ 47 w 93"/>
                  <a:gd name="T1" fmla="*/ 68 h 136"/>
                  <a:gd name="T2" fmla="*/ 25 w 93"/>
                  <a:gd name="T3" fmla="*/ 47 h 136"/>
                  <a:gd name="T4" fmla="*/ 47 w 93"/>
                  <a:gd name="T5" fmla="*/ 25 h 136"/>
                  <a:gd name="T6" fmla="*/ 68 w 93"/>
                  <a:gd name="T7" fmla="*/ 47 h 136"/>
                  <a:gd name="T8" fmla="*/ 47 w 93"/>
                  <a:gd name="T9" fmla="*/ 68 h 136"/>
                  <a:gd name="T10" fmla="*/ 47 w 93"/>
                  <a:gd name="T11" fmla="*/ 0 h 136"/>
                  <a:gd name="T12" fmla="*/ 0 w 93"/>
                  <a:gd name="T13" fmla="*/ 47 h 136"/>
                  <a:gd name="T14" fmla="*/ 7 w 93"/>
                  <a:gd name="T15" fmla="*/ 72 h 136"/>
                  <a:gd name="T16" fmla="*/ 7 w 93"/>
                  <a:gd name="T17" fmla="*/ 72 h 136"/>
                  <a:gd name="T18" fmla="*/ 47 w 93"/>
                  <a:gd name="T19" fmla="*/ 136 h 136"/>
                  <a:gd name="T20" fmla="*/ 86 w 93"/>
                  <a:gd name="T21" fmla="*/ 72 h 136"/>
                  <a:gd name="T22" fmla="*/ 86 w 93"/>
                  <a:gd name="T23" fmla="*/ 72 h 136"/>
                  <a:gd name="T24" fmla="*/ 93 w 93"/>
                  <a:gd name="T25" fmla="*/ 47 h 136"/>
                  <a:gd name="T26" fmla="*/ 47 w 93"/>
                  <a:gd name="T27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36">
                    <a:moveTo>
                      <a:pt x="47" y="68"/>
                    </a:moveTo>
                    <a:cubicBezTo>
                      <a:pt x="35" y="68"/>
                      <a:pt x="25" y="59"/>
                      <a:pt x="25" y="47"/>
                    </a:cubicBezTo>
                    <a:cubicBezTo>
                      <a:pt x="25" y="35"/>
                      <a:pt x="35" y="25"/>
                      <a:pt x="47" y="25"/>
                    </a:cubicBezTo>
                    <a:cubicBezTo>
                      <a:pt x="58" y="25"/>
                      <a:pt x="68" y="35"/>
                      <a:pt x="68" y="47"/>
                    </a:cubicBezTo>
                    <a:cubicBezTo>
                      <a:pt x="68" y="59"/>
                      <a:pt x="58" y="68"/>
                      <a:pt x="47" y="68"/>
                    </a:cubicBezTo>
                    <a:moveTo>
                      <a:pt x="47" y="0"/>
                    </a:moveTo>
                    <a:cubicBezTo>
                      <a:pt x="21" y="0"/>
                      <a:pt x="0" y="21"/>
                      <a:pt x="0" y="47"/>
                    </a:cubicBezTo>
                    <a:cubicBezTo>
                      <a:pt x="0" y="56"/>
                      <a:pt x="3" y="65"/>
                      <a:pt x="7" y="72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47" y="136"/>
                      <a:pt x="47" y="136"/>
                      <a:pt x="47" y="136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86" y="72"/>
                      <a:pt x="86" y="72"/>
                      <a:pt x="86" y="72"/>
                    </a:cubicBezTo>
                    <a:cubicBezTo>
                      <a:pt x="90" y="65"/>
                      <a:pt x="93" y="56"/>
                      <a:pt x="93" y="47"/>
                    </a:cubicBezTo>
                    <a:cubicBezTo>
                      <a:pt x="93" y="21"/>
                      <a:pt x="72" y="0"/>
                      <a:pt x="4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Oval 47"/>
              <p:cNvSpPr>
                <a:spLocks noChangeArrowheads="1"/>
              </p:cNvSpPr>
              <p:nvPr/>
            </p:nvSpPr>
            <p:spPr bwMode="auto">
              <a:xfrm>
                <a:off x="4090" y="2479"/>
                <a:ext cx="62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9" name="Freeform 25"/>
            <p:cNvSpPr/>
            <p:nvPr/>
          </p:nvSpPr>
          <p:spPr bwMode="auto">
            <a:xfrm>
              <a:off x="7194" y="5455"/>
              <a:ext cx="1328" cy="2655"/>
            </a:xfrm>
            <a:custGeom>
              <a:avLst/>
              <a:gdLst>
                <a:gd name="T0" fmla="*/ 0 w 504"/>
                <a:gd name="T1" fmla="*/ 0 h 1012"/>
                <a:gd name="T2" fmla="*/ 0 w 504"/>
                <a:gd name="T3" fmla="*/ 1012 h 1012"/>
                <a:gd name="T4" fmla="*/ 504 w 504"/>
                <a:gd name="T5" fmla="*/ 877 h 1012"/>
                <a:gd name="T6" fmla="*/ 504 w 504"/>
                <a:gd name="T7" fmla="*/ 0 h 1012"/>
                <a:gd name="T8" fmla="*/ 0 w 504"/>
                <a:gd name="T9" fmla="*/ 0 h 1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1012">
                  <a:moveTo>
                    <a:pt x="0" y="0"/>
                  </a:moveTo>
                  <a:cubicBezTo>
                    <a:pt x="0" y="1012"/>
                    <a:pt x="0" y="1012"/>
                    <a:pt x="0" y="1012"/>
                  </a:cubicBezTo>
                  <a:cubicBezTo>
                    <a:pt x="184" y="1012"/>
                    <a:pt x="356" y="963"/>
                    <a:pt x="504" y="877"/>
                  </a:cubicBezTo>
                  <a:cubicBezTo>
                    <a:pt x="504" y="0"/>
                    <a:pt x="504" y="0"/>
                    <a:pt x="50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0"/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5402" y="4296"/>
              <a:ext cx="1019" cy="174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旅</a:t>
              </a:r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游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1" name="Freeform 51"/>
            <p:cNvSpPr>
              <a:spLocks noEditPoints="1"/>
            </p:cNvSpPr>
            <p:nvPr/>
          </p:nvSpPr>
          <p:spPr bwMode="auto">
            <a:xfrm>
              <a:off x="6084" y="7339"/>
              <a:ext cx="639" cy="388"/>
            </a:xfrm>
            <a:custGeom>
              <a:avLst/>
              <a:gdLst>
                <a:gd name="T0" fmla="*/ 178 w 387"/>
                <a:gd name="T1" fmla="*/ 32 h 234"/>
                <a:gd name="T2" fmla="*/ 170 w 387"/>
                <a:gd name="T3" fmla="*/ 35 h 234"/>
                <a:gd name="T4" fmla="*/ 165 w 387"/>
                <a:gd name="T5" fmla="*/ 37 h 234"/>
                <a:gd name="T6" fmla="*/ 162 w 387"/>
                <a:gd name="T7" fmla="*/ 38 h 234"/>
                <a:gd name="T8" fmla="*/ 152 w 387"/>
                <a:gd name="T9" fmla="*/ 50 h 234"/>
                <a:gd name="T10" fmla="*/ 151 w 387"/>
                <a:gd name="T11" fmla="*/ 53 h 234"/>
                <a:gd name="T12" fmla="*/ 145 w 387"/>
                <a:gd name="T13" fmla="*/ 75 h 234"/>
                <a:gd name="T14" fmla="*/ 144 w 387"/>
                <a:gd name="T15" fmla="*/ 78 h 234"/>
                <a:gd name="T16" fmla="*/ 141 w 387"/>
                <a:gd name="T17" fmla="*/ 86 h 234"/>
                <a:gd name="T18" fmla="*/ 140 w 387"/>
                <a:gd name="T19" fmla="*/ 89 h 234"/>
                <a:gd name="T20" fmla="*/ 140 w 387"/>
                <a:gd name="T21" fmla="*/ 91 h 234"/>
                <a:gd name="T22" fmla="*/ 139 w 387"/>
                <a:gd name="T23" fmla="*/ 94 h 234"/>
                <a:gd name="T24" fmla="*/ 149 w 387"/>
                <a:gd name="T25" fmla="*/ 105 h 234"/>
                <a:gd name="T26" fmla="*/ 155 w 387"/>
                <a:gd name="T27" fmla="*/ 106 h 234"/>
                <a:gd name="T28" fmla="*/ 188 w 387"/>
                <a:gd name="T29" fmla="*/ 72 h 234"/>
                <a:gd name="T30" fmla="*/ 198 w 387"/>
                <a:gd name="T31" fmla="*/ 69 h 234"/>
                <a:gd name="T32" fmla="*/ 203 w 387"/>
                <a:gd name="T33" fmla="*/ 68 h 234"/>
                <a:gd name="T34" fmla="*/ 210 w 387"/>
                <a:gd name="T35" fmla="*/ 70 h 234"/>
                <a:gd name="T36" fmla="*/ 221 w 387"/>
                <a:gd name="T37" fmla="*/ 80 h 234"/>
                <a:gd name="T38" fmla="*/ 226 w 387"/>
                <a:gd name="T39" fmla="*/ 83 h 234"/>
                <a:gd name="T40" fmla="*/ 230 w 387"/>
                <a:gd name="T41" fmla="*/ 87 h 234"/>
                <a:gd name="T42" fmla="*/ 236 w 387"/>
                <a:gd name="T43" fmla="*/ 92 h 234"/>
                <a:gd name="T44" fmla="*/ 243 w 387"/>
                <a:gd name="T45" fmla="*/ 96 h 234"/>
                <a:gd name="T46" fmla="*/ 261 w 387"/>
                <a:gd name="T47" fmla="*/ 36 h 234"/>
                <a:gd name="T48" fmla="*/ 79 w 387"/>
                <a:gd name="T49" fmla="*/ 141 h 234"/>
                <a:gd name="T50" fmla="*/ 144 w 387"/>
                <a:gd name="T51" fmla="*/ 173 h 234"/>
                <a:gd name="T52" fmla="*/ 171 w 387"/>
                <a:gd name="T53" fmla="*/ 194 h 234"/>
                <a:gd name="T54" fmla="*/ 192 w 387"/>
                <a:gd name="T55" fmla="*/ 227 h 234"/>
                <a:gd name="T56" fmla="*/ 247 w 387"/>
                <a:gd name="T57" fmla="*/ 218 h 234"/>
                <a:gd name="T58" fmla="*/ 260 w 387"/>
                <a:gd name="T59" fmla="*/ 216 h 234"/>
                <a:gd name="T60" fmla="*/ 283 w 387"/>
                <a:gd name="T61" fmla="*/ 196 h 234"/>
                <a:gd name="T62" fmla="*/ 232 w 387"/>
                <a:gd name="T63" fmla="*/ 102 h 234"/>
                <a:gd name="T64" fmla="*/ 224 w 387"/>
                <a:gd name="T65" fmla="*/ 96 h 234"/>
                <a:gd name="T66" fmla="*/ 218 w 387"/>
                <a:gd name="T67" fmla="*/ 92 h 234"/>
                <a:gd name="T68" fmla="*/ 212 w 387"/>
                <a:gd name="T69" fmla="*/ 86 h 234"/>
                <a:gd name="T70" fmla="*/ 200 w 387"/>
                <a:gd name="T71" fmla="*/ 77 h 234"/>
                <a:gd name="T72" fmla="*/ 194 w 387"/>
                <a:gd name="T73" fmla="*/ 79 h 234"/>
                <a:gd name="T74" fmla="*/ 151 w 387"/>
                <a:gd name="T75" fmla="*/ 116 h 234"/>
                <a:gd name="T76" fmla="*/ 129 w 387"/>
                <a:gd name="T77" fmla="*/ 101 h 234"/>
                <a:gd name="T78" fmla="*/ 130 w 387"/>
                <a:gd name="T79" fmla="*/ 93 h 234"/>
                <a:gd name="T80" fmla="*/ 131 w 387"/>
                <a:gd name="T81" fmla="*/ 90 h 234"/>
                <a:gd name="T82" fmla="*/ 135 w 387"/>
                <a:gd name="T83" fmla="*/ 80 h 234"/>
                <a:gd name="T84" fmla="*/ 142 w 387"/>
                <a:gd name="T85" fmla="*/ 58 h 234"/>
                <a:gd name="T86" fmla="*/ 142 w 387"/>
                <a:gd name="T87" fmla="*/ 53 h 234"/>
                <a:gd name="T88" fmla="*/ 155 w 387"/>
                <a:gd name="T89" fmla="*/ 36 h 234"/>
                <a:gd name="T90" fmla="*/ 161 w 387"/>
                <a:gd name="T91" fmla="*/ 34 h 234"/>
                <a:gd name="T92" fmla="*/ 100 w 387"/>
                <a:gd name="T93" fmla="*/ 26 h 234"/>
                <a:gd name="T94" fmla="*/ 318 w 387"/>
                <a:gd name="T95" fmla="*/ 86 h 234"/>
                <a:gd name="T96" fmla="*/ 325 w 387"/>
                <a:gd name="T97" fmla="*/ 156 h 234"/>
                <a:gd name="T98" fmla="*/ 81 w 387"/>
                <a:gd name="T99" fmla="*/ 175 h 234"/>
                <a:gd name="T100" fmla="*/ 123 w 387"/>
                <a:gd name="T101" fmla="*/ 200 h 234"/>
                <a:gd name="T102" fmla="*/ 161 w 387"/>
                <a:gd name="T103" fmla="*/ 234 h 234"/>
                <a:gd name="T104" fmla="*/ 159 w 387"/>
                <a:gd name="T105" fmla="*/ 182 h 234"/>
                <a:gd name="T106" fmla="*/ 103 w 387"/>
                <a:gd name="T107" fmla="*/ 167 h 234"/>
                <a:gd name="T108" fmla="*/ 93 w 387"/>
                <a:gd name="T109" fmla="*/ 1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7" h="234">
                  <a:moveTo>
                    <a:pt x="213" y="20"/>
                  </a:moveTo>
                  <a:cubicBezTo>
                    <a:pt x="212" y="20"/>
                    <a:pt x="210" y="20"/>
                    <a:pt x="208" y="20"/>
                  </a:cubicBezTo>
                  <a:cubicBezTo>
                    <a:pt x="199" y="23"/>
                    <a:pt x="188" y="29"/>
                    <a:pt x="184" y="31"/>
                  </a:cubicBezTo>
                  <a:cubicBezTo>
                    <a:pt x="183" y="31"/>
                    <a:pt x="181" y="32"/>
                    <a:pt x="178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77" y="33"/>
                    <a:pt x="175" y="34"/>
                    <a:pt x="173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3" y="34"/>
                    <a:pt x="172" y="34"/>
                    <a:pt x="172" y="35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71" y="35"/>
                    <a:pt x="170" y="35"/>
                    <a:pt x="170" y="35"/>
                  </a:cubicBezTo>
                  <a:cubicBezTo>
                    <a:pt x="169" y="35"/>
                    <a:pt x="169" y="35"/>
                    <a:pt x="169" y="35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68" y="36"/>
                    <a:pt x="168" y="36"/>
                    <a:pt x="167" y="36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6" y="36"/>
                    <a:pt x="166" y="36"/>
                    <a:pt x="165" y="37"/>
                  </a:cubicBezTo>
                  <a:cubicBezTo>
                    <a:pt x="165" y="37"/>
                    <a:pt x="165" y="37"/>
                    <a:pt x="165" y="37"/>
                  </a:cubicBezTo>
                  <a:cubicBezTo>
                    <a:pt x="165" y="37"/>
                    <a:pt x="164" y="37"/>
                    <a:pt x="164" y="37"/>
                  </a:cubicBezTo>
                  <a:cubicBezTo>
                    <a:pt x="164" y="37"/>
                    <a:pt x="164" y="37"/>
                    <a:pt x="164" y="37"/>
                  </a:cubicBezTo>
                  <a:cubicBezTo>
                    <a:pt x="163" y="37"/>
                    <a:pt x="163" y="37"/>
                    <a:pt x="162" y="38"/>
                  </a:cubicBezTo>
                  <a:cubicBezTo>
                    <a:pt x="162" y="38"/>
                    <a:pt x="162" y="38"/>
                    <a:pt x="162" y="38"/>
                  </a:cubicBezTo>
                  <a:cubicBezTo>
                    <a:pt x="162" y="38"/>
                    <a:pt x="161" y="38"/>
                    <a:pt x="161" y="38"/>
                  </a:cubicBezTo>
                  <a:cubicBezTo>
                    <a:pt x="161" y="38"/>
                    <a:pt x="160" y="38"/>
                    <a:pt x="160" y="39"/>
                  </a:cubicBezTo>
                  <a:cubicBezTo>
                    <a:pt x="156" y="40"/>
                    <a:pt x="153" y="44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50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2" y="52"/>
                    <a:pt x="152" y="52"/>
                    <a:pt x="152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53"/>
                    <a:pt x="151" y="54"/>
                    <a:pt x="151" y="54"/>
                  </a:cubicBezTo>
                  <a:cubicBezTo>
                    <a:pt x="151" y="56"/>
                    <a:pt x="151" y="59"/>
                    <a:pt x="150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8" y="67"/>
                    <a:pt x="147" y="71"/>
                    <a:pt x="145" y="75"/>
                  </a:cubicBezTo>
                  <a:cubicBezTo>
                    <a:pt x="145" y="75"/>
                    <a:pt x="145" y="75"/>
                    <a:pt x="145" y="75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4" y="79"/>
                    <a:pt x="144" y="79"/>
                    <a:pt x="144" y="79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82"/>
                    <a:pt x="142" y="84"/>
                    <a:pt x="141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41" y="87"/>
                    <a:pt x="141" y="87"/>
                    <a:pt x="141" y="87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0" y="89"/>
                    <a:pt x="140" y="89"/>
                    <a:pt x="140" y="89"/>
                  </a:cubicBezTo>
                  <a:cubicBezTo>
                    <a:pt x="140" y="89"/>
                    <a:pt x="140" y="89"/>
                    <a:pt x="140" y="89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40" y="90"/>
                    <a:pt x="140" y="90"/>
                    <a:pt x="140" y="90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9" y="94"/>
                    <a:pt x="139" y="94"/>
                    <a:pt x="139" y="94"/>
                  </a:cubicBezTo>
                  <a:cubicBezTo>
                    <a:pt x="138" y="101"/>
                    <a:pt x="139" y="102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05"/>
                    <a:pt x="148" y="105"/>
                    <a:pt x="148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50" y="105"/>
                    <a:pt x="150" y="105"/>
                    <a:pt x="150" y="105"/>
                  </a:cubicBezTo>
                  <a:cubicBezTo>
                    <a:pt x="152" y="106"/>
                    <a:pt x="153" y="106"/>
                    <a:pt x="154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5" y="106"/>
                    <a:pt x="155" y="106"/>
                    <a:pt x="155" y="106"/>
                  </a:cubicBezTo>
                  <a:cubicBezTo>
                    <a:pt x="156" y="107"/>
                    <a:pt x="156" y="107"/>
                    <a:pt x="157" y="107"/>
                  </a:cubicBezTo>
                  <a:cubicBezTo>
                    <a:pt x="167" y="107"/>
                    <a:pt x="178" y="89"/>
                    <a:pt x="185" y="74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7" y="72"/>
                    <a:pt x="187" y="72"/>
                    <a:pt x="188" y="72"/>
                  </a:cubicBezTo>
                  <a:cubicBezTo>
                    <a:pt x="188" y="71"/>
                    <a:pt x="188" y="71"/>
                    <a:pt x="188" y="71"/>
                  </a:cubicBezTo>
                  <a:cubicBezTo>
                    <a:pt x="190" y="71"/>
                    <a:pt x="192" y="71"/>
                    <a:pt x="195" y="70"/>
                  </a:cubicBezTo>
                  <a:cubicBezTo>
                    <a:pt x="195" y="70"/>
                    <a:pt x="196" y="69"/>
                    <a:pt x="196" y="69"/>
                  </a:cubicBezTo>
                  <a:cubicBezTo>
                    <a:pt x="197" y="69"/>
                    <a:pt x="197" y="69"/>
                    <a:pt x="197" y="69"/>
                  </a:cubicBezTo>
                  <a:cubicBezTo>
                    <a:pt x="197" y="69"/>
                    <a:pt x="197" y="69"/>
                    <a:pt x="198" y="69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199" y="69"/>
                    <a:pt x="199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1" y="68"/>
                    <a:pt x="201" y="68"/>
                    <a:pt x="202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3" y="68"/>
                    <a:pt x="203" y="68"/>
                    <a:pt x="203" y="68"/>
                  </a:cubicBezTo>
                  <a:cubicBezTo>
                    <a:pt x="205" y="68"/>
                    <a:pt x="207" y="68"/>
                    <a:pt x="210" y="70"/>
                  </a:cubicBezTo>
                  <a:cubicBezTo>
                    <a:pt x="210" y="70"/>
                    <a:pt x="210" y="70"/>
                    <a:pt x="210" y="70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13" y="73"/>
                    <a:pt x="216" y="75"/>
                    <a:pt x="220" y="78"/>
                  </a:cubicBezTo>
                  <a:cubicBezTo>
                    <a:pt x="220" y="78"/>
                    <a:pt x="220" y="78"/>
                    <a:pt x="220" y="78"/>
                  </a:cubicBezTo>
                  <a:cubicBezTo>
                    <a:pt x="220" y="79"/>
                    <a:pt x="221" y="79"/>
                    <a:pt x="221" y="79"/>
                  </a:cubicBezTo>
                  <a:cubicBezTo>
                    <a:pt x="221" y="80"/>
                    <a:pt x="221" y="80"/>
                    <a:pt x="221" y="80"/>
                  </a:cubicBezTo>
                  <a:cubicBezTo>
                    <a:pt x="222" y="80"/>
                    <a:pt x="222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25" y="83"/>
                    <a:pt x="225" y="83"/>
                    <a:pt x="225" y="83"/>
                  </a:cubicBezTo>
                  <a:cubicBezTo>
                    <a:pt x="226" y="83"/>
                    <a:pt x="226" y="83"/>
                    <a:pt x="226" y="83"/>
                  </a:cubicBezTo>
                  <a:cubicBezTo>
                    <a:pt x="226" y="84"/>
                    <a:pt x="226" y="84"/>
                    <a:pt x="226" y="84"/>
                  </a:cubicBezTo>
                  <a:cubicBezTo>
                    <a:pt x="227" y="84"/>
                    <a:pt x="227" y="85"/>
                    <a:pt x="228" y="85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9" y="86"/>
                    <a:pt x="229" y="86"/>
                    <a:pt x="229" y="86"/>
                  </a:cubicBezTo>
                  <a:cubicBezTo>
                    <a:pt x="230" y="87"/>
                    <a:pt x="230" y="87"/>
                    <a:pt x="230" y="87"/>
                  </a:cubicBezTo>
                  <a:cubicBezTo>
                    <a:pt x="230" y="87"/>
                    <a:pt x="231" y="88"/>
                    <a:pt x="231" y="88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2" y="89"/>
                    <a:pt x="233" y="89"/>
                    <a:pt x="233" y="90"/>
                  </a:cubicBezTo>
                  <a:cubicBezTo>
                    <a:pt x="233" y="90"/>
                    <a:pt x="233" y="90"/>
                    <a:pt x="233" y="90"/>
                  </a:cubicBezTo>
                  <a:cubicBezTo>
                    <a:pt x="234" y="90"/>
                    <a:pt x="235" y="91"/>
                    <a:pt x="236" y="92"/>
                  </a:cubicBezTo>
                  <a:cubicBezTo>
                    <a:pt x="237" y="92"/>
                    <a:pt x="237" y="92"/>
                    <a:pt x="237" y="92"/>
                  </a:cubicBezTo>
                  <a:cubicBezTo>
                    <a:pt x="238" y="93"/>
                    <a:pt x="238" y="93"/>
                    <a:pt x="239" y="94"/>
                  </a:cubicBezTo>
                  <a:cubicBezTo>
                    <a:pt x="240" y="94"/>
                    <a:pt x="241" y="95"/>
                    <a:pt x="241" y="95"/>
                  </a:cubicBezTo>
                  <a:cubicBezTo>
                    <a:pt x="242" y="95"/>
                    <a:pt x="242" y="95"/>
                    <a:pt x="242" y="95"/>
                  </a:cubicBezTo>
                  <a:cubicBezTo>
                    <a:pt x="243" y="96"/>
                    <a:pt x="243" y="96"/>
                    <a:pt x="243" y="96"/>
                  </a:cubicBezTo>
                  <a:cubicBezTo>
                    <a:pt x="259" y="118"/>
                    <a:pt x="298" y="159"/>
                    <a:pt x="305" y="163"/>
                  </a:cubicBezTo>
                  <a:cubicBezTo>
                    <a:pt x="313" y="159"/>
                    <a:pt x="322" y="152"/>
                    <a:pt x="326" y="147"/>
                  </a:cubicBezTo>
                  <a:cubicBezTo>
                    <a:pt x="326" y="136"/>
                    <a:pt x="315" y="105"/>
                    <a:pt x="310" y="90"/>
                  </a:cubicBezTo>
                  <a:cubicBezTo>
                    <a:pt x="307" y="80"/>
                    <a:pt x="299" y="64"/>
                    <a:pt x="296" y="56"/>
                  </a:cubicBezTo>
                  <a:cubicBezTo>
                    <a:pt x="291" y="46"/>
                    <a:pt x="283" y="43"/>
                    <a:pt x="261" y="36"/>
                  </a:cubicBezTo>
                  <a:cubicBezTo>
                    <a:pt x="241" y="31"/>
                    <a:pt x="227" y="20"/>
                    <a:pt x="213" y="20"/>
                  </a:cubicBezTo>
                  <a:moveTo>
                    <a:pt x="100" y="26"/>
                  </a:moveTo>
                  <a:cubicBezTo>
                    <a:pt x="98" y="52"/>
                    <a:pt x="79" y="98"/>
                    <a:pt x="60" y="129"/>
                  </a:cubicBezTo>
                  <a:cubicBezTo>
                    <a:pt x="65" y="133"/>
                    <a:pt x="71" y="138"/>
                    <a:pt x="78" y="143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6" y="144"/>
                    <a:pt x="101" y="151"/>
                    <a:pt x="107" y="159"/>
                  </a:cubicBezTo>
                  <a:cubicBezTo>
                    <a:pt x="111" y="158"/>
                    <a:pt x="117" y="156"/>
                    <a:pt x="122" y="156"/>
                  </a:cubicBezTo>
                  <a:cubicBezTo>
                    <a:pt x="128" y="156"/>
                    <a:pt x="133" y="158"/>
                    <a:pt x="137" y="161"/>
                  </a:cubicBezTo>
                  <a:cubicBezTo>
                    <a:pt x="142" y="166"/>
                    <a:pt x="144" y="170"/>
                    <a:pt x="144" y="173"/>
                  </a:cubicBezTo>
                  <a:cubicBezTo>
                    <a:pt x="147" y="172"/>
                    <a:pt x="150" y="171"/>
                    <a:pt x="153" y="17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57" y="171"/>
                    <a:pt x="161" y="173"/>
                    <a:pt x="165" y="177"/>
                  </a:cubicBezTo>
                  <a:cubicBezTo>
                    <a:pt x="169" y="181"/>
                    <a:pt x="171" y="186"/>
                    <a:pt x="171" y="191"/>
                  </a:cubicBezTo>
                  <a:cubicBezTo>
                    <a:pt x="171" y="192"/>
                    <a:pt x="171" y="193"/>
                    <a:pt x="171" y="194"/>
                  </a:cubicBezTo>
                  <a:cubicBezTo>
                    <a:pt x="177" y="195"/>
                    <a:pt x="182" y="200"/>
                    <a:pt x="182" y="209"/>
                  </a:cubicBezTo>
                  <a:cubicBezTo>
                    <a:pt x="182" y="212"/>
                    <a:pt x="181" y="215"/>
                    <a:pt x="181" y="216"/>
                  </a:cubicBezTo>
                  <a:cubicBezTo>
                    <a:pt x="183" y="218"/>
                    <a:pt x="186" y="220"/>
                    <a:pt x="188" y="222"/>
                  </a:cubicBezTo>
                  <a:cubicBezTo>
                    <a:pt x="194" y="226"/>
                    <a:pt x="194" y="226"/>
                    <a:pt x="194" y="226"/>
                  </a:cubicBezTo>
                  <a:cubicBezTo>
                    <a:pt x="192" y="227"/>
                    <a:pt x="192" y="227"/>
                    <a:pt x="192" y="227"/>
                  </a:cubicBezTo>
                  <a:cubicBezTo>
                    <a:pt x="197" y="228"/>
                    <a:pt x="202" y="228"/>
                    <a:pt x="207" y="228"/>
                  </a:cubicBezTo>
                  <a:cubicBezTo>
                    <a:pt x="209" y="228"/>
                    <a:pt x="211" y="228"/>
                    <a:pt x="213" y="228"/>
                  </a:cubicBezTo>
                  <a:cubicBezTo>
                    <a:pt x="201" y="220"/>
                    <a:pt x="192" y="210"/>
                    <a:pt x="183" y="199"/>
                  </a:cubicBezTo>
                  <a:cubicBezTo>
                    <a:pt x="194" y="210"/>
                    <a:pt x="207" y="220"/>
                    <a:pt x="220" y="226"/>
                  </a:cubicBezTo>
                  <a:cubicBezTo>
                    <a:pt x="236" y="226"/>
                    <a:pt x="241" y="223"/>
                    <a:pt x="247" y="218"/>
                  </a:cubicBezTo>
                  <a:cubicBezTo>
                    <a:pt x="239" y="213"/>
                    <a:pt x="233" y="208"/>
                    <a:pt x="226" y="201"/>
                  </a:cubicBezTo>
                  <a:cubicBezTo>
                    <a:pt x="217" y="191"/>
                    <a:pt x="207" y="182"/>
                    <a:pt x="200" y="170"/>
                  </a:cubicBezTo>
                  <a:cubicBezTo>
                    <a:pt x="210" y="180"/>
                    <a:pt x="220" y="190"/>
                    <a:pt x="229" y="199"/>
                  </a:cubicBezTo>
                  <a:cubicBezTo>
                    <a:pt x="237" y="206"/>
                    <a:pt x="243" y="210"/>
                    <a:pt x="251" y="214"/>
                  </a:cubicBezTo>
                  <a:cubicBezTo>
                    <a:pt x="254" y="215"/>
                    <a:pt x="258" y="216"/>
                    <a:pt x="260" y="216"/>
                  </a:cubicBezTo>
                  <a:cubicBezTo>
                    <a:pt x="273" y="216"/>
                    <a:pt x="277" y="206"/>
                    <a:pt x="278" y="200"/>
                  </a:cubicBezTo>
                  <a:cubicBezTo>
                    <a:pt x="268" y="192"/>
                    <a:pt x="258" y="184"/>
                    <a:pt x="249" y="174"/>
                  </a:cubicBezTo>
                  <a:cubicBezTo>
                    <a:pt x="239" y="163"/>
                    <a:pt x="230" y="150"/>
                    <a:pt x="223" y="136"/>
                  </a:cubicBezTo>
                  <a:cubicBezTo>
                    <a:pt x="231" y="149"/>
                    <a:pt x="242" y="160"/>
                    <a:pt x="253" y="170"/>
                  </a:cubicBezTo>
                  <a:cubicBezTo>
                    <a:pt x="262" y="179"/>
                    <a:pt x="272" y="189"/>
                    <a:pt x="283" y="196"/>
                  </a:cubicBezTo>
                  <a:cubicBezTo>
                    <a:pt x="283" y="196"/>
                    <a:pt x="283" y="196"/>
                    <a:pt x="283" y="196"/>
                  </a:cubicBezTo>
                  <a:cubicBezTo>
                    <a:pt x="297" y="196"/>
                    <a:pt x="302" y="183"/>
                    <a:pt x="301" y="173"/>
                  </a:cubicBezTo>
                  <a:cubicBezTo>
                    <a:pt x="299" y="172"/>
                    <a:pt x="299" y="172"/>
                    <a:pt x="299" y="172"/>
                  </a:cubicBezTo>
                  <a:cubicBezTo>
                    <a:pt x="290" y="167"/>
                    <a:pt x="249" y="124"/>
                    <a:pt x="234" y="104"/>
                  </a:cubicBezTo>
                  <a:cubicBezTo>
                    <a:pt x="234" y="103"/>
                    <a:pt x="232" y="102"/>
                    <a:pt x="232" y="102"/>
                  </a:cubicBezTo>
                  <a:cubicBezTo>
                    <a:pt x="230" y="101"/>
                    <a:pt x="230" y="101"/>
                    <a:pt x="230" y="101"/>
                  </a:cubicBezTo>
                  <a:cubicBezTo>
                    <a:pt x="229" y="100"/>
                    <a:pt x="229" y="100"/>
                    <a:pt x="229" y="100"/>
                  </a:cubicBezTo>
                  <a:cubicBezTo>
                    <a:pt x="226" y="98"/>
                    <a:pt x="226" y="98"/>
                    <a:pt x="226" y="98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4" y="96"/>
                    <a:pt x="224" y="96"/>
                    <a:pt x="224" y="96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2" y="95"/>
                    <a:pt x="222" y="95"/>
                    <a:pt x="222" y="95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19" y="92"/>
                    <a:pt x="219" y="92"/>
                    <a:pt x="219" y="92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7" y="90"/>
                    <a:pt x="217" y="90"/>
                    <a:pt x="217" y="90"/>
                  </a:cubicBezTo>
                  <a:cubicBezTo>
                    <a:pt x="215" y="89"/>
                    <a:pt x="215" y="89"/>
                    <a:pt x="215" y="89"/>
                  </a:cubicBezTo>
                  <a:cubicBezTo>
                    <a:pt x="214" y="88"/>
                    <a:pt x="214" y="88"/>
                    <a:pt x="214" y="88"/>
                  </a:cubicBezTo>
                  <a:cubicBezTo>
                    <a:pt x="212" y="86"/>
                    <a:pt x="212" y="86"/>
                    <a:pt x="212" y="86"/>
                  </a:cubicBezTo>
                  <a:cubicBezTo>
                    <a:pt x="209" y="84"/>
                    <a:pt x="206" y="81"/>
                    <a:pt x="203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1" y="77"/>
                    <a:pt x="200" y="77"/>
                    <a:pt x="200" y="77"/>
                  </a:cubicBezTo>
                  <a:cubicBezTo>
                    <a:pt x="200" y="77"/>
                    <a:pt x="200" y="77"/>
                    <a:pt x="200" y="77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8" y="78"/>
                    <a:pt x="198" y="78"/>
                    <a:pt x="198" y="78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5" y="79"/>
                    <a:pt x="195" y="79"/>
                    <a:pt x="195" y="79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1" y="80"/>
                    <a:pt x="189" y="80"/>
                    <a:pt x="187" y="81"/>
                  </a:cubicBezTo>
                  <a:cubicBezTo>
                    <a:pt x="182" y="90"/>
                    <a:pt x="169" y="116"/>
                    <a:pt x="153" y="116"/>
                  </a:cubicBezTo>
                  <a:cubicBezTo>
                    <a:pt x="152" y="116"/>
                    <a:pt x="152" y="116"/>
                    <a:pt x="151" y="116"/>
                  </a:cubicBezTo>
                  <a:cubicBezTo>
                    <a:pt x="151" y="116"/>
                    <a:pt x="151" y="116"/>
                    <a:pt x="151" y="116"/>
                  </a:cubicBezTo>
                  <a:cubicBezTo>
                    <a:pt x="149" y="116"/>
                    <a:pt x="149" y="116"/>
                    <a:pt x="149" y="11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14"/>
                    <a:pt x="144" y="114"/>
                    <a:pt x="144" y="11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35" y="112"/>
                    <a:pt x="129" y="110"/>
                    <a:pt x="129" y="101"/>
                  </a:cubicBezTo>
                  <a:cubicBezTo>
                    <a:pt x="129" y="100"/>
                    <a:pt x="129" y="98"/>
                    <a:pt x="130" y="96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0" y="94"/>
                    <a:pt x="130" y="94"/>
                    <a:pt x="130" y="94"/>
                  </a:cubicBezTo>
                  <a:cubicBezTo>
                    <a:pt x="130" y="93"/>
                    <a:pt x="130" y="93"/>
                    <a:pt x="130" y="93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132" y="88"/>
                    <a:pt x="132" y="88"/>
                    <a:pt x="132" y="88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5" y="80"/>
                    <a:pt x="135" y="80"/>
                    <a:pt x="135" y="80"/>
                  </a:cubicBezTo>
                  <a:cubicBezTo>
                    <a:pt x="136" y="76"/>
                    <a:pt x="136" y="76"/>
                    <a:pt x="136" y="76"/>
                  </a:cubicBezTo>
                  <a:cubicBezTo>
                    <a:pt x="137" y="73"/>
                    <a:pt x="139" y="69"/>
                    <a:pt x="140" y="65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2" y="60"/>
                    <a:pt x="142" y="58"/>
                    <a:pt x="142" y="58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6"/>
                    <a:pt x="142" y="56"/>
                    <a:pt x="142" y="56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3"/>
                    <a:pt x="142" y="53"/>
                    <a:pt x="142" y="53"/>
                  </a:cubicBezTo>
                  <a:cubicBezTo>
                    <a:pt x="142" y="52"/>
                    <a:pt x="142" y="52"/>
                    <a:pt x="142" y="52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3" y="51"/>
                    <a:pt x="143" y="51"/>
                    <a:pt x="143" y="51"/>
                  </a:cubicBezTo>
                  <a:cubicBezTo>
                    <a:pt x="144" y="44"/>
                    <a:pt x="148" y="40"/>
                    <a:pt x="154" y="37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8" y="32"/>
                    <a:pt x="168" y="32"/>
                    <a:pt x="169" y="32"/>
                  </a:cubicBezTo>
                  <a:cubicBezTo>
                    <a:pt x="147" y="31"/>
                    <a:pt x="118" y="29"/>
                    <a:pt x="100" y="26"/>
                  </a:cubicBezTo>
                  <a:moveTo>
                    <a:pt x="316" y="28"/>
                  </a:moveTo>
                  <a:cubicBezTo>
                    <a:pt x="309" y="31"/>
                    <a:pt x="301" y="34"/>
                    <a:pt x="291" y="38"/>
                  </a:cubicBezTo>
                  <a:cubicBezTo>
                    <a:pt x="297" y="41"/>
                    <a:pt x="301" y="45"/>
                    <a:pt x="303" y="51"/>
                  </a:cubicBezTo>
                  <a:cubicBezTo>
                    <a:pt x="306" y="57"/>
                    <a:pt x="306" y="57"/>
                    <a:pt x="306" y="57"/>
                  </a:cubicBezTo>
                  <a:cubicBezTo>
                    <a:pt x="310" y="66"/>
                    <a:pt x="315" y="77"/>
                    <a:pt x="318" y="86"/>
                  </a:cubicBezTo>
                  <a:cubicBezTo>
                    <a:pt x="321" y="96"/>
                    <a:pt x="321" y="96"/>
                    <a:pt x="321" y="96"/>
                  </a:cubicBezTo>
                  <a:cubicBezTo>
                    <a:pt x="329" y="117"/>
                    <a:pt x="334" y="136"/>
                    <a:pt x="334" y="145"/>
                  </a:cubicBezTo>
                  <a:cubicBezTo>
                    <a:pt x="334" y="147"/>
                    <a:pt x="334" y="147"/>
                    <a:pt x="334" y="147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31" y="150"/>
                    <a:pt x="329" y="153"/>
                    <a:pt x="325" y="156"/>
                  </a:cubicBezTo>
                  <a:cubicBezTo>
                    <a:pt x="330" y="163"/>
                    <a:pt x="337" y="165"/>
                    <a:pt x="344" y="165"/>
                  </a:cubicBezTo>
                  <a:cubicBezTo>
                    <a:pt x="358" y="165"/>
                    <a:pt x="374" y="155"/>
                    <a:pt x="387" y="151"/>
                  </a:cubicBezTo>
                  <a:cubicBezTo>
                    <a:pt x="384" y="126"/>
                    <a:pt x="327" y="34"/>
                    <a:pt x="316" y="28"/>
                  </a:cubicBezTo>
                  <a:moveTo>
                    <a:pt x="78" y="149"/>
                  </a:moveTo>
                  <a:cubicBezTo>
                    <a:pt x="72" y="158"/>
                    <a:pt x="76" y="170"/>
                    <a:pt x="81" y="175"/>
                  </a:cubicBezTo>
                  <a:cubicBezTo>
                    <a:pt x="85" y="178"/>
                    <a:pt x="88" y="179"/>
                    <a:pt x="91" y="179"/>
                  </a:cubicBezTo>
                  <a:cubicBezTo>
                    <a:pt x="92" y="179"/>
                    <a:pt x="93" y="179"/>
                    <a:pt x="95" y="178"/>
                  </a:cubicBezTo>
                  <a:cubicBezTo>
                    <a:pt x="94" y="182"/>
                    <a:pt x="94" y="191"/>
                    <a:pt x="100" y="200"/>
                  </a:cubicBezTo>
                  <a:cubicBezTo>
                    <a:pt x="103" y="203"/>
                    <a:pt x="106" y="204"/>
                    <a:pt x="110" y="204"/>
                  </a:cubicBezTo>
                  <a:cubicBezTo>
                    <a:pt x="115" y="204"/>
                    <a:pt x="120" y="202"/>
                    <a:pt x="123" y="200"/>
                  </a:cubicBezTo>
                  <a:cubicBezTo>
                    <a:pt x="123" y="203"/>
                    <a:pt x="123" y="208"/>
                    <a:pt x="128" y="214"/>
                  </a:cubicBezTo>
                  <a:cubicBezTo>
                    <a:pt x="132" y="218"/>
                    <a:pt x="137" y="219"/>
                    <a:pt x="141" y="219"/>
                  </a:cubicBezTo>
                  <a:cubicBezTo>
                    <a:pt x="144" y="219"/>
                    <a:pt x="146" y="218"/>
                    <a:pt x="148" y="218"/>
                  </a:cubicBezTo>
                  <a:cubicBezTo>
                    <a:pt x="146" y="221"/>
                    <a:pt x="147" y="226"/>
                    <a:pt x="152" y="231"/>
                  </a:cubicBezTo>
                  <a:cubicBezTo>
                    <a:pt x="154" y="234"/>
                    <a:pt x="157" y="234"/>
                    <a:pt x="161" y="234"/>
                  </a:cubicBezTo>
                  <a:cubicBezTo>
                    <a:pt x="168" y="234"/>
                    <a:pt x="177" y="231"/>
                    <a:pt x="183" y="228"/>
                  </a:cubicBezTo>
                  <a:cubicBezTo>
                    <a:pt x="183" y="228"/>
                    <a:pt x="176" y="223"/>
                    <a:pt x="174" y="221"/>
                  </a:cubicBezTo>
                  <a:cubicBezTo>
                    <a:pt x="174" y="221"/>
                    <a:pt x="175" y="218"/>
                    <a:pt x="175" y="212"/>
                  </a:cubicBezTo>
                  <a:cubicBezTo>
                    <a:pt x="175" y="201"/>
                    <a:pt x="166" y="200"/>
                    <a:pt x="163" y="200"/>
                  </a:cubicBezTo>
                  <a:cubicBezTo>
                    <a:pt x="164" y="199"/>
                    <a:pt x="166" y="189"/>
                    <a:pt x="159" y="182"/>
                  </a:cubicBezTo>
                  <a:cubicBezTo>
                    <a:pt x="156" y="179"/>
                    <a:pt x="153" y="178"/>
                    <a:pt x="150" y="178"/>
                  </a:cubicBezTo>
                  <a:cubicBezTo>
                    <a:pt x="144" y="178"/>
                    <a:pt x="138" y="184"/>
                    <a:pt x="136" y="186"/>
                  </a:cubicBezTo>
                  <a:cubicBezTo>
                    <a:pt x="139" y="181"/>
                    <a:pt x="139" y="174"/>
                    <a:pt x="132" y="167"/>
                  </a:cubicBezTo>
                  <a:cubicBezTo>
                    <a:pt x="129" y="164"/>
                    <a:pt x="124" y="163"/>
                    <a:pt x="120" y="163"/>
                  </a:cubicBezTo>
                  <a:cubicBezTo>
                    <a:pt x="113" y="163"/>
                    <a:pt x="106" y="165"/>
                    <a:pt x="103" y="167"/>
                  </a:cubicBezTo>
                  <a:cubicBezTo>
                    <a:pt x="101" y="161"/>
                    <a:pt x="85" y="152"/>
                    <a:pt x="78" y="149"/>
                  </a:cubicBezTo>
                  <a:moveTo>
                    <a:pt x="46" y="0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20" y="134"/>
                    <a:pt x="44" y="143"/>
                  </a:cubicBezTo>
                  <a:cubicBezTo>
                    <a:pt x="68" y="111"/>
                    <a:pt x="98" y="40"/>
                    <a:pt x="93" y="18"/>
                  </a:cubicBezTo>
                  <a:cubicBezTo>
                    <a:pt x="90" y="15"/>
                    <a:pt x="55" y="4"/>
                    <a:pt x="4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5814" y="6577"/>
              <a:ext cx="1337" cy="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Impact" panose="020B0806030902050204" pitchFamily="34" charset="0"/>
                </a:rPr>
                <a:t>娱乐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3" name="Freeform 55"/>
            <p:cNvSpPr>
              <a:spLocks noEditPoints="1"/>
            </p:cNvSpPr>
            <p:nvPr/>
          </p:nvSpPr>
          <p:spPr bwMode="auto">
            <a:xfrm>
              <a:off x="7790" y="5589"/>
              <a:ext cx="636" cy="989"/>
            </a:xfrm>
            <a:custGeom>
              <a:avLst/>
              <a:gdLst>
                <a:gd name="T0" fmla="*/ 137 w 251"/>
                <a:gd name="T1" fmla="*/ 94 h 392"/>
                <a:gd name="T2" fmla="*/ 110 w 251"/>
                <a:gd name="T3" fmla="*/ 125 h 392"/>
                <a:gd name="T4" fmla="*/ 78 w 251"/>
                <a:gd name="T5" fmla="*/ 136 h 392"/>
                <a:gd name="T6" fmla="*/ 80 w 251"/>
                <a:gd name="T7" fmla="*/ 177 h 392"/>
                <a:gd name="T8" fmla="*/ 65 w 251"/>
                <a:gd name="T9" fmla="*/ 207 h 392"/>
                <a:gd name="T10" fmla="*/ 96 w 251"/>
                <a:gd name="T11" fmla="*/ 234 h 392"/>
                <a:gd name="T12" fmla="*/ 106 w 251"/>
                <a:gd name="T13" fmla="*/ 266 h 392"/>
                <a:gd name="T14" fmla="*/ 147 w 251"/>
                <a:gd name="T15" fmla="*/ 263 h 392"/>
                <a:gd name="T16" fmla="*/ 178 w 251"/>
                <a:gd name="T17" fmla="*/ 279 h 392"/>
                <a:gd name="T18" fmla="*/ 204 w 251"/>
                <a:gd name="T19" fmla="*/ 248 h 392"/>
                <a:gd name="T20" fmla="*/ 237 w 251"/>
                <a:gd name="T21" fmla="*/ 237 h 392"/>
                <a:gd name="T22" fmla="*/ 234 w 251"/>
                <a:gd name="T23" fmla="*/ 196 h 392"/>
                <a:gd name="T24" fmla="*/ 249 w 251"/>
                <a:gd name="T25" fmla="*/ 166 h 392"/>
                <a:gd name="T26" fmla="*/ 218 w 251"/>
                <a:gd name="T27" fmla="*/ 139 h 392"/>
                <a:gd name="T28" fmla="*/ 208 w 251"/>
                <a:gd name="T29" fmla="*/ 107 h 392"/>
                <a:gd name="T30" fmla="*/ 167 w 251"/>
                <a:gd name="T31" fmla="*/ 110 h 392"/>
                <a:gd name="T32" fmla="*/ 203 w 251"/>
                <a:gd name="T33" fmla="*/ 280 h 392"/>
                <a:gd name="T34" fmla="*/ 187 w 251"/>
                <a:gd name="T35" fmla="*/ 292 h 392"/>
                <a:gd name="T36" fmla="*/ 165 w 251"/>
                <a:gd name="T37" fmla="*/ 293 h 392"/>
                <a:gd name="T38" fmla="*/ 161 w 251"/>
                <a:gd name="T39" fmla="*/ 313 h 392"/>
                <a:gd name="T40" fmla="*/ 146 w 251"/>
                <a:gd name="T41" fmla="*/ 331 h 392"/>
                <a:gd name="T42" fmla="*/ 157 w 251"/>
                <a:gd name="T43" fmla="*/ 348 h 392"/>
                <a:gd name="T44" fmla="*/ 158 w 251"/>
                <a:gd name="T45" fmla="*/ 372 h 392"/>
                <a:gd name="T46" fmla="*/ 176 w 251"/>
                <a:gd name="T47" fmla="*/ 376 h 392"/>
                <a:gd name="T48" fmla="*/ 193 w 251"/>
                <a:gd name="T49" fmla="*/ 392 h 392"/>
                <a:gd name="T50" fmla="*/ 209 w 251"/>
                <a:gd name="T51" fmla="*/ 381 h 392"/>
                <a:gd name="T52" fmla="*/ 231 w 251"/>
                <a:gd name="T53" fmla="*/ 379 h 392"/>
                <a:gd name="T54" fmla="*/ 235 w 251"/>
                <a:gd name="T55" fmla="*/ 359 h 392"/>
                <a:gd name="T56" fmla="*/ 250 w 251"/>
                <a:gd name="T57" fmla="*/ 341 h 392"/>
                <a:gd name="T58" fmla="*/ 239 w 251"/>
                <a:gd name="T59" fmla="*/ 325 h 392"/>
                <a:gd name="T60" fmla="*/ 238 w 251"/>
                <a:gd name="T61" fmla="*/ 300 h 392"/>
                <a:gd name="T62" fmla="*/ 219 w 251"/>
                <a:gd name="T63" fmla="*/ 297 h 392"/>
                <a:gd name="T64" fmla="*/ 203 w 251"/>
                <a:gd name="T65" fmla="*/ 280 h 392"/>
                <a:gd name="T66" fmla="*/ 174 w 251"/>
                <a:gd name="T67" fmla="*/ 338 h 392"/>
                <a:gd name="T68" fmla="*/ 198 w 251"/>
                <a:gd name="T69" fmla="*/ 310 h 392"/>
                <a:gd name="T70" fmla="*/ 199 w 251"/>
                <a:gd name="T71" fmla="*/ 362 h 392"/>
                <a:gd name="T72" fmla="*/ 157 w 251"/>
                <a:gd name="T73" fmla="*/ 246 h 392"/>
                <a:gd name="T74" fmla="*/ 153 w 251"/>
                <a:gd name="T75" fmla="*/ 128 h 392"/>
                <a:gd name="T76" fmla="*/ 216 w 251"/>
                <a:gd name="T77" fmla="*/ 183 h 392"/>
                <a:gd name="T78" fmla="*/ 157 w 251"/>
                <a:gd name="T79" fmla="*/ 246 h 392"/>
                <a:gd name="T80" fmla="*/ 24 w 251"/>
                <a:gd name="T81" fmla="*/ 67 h 392"/>
                <a:gd name="T82" fmla="*/ 64 w 251"/>
                <a:gd name="T83" fmla="*/ 24 h 392"/>
                <a:gd name="T84" fmla="*/ 67 w 251"/>
                <a:gd name="T85" fmla="*/ 104 h 392"/>
                <a:gd name="T86" fmla="*/ 70 w 251"/>
                <a:gd name="T87" fmla="*/ 0 h 392"/>
                <a:gd name="T88" fmla="*/ 51 w 251"/>
                <a:gd name="T89" fmla="*/ 13 h 392"/>
                <a:gd name="T90" fmla="*/ 23 w 251"/>
                <a:gd name="T91" fmla="*/ 15 h 392"/>
                <a:gd name="T92" fmla="*/ 19 w 251"/>
                <a:gd name="T93" fmla="*/ 38 h 392"/>
                <a:gd name="T94" fmla="*/ 0 w 251"/>
                <a:gd name="T95" fmla="*/ 58 h 392"/>
                <a:gd name="T96" fmla="*/ 13 w 251"/>
                <a:gd name="T97" fmla="*/ 77 h 392"/>
                <a:gd name="T98" fmla="*/ 15 w 251"/>
                <a:gd name="T99" fmla="*/ 105 h 392"/>
                <a:gd name="T100" fmla="*/ 38 w 251"/>
                <a:gd name="T101" fmla="*/ 109 h 392"/>
                <a:gd name="T102" fmla="*/ 58 w 251"/>
                <a:gd name="T103" fmla="*/ 128 h 392"/>
                <a:gd name="T104" fmla="*/ 77 w 251"/>
                <a:gd name="T105" fmla="*/ 115 h 392"/>
                <a:gd name="T106" fmla="*/ 105 w 251"/>
                <a:gd name="T107" fmla="*/ 113 h 392"/>
                <a:gd name="T108" fmla="*/ 109 w 251"/>
                <a:gd name="T109" fmla="*/ 91 h 392"/>
                <a:gd name="T110" fmla="*/ 128 w 251"/>
                <a:gd name="T111" fmla="*/ 70 h 392"/>
                <a:gd name="T112" fmla="*/ 115 w 251"/>
                <a:gd name="T113" fmla="*/ 51 h 392"/>
                <a:gd name="T114" fmla="*/ 113 w 251"/>
                <a:gd name="T115" fmla="*/ 23 h 392"/>
                <a:gd name="T116" fmla="*/ 91 w 251"/>
                <a:gd name="T117" fmla="*/ 19 h 392"/>
                <a:gd name="T118" fmla="*/ 70 w 251"/>
                <a:gd name="T11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" h="392">
                  <a:moveTo>
                    <a:pt x="166" y="93"/>
                  </a:moveTo>
                  <a:cubicBezTo>
                    <a:pt x="137" y="94"/>
                    <a:pt x="137" y="94"/>
                    <a:pt x="137" y="94"/>
                  </a:cubicBezTo>
                  <a:cubicBezTo>
                    <a:pt x="138" y="112"/>
                    <a:pt x="138" y="112"/>
                    <a:pt x="138" y="112"/>
                  </a:cubicBezTo>
                  <a:cubicBezTo>
                    <a:pt x="127" y="114"/>
                    <a:pt x="118" y="119"/>
                    <a:pt x="110" y="125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78" y="136"/>
                    <a:pt x="78" y="136"/>
                    <a:pt x="78" y="136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85" y="156"/>
                    <a:pt x="82" y="166"/>
                    <a:pt x="80" y="177"/>
                  </a:cubicBezTo>
                  <a:cubicBezTo>
                    <a:pt x="63" y="178"/>
                    <a:pt x="63" y="178"/>
                    <a:pt x="63" y="178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82" y="206"/>
                    <a:pt x="82" y="206"/>
                    <a:pt x="82" y="206"/>
                  </a:cubicBezTo>
                  <a:cubicBezTo>
                    <a:pt x="85" y="216"/>
                    <a:pt x="90" y="226"/>
                    <a:pt x="96" y="234"/>
                  </a:cubicBezTo>
                  <a:cubicBezTo>
                    <a:pt x="85" y="247"/>
                    <a:pt x="85" y="247"/>
                    <a:pt x="85" y="247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27" y="258"/>
                    <a:pt x="137" y="262"/>
                    <a:pt x="147" y="263"/>
                  </a:cubicBezTo>
                  <a:cubicBezTo>
                    <a:pt x="148" y="280"/>
                    <a:pt x="148" y="280"/>
                    <a:pt x="148" y="280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76" y="261"/>
                    <a:pt x="176" y="261"/>
                    <a:pt x="176" y="261"/>
                  </a:cubicBezTo>
                  <a:cubicBezTo>
                    <a:pt x="187" y="259"/>
                    <a:pt x="196" y="254"/>
                    <a:pt x="204" y="248"/>
                  </a:cubicBezTo>
                  <a:cubicBezTo>
                    <a:pt x="217" y="259"/>
                    <a:pt x="217" y="259"/>
                    <a:pt x="217" y="259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24" y="226"/>
                    <a:pt x="224" y="226"/>
                    <a:pt x="224" y="226"/>
                  </a:cubicBezTo>
                  <a:cubicBezTo>
                    <a:pt x="229" y="217"/>
                    <a:pt x="232" y="207"/>
                    <a:pt x="234" y="196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49" y="166"/>
                    <a:pt x="249" y="166"/>
                    <a:pt x="249" y="166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9" y="157"/>
                    <a:pt x="225" y="147"/>
                    <a:pt x="218" y="139"/>
                  </a:cubicBezTo>
                  <a:cubicBezTo>
                    <a:pt x="230" y="126"/>
                    <a:pt x="230" y="126"/>
                    <a:pt x="230" y="126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196" y="120"/>
                    <a:pt x="196" y="120"/>
                    <a:pt x="196" y="120"/>
                  </a:cubicBezTo>
                  <a:cubicBezTo>
                    <a:pt x="187" y="115"/>
                    <a:pt x="177" y="111"/>
                    <a:pt x="167" y="110"/>
                  </a:cubicBezTo>
                  <a:cubicBezTo>
                    <a:pt x="166" y="93"/>
                    <a:pt x="166" y="93"/>
                    <a:pt x="166" y="93"/>
                  </a:cubicBezTo>
                  <a:moveTo>
                    <a:pt x="203" y="280"/>
                  </a:moveTo>
                  <a:cubicBezTo>
                    <a:pt x="187" y="281"/>
                    <a:pt x="187" y="281"/>
                    <a:pt x="187" y="281"/>
                  </a:cubicBezTo>
                  <a:cubicBezTo>
                    <a:pt x="187" y="292"/>
                    <a:pt x="187" y="292"/>
                    <a:pt x="187" y="292"/>
                  </a:cubicBezTo>
                  <a:cubicBezTo>
                    <a:pt x="181" y="293"/>
                    <a:pt x="176" y="296"/>
                    <a:pt x="172" y="300"/>
                  </a:cubicBezTo>
                  <a:cubicBezTo>
                    <a:pt x="165" y="293"/>
                    <a:pt x="165" y="293"/>
                    <a:pt x="165" y="293"/>
                  </a:cubicBezTo>
                  <a:cubicBezTo>
                    <a:pt x="154" y="306"/>
                    <a:pt x="154" y="306"/>
                    <a:pt x="154" y="306"/>
                  </a:cubicBezTo>
                  <a:cubicBezTo>
                    <a:pt x="161" y="313"/>
                    <a:pt x="161" y="313"/>
                    <a:pt x="161" y="313"/>
                  </a:cubicBezTo>
                  <a:cubicBezTo>
                    <a:pt x="158" y="318"/>
                    <a:pt x="156" y="324"/>
                    <a:pt x="156" y="330"/>
                  </a:cubicBezTo>
                  <a:cubicBezTo>
                    <a:pt x="146" y="331"/>
                    <a:pt x="146" y="331"/>
                    <a:pt x="146" y="331"/>
                  </a:cubicBezTo>
                  <a:cubicBezTo>
                    <a:pt x="147" y="348"/>
                    <a:pt x="147" y="348"/>
                    <a:pt x="147" y="348"/>
                  </a:cubicBezTo>
                  <a:cubicBezTo>
                    <a:pt x="157" y="348"/>
                    <a:pt x="157" y="348"/>
                    <a:pt x="157" y="348"/>
                  </a:cubicBezTo>
                  <a:cubicBezTo>
                    <a:pt x="158" y="354"/>
                    <a:pt x="161" y="359"/>
                    <a:pt x="164" y="364"/>
                  </a:cubicBezTo>
                  <a:cubicBezTo>
                    <a:pt x="158" y="372"/>
                    <a:pt x="158" y="372"/>
                    <a:pt x="158" y="372"/>
                  </a:cubicBezTo>
                  <a:cubicBezTo>
                    <a:pt x="170" y="383"/>
                    <a:pt x="170" y="383"/>
                    <a:pt x="170" y="383"/>
                  </a:cubicBezTo>
                  <a:cubicBezTo>
                    <a:pt x="176" y="376"/>
                    <a:pt x="176" y="376"/>
                    <a:pt x="176" y="376"/>
                  </a:cubicBezTo>
                  <a:cubicBezTo>
                    <a:pt x="181" y="379"/>
                    <a:pt x="187" y="381"/>
                    <a:pt x="192" y="382"/>
                  </a:cubicBezTo>
                  <a:cubicBezTo>
                    <a:pt x="193" y="392"/>
                    <a:pt x="193" y="392"/>
                    <a:pt x="193" y="392"/>
                  </a:cubicBezTo>
                  <a:cubicBezTo>
                    <a:pt x="209" y="391"/>
                    <a:pt x="209" y="391"/>
                    <a:pt x="209" y="391"/>
                  </a:cubicBezTo>
                  <a:cubicBezTo>
                    <a:pt x="209" y="381"/>
                    <a:pt x="209" y="381"/>
                    <a:pt x="209" y="381"/>
                  </a:cubicBezTo>
                  <a:cubicBezTo>
                    <a:pt x="214" y="379"/>
                    <a:pt x="219" y="376"/>
                    <a:pt x="224" y="372"/>
                  </a:cubicBezTo>
                  <a:cubicBezTo>
                    <a:pt x="231" y="379"/>
                    <a:pt x="231" y="379"/>
                    <a:pt x="231" y="379"/>
                  </a:cubicBezTo>
                  <a:cubicBezTo>
                    <a:pt x="242" y="366"/>
                    <a:pt x="242" y="366"/>
                    <a:pt x="242" y="366"/>
                  </a:cubicBezTo>
                  <a:cubicBezTo>
                    <a:pt x="235" y="359"/>
                    <a:pt x="235" y="359"/>
                    <a:pt x="235" y="359"/>
                  </a:cubicBezTo>
                  <a:cubicBezTo>
                    <a:pt x="237" y="354"/>
                    <a:pt x="239" y="348"/>
                    <a:pt x="240" y="342"/>
                  </a:cubicBezTo>
                  <a:cubicBezTo>
                    <a:pt x="250" y="341"/>
                    <a:pt x="250" y="341"/>
                    <a:pt x="250" y="341"/>
                  </a:cubicBezTo>
                  <a:cubicBezTo>
                    <a:pt x="249" y="324"/>
                    <a:pt x="249" y="324"/>
                    <a:pt x="249" y="324"/>
                  </a:cubicBezTo>
                  <a:cubicBezTo>
                    <a:pt x="239" y="325"/>
                    <a:pt x="239" y="325"/>
                    <a:pt x="239" y="325"/>
                  </a:cubicBezTo>
                  <a:cubicBezTo>
                    <a:pt x="238" y="318"/>
                    <a:pt x="235" y="313"/>
                    <a:pt x="232" y="308"/>
                  </a:cubicBezTo>
                  <a:cubicBezTo>
                    <a:pt x="238" y="300"/>
                    <a:pt x="238" y="300"/>
                    <a:pt x="238" y="300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19" y="297"/>
                    <a:pt x="219" y="297"/>
                    <a:pt x="219" y="297"/>
                  </a:cubicBezTo>
                  <a:cubicBezTo>
                    <a:pt x="215" y="293"/>
                    <a:pt x="209" y="291"/>
                    <a:pt x="203" y="291"/>
                  </a:cubicBezTo>
                  <a:cubicBezTo>
                    <a:pt x="203" y="280"/>
                    <a:pt x="203" y="280"/>
                    <a:pt x="203" y="280"/>
                  </a:cubicBezTo>
                  <a:moveTo>
                    <a:pt x="198" y="362"/>
                  </a:moveTo>
                  <a:cubicBezTo>
                    <a:pt x="185" y="362"/>
                    <a:pt x="174" y="352"/>
                    <a:pt x="174" y="338"/>
                  </a:cubicBezTo>
                  <a:cubicBezTo>
                    <a:pt x="173" y="323"/>
                    <a:pt x="183" y="311"/>
                    <a:pt x="196" y="310"/>
                  </a:cubicBezTo>
                  <a:cubicBezTo>
                    <a:pt x="197" y="310"/>
                    <a:pt x="197" y="310"/>
                    <a:pt x="198" y="310"/>
                  </a:cubicBezTo>
                  <a:cubicBezTo>
                    <a:pt x="211" y="310"/>
                    <a:pt x="221" y="321"/>
                    <a:pt x="222" y="334"/>
                  </a:cubicBezTo>
                  <a:cubicBezTo>
                    <a:pt x="223" y="349"/>
                    <a:pt x="213" y="361"/>
                    <a:pt x="199" y="362"/>
                  </a:cubicBezTo>
                  <a:cubicBezTo>
                    <a:pt x="199" y="362"/>
                    <a:pt x="198" y="362"/>
                    <a:pt x="198" y="362"/>
                  </a:cubicBezTo>
                  <a:moveTo>
                    <a:pt x="157" y="246"/>
                  </a:moveTo>
                  <a:cubicBezTo>
                    <a:pt x="126" y="246"/>
                    <a:pt x="100" y="221"/>
                    <a:pt x="98" y="190"/>
                  </a:cubicBezTo>
                  <a:cubicBezTo>
                    <a:pt x="96" y="158"/>
                    <a:pt x="121" y="130"/>
                    <a:pt x="153" y="128"/>
                  </a:cubicBezTo>
                  <a:cubicBezTo>
                    <a:pt x="155" y="128"/>
                    <a:pt x="156" y="128"/>
                    <a:pt x="157" y="128"/>
                  </a:cubicBezTo>
                  <a:cubicBezTo>
                    <a:pt x="188" y="128"/>
                    <a:pt x="214" y="152"/>
                    <a:pt x="216" y="183"/>
                  </a:cubicBezTo>
                  <a:cubicBezTo>
                    <a:pt x="218" y="215"/>
                    <a:pt x="193" y="243"/>
                    <a:pt x="161" y="245"/>
                  </a:cubicBezTo>
                  <a:cubicBezTo>
                    <a:pt x="160" y="245"/>
                    <a:pt x="158" y="246"/>
                    <a:pt x="157" y="246"/>
                  </a:cubicBezTo>
                  <a:moveTo>
                    <a:pt x="64" y="104"/>
                  </a:moveTo>
                  <a:cubicBezTo>
                    <a:pt x="43" y="104"/>
                    <a:pt x="26" y="88"/>
                    <a:pt x="24" y="67"/>
                  </a:cubicBezTo>
                  <a:cubicBezTo>
                    <a:pt x="23" y="45"/>
                    <a:pt x="40" y="26"/>
                    <a:pt x="62" y="24"/>
                  </a:cubicBezTo>
                  <a:cubicBezTo>
                    <a:pt x="62" y="24"/>
                    <a:pt x="63" y="24"/>
                    <a:pt x="64" y="24"/>
                  </a:cubicBezTo>
                  <a:cubicBezTo>
                    <a:pt x="85" y="24"/>
                    <a:pt x="103" y="40"/>
                    <a:pt x="104" y="62"/>
                  </a:cubicBezTo>
                  <a:cubicBezTo>
                    <a:pt x="106" y="84"/>
                    <a:pt x="89" y="103"/>
                    <a:pt x="67" y="104"/>
                  </a:cubicBezTo>
                  <a:cubicBezTo>
                    <a:pt x="66" y="104"/>
                    <a:pt x="65" y="104"/>
                    <a:pt x="64" y="104"/>
                  </a:cubicBezTo>
                  <a:moveTo>
                    <a:pt x="70" y="0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4" y="15"/>
                    <a:pt x="38" y="18"/>
                    <a:pt x="32" y="2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5" y="44"/>
                    <a:pt x="13" y="50"/>
                    <a:pt x="12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5" y="84"/>
                    <a:pt x="18" y="91"/>
                    <a:pt x="23" y="96"/>
                  </a:cubicBezTo>
                  <a:cubicBezTo>
                    <a:pt x="15" y="105"/>
                    <a:pt x="15" y="105"/>
                    <a:pt x="15" y="105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44" y="113"/>
                    <a:pt x="50" y="115"/>
                    <a:pt x="58" y="116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84" y="113"/>
                    <a:pt x="91" y="110"/>
                    <a:pt x="96" y="106"/>
                  </a:cubicBezTo>
                  <a:cubicBezTo>
                    <a:pt x="105" y="113"/>
                    <a:pt x="105" y="113"/>
                    <a:pt x="105" y="113"/>
                  </a:cubicBezTo>
                  <a:cubicBezTo>
                    <a:pt x="118" y="99"/>
                    <a:pt x="118" y="99"/>
                    <a:pt x="118" y="99"/>
                  </a:cubicBezTo>
                  <a:cubicBezTo>
                    <a:pt x="109" y="91"/>
                    <a:pt x="109" y="91"/>
                    <a:pt x="109" y="91"/>
                  </a:cubicBezTo>
                  <a:cubicBezTo>
                    <a:pt x="113" y="85"/>
                    <a:pt x="115" y="78"/>
                    <a:pt x="116" y="71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3" y="44"/>
                    <a:pt x="110" y="38"/>
                    <a:pt x="106" y="3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5" y="15"/>
                    <a:pt x="78" y="13"/>
                    <a:pt x="71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 rot="16200000">
              <a:off x="7593" y="6791"/>
              <a:ext cx="627" cy="1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电子</a:t>
              </a:r>
              <a:endParaRPr lang="zh-CN" altLang="en-US" sz="1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8642" y="5476"/>
              <a:ext cx="1963" cy="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美妆</a:t>
              </a:r>
              <a:endParaRPr lang="zh-CN" altLang="en-US" sz="1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96" name="Group 62"/>
            <p:cNvGrpSpPr>
              <a:grpSpLocks noChangeAspect="1"/>
            </p:cNvGrpSpPr>
            <p:nvPr/>
          </p:nvGrpSpPr>
          <p:grpSpPr bwMode="auto">
            <a:xfrm>
              <a:off x="9086" y="4531"/>
              <a:ext cx="428" cy="401"/>
              <a:chOff x="3573" y="1906"/>
              <a:chExt cx="538" cy="504"/>
            </a:xfrm>
            <a:solidFill>
              <a:schemeClr val="bg1"/>
            </a:solidFill>
          </p:grpSpPr>
          <p:sp>
            <p:nvSpPr>
              <p:cNvPr id="197" name="Freeform 63"/>
              <p:cNvSpPr>
                <a:spLocks noEditPoints="1"/>
              </p:cNvSpPr>
              <p:nvPr/>
            </p:nvSpPr>
            <p:spPr bwMode="auto">
              <a:xfrm>
                <a:off x="3573" y="1906"/>
                <a:ext cx="538" cy="504"/>
              </a:xfrm>
              <a:custGeom>
                <a:avLst/>
                <a:gdLst>
                  <a:gd name="T0" fmla="*/ 503 w 538"/>
                  <a:gd name="T1" fmla="*/ 264 h 504"/>
                  <a:gd name="T2" fmla="*/ 385 w 538"/>
                  <a:gd name="T3" fmla="*/ 264 h 504"/>
                  <a:gd name="T4" fmla="*/ 385 w 538"/>
                  <a:gd name="T5" fmla="*/ 472 h 504"/>
                  <a:gd name="T6" fmla="*/ 328 w 538"/>
                  <a:gd name="T7" fmla="*/ 472 h 504"/>
                  <a:gd name="T8" fmla="*/ 328 w 538"/>
                  <a:gd name="T9" fmla="*/ 314 h 504"/>
                  <a:gd name="T10" fmla="*/ 211 w 538"/>
                  <a:gd name="T11" fmla="*/ 314 h 504"/>
                  <a:gd name="T12" fmla="*/ 211 w 538"/>
                  <a:gd name="T13" fmla="*/ 472 h 504"/>
                  <a:gd name="T14" fmla="*/ 153 w 538"/>
                  <a:gd name="T15" fmla="*/ 472 h 504"/>
                  <a:gd name="T16" fmla="*/ 153 w 538"/>
                  <a:gd name="T17" fmla="*/ 352 h 504"/>
                  <a:gd name="T18" fmla="*/ 36 w 538"/>
                  <a:gd name="T19" fmla="*/ 352 h 504"/>
                  <a:gd name="T20" fmla="*/ 36 w 538"/>
                  <a:gd name="T21" fmla="*/ 472 h 504"/>
                  <a:gd name="T22" fmla="*/ 0 w 538"/>
                  <a:gd name="T23" fmla="*/ 472 h 504"/>
                  <a:gd name="T24" fmla="*/ 0 w 538"/>
                  <a:gd name="T25" fmla="*/ 504 h 504"/>
                  <a:gd name="T26" fmla="*/ 538 w 538"/>
                  <a:gd name="T27" fmla="*/ 504 h 504"/>
                  <a:gd name="T28" fmla="*/ 538 w 538"/>
                  <a:gd name="T29" fmla="*/ 472 h 504"/>
                  <a:gd name="T30" fmla="*/ 503 w 538"/>
                  <a:gd name="T31" fmla="*/ 472 h 504"/>
                  <a:gd name="T32" fmla="*/ 503 w 538"/>
                  <a:gd name="T33" fmla="*/ 264 h 504"/>
                  <a:gd name="T34" fmla="*/ 491 w 538"/>
                  <a:gd name="T35" fmla="*/ 0 h 504"/>
                  <a:gd name="T36" fmla="*/ 378 w 538"/>
                  <a:gd name="T37" fmla="*/ 38 h 504"/>
                  <a:gd name="T38" fmla="*/ 414 w 538"/>
                  <a:gd name="T39" fmla="*/ 69 h 504"/>
                  <a:gd name="T40" fmla="*/ 263 w 538"/>
                  <a:gd name="T41" fmla="*/ 254 h 504"/>
                  <a:gd name="T42" fmla="*/ 189 w 538"/>
                  <a:gd name="T43" fmla="*/ 180 h 504"/>
                  <a:gd name="T44" fmla="*/ 177 w 538"/>
                  <a:gd name="T45" fmla="*/ 170 h 504"/>
                  <a:gd name="T46" fmla="*/ 170 w 538"/>
                  <a:gd name="T47" fmla="*/ 182 h 504"/>
                  <a:gd name="T48" fmla="*/ 79 w 538"/>
                  <a:gd name="T49" fmla="*/ 302 h 504"/>
                  <a:gd name="T50" fmla="*/ 98 w 538"/>
                  <a:gd name="T51" fmla="*/ 316 h 504"/>
                  <a:gd name="T52" fmla="*/ 182 w 538"/>
                  <a:gd name="T53" fmla="*/ 206 h 504"/>
                  <a:gd name="T54" fmla="*/ 256 w 538"/>
                  <a:gd name="T55" fmla="*/ 280 h 504"/>
                  <a:gd name="T56" fmla="*/ 266 w 538"/>
                  <a:gd name="T57" fmla="*/ 290 h 504"/>
                  <a:gd name="T58" fmla="*/ 273 w 538"/>
                  <a:gd name="T59" fmla="*/ 280 h 504"/>
                  <a:gd name="T60" fmla="*/ 433 w 538"/>
                  <a:gd name="T61" fmla="*/ 86 h 504"/>
                  <a:gd name="T62" fmla="*/ 474 w 538"/>
                  <a:gd name="T63" fmla="*/ 117 h 504"/>
                  <a:gd name="T64" fmla="*/ 491 w 538"/>
                  <a:gd name="T65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8" h="504">
                    <a:moveTo>
                      <a:pt x="503" y="264"/>
                    </a:moveTo>
                    <a:lnTo>
                      <a:pt x="385" y="264"/>
                    </a:lnTo>
                    <a:lnTo>
                      <a:pt x="385" y="472"/>
                    </a:lnTo>
                    <a:lnTo>
                      <a:pt x="328" y="472"/>
                    </a:lnTo>
                    <a:lnTo>
                      <a:pt x="328" y="314"/>
                    </a:lnTo>
                    <a:lnTo>
                      <a:pt x="211" y="314"/>
                    </a:lnTo>
                    <a:lnTo>
                      <a:pt x="211" y="472"/>
                    </a:lnTo>
                    <a:lnTo>
                      <a:pt x="153" y="472"/>
                    </a:lnTo>
                    <a:lnTo>
                      <a:pt x="153" y="352"/>
                    </a:lnTo>
                    <a:lnTo>
                      <a:pt x="36" y="352"/>
                    </a:lnTo>
                    <a:lnTo>
                      <a:pt x="36" y="472"/>
                    </a:lnTo>
                    <a:lnTo>
                      <a:pt x="0" y="472"/>
                    </a:lnTo>
                    <a:lnTo>
                      <a:pt x="0" y="504"/>
                    </a:lnTo>
                    <a:lnTo>
                      <a:pt x="538" y="504"/>
                    </a:lnTo>
                    <a:lnTo>
                      <a:pt x="538" y="472"/>
                    </a:lnTo>
                    <a:lnTo>
                      <a:pt x="503" y="472"/>
                    </a:lnTo>
                    <a:lnTo>
                      <a:pt x="503" y="264"/>
                    </a:lnTo>
                    <a:close/>
                    <a:moveTo>
                      <a:pt x="491" y="0"/>
                    </a:moveTo>
                    <a:lnTo>
                      <a:pt x="378" y="38"/>
                    </a:lnTo>
                    <a:lnTo>
                      <a:pt x="414" y="69"/>
                    </a:lnTo>
                    <a:lnTo>
                      <a:pt x="263" y="254"/>
                    </a:lnTo>
                    <a:lnTo>
                      <a:pt x="189" y="180"/>
                    </a:lnTo>
                    <a:lnTo>
                      <a:pt x="177" y="170"/>
                    </a:lnTo>
                    <a:lnTo>
                      <a:pt x="170" y="182"/>
                    </a:lnTo>
                    <a:lnTo>
                      <a:pt x="79" y="302"/>
                    </a:lnTo>
                    <a:lnTo>
                      <a:pt x="98" y="316"/>
                    </a:lnTo>
                    <a:lnTo>
                      <a:pt x="182" y="206"/>
                    </a:lnTo>
                    <a:lnTo>
                      <a:pt x="256" y="280"/>
                    </a:lnTo>
                    <a:lnTo>
                      <a:pt x="266" y="290"/>
                    </a:lnTo>
                    <a:lnTo>
                      <a:pt x="273" y="280"/>
                    </a:lnTo>
                    <a:lnTo>
                      <a:pt x="433" y="86"/>
                    </a:lnTo>
                    <a:lnTo>
                      <a:pt x="474" y="117"/>
                    </a:lnTo>
                    <a:lnTo>
                      <a:pt x="49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64"/>
              <p:cNvSpPr>
                <a:spLocks noEditPoints="1"/>
              </p:cNvSpPr>
              <p:nvPr/>
            </p:nvSpPr>
            <p:spPr bwMode="auto">
              <a:xfrm>
                <a:off x="3573" y="1906"/>
                <a:ext cx="538" cy="504"/>
              </a:xfrm>
              <a:custGeom>
                <a:avLst/>
                <a:gdLst>
                  <a:gd name="T0" fmla="*/ 503 w 538"/>
                  <a:gd name="T1" fmla="*/ 264 h 504"/>
                  <a:gd name="T2" fmla="*/ 385 w 538"/>
                  <a:gd name="T3" fmla="*/ 264 h 504"/>
                  <a:gd name="T4" fmla="*/ 385 w 538"/>
                  <a:gd name="T5" fmla="*/ 472 h 504"/>
                  <a:gd name="T6" fmla="*/ 328 w 538"/>
                  <a:gd name="T7" fmla="*/ 472 h 504"/>
                  <a:gd name="T8" fmla="*/ 328 w 538"/>
                  <a:gd name="T9" fmla="*/ 314 h 504"/>
                  <a:gd name="T10" fmla="*/ 211 w 538"/>
                  <a:gd name="T11" fmla="*/ 314 h 504"/>
                  <a:gd name="T12" fmla="*/ 211 w 538"/>
                  <a:gd name="T13" fmla="*/ 472 h 504"/>
                  <a:gd name="T14" fmla="*/ 153 w 538"/>
                  <a:gd name="T15" fmla="*/ 472 h 504"/>
                  <a:gd name="T16" fmla="*/ 153 w 538"/>
                  <a:gd name="T17" fmla="*/ 352 h 504"/>
                  <a:gd name="T18" fmla="*/ 36 w 538"/>
                  <a:gd name="T19" fmla="*/ 352 h 504"/>
                  <a:gd name="T20" fmla="*/ 36 w 538"/>
                  <a:gd name="T21" fmla="*/ 472 h 504"/>
                  <a:gd name="T22" fmla="*/ 0 w 538"/>
                  <a:gd name="T23" fmla="*/ 472 h 504"/>
                  <a:gd name="T24" fmla="*/ 0 w 538"/>
                  <a:gd name="T25" fmla="*/ 504 h 504"/>
                  <a:gd name="T26" fmla="*/ 538 w 538"/>
                  <a:gd name="T27" fmla="*/ 504 h 504"/>
                  <a:gd name="T28" fmla="*/ 538 w 538"/>
                  <a:gd name="T29" fmla="*/ 472 h 504"/>
                  <a:gd name="T30" fmla="*/ 503 w 538"/>
                  <a:gd name="T31" fmla="*/ 472 h 504"/>
                  <a:gd name="T32" fmla="*/ 503 w 538"/>
                  <a:gd name="T33" fmla="*/ 264 h 504"/>
                  <a:gd name="T34" fmla="*/ 491 w 538"/>
                  <a:gd name="T35" fmla="*/ 0 h 504"/>
                  <a:gd name="T36" fmla="*/ 378 w 538"/>
                  <a:gd name="T37" fmla="*/ 38 h 504"/>
                  <a:gd name="T38" fmla="*/ 414 w 538"/>
                  <a:gd name="T39" fmla="*/ 69 h 504"/>
                  <a:gd name="T40" fmla="*/ 263 w 538"/>
                  <a:gd name="T41" fmla="*/ 254 h 504"/>
                  <a:gd name="T42" fmla="*/ 189 w 538"/>
                  <a:gd name="T43" fmla="*/ 180 h 504"/>
                  <a:gd name="T44" fmla="*/ 177 w 538"/>
                  <a:gd name="T45" fmla="*/ 170 h 504"/>
                  <a:gd name="T46" fmla="*/ 170 w 538"/>
                  <a:gd name="T47" fmla="*/ 182 h 504"/>
                  <a:gd name="T48" fmla="*/ 79 w 538"/>
                  <a:gd name="T49" fmla="*/ 302 h 504"/>
                  <a:gd name="T50" fmla="*/ 98 w 538"/>
                  <a:gd name="T51" fmla="*/ 316 h 504"/>
                  <a:gd name="T52" fmla="*/ 182 w 538"/>
                  <a:gd name="T53" fmla="*/ 206 h 504"/>
                  <a:gd name="T54" fmla="*/ 256 w 538"/>
                  <a:gd name="T55" fmla="*/ 280 h 504"/>
                  <a:gd name="T56" fmla="*/ 266 w 538"/>
                  <a:gd name="T57" fmla="*/ 290 h 504"/>
                  <a:gd name="T58" fmla="*/ 273 w 538"/>
                  <a:gd name="T59" fmla="*/ 280 h 504"/>
                  <a:gd name="T60" fmla="*/ 433 w 538"/>
                  <a:gd name="T61" fmla="*/ 86 h 504"/>
                  <a:gd name="T62" fmla="*/ 474 w 538"/>
                  <a:gd name="T63" fmla="*/ 117 h 504"/>
                  <a:gd name="T64" fmla="*/ 491 w 538"/>
                  <a:gd name="T65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8" h="504">
                    <a:moveTo>
                      <a:pt x="503" y="264"/>
                    </a:moveTo>
                    <a:lnTo>
                      <a:pt x="385" y="264"/>
                    </a:lnTo>
                    <a:lnTo>
                      <a:pt x="385" y="472"/>
                    </a:lnTo>
                    <a:lnTo>
                      <a:pt x="328" y="472"/>
                    </a:lnTo>
                    <a:lnTo>
                      <a:pt x="328" y="314"/>
                    </a:lnTo>
                    <a:lnTo>
                      <a:pt x="211" y="314"/>
                    </a:lnTo>
                    <a:lnTo>
                      <a:pt x="211" y="472"/>
                    </a:lnTo>
                    <a:lnTo>
                      <a:pt x="153" y="472"/>
                    </a:lnTo>
                    <a:lnTo>
                      <a:pt x="153" y="352"/>
                    </a:lnTo>
                    <a:lnTo>
                      <a:pt x="36" y="352"/>
                    </a:lnTo>
                    <a:lnTo>
                      <a:pt x="36" y="472"/>
                    </a:lnTo>
                    <a:lnTo>
                      <a:pt x="0" y="472"/>
                    </a:lnTo>
                    <a:lnTo>
                      <a:pt x="0" y="504"/>
                    </a:lnTo>
                    <a:lnTo>
                      <a:pt x="538" y="504"/>
                    </a:lnTo>
                    <a:lnTo>
                      <a:pt x="538" y="472"/>
                    </a:lnTo>
                    <a:lnTo>
                      <a:pt x="503" y="472"/>
                    </a:lnTo>
                    <a:lnTo>
                      <a:pt x="503" y="264"/>
                    </a:lnTo>
                    <a:moveTo>
                      <a:pt x="491" y="0"/>
                    </a:moveTo>
                    <a:lnTo>
                      <a:pt x="378" y="38"/>
                    </a:lnTo>
                    <a:lnTo>
                      <a:pt x="414" y="69"/>
                    </a:lnTo>
                    <a:lnTo>
                      <a:pt x="263" y="254"/>
                    </a:lnTo>
                    <a:lnTo>
                      <a:pt x="189" y="180"/>
                    </a:lnTo>
                    <a:lnTo>
                      <a:pt x="177" y="170"/>
                    </a:lnTo>
                    <a:lnTo>
                      <a:pt x="170" y="182"/>
                    </a:lnTo>
                    <a:lnTo>
                      <a:pt x="79" y="302"/>
                    </a:lnTo>
                    <a:lnTo>
                      <a:pt x="98" y="316"/>
                    </a:lnTo>
                    <a:lnTo>
                      <a:pt x="182" y="206"/>
                    </a:lnTo>
                    <a:lnTo>
                      <a:pt x="256" y="280"/>
                    </a:lnTo>
                    <a:lnTo>
                      <a:pt x="266" y="290"/>
                    </a:lnTo>
                    <a:lnTo>
                      <a:pt x="273" y="280"/>
                    </a:lnTo>
                    <a:lnTo>
                      <a:pt x="433" y="86"/>
                    </a:lnTo>
                    <a:lnTo>
                      <a:pt x="474" y="117"/>
                    </a:lnTo>
                    <a:lnTo>
                      <a:pt x="491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7315" y="4297"/>
              <a:ext cx="627" cy="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资讯</a:t>
              </a:r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00" name="Freeform 68"/>
            <p:cNvSpPr>
              <a:spLocks noEditPoints="1"/>
            </p:cNvSpPr>
            <p:nvPr/>
          </p:nvSpPr>
          <p:spPr bwMode="auto">
            <a:xfrm>
              <a:off x="8212" y="3386"/>
              <a:ext cx="394" cy="406"/>
            </a:xfrm>
            <a:custGeom>
              <a:avLst/>
              <a:gdLst>
                <a:gd name="T0" fmla="*/ 179 w 210"/>
                <a:gd name="T1" fmla="*/ 0 h 217"/>
                <a:gd name="T2" fmla="*/ 105 w 210"/>
                <a:gd name="T3" fmla="*/ 10 h 217"/>
                <a:gd name="T4" fmla="*/ 155 w 210"/>
                <a:gd name="T5" fmla="*/ 65 h 217"/>
                <a:gd name="T6" fmla="*/ 165 w 210"/>
                <a:gd name="T7" fmla="*/ 39 h 217"/>
                <a:gd name="T8" fmla="*/ 197 w 210"/>
                <a:gd name="T9" fmla="*/ 108 h 217"/>
                <a:gd name="T10" fmla="*/ 170 w 210"/>
                <a:gd name="T11" fmla="*/ 174 h 217"/>
                <a:gd name="T12" fmla="*/ 126 w 210"/>
                <a:gd name="T13" fmla="*/ 198 h 217"/>
                <a:gd name="T14" fmla="*/ 128 w 210"/>
                <a:gd name="T15" fmla="*/ 210 h 217"/>
                <a:gd name="T16" fmla="*/ 179 w 210"/>
                <a:gd name="T17" fmla="*/ 183 h 217"/>
                <a:gd name="T18" fmla="*/ 210 w 210"/>
                <a:gd name="T19" fmla="*/ 108 h 217"/>
                <a:gd name="T20" fmla="*/ 170 w 210"/>
                <a:gd name="T21" fmla="*/ 26 h 217"/>
                <a:gd name="T22" fmla="*/ 179 w 210"/>
                <a:gd name="T23" fmla="*/ 0 h 217"/>
                <a:gd name="T24" fmla="*/ 81 w 210"/>
                <a:gd name="T25" fmla="*/ 6 h 217"/>
                <a:gd name="T26" fmla="*/ 0 w 210"/>
                <a:gd name="T27" fmla="*/ 108 h 217"/>
                <a:gd name="T28" fmla="*/ 31 w 210"/>
                <a:gd name="T29" fmla="*/ 183 h 217"/>
                <a:gd name="T30" fmla="*/ 40 w 210"/>
                <a:gd name="T31" fmla="*/ 191 h 217"/>
                <a:gd name="T32" fmla="*/ 30 w 210"/>
                <a:gd name="T33" fmla="*/ 217 h 217"/>
                <a:gd name="T34" fmla="*/ 105 w 210"/>
                <a:gd name="T35" fmla="*/ 207 h 217"/>
                <a:gd name="T36" fmla="*/ 54 w 210"/>
                <a:gd name="T37" fmla="*/ 151 h 217"/>
                <a:gd name="T38" fmla="*/ 45 w 210"/>
                <a:gd name="T39" fmla="*/ 178 h 217"/>
                <a:gd name="T40" fmla="*/ 40 w 210"/>
                <a:gd name="T41" fmla="*/ 174 h 217"/>
                <a:gd name="T42" fmla="*/ 12 w 210"/>
                <a:gd name="T43" fmla="*/ 108 h 217"/>
                <a:gd name="T44" fmla="*/ 84 w 210"/>
                <a:gd name="T45" fmla="*/ 18 h 217"/>
                <a:gd name="T46" fmla="*/ 81 w 210"/>
                <a:gd name="T47" fmla="*/ 6 h 217"/>
                <a:gd name="T48" fmla="*/ 105 w 210"/>
                <a:gd name="T49" fmla="*/ 80 h 217"/>
                <a:gd name="T50" fmla="*/ 76 w 210"/>
                <a:gd name="T51" fmla="*/ 108 h 217"/>
                <a:gd name="T52" fmla="*/ 105 w 210"/>
                <a:gd name="T53" fmla="*/ 137 h 217"/>
                <a:gd name="T54" fmla="*/ 134 w 210"/>
                <a:gd name="T55" fmla="*/ 108 h 217"/>
                <a:gd name="T56" fmla="*/ 105 w 210"/>
                <a:gd name="T57" fmla="*/ 80 h 217"/>
                <a:gd name="T58" fmla="*/ 179 w 210"/>
                <a:gd name="T59" fmla="*/ 0 h 217"/>
                <a:gd name="T60" fmla="*/ 179 w 210"/>
                <a:gd name="T6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0" h="217">
                  <a:moveTo>
                    <a:pt x="179" y="0"/>
                  </a:moveTo>
                  <a:cubicBezTo>
                    <a:pt x="105" y="10"/>
                    <a:pt x="105" y="10"/>
                    <a:pt x="105" y="10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85" y="55"/>
                    <a:pt x="197" y="81"/>
                    <a:pt x="197" y="108"/>
                  </a:cubicBezTo>
                  <a:cubicBezTo>
                    <a:pt x="197" y="133"/>
                    <a:pt x="188" y="156"/>
                    <a:pt x="170" y="174"/>
                  </a:cubicBezTo>
                  <a:cubicBezTo>
                    <a:pt x="158" y="186"/>
                    <a:pt x="142" y="195"/>
                    <a:pt x="126" y="198"/>
                  </a:cubicBezTo>
                  <a:cubicBezTo>
                    <a:pt x="128" y="210"/>
                    <a:pt x="128" y="210"/>
                    <a:pt x="128" y="210"/>
                  </a:cubicBezTo>
                  <a:cubicBezTo>
                    <a:pt x="147" y="206"/>
                    <a:pt x="165" y="197"/>
                    <a:pt x="179" y="183"/>
                  </a:cubicBezTo>
                  <a:cubicBezTo>
                    <a:pt x="199" y="163"/>
                    <a:pt x="210" y="136"/>
                    <a:pt x="210" y="108"/>
                  </a:cubicBezTo>
                  <a:cubicBezTo>
                    <a:pt x="210" y="75"/>
                    <a:pt x="194" y="45"/>
                    <a:pt x="170" y="26"/>
                  </a:cubicBezTo>
                  <a:cubicBezTo>
                    <a:pt x="179" y="0"/>
                    <a:pt x="179" y="0"/>
                    <a:pt x="179" y="0"/>
                  </a:cubicBezTo>
                  <a:moveTo>
                    <a:pt x="81" y="6"/>
                  </a:moveTo>
                  <a:cubicBezTo>
                    <a:pt x="35" y="17"/>
                    <a:pt x="0" y="59"/>
                    <a:pt x="0" y="108"/>
                  </a:cubicBezTo>
                  <a:cubicBezTo>
                    <a:pt x="0" y="136"/>
                    <a:pt x="11" y="163"/>
                    <a:pt x="31" y="183"/>
                  </a:cubicBezTo>
                  <a:cubicBezTo>
                    <a:pt x="34" y="185"/>
                    <a:pt x="37" y="188"/>
                    <a:pt x="40" y="191"/>
                  </a:cubicBezTo>
                  <a:cubicBezTo>
                    <a:pt x="30" y="217"/>
                    <a:pt x="30" y="217"/>
                    <a:pt x="30" y="217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43" y="177"/>
                    <a:pt x="41" y="175"/>
                    <a:pt x="40" y="174"/>
                  </a:cubicBezTo>
                  <a:cubicBezTo>
                    <a:pt x="22" y="156"/>
                    <a:pt x="12" y="133"/>
                    <a:pt x="12" y="108"/>
                  </a:cubicBezTo>
                  <a:cubicBezTo>
                    <a:pt x="12" y="65"/>
                    <a:pt x="43" y="28"/>
                    <a:pt x="84" y="18"/>
                  </a:cubicBezTo>
                  <a:cubicBezTo>
                    <a:pt x="81" y="6"/>
                    <a:pt x="81" y="6"/>
                    <a:pt x="81" y="6"/>
                  </a:cubicBezTo>
                  <a:moveTo>
                    <a:pt x="105" y="80"/>
                  </a:moveTo>
                  <a:cubicBezTo>
                    <a:pt x="89" y="80"/>
                    <a:pt x="76" y="93"/>
                    <a:pt x="76" y="108"/>
                  </a:cubicBezTo>
                  <a:cubicBezTo>
                    <a:pt x="76" y="124"/>
                    <a:pt x="89" y="137"/>
                    <a:pt x="105" y="137"/>
                  </a:cubicBezTo>
                  <a:cubicBezTo>
                    <a:pt x="121" y="137"/>
                    <a:pt x="134" y="124"/>
                    <a:pt x="134" y="108"/>
                  </a:cubicBezTo>
                  <a:cubicBezTo>
                    <a:pt x="134" y="93"/>
                    <a:pt x="121" y="80"/>
                    <a:pt x="105" y="80"/>
                  </a:cubicBezTo>
                  <a:moveTo>
                    <a:pt x="179" y="0"/>
                  </a:moveTo>
                  <a:cubicBezTo>
                    <a:pt x="179" y="0"/>
                    <a:pt x="179" y="0"/>
                    <a:pt x="17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7300" y="2977"/>
              <a:ext cx="1530" cy="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/>
                  </a:solidFill>
                  <a:latin typeface="Impact" panose="020B0806030902050204" pitchFamily="34" charset="0"/>
                </a:rPr>
                <a:t>美食</a:t>
              </a:r>
              <a:endParaRPr lang="zh-CN" altLang="en-US" sz="1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202" name="Group 71"/>
            <p:cNvGrpSpPr>
              <a:grpSpLocks noChangeAspect="1"/>
            </p:cNvGrpSpPr>
            <p:nvPr/>
          </p:nvGrpSpPr>
          <p:grpSpPr bwMode="auto">
            <a:xfrm>
              <a:off x="4791" y="4794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03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9" name="Group 71"/>
            <p:cNvGrpSpPr>
              <a:grpSpLocks noChangeAspect="1"/>
            </p:cNvGrpSpPr>
            <p:nvPr/>
          </p:nvGrpSpPr>
          <p:grpSpPr bwMode="auto">
            <a:xfrm>
              <a:off x="7364" y="3743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10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6" name="Group 71"/>
            <p:cNvGrpSpPr>
              <a:grpSpLocks noChangeAspect="1"/>
            </p:cNvGrpSpPr>
            <p:nvPr/>
          </p:nvGrpSpPr>
          <p:grpSpPr bwMode="auto">
            <a:xfrm>
              <a:off x="8278" y="4897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17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3" name="Group 71"/>
            <p:cNvGrpSpPr>
              <a:grpSpLocks noChangeAspect="1"/>
            </p:cNvGrpSpPr>
            <p:nvPr/>
          </p:nvGrpSpPr>
          <p:grpSpPr bwMode="auto">
            <a:xfrm>
              <a:off x="8587" y="6077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24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0" name="矩形 229"/>
            <p:cNvSpPr/>
            <p:nvPr/>
          </p:nvSpPr>
          <p:spPr>
            <a:xfrm flipH="1">
              <a:off x="7209" y="5444"/>
              <a:ext cx="191" cy="2666"/>
            </a:xfrm>
            <a:prstGeom prst="rect">
              <a:avLst/>
            </a:prstGeom>
            <a:gradFill>
              <a:gsLst>
                <a:gs pos="48000">
                  <a:schemeClr val="tx1">
                    <a:alpha val="10000"/>
                  </a:schemeClr>
                </a:gs>
                <a:gs pos="100000">
                  <a:schemeClr val="tx1">
                    <a:alpha val="46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31" name="Group 71"/>
            <p:cNvGrpSpPr>
              <a:grpSpLocks noChangeAspect="1"/>
            </p:cNvGrpSpPr>
            <p:nvPr/>
          </p:nvGrpSpPr>
          <p:grpSpPr bwMode="auto">
            <a:xfrm rot="16200000">
              <a:off x="7127" y="6008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32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9" name="Group 71"/>
            <p:cNvGrpSpPr>
              <a:grpSpLocks noChangeAspect="1"/>
            </p:cNvGrpSpPr>
            <p:nvPr/>
          </p:nvGrpSpPr>
          <p:grpSpPr bwMode="auto">
            <a:xfrm>
              <a:off x="5393" y="7000"/>
              <a:ext cx="511" cy="63"/>
              <a:chOff x="3436" y="1314"/>
              <a:chExt cx="300" cy="37"/>
            </a:xfrm>
            <a:solidFill>
              <a:schemeClr val="bg1"/>
            </a:solidFill>
          </p:grpSpPr>
          <p:sp>
            <p:nvSpPr>
              <p:cNvPr id="240" name="Oval 72"/>
              <p:cNvSpPr>
                <a:spLocks noChangeArrowheads="1"/>
              </p:cNvSpPr>
              <p:nvPr/>
            </p:nvSpPr>
            <p:spPr bwMode="auto">
              <a:xfrm>
                <a:off x="3704" y="1314"/>
                <a:ext cx="32" cy="3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Oval 73"/>
              <p:cNvSpPr>
                <a:spLocks noChangeArrowheads="1"/>
              </p:cNvSpPr>
              <p:nvPr/>
            </p:nvSpPr>
            <p:spPr bwMode="auto">
              <a:xfrm>
                <a:off x="3650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Oval 74"/>
              <p:cNvSpPr>
                <a:spLocks noChangeArrowheads="1"/>
              </p:cNvSpPr>
              <p:nvPr/>
            </p:nvSpPr>
            <p:spPr bwMode="auto">
              <a:xfrm>
                <a:off x="3597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Oval 75"/>
              <p:cNvSpPr>
                <a:spLocks noChangeArrowheads="1"/>
              </p:cNvSpPr>
              <p:nvPr/>
            </p:nvSpPr>
            <p:spPr bwMode="auto">
              <a:xfrm>
                <a:off x="3543" y="1314"/>
                <a:ext cx="33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Oval 76"/>
              <p:cNvSpPr>
                <a:spLocks noChangeArrowheads="1"/>
              </p:cNvSpPr>
              <p:nvPr/>
            </p:nvSpPr>
            <p:spPr bwMode="auto">
              <a:xfrm>
                <a:off x="3490" y="1314"/>
                <a:ext cx="32" cy="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Oval 77"/>
              <p:cNvSpPr>
                <a:spLocks noChangeArrowheads="1"/>
              </p:cNvSpPr>
              <p:nvPr/>
            </p:nvSpPr>
            <p:spPr bwMode="auto">
              <a:xfrm>
                <a:off x="3436" y="1314"/>
                <a:ext cx="33" cy="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46" name="矩形 143"/>
            <p:cNvSpPr/>
            <p:nvPr/>
          </p:nvSpPr>
          <p:spPr>
            <a:xfrm rot="5400000" flipH="1">
              <a:off x="5866" y="5293"/>
              <a:ext cx="200" cy="2458"/>
            </a:xfrm>
            <a:custGeom>
              <a:avLst/>
              <a:gdLst>
                <a:gd name="connsiteX0" fmla="*/ 0 w 161310"/>
                <a:gd name="connsiteY0" fmla="*/ 0 h 2081211"/>
                <a:gd name="connsiteX1" fmla="*/ 161310 w 161310"/>
                <a:gd name="connsiteY1" fmla="*/ 0 h 2081211"/>
                <a:gd name="connsiteX2" fmla="*/ 161310 w 161310"/>
                <a:gd name="connsiteY2" fmla="*/ 2081211 h 2081211"/>
                <a:gd name="connsiteX3" fmla="*/ 0 w 161310"/>
                <a:gd name="connsiteY3" fmla="*/ 2081211 h 2081211"/>
                <a:gd name="connsiteX4" fmla="*/ 0 w 161310"/>
                <a:gd name="connsiteY4" fmla="*/ 0 h 2081211"/>
                <a:gd name="connsiteX0-1" fmla="*/ 7621 w 168931"/>
                <a:gd name="connsiteY0-2" fmla="*/ 0 h 2081211"/>
                <a:gd name="connsiteX1-3" fmla="*/ 168931 w 168931"/>
                <a:gd name="connsiteY1-4" fmla="*/ 0 h 2081211"/>
                <a:gd name="connsiteX2-5" fmla="*/ 168931 w 168931"/>
                <a:gd name="connsiteY2-6" fmla="*/ 2081211 h 2081211"/>
                <a:gd name="connsiteX3-7" fmla="*/ 0 w 168931"/>
                <a:gd name="connsiteY3-8" fmla="*/ 2035491 h 2081211"/>
                <a:gd name="connsiteX4-9" fmla="*/ 7621 w 168931"/>
                <a:gd name="connsiteY4-10" fmla="*/ 0 h 2081211"/>
                <a:gd name="connsiteX0-11" fmla="*/ 7621 w 168931"/>
                <a:gd name="connsiteY0-12" fmla="*/ 0 h 2081211"/>
                <a:gd name="connsiteX1-13" fmla="*/ 168931 w 168931"/>
                <a:gd name="connsiteY1-14" fmla="*/ 0 h 2081211"/>
                <a:gd name="connsiteX2-15" fmla="*/ 168931 w 168931"/>
                <a:gd name="connsiteY2-16" fmla="*/ 2081211 h 2081211"/>
                <a:gd name="connsiteX3-17" fmla="*/ 0 w 168931"/>
                <a:gd name="connsiteY3-18" fmla="*/ 2035491 h 2081211"/>
                <a:gd name="connsiteX4-19" fmla="*/ 7621 w 168931"/>
                <a:gd name="connsiteY4-20" fmla="*/ 0 h 2081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8931" h="2081211">
                  <a:moveTo>
                    <a:pt x="7621" y="0"/>
                  </a:moveTo>
                  <a:lnTo>
                    <a:pt x="168931" y="0"/>
                  </a:lnTo>
                  <a:lnTo>
                    <a:pt x="168931" y="2081211"/>
                  </a:lnTo>
                  <a:lnTo>
                    <a:pt x="0" y="2035491"/>
                  </a:lnTo>
                  <a:cubicBezTo>
                    <a:pt x="2540" y="1356994"/>
                    <a:pt x="5081" y="678497"/>
                    <a:pt x="7621" y="0"/>
                  </a:cubicBezTo>
                  <a:close/>
                </a:path>
              </a:pathLst>
            </a:custGeom>
            <a:gradFill>
              <a:gsLst>
                <a:gs pos="45000">
                  <a:schemeClr val="tx1">
                    <a:alpha val="10000"/>
                  </a:schemeClr>
                </a:gs>
                <a:gs pos="100000">
                  <a:schemeClr val="tx1">
                    <a:alpha val="34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sz="700">
                <a:solidFill>
                  <a:prstClr val="white"/>
                </a:solidFill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 rot="5400000" flipH="1">
              <a:off x="8422" y="4221"/>
              <a:ext cx="191" cy="2652"/>
            </a:xfrm>
            <a:prstGeom prst="rect">
              <a:avLst/>
            </a:prstGeom>
            <a:gradFill>
              <a:gsLst>
                <a:gs pos="48000">
                  <a:schemeClr val="tx1">
                    <a:alpha val="10000"/>
                  </a:schemeClr>
                </a:gs>
                <a:gs pos="100000">
                  <a:schemeClr val="tx1">
                    <a:alpha val="46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7153" y="5358"/>
              <a:ext cx="93" cy="9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147"/>
            <p:cNvSpPr/>
            <p:nvPr/>
          </p:nvSpPr>
          <p:spPr>
            <a:xfrm flipH="1">
              <a:off x="8514" y="5460"/>
              <a:ext cx="191" cy="2310"/>
            </a:xfrm>
            <a:custGeom>
              <a:avLst/>
              <a:gdLst>
                <a:gd name="connsiteX0" fmla="*/ 0 w 161310"/>
                <a:gd name="connsiteY0" fmla="*/ 0 h 1955996"/>
                <a:gd name="connsiteX1" fmla="*/ 161310 w 161310"/>
                <a:gd name="connsiteY1" fmla="*/ 0 h 1955996"/>
                <a:gd name="connsiteX2" fmla="*/ 161310 w 161310"/>
                <a:gd name="connsiteY2" fmla="*/ 1955996 h 1955996"/>
                <a:gd name="connsiteX3" fmla="*/ 0 w 161310"/>
                <a:gd name="connsiteY3" fmla="*/ 1955996 h 1955996"/>
                <a:gd name="connsiteX4" fmla="*/ 0 w 161310"/>
                <a:gd name="connsiteY4" fmla="*/ 0 h 1955996"/>
                <a:gd name="connsiteX0-1" fmla="*/ 0 w 161310"/>
                <a:gd name="connsiteY0-2" fmla="*/ 0 h 1955996"/>
                <a:gd name="connsiteX1-3" fmla="*/ 161310 w 161310"/>
                <a:gd name="connsiteY1-4" fmla="*/ 0 h 1955996"/>
                <a:gd name="connsiteX2-5" fmla="*/ 161310 w 161310"/>
                <a:gd name="connsiteY2-6" fmla="*/ 1955996 h 1955996"/>
                <a:gd name="connsiteX3-7" fmla="*/ 0 w 161310"/>
                <a:gd name="connsiteY3-8" fmla="*/ 1856936 h 1955996"/>
                <a:gd name="connsiteX4-9" fmla="*/ 0 w 161310"/>
                <a:gd name="connsiteY4-10" fmla="*/ 0 h 1955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1310" h="1955996">
                  <a:moveTo>
                    <a:pt x="0" y="0"/>
                  </a:moveTo>
                  <a:lnTo>
                    <a:pt x="161310" y="0"/>
                  </a:lnTo>
                  <a:lnTo>
                    <a:pt x="161310" y="1955996"/>
                  </a:lnTo>
                  <a:lnTo>
                    <a:pt x="0" y="18569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10000"/>
                  </a:schemeClr>
                </a:gs>
                <a:gs pos="100000">
                  <a:schemeClr val="tx1">
                    <a:alpha val="46000"/>
                  </a:schemeClr>
                </a:gs>
                <a:gs pos="0">
                  <a:srgbClr val="E2E2E2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50" name="Group 8"/>
            <p:cNvGrpSpPr>
              <a:grpSpLocks noChangeAspect="1"/>
            </p:cNvGrpSpPr>
            <p:nvPr/>
          </p:nvGrpSpPr>
          <p:grpSpPr bwMode="auto">
            <a:xfrm>
              <a:off x="8850" y="6468"/>
              <a:ext cx="391" cy="428"/>
              <a:chOff x="3437" y="2282"/>
              <a:chExt cx="679" cy="744"/>
            </a:xfrm>
            <a:solidFill>
              <a:schemeClr val="bg1"/>
            </a:solidFill>
          </p:grpSpPr>
          <p:sp>
            <p:nvSpPr>
              <p:cNvPr id="251" name="Freeform 9"/>
              <p:cNvSpPr/>
              <p:nvPr/>
            </p:nvSpPr>
            <p:spPr bwMode="auto">
              <a:xfrm>
                <a:off x="3595" y="2282"/>
                <a:ext cx="364" cy="379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0"/>
              <p:cNvSpPr/>
              <p:nvPr/>
            </p:nvSpPr>
            <p:spPr bwMode="auto">
              <a:xfrm>
                <a:off x="3437" y="2633"/>
                <a:ext cx="679" cy="393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53" name="椭圆 252"/>
            <p:cNvSpPr/>
            <p:nvPr/>
          </p:nvSpPr>
          <p:spPr>
            <a:xfrm>
              <a:off x="5834" y="4088"/>
              <a:ext cx="2809" cy="28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广告池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05" y="4716145"/>
            <a:ext cx="969645" cy="969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9705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25" grpId="0" animBg="1"/>
      <p:bldP spid="25" grpId="1" animBg="1"/>
      <p:bldP spid="26" grpId="0"/>
      <p:bldP spid="26" grpId="1"/>
      <p:bldP spid="28" grpId="0"/>
      <p:bldP spid="28" grpId="1"/>
      <p:bldP spid="30" grpId="0" animBg="1"/>
      <p:bldP spid="30" grpId="1" animBg="1"/>
      <p:bldP spid="31" grpId="0"/>
      <p:bldP spid="31" grpId="1"/>
      <p:bldP spid="32" grpId="0"/>
      <p:bldP spid="32" grpId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154" grpId="0"/>
      <p:bldP spid="154" grpId="1"/>
      <p:bldP spid="163" grpId="0"/>
      <p:bldP spid="1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652" y="434638"/>
            <a:ext cx="4226378" cy="423545"/>
          </a:xfrm>
        </p:spPr>
        <p:txBody>
          <a:bodyPr/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Value Analysis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763462" y="2916527"/>
            <a:ext cx="1344728" cy="754934"/>
            <a:chOff x="8438592" y="3715955"/>
            <a:chExt cx="1344728" cy="754934"/>
          </a:xfrm>
        </p:grpSpPr>
        <p:sp>
          <p:nvSpPr>
            <p:cNvPr id="65" name="Freeform 19"/>
            <p:cNvSpPr/>
            <p:nvPr/>
          </p:nvSpPr>
          <p:spPr bwMode="auto">
            <a:xfrm>
              <a:off x="9020521" y="3715955"/>
              <a:ext cx="762799" cy="754934"/>
            </a:xfrm>
            <a:custGeom>
              <a:avLst/>
              <a:gdLst>
                <a:gd name="T0" fmla="*/ 0 w 287"/>
                <a:gd name="T1" fmla="*/ 284 h 284"/>
                <a:gd name="T2" fmla="*/ 90 w 287"/>
                <a:gd name="T3" fmla="*/ 284 h 284"/>
                <a:gd name="T4" fmla="*/ 92 w 287"/>
                <a:gd name="T5" fmla="*/ 277 h 284"/>
                <a:gd name="T6" fmla="*/ 81 w 287"/>
                <a:gd name="T7" fmla="*/ 248 h 284"/>
                <a:gd name="T8" fmla="*/ 109 w 287"/>
                <a:gd name="T9" fmla="*/ 219 h 284"/>
                <a:gd name="T10" fmla="*/ 137 w 287"/>
                <a:gd name="T11" fmla="*/ 248 h 284"/>
                <a:gd name="T12" fmla="*/ 126 w 287"/>
                <a:gd name="T13" fmla="*/ 277 h 284"/>
                <a:gd name="T14" fmla="*/ 127 w 287"/>
                <a:gd name="T15" fmla="*/ 284 h 284"/>
                <a:gd name="T16" fmla="*/ 218 w 287"/>
                <a:gd name="T17" fmla="*/ 284 h 284"/>
                <a:gd name="T18" fmla="*/ 218 w 287"/>
                <a:gd name="T19" fmla="*/ 194 h 284"/>
                <a:gd name="T20" fmla="*/ 229 w 287"/>
                <a:gd name="T21" fmla="*/ 189 h 284"/>
                <a:gd name="T22" fmla="*/ 259 w 287"/>
                <a:gd name="T23" fmla="*/ 200 h 284"/>
                <a:gd name="T24" fmla="*/ 287 w 287"/>
                <a:gd name="T25" fmla="*/ 172 h 284"/>
                <a:gd name="T26" fmla="*/ 259 w 287"/>
                <a:gd name="T27" fmla="*/ 144 h 284"/>
                <a:gd name="T28" fmla="*/ 229 w 287"/>
                <a:gd name="T29" fmla="*/ 155 h 284"/>
                <a:gd name="T30" fmla="*/ 218 w 287"/>
                <a:gd name="T31" fmla="*/ 151 h 284"/>
                <a:gd name="T32" fmla="*/ 218 w 287"/>
                <a:gd name="T33" fmla="*/ 65 h 284"/>
                <a:gd name="T34" fmla="*/ 130 w 287"/>
                <a:gd name="T35" fmla="*/ 65 h 284"/>
                <a:gd name="T36" fmla="*/ 127 w 287"/>
                <a:gd name="T37" fmla="*/ 57 h 284"/>
                <a:gd name="T38" fmla="*/ 139 w 287"/>
                <a:gd name="T39" fmla="*/ 28 h 284"/>
                <a:gd name="T40" fmla="*/ 111 w 287"/>
                <a:gd name="T41" fmla="*/ 0 h 284"/>
                <a:gd name="T42" fmla="*/ 82 w 287"/>
                <a:gd name="T43" fmla="*/ 28 h 284"/>
                <a:gd name="T44" fmla="*/ 94 w 287"/>
                <a:gd name="T45" fmla="*/ 57 h 284"/>
                <a:gd name="T46" fmla="*/ 91 w 287"/>
                <a:gd name="T47" fmla="*/ 65 h 284"/>
                <a:gd name="T48" fmla="*/ 0 w 287"/>
                <a:gd name="T49" fmla="*/ 65 h 284"/>
                <a:gd name="T50" fmla="*/ 0 w 287"/>
                <a:gd name="T51" fmla="*/ 152 h 284"/>
                <a:gd name="T52" fmla="*/ 9 w 287"/>
                <a:gd name="T53" fmla="*/ 155 h 284"/>
                <a:gd name="T54" fmla="*/ 38 w 287"/>
                <a:gd name="T55" fmla="*/ 144 h 284"/>
                <a:gd name="T56" fmla="*/ 67 w 287"/>
                <a:gd name="T57" fmla="*/ 172 h 284"/>
                <a:gd name="T58" fmla="*/ 38 w 287"/>
                <a:gd name="T59" fmla="*/ 200 h 284"/>
                <a:gd name="T60" fmla="*/ 9 w 287"/>
                <a:gd name="T61" fmla="*/ 189 h 284"/>
                <a:gd name="T62" fmla="*/ 0 w 287"/>
                <a:gd name="T63" fmla="*/ 192 h 284"/>
                <a:gd name="T64" fmla="*/ 0 w 287"/>
                <a:gd name="T6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84">
                  <a:moveTo>
                    <a:pt x="0" y="284"/>
                  </a:moveTo>
                  <a:cubicBezTo>
                    <a:pt x="90" y="284"/>
                    <a:pt x="90" y="284"/>
                    <a:pt x="90" y="284"/>
                  </a:cubicBezTo>
                  <a:cubicBezTo>
                    <a:pt x="91" y="282"/>
                    <a:pt x="92" y="279"/>
                    <a:pt x="92" y="277"/>
                  </a:cubicBezTo>
                  <a:cubicBezTo>
                    <a:pt x="92" y="268"/>
                    <a:pt x="81" y="262"/>
                    <a:pt x="81" y="248"/>
                  </a:cubicBezTo>
                  <a:cubicBezTo>
                    <a:pt x="81" y="232"/>
                    <a:pt x="93" y="219"/>
                    <a:pt x="109" y="219"/>
                  </a:cubicBezTo>
                  <a:cubicBezTo>
                    <a:pt x="124" y="219"/>
                    <a:pt x="137" y="232"/>
                    <a:pt x="137" y="248"/>
                  </a:cubicBezTo>
                  <a:cubicBezTo>
                    <a:pt x="137" y="264"/>
                    <a:pt x="126" y="266"/>
                    <a:pt x="126" y="277"/>
                  </a:cubicBezTo>
                  <a:cubicBezTo>
                    <a:pt x="126" y="279"/>
                    <a:pt x="126" y="282"/>
                    <a:pt x="127" y="284"/>
                  </a:cubicBezTo>
                  <a:cubicBezTo>
                    <a:pt x="218" y="284"/>
                    <a:pt x="218" y="284"/>
                    <a:pt x="218" y="284"/>
                  </a:cubicBezTo>
                  <a:cubicBezTo>
                    <a:pt x="218" y="194"/>
                    <a:pt x="218" y="194"/>
                    <a:pt x="218" y="194"/>
                  </a:cubicBezTo>
                  <a:cubicBezTo>
                    <a:pt x="221" y="191"/>
                    <a:pt x="225" y="189"/>
                    <a:pt x="229" y="189"/>
                  </a:cubicBezTo>
                  <a:cubicBezTo>
                    <a:pt x="239" y="189"/>
                    <a:pt x="244" y="200"/>
                    <a:pt x="259" y="200"/>
                  </a:cubicBezTo>
                  <a:cubicBezTo>
                    <a:pt x="274" y="200"/>
                    <a:pt x="287" y="188"/>
                    <a:pt x="287" y="172"/>
                  </a:cubicBezTo>
                  <a:cubicBezTo>
                    <a:pt x="287" y="156"/>
                    <a:pt x="274" y="144"/>
                    <a:pt x="259" y="144"/>
                  </a:cubicBezTo>
                  <a:cubicBezTo>
                    <a:pt x="242" y="144"/>
                    <a:pt x="241" y="155"/>
                    <a:pt x="229" y="155"/>
                  </a:cubicBezTo>
                  <a:cubicBezTo>
                    <a:pt x="225" y="155"/>
                    <a:pt x="221" y="154"/>
                    <a:pt x="218" y="151"/>
                  </a:cubicBezTo>
                  <a:cubicBezTo>
                    <a:pt x="218" y="65"/>
                    <a:pt x="218" y="65"/>
                    <a:pt x="218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8" y="63"/>
                    <a:pt x="127" y="60"/>
                    <a:pt x="127" y="57"/>
                  </a:cubicBezTo>
                  <a:cubicBezTo>
                    <a:pt x="127" y="46"/>
                    <a:pt x="139" y="44"/>
                    <a:pt x="139" y="28"/>
                  </a:cubicBezTo>
                  <a:cubicBezTo>
                    <a:pt x="139" y="12"/>
                    <a:pt x="126" y="0"/>
                    <a:pt x="111" y="0"/>
                  </a:cubicBezTo>
                  <a:cubicBezTo>
                    <a:pt x="95" y="0"/>
                    <a:pt x="82" y="12"/>
                    <a:pt x="82" y="28"/>
                  </a:cubicBezTo>
                  <a:cubicBezTo>
                    <a:pt x="82" y="42"/>
                    <a:pt x="94" y="48"/>
                    <a:pt x="94" y="57"/>
                  </a:cubicBezTo>
                  <a:cubicBezTo>
                    <a:pt x="94" y="60"/>
                    <a:pt x="93" y="63"/>
                    <a:pt x="91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2" y="154"/>
                    <a:pt x="6" y="155"/>
                    <a:pt x="9" y="155"/>
                  </a:cubicBezTo>
                  <a:cubicBezTo>
                    <a:pt x="20" y="155"/>
                    <a:pt x="22" y="144"/>
                    <a:pt x="38" y="144"/>
                  </a:cubicBezTo>
                  <a:cubicBezTo>
                    <a:pt x="54" y="144"/>
                    <a:pt x="67" y="156"/>
                    <a:pt x="67" y="172"/>
                  </a:cubicBezTo>
                  <a:cubicBezTo>
                    <a:pt x="67" y="188"/>
                    <a:pt x="54" y="200"/>
                    <a:pt x="38" y="200"/>
                  </a:cubicBezTo>
                  <a:cubicBezTo>
                    <a:pt x="24" y="200"/>
                    <a:pt x="18" y="189"/>
                    <a:pt x="9" y="189"/>
                  </a:cubicBezTo>
                  <a:cubicBezTo>
                    <a:pt x="6" y="189"/>
                    <a:pt x="2" y="190"/>
                    <a:pt x="0" y="192"/>
                  </a:cubicBezTo>
                  <a:cubicBezTo>
                    <a:pt x="0" y="284"/>
                    <a:pt x="0" y="284"/>
                    <a:pt x="0" y="2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6" name="Freeform 20"/>
            <p:cNvSpPr/>
            <p:nvPr/>
          </p:nvSpPr>
          <p:spPr bwMode="auto">
            <a:xfrm>
              <a:off x="8438592" y="3715955"/>
              <a:ext cx="760552" cy="754934"/>
            </a:xfrm>
            <a:custGeom>
              <a:avLst/>
              <a:gdLst>
                <a:gd name="T0" fmla="*/ 257 w 286"/>
                <a:gd name="T1" fmla="*/ 144 h 284"/>
                <a:gd name="T2" fmla="*/ 286 w 286"/>
                <a:gd name="T3" fmla="*/ 172 h 284"/>
                <a:gd name="T4" fmla="*/ 257 w 286"/>
                <a:gd name="T5" fmla="*/ 200 h 284"/>
                <a:gd name="T6" fmla="*/ 228 w 286"/>
                <a:gd name="T7" fmla="*/ 189 h 284"/>
                <a:gd name="T8" fmla="*/ 219 w 286"/>
                <a:gd name="T9" fmla="*/ 192 h 284"/>
                <a:gd name="T10" fmla="*/ 219 w 286"/>
                <a:gd name="T11" fmla="*/ 284 h 284"/>
                <a:gd name="T12" fmla="*/ 128 w 286"/>
                <a:gd name="T13" fmla="*/ 284 h 284"/>
                <a:gd name="T14" fmla="*/ 126 w 286"/>
                <a:gd name="T15" fmla="*/ 277 h 284"/>
                <a:gd name="T16" fmla="*/ 137 w 286"/>
                <a:gd name="T17" fmla="*/ 248 h 284"/>
                <a:gd name="T18" fmla="*/ 109 w 286"/>
                <a:gd name="T19" fmla="*/ 219 h 284"/>
                <a:gd name="T20" fmla="*/ 81 w 286"/>
                <a:gd name="T21" fmla="*/ 248 h 284"/>
                <a:gd name="T22" fmla="*/ 93 w 286"/>
                <a:gd name="T23" fmla="*/ 277 h 284"/>
                <a:gd name="T24" fmla="*/ 91 w 286"/>
                <a:gd name="T25" fmla="*/ 284 h 284"/>
                <a:gd name="T26" fmla="*/ 0 w 286"/>
                <a:gd name="T27" fmla="*/ 284 h 284"/>
                <a:gd name="T28" fmla="*/ 0 w 286"/>
                <a:gd name="T29" fmla="*/ 192 h 284"/>
                <a:gd name="T30" fmla="*/ 10 w 286"/>
                <a:gd name="T31" fmla="*/ 189 h 284"/>
                <a:gd name="T32" fmla="*/ 39 w 286"/>
                <a:gd name="T33" fmla="*/ 200 h 284"/>
                <a:gd name="T34" fmla="*/ 67 w 286"/>
                <a:gd name="T35" fmla="*/ 172 h 284"/>
                <a:gd name="T36" fmla="*/ 39 w 286"/>
                <a:gd name="T37" fmla="*/ 144 h 284"/>
                <a:gd name="T38" fmla="*/ 10 w 286"/>
                <a:gd name="T39" fmla="*/ 155 h 284"/>
                <a:gd name="T40" fmla="*/ 0 w 286"/>
                <a:gd name="T41" fmla="*/ 152 h 284"/>
                <a:gd name="T42" fmla="*/ 0 w 286"/>
                <a:gd name="T43" fmla="*/ 65 h 284"/>
                <a:gd name="T44" fmla="*/ 90 w 286"/>
                <a:gd name="T45" fmla="*/ 65 h 284"/>
                <a:gd name="T46" fmla="*/ 93 w 286"/>
                <a:gd name="T47" fmla="*/ 57 h 284"/>
                <a:gd name="T48" fmla="*/ 81 w 286"/>
                <a:gd name="T49" fmla="*/ 28 h 284"/>
                <a:gd name="T50" fmla="*/ 109 w 286"/>
                <a:gd name="T51" fmla="*/ 0 h 284"/>
                <a:gd name="T52" fmla="*/ 137 w 286"/>
                <a:gd name="T53" fmla="*/ 28 h 284"/>
                <a:gd name="T54" fmla="*/ 126 w 286"/>
                <a:gd name="T55" fmla="*/ 57 h 284"/>
                <a:gd name="T56" fmla="*/ 128 w 286"/>
                <a:gd name="T57" fmla="*/ 65 h 284"/>
                <a:gd name="T58" fmla="*/ 219 w 286"/>
                <a:gd name="T59" fmla="*/ 65 h 284"/>
                <a:gd name="T60" fmla="*/ 219 w 286"/>
                <a:gd name="T61" fmla="*/ 152 h 284"/>
                <a:gd name="T62" fmla="*/ 228 w 286"/>
                <a:gd name="T63" fmla="*/ 155 h 284"/>
                <a:gd name="T64" fmla="*/ 257 w 286"/>
                <a:gd name="T65" fmla="*/ 1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84">
                  <a:moveTo>
                    <a:pt x="257" y="144"/>
                  </a:moveTo>
                  <a:cubicBezTo>
                    <a:pt x="273" y="144"/>
                    <a:pt x="286" y="156"/>
                    <a:pt x="286" y="172"/>
                  </a:cubicBezTo>
                  <a:cubicBezTo>
                    <a:pt x="286" y="188"/>
                    <a:pt x="273" y="200"/>
                    <a:pt x="257" y="200"/>
                  </a:cubicBezTo>
                  <a:cubicBezTo>
                    <a:pt x="243" y="200"/>
                    <a:pt x="237" y="189"/>
                    <a:pt x="228" y="189"/>
                  </a:cubicBezTo>
                  <a:cubicBezTo>
                    <a:pt x="225" y="189"/>
                    <a:pt x="221" y="190"/>
                    <a:pt x="219" y="192"/>
                  </a:cubicBezTo>
                  <a:cubicBezTo>
                    <a:pt x="219" y="284"/>
                    <a:pt x="219" y="284"/>
                    <a:pt x="219" y="284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27" y="282"/>
                    <a:pt x="126" y="279"/>
                    <a:pt x="126" y="277"/>
                  </a:cubicBezTo>
                  <a:cubicBezTo>
                    <a:pt x="126" y="266"/>
                    <a:pt x="137" y="264"/>
                    <a:pt x="137" y="248"/>
                  </a:cubicBezTo>
                  <a:cubicBezTo>
                    <a:pt x="137" y="232"/>
                    <a:pt x="125" y="219"/>
                    <a:pt x="109" y="219"/>
                  </a:cubicBezTo>
                  <a:cubicBezTo>
                    <a:pt x="94" y="219"/>
                    <a:pt x="81" y="232"/>
                    <a:pt x="81" y="248"/>
                  </a:cubicBezTo>
                  <a:cubicBezTo>
                    <a:pt x="81" y="262"/>
                    <a:pt x="93" y="268"/>
                    <a:pt x="93" y="277"/>
                  </a:cubicBezTo>
                  <a:cubicBezTo>
                    <a:pt x="93" y="279"/>
                    <a:pt x="92" y="282"/>
                    <a:pt x="91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3" y="190"/>
                    <a:pt x="6" y="189"/>
                    <a:pt x="10" y="189"/>
                  </a:cubicBezTo>
                  <a:cubicBezTo>
                    <a:pt x="19" y="189"/>
                    <a:pt x="24" y="200"/>
                    <a:pt x="39" y="200"/>
                  </a:cubicBezTo>
                  <a:cubicBezTo>
                    <a:pt x="54" y="200"/>
                    <a:pt x="67" y="188"/>
                    <a:pt x="67" y="172"/>
                  </a:cubicBezTo>
                  <a:cubicBezTo>
                    <a:pt x="67" y="156"/>
                    <a:pt x="54" y="144"/>
                    <a:pt x="39" y="144"/>
                  </a:cubicBezTo>
                  <a:cubicBezTo>
                    <a:pt x="23" y="144"/>
                    <a:pt x="21" y="155"/>
                    <a:pt x="10" y="155"/>
                  </a:cubicBezTo>
                  <a:cubicBezTo>
                    <a:pt x="6" y="155"/>
                    <a:pt x="3" y="154"/>
                    <a:pt x="0" y="15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2" y="63"/>
                    <a:pt x="93" y="60"/>
                    <a:pt x="93" y="57"/>
                  </a:cubicBezTo>
                  <a:cubicBezTo>
                    <a:pt x="93" y="48"/>
                    <a:pt x="81" y="42"/>
                    <a:pt x="81" y="28"/>
                  </a:cubicBezTo>
                  <a:cubicBezTo>
                    <a:pt x="81" y="12"/>
                    <a:pt x="94" y="0"/>
                    <a:pt x="109" y="0"/>
                  </a:cubicBezTo>
                  <a:cubicBezTo>
                    <a:pt x="125" y="0"/>
                    <a:pt x="137" y="12"/>
                    <a:pt x="137" y="28"/>
                  </a:cubicBezTo>
                  <a:cubicBezTo>
                    <a:pt x="137" y="44"/>
                    <a:pt x="126" y="46"/>
                    <a:pt x="126" y="57"/>
                  </a:cubicBezTo>
                  <a:cubicBezTo>
                    <a:pt x="126" y="60"/>
                    <a:pt x="127" y="63"/>
                    <a:pt x="128" y="65"/>
                  </a:cubicBezTo>
                  <a:cubicBezTo>
                    <a:pt x="219" y="65"/>
                    <a:pt x="219" y="65"/>
                    <a:pt x="219" y="65"/>
                  </a:cubicBezTo>
                  <a:cubicBezTo>
                    <a:pt x="219" y="152"/>
                    <a:pt x="219" y="152"/>
                    <a:pt x="219" y="152"/>
                  </a:cubicBezTo>
                  <a:cubicBezTo>
                    <a:pt x="221" y="154"/>
                    <a:pt x="225" y="155"/>
                    <a:pt x="228" y="155"/>
                  </a:cubicBezTo>
                  <a:cubicBezTo>
                    <a:pt x="239" y="155"/>
                    <a:pt x="241" y="144"/>
                    <a:pt x="257" y="1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71" name="Freeform 17"/>
          <p:cNvSpPr/>
          <p:nvPr/>
        </p:nvSpPr>
        <p:spPr bwMode="auto">
          <a:xfrm>
            <a:off x="6659880" y="2348865"/>
            <a:ext cx="1403350" cy="21590"/>
          </a:xfrm>
          <a:custGeom>
            <a:avLst/>
            <a:gdLst>
              <a:gd name="T0" fmla="*/ 524 w 528"/>
              <a:gd name="T1" fmla="*/ 0 h 8"/>
              <a:gd name="T2" fmla="*/ 528 w 528"/>
              <a:gd name="T3" fmla="*/ 4 h 8"/>
              <a:gd name="T4" fmla="*/ 524 w 528"/>
              <a:gd name="T5" fmla="*/ 8 h 8"/>
              <a:gd name="T6" fmla="*/ 4 w 528"/>
              <a:gd name="T7" fmla="*/ 8 h 8"/>
              <a:gd name="T8" fmla="*/ 0 w 528"/>
              <a:gd name="T9" fmla="*/ 4 h 8"/>
              <a:gd name="T10" fmla="*/ 4 w 528"/>
              <a:gd name="T11" fmla="*/ 0 h 8"/>
              <a:gd name="T12" fmla="*/ 524 w 528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8">
                <a:moveTo>
                  <a:pt x="524" y="0"/>
                </a:moveTo>
                <a:cubicBezTo>
                  <a:pt x="526" y="0"/>
                  <a:pt x="528" y="2"/>
                  <a:pt x="528" y="4"/>
                </a:cubicBezTo>
                <a:cubicBezTo>
                  <a:pt x="528" y="6"/>
                  <a:pt x="526" y="8"/>
                  <a:pt x="524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24" y="0"/>
                  <a:pt x="524" y="0"/>
                  <a:pt x="5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72" name="Inhaltsplatzhalter 4"/>
          <p:cNvSpPr txBox="1"/>
          <p:nvPr/>
        </p:nvSpPr>
        <p:spPr>
          <a:xfrm>
            <a:off x="6660515" y="1911985"/>
            <a:ext cx="28562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Fund Security</a:t>
            </a:r>
            <a:endParaRPr lang="zh-CN" altLang="en-US" sz="16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Freeform 18"/>
          <p:cNvSpPr/>
          <p:nvPr/>
        </p:nvSpPr>
        <p:spPr bwMode="auto">
          <a:xfrm>
            <a:off x="6660515" y="4997450"/>
            <a:ext cx="1403350" cy="21590"/>
          </a:xfrm>
          <a:custGeom>
            <a:avLst/>
            <a:gdLst>
              <a:gd name="T0" fmla="*/ 524 w 528"/>
              <a:gd name="T1" fmla="*/ 0 h 8"/>
              <a:gd name="T2" fmla="*/ 528 w 528"/>
              <a:gd name="T3" fmla="*/ 4 h 8"/>
              <a:gd name="T4" fmla="*/ 524 w 528"/>
              <a:gd name="T5" fmla="*/ 8 h 8"/>
              <a:gd name="T6" fmla="*/ 4 w 528"/>
              <a:gd name="T7" fmla="*/ 8 h 8"/>
              <a:gd name="T8" fmla="*/ 0 w 528"/>
              <a:gd name="T9" fmla="*/ 4 h 8"/>
              <a:gd name="T10" fmla="*/ 4 w 528"/>
              <a:gd name="T11" fmla="*/ 0 h 8"/>
              <a:gd name="T12" fmla="*/ 524 w 528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8">
                <a:moveTo>
                  <a:pt x="524" y="0"/>
                </a:moveTo>
                <a:cubicBezTo>
                  <a:pt x="526" y="0"/>
                  <a:pt x="528" y="2"/>
                  <a:pt x="528" y="4"/>
                </a:cubicBezTo>
                <a:cubicBezTo>
                  <a:pt x="528" y="6"/>
                  <a:pt x="526" y="8"/>
                  <a:pt x="524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24" y="0"/>
                  <a:pt x="524" y="0"/>
                  <a:pt x="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8490" y="1757045"/>
            <a:ext cx="3329305" cy="3240405"/>
            <a:chOff x="4060644" y="2133599"/>
            <a:chExt cx="4033059" cy="3925210"/>
          </a:xfrm>
        </p:grpSpPr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5191923" y="3213201"/>
              <a:ext cx="1761515" cy="17660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51367" y="4096204"/>
              <a:ext cx="1787353" cy="1567163"/>
            </a:xfrm>
            <a:custGeom>
              <a:avLst/>
              <a:gdLst>
                <a:gd name="T0" fmla="*/ 415 w 673"/>
                <a:gd name="T1" fmla="*/ 0 h 589"/>
                <a:gd name="T2" fmla="*/ 514 w 673"/>
                <a:gd name="T3" fmla="*/ 0 h 589"/>
                <a:gd name="T4" fmla="*/ 516 w 673"/>
                <a:gd name="T5" fmla="*/ 9 h 589"/>
                <a:gd name="T6" fmla="*/ 502 w 673"/>
                <a:gd name="T7" fmla="*/ 45 h 589"/>
                <a:gd name="T8" fmla="*/ 537 w 673"/>
                <a:gd name="T9" fmla="*/ 80 h 589"/>
                <a:gd name="T10" fmla="*/ 572 w 673"/>
                <a:gd name="T11" fmla="*/ 45 h 589"/>
                <a:gd name="T12" fmla="*/ 558 w 673"/>
                <a:gd name="T13" fmla="*/ 9 h 589"/>
                <a:gd name="T14" fmla="*/ 560 w 673"/>
                <a:gd name="T15" fmla="*/ 0 h 589"/>
                <a:gd name="T16" fmla="*/ 673 w 673"/>
                <a:gd name="T17" fmla="*/ 0 h 589"/>
                <a:gd name="T18" fmla="*/ 528 w 673"/>
                <a:gd name="T19" fmla="*/ 387 h 589"/>
                <a:gd name="T20" fmla="*/ 534 w 673"/>
                <a:gd name="T21" fmla="*/ 399 h 589"/>
                <a:gd name="T22" fmla="*/ 570 w 673"/>
                <a:gd name="T23" fmla="*/ 415 h 589"/>
                <a:gd name="T24" fmla="*/ 570 w 673"/>
                <a:gd name="T25" fmla="*/ 464 h 589"/>
                <a:gd name="T26" fmla="*/ 521 w 673"/>
                <a:gd name="T27" fmla="*/ 464 h 589"/>
                <a:gd name="T28" fmla="*/ 505 w 673"/>
                <a:gd name="T29" fmla="*/ 429 h 589"/>
                <a:gd name="T30" fmla="*/ 494 w 673"/>
                <a:gd name="T31" fmla="*/ 423 h 589"/>
                <a:gd name="T32" fmla="*/ 84 w 673"/>
                <a:gd name="T33" fmla="*/ 589 h 589"/>
                <a:gd name="T34" fmla="*/ 84 w 673"/>
                <a:gd name="T35" fmla="*/ 480 h 589"/>
                <a:gd name="T36" fmla="*/ 71 w 673"/>
                <a:gd name="T37" fmla="*/ 475 h 589"/>
                <a:gd name="T38" fmla="*/ 35 w 673"/>
                <a:gd name="T39" fmla="*/ 489 h 589"/>
                <a:gd name="T40" fmla="*/ 0 w 673"/>
                <a:gd name="T41" fmla="*/ 455 h 589"/>
                <a:gd name="T42" fmla="*/ 35 w 673"/>
                <a:gd name="T43" fmla="*/ 420 h 589"/>
                <a:gd name="T44" fmla="*/ 71 w 673"/>
                <a:gd name="T45" fmla="*/ 434 h 589"/>
                <a:gd name="T46" fmla="*/ 84 w 673"/>
                <a:gd name="T47" fmla="*/ 430 h 589"/>
                <a:gd name="T48" fmla="*/ 84 w 673"/>
                <a:gd name="T49" fmla="*/ 332 h 589"/>
                <a:gd name="T50" fmla="*/ 309 w 673"/>
                <a:gd name="T51" fmla="*/ 243 h 589"/>
                <a:gd name="T52" fmla="*/ 304 w 673"/>
                <a:gd name="T53" fmla="*/ 234 h 589"/>
                <a:gd name="T54" fmla="*/ 268 w 673"/>
                <a:gd name="T55" fmla="*/ 219 h 589"/>
                <a:gd name="T56" fmla="*/ 268 w 673"/>
                <a:gd name="T57" fmla="*/ 169 h 589"/>
                <a:gd name="T58" fmla="*/ 318 w 673"/>
                <a:gd name="T59" fmla="*/ 169 h 589"/>
                <a:gd name="T60" fmla="*/ 333 w 673"/>
                <a:gd name="T61" fmla="*/ 205 h 589"/>
                <a:gd name="T62" fmla="*/ 341 w 673"/>
                <a:gd name="T63" fmla="*/ 210 h 589"/>
                <a:gd name="T64" fmla="*/ 415 w 673"/>
                <a:gd name="T65" fmla="*/ 0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89">
                  <a:moveTo>
                    <a:pt x="415" y="0"/>
                  </a:moveTo>
                  <a:cubicBezTo>
                    <a:pt x="514" y="0"/>
                    <a:pt x="514" y="0"/>
                    <a:pt x="514" y="0"/>
                  </a:cubicBezTo>
                  <a:cubicBezTo>
                    <a:pt x="516" y="3"/>
                    <a:pt x="516" y="5"/>
                    <a:pt x="516" y="9"/>
                  </a:cubicBezTo>
                  <a:cubicBezTo>
                    <a:pt x="516" y="20"/>
                    <a:pt x="502" y="26"/>
                    <a:pt x="502" y="45"/>
                  </a:cubicBezTo>
                  <a:cubicBezTo>
                    <a:pt x="502" y="64"/>
                    <a:pt x="518" y="80"/>
                    <a:pt x="537" y="80"/>
                  </a:cubicBezTo>
                  <a:cubicBezTo>
                    <a:pt x="556" y="80"/>
                    <a:pt x="572" y="64"/>
                    <a:pt x="572" y="45"/>
                  </a:cubicBezTo>
                  <a:cubicBezTo>
                    <a:pt x="572" y="25"/>
                    <a:pt x="558" y="22"/>
                    <a:pt x="558" y="9"/>
                  </a:cubicBezTo>
                  <a:cubicBezTo>
                    <a:pt x="558" y="5"/>
                    <a:pt x="558" y="3"/>
                    <a:pt x="560" y="0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73" y="148"/>
                    <a:pt x="619" y="283"/>
                    <a:pt x="528" y="387"/>
                  </a:cubicBezTo>
                  <a:cubicBezTo>
                    <a:pt x="529" y="391"/>
                    <a:pt x="531" y="396"/>
                    <a:pt x="534" y="399"/>
                  </a:cubicBezTo>
                  <a:cubicBezTo>
                    <a:pt x="542" y="407"/>
                    <a:pt x="557" y="402"/>
                    <a:pt x="570" y="415"/>
                  </a:cubicBezTo>
                  <a:cubicBezTo>
                    <a:pt x="583" y="429"/>
                    <a:pt x="583" y="451"/>
                    <a:pt x="570" y="464"/>
                  </a:cubicBezTo>
                  <a:cubicBezTo>
                    <a:pt x="556" y="478"/>
                    <a:pt x="534" y="478"/>
                    <a:pt x="521" y="464"/>
                  </a:cubicBezTo>
                  <a:cubicBezTo>
                    <a:pt x="506" y="450"/>
                    <a:pt x="515" y="438"/>
                    <a:pt x="505" y="429"/>
                  </a:cubicBezTo>
                  <a:cubicBezTo>
                    <a:pt x="502" y="426"/>
                    <a:pt x="498" y="424"/>
                    <a:pt x="494" y="423"/>
                  </a:cubicBezTo>
                  <a:cubicBezTo>
                    <a:pt x="388" y="526"/>
                    <a:pt x="243" y="589"/>
                    <a:pt x="84" y="589"/>
                  </a:cubicBezTo>
                  <a:cubicBezTo>
                    <a:pt x="84" y="480"/>
                    <a:pt x="84" y="480"/>
                    <a:pt x="84" y="480"/>
                  </a:cubicBezTo>
                  <a:cubicBezTo>
                    <a:pt x="80" y="477"/>
                    <a:pt x="76" y="475"/>
                    <a:pt x="71" y="475"/>
                  </a:cubicBezTo>
                  <a:cubicBezTo>
                    <a:pt x="60" y="475"/>
                    <a:pt x="53" y="489"/>
                    <a:pt x="35" y="489"/>
                  </a:cubicBezTo>
                  <a:cubicBezTo>
                    <a:pt x="16" y="489"/>
                    <a:pt x="0" y="474"/>
                    <a:pt x="0" y="455"/>
                  </a:cubicBezTo>
                  <a:cubicBezTo>
                    <a:pt x="0" y="435"/>
                    <a:pt x="16" y="420"/>
                    <a:pt x="35" y="420"/>
                  </a:cubicBezTo>
                  <a:cubicBezTo>
                    <a:pt x="55" y="420"/>
                    <a:pt x="57" y="434"/>
                    <a:pt x="71" y="434"/>
                  </a:cubicBezTo>
                  <a:cubicBezTo>
                    <a:pt x="76" y="434"/>
                    <a:pt x="80" y="432"/>
                    <a:pt x="84" y="430"/>
                  </a:cubicBezTo>
                  <a:cubicBezTo>
                    <a:pt x="84" y="332"/>
                    <a:pt x="84" y="332"/>
                    <a:pt x="84" y="332"/>
                  </a:cubicBezTo>
                  <a:cubicBezTo>
                    <a:pt x="171" y="332"/>
                    <a:pt x="250" y="298"/>
                    <a:pt x="309" y="243"/>
                  </a:cubicBezTo>
                  <a:cubicBezTo>
                    <a:pt x="308" y="240"/>
                    <a:pt x="307" y="237"/>
                    <a:pt x="304" y="234"/>
                  </a:cubicBezTo>
                  <a:cubicBezTo>
                    <a:pt x="296" y="226"/>
                    <a:pt x="281" y="231"/>
                    <a:pt x="268" y="219"/>
                  </a:cubicBezTo>
                  <a:cubicBezTo>
                    <a:pt x="255" y="205"/>
                    <a:pt x="255" y="183"/>
                    <a:pt x="268" y="169"/>
                  </a:cubicBezTo>
                  <a:cubicBezTo>
                    <a:pt x="282" y="156"/>
                    <a:pt x="304" y="156"/>
                    <a:pt x="318" y="169"/>
                  </a:cubicBezTo>
                  <a:cubicBezTo>
                    <a:pt x="332" y="184"/>
                    <a:pt x="323" y="195"/>
                    <a:pt x="333" y="205"/>
                  </a:cubicBezTo>
                  <a:cubicBezTo>
                    <a:pt x="335" y="207"/>
                    <a:pt x="338" y="209"/>
                    <a:pt x="341" y="210"/>
                  </a:cubicBezTo>
                  <a:cubicBezTo>
                    <a:pt x="387" y="152"/>
                    <a:pt x="415" y="79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4506640" y="3878262"/>
              <a:ext cx="1567164" cy="1785106"/>
            </a:xfrm>
            <a:custGeom>
              <a:avLst/>
              <a:gdLst>
                <a:gd name="T0" fmla="*/ 590 w 590"/>
                <a:gd name="T1" fmla="*/ 414 h 671"/>
                <a:gd name="T2" fmla="*/ 590 w 590"/>
                <a:gd name="T3" fmla="*/ 512 h 671"/>
                <a:gd name="T4" fmla="*/ 577 w 590"/>
                <a:gd name="T5" fmla="*/ 516 h 671"/>
                <a:gd name="T6" fmla="*/ 541 w 590"/>
                <a:gd name="T7" fmla="*/ 502 h 671"/>
                <a:gd name="T8" fmla="*/ 506 w 590"/>
                <a:gd name="T9" fmla="*/ 537 h 671"/>
                <a:gd name="T10" fmla="*/ 541 w 590"/>
                <a:gd name="T11" fmla="*/ 571 h 671"/>
                <a:gd name="T12" fmla="*/ 577 w 590"/>
                <a:gd name="T13" fmla="*/ 557 h 671"/>
                <a:gd name="T14" fmla="*/ 590 w 590"/>
                <a:gd name="T15" fmla="*/ 562 h 671"/>
                <a:gd name="T16" fmla="*/ 590 w 590"/>
                <a:gd name="T17" fmla="*/ 671 h 671"/>
                <a:gd name="T18" fmla="*/ 180 w 590"/>
                <a:gd name="T19" fmla="*/ 506 h 671"/>
                <a:gd name="T20" fmla="*/ 172 w 590"/>
                <a:gd name="T21" fmla="*/ 511 h 671"/>
                <a:gd name="T22" fmla="*/ 156 w 590"/>
                <a:gd name="T23" fmla="*/ 546 h 671"/>
                <a:gd name="T24" fmla="*/ 107 w 590"/>
                <a:gd name="T25" fmla="*/ 546 h 671"/>
                <a:gd name="T26" fmla="*/ 107 w 590"/>
                <a:gd name="T27" fmla="*/ 497 h 671"/>
                <a:gd name="T28" fmla="*/ 142 w 590"/>
                <a:gd name="T29" fmla="*/ 481 h 671"/>
                <a:gd name="T30" fmla="*/ 148 w 590"/>
                <a:gd name="T31" fmla="*/ 472 h 671"/>
                <a:gd name="T32" fmla="*/ 0 w 590"/>
                <a:gd name="T33" fmla="*/ 82 h 671"/>
                <a:gd name="T34" fmla="*/ 109 w 590"/>
                <a:gd name="T35" fmla="*/ 82 h 671"/>
                <a:gd name="T36" fmla="*/ 113 w 590"/>
                <a:gd name="T37" fmla="*/ 71 h 671"/>
                <a:gd name="T38" fmla="*/ 99 w 590"/>
                <a:gd name="T39" fmla="*/ 35 h 671"/>
                <a:gd name="T40" fmla="*/ 133 w 590"/>
                <a:gd name="T41" fmla="*/ 0 h 671"/>
                <a:gd name="T42" fmla="*/ 168 w 590"/>
                <a:gd name="T43" fmla="*/ 35 h 671"/>
                <a:gd name="T44" fmla="*/ 154 w 590"/>
                <a:gd name="T45" fmla="*/ 71 h 671"/>
                <a:gd name="T46" fmla="*/ 157 w 590"/>
                <a:gd name="T47" fmla="*/ 82 h 671"/>
                <a:gd name="T48" fmla="*/ 258 w 590"/>
                <a:gd name="T49" fmla="*/ 82 h 671"/>
                <a:gd name="T50" fmla="*/ 333 w 590"/>
                <a:gd name="T51" fmla="*/ 292 h 671"/>
                <a:gd name="T52" fmla="*/ 340 w 590"/>
                <a:gd name="T53" fmla="*/ 287 h 671"/>
                <a:gd name="T54" fmla="*/ 356 w 590"/>
                <a:gd name="T55" fmla="*/ 251 h 671"/>
                <a:gd name="T56" fmla="*/ 405 w 590"/>
                <a:gd name="T57" fmla="*/ 251 h 671"/>
                <a:gd name="T58" fmla="*/ 405 w 590"/>
                <a:gd name="T59" fmla="*/ 301 h 671"/>
                <a:gd name="T60" fmla="*/ 369 w 590"/>
                <a:gd name="T61" fmla="*/ 316 h 671"/>
                <a:gd name="T62" fmla="*/ 364 w 590"/>
                <a:gd name="T63" fmla="*/ 325 h 671"/>
                <a:gd name="T64" fmla="*/ 590 w 590"/>
                <a:gd name="T65" fmla="*/ 414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0" h="671">
                  <a:moveTo>
                    <a:pt x="590" y="414"/>
                  </a:moveTo>
                  <a:cubicBezTo>
                    <a:pt x="590" y="512"/>
                    <a:pt x="590" y="512"/>
                    <a:pt x="590" y="512"/>
                  </a:cubicBezTo>
                  <a:cubicBezTo>
                    <a:pt x="586" y="514"/>
                    <a:pt x="582" y="516"/>
                    <a:pt x="577" y="516"/>
                  </a:cubicBezTo>
                  <a:cubicBezTo>
                    <a:pt x="563" y="516"/>
                    <a:pt x="561" y="502"/>
                    <a:pt x="541" y="502"/>
                  </a:cubicBezTo>
                  <a:cubicBezTo>
                    <a:pt x="522" y="502"/>
                    <a:pt x="506" y="517"/>
                    <a:pt x="506" y="537"/>
                  </a:cubicBezTo>
                  <a:cubicBezTo>
                    <a:pt x="506" y="556"/>
                    <a:pt x="522" y="571"/>
                    <a:pt x="541" y="571"/>
                  </a:cubicBezTo>
                  <a:cubicBezTo>
                    <a:pt x="559" y="571"/>
                    <a:pt x="566" y="557"/>
                    <a:pt x="577" y="557"/>
                  </a:cubicBezTo>
                  <a:cubicBezTo>
                    <a:pt x="582" y="557"/>
                    <a:pt x="586" y="559"/>
                    <a:pt x="590" y="562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430" y="671"/>
                    <a:pt x="286" y="608"/>
                    <a:pt x="180" y="506"/>
                  </a:cubicBezTo>
                  <a:cubicBezTo>
                    <a:pt x="177" y="507"/>
                    <a:pt x="174" y="508"/>
                    <a:pt x="172" y="511"/>
                  </a:cubicBezTo>
                  <a:cubicBezTo>
                    <a:pt x="162" y="520"/>
                    <a:pt x="170" y="532"/>
                    <a:pt x="156" y="546"/>
                  </a:cubicBezTo>
                  <a:cubicBezTo>
                    <a:pt x="142" y="560"/>
                    <a:pt x="120" y="560"/>
                    <a:pt x="107" y="546"/>
                  </a:cubicBezTo>
                  <a:cubicBezTo>
                    <a:pt x="93" y="533"/>
                    <a:pt x="93" y="511"/>
                    <a:pt x="107" y="497"/>
                  </a:cubicBezTo>
                  <a:cubicBezTo>
                    <a:pt x="120" y="484"/>
                    <a:pt x="134" y="489"/>
                    <a:pt x="142" y="481"/>
                  </a:cubicBezTo>
                  <a:cubicBezTo>
                    <a:pt x="145" y="479"/>
                    <a:pt x="147" y="475"/>
                    <a:pt x="148" y="472"/>
                  </a:cubicBezTo>
                  <a:cubicBezTo>
                    <a:pt x="56" y="368"/>
                    <a:pt x="0" y="231"/>
                    <a:pt x="0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1" y="79"/>
                    <a:pt x="113" y="75"/>
                    <a:pt x="113" y="71"/>
                  </a:cubicBezTo>
                  <a:cubicBezTo>
                    <a:pt x="113" y="60"/>
                    <a:pt x="99" y="53"/>
                    <a:pt x="99" y="35"/>
                  </a:cubicBezTo>
                  <a:cubicBezTo>
                    <a:pt x="99" y="16"/>
                    <a:pt x="114" y="0"/>
                    <a:pt x="133" y="0"/>
                  </a:cubicBezTo>
                  <a:cubicBezTo>
                    <a:pt x="153" y="0"/>
                    <a:pt x="168" y="16"/>
                    <a:pt x="168" y="35"/>
                  </a:cubicBezTo>
                  <a:cubicBezTo>
                    <a:pt x="168" y="55"/>
                    <a:pt x="154" y="57"/>
                    <a:pt x="154" y="71"/>
                  </a:cubicBezTo>
                  <a:cubicBezTo>
                    <a:pt x="154" y="75"/>
                    <a:pt x="155" y="79"/>
                    <a:pt x="157" y="82"/>
                  </a:cubicBezTo>
                  <a:cubicBezTo>
                    <a:pt x="258" y="82"/>
                    <a:pt x="258" y="82"/>
                    <a:pt x="258" y="82"/>
                  </a:cubicBezTo>
                  <a:cubicBezTo>
                    <a:pt x="258" y="161"/>
                    <a:pt x="286" y="234"/>
                    <a:pt x="333" y="292"/>
                  </a:cubicBezTo>
                  <a:cubicBezTo>
                    <a:pt x="335" y="291"/>
                    <a:pt x="338" y="289"/>
                    <a:pt x="340" y="287"/>
                  </a:cubicBezTo>
                  <a:cubicBezTo>
                    <a:pt x="350" y="277"/>
                    <a:pt x="341" y="266"/>
                    <a:pt x="356" y="251"/>
                  </a:cubicBezTo>
                  <a:cubicBezTo>
                    <a:pt x="369" y="238"/>
                    <a:pt x="391" y="238"/>
                    <a:pt x="405" y="251"/>
                  </a:cubicBezTo>
                  <a:cubicBezTo>
                    <a:pt x="418" y="265"/>
                    <a:pt x="418" y="287"/>
                    <a:pt x="405" y="301"/>
                  </a:cubicBezTo>
                  <a:cubicBezTo>
                    <a:pt x="392" y="313"/>
                    <a:pt x="377" y="308"/>
                    <a:pt x="369" y="316"/>
                  </a:cubicBezTo>
                  <a:cubicBezTo>
                    <a:pt x="367" y="319"/>
                    <a:pt x="365" y="322"/>
                    <a:pt x="364" y="325"/>
                  </a:cubicBezTo>
                  <a:cubicBezTo>
                    <a:pt x="423" y="380"/>
                    <a:pt x="503" y="414"/>
                    <a:pt x="590" y="4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6073804" y="2527918"/>
              <a:ext cx="1564917" cy="1781735"/>
            </a:xfrm>
            <a:custGeom>
              <a:avLst/>
              <a:gdLst>
                <a:gd name="T0" fmla="*/ 0 w 589"/>
                <a:gd name="T1" fmla="*/ 258 h 670"/>
                <a:gd name="T2" fmla="*/ 0 w 589"/>
                <a:gd name="T3" fmla="*/ 153 h 670"/>
                <a:gd name="T4" fmla="*/ 13 w 589"/>
                <a:gd name="T5" fmla="*/ 148 h 670"/>
                <a:gd name="T6" fmla="*/ 49 w 589"/>
                <a:gd name="T7" fmla="*/ 162 h 670"/>
                <a:gd name="T8" fmla="*/ 84 w 589"/>
                <a:gd name="T9" fmla="*/ 127 h 670"/>
                <a:gd name="T10" fmla="*/ 49 w 589"/>
                <a:gd name="T11" fmla="*/ 92 h 670"/>
                <a:gd name="T12" fmla="*/ 13 w 589"/>
                <a:gd name="T13" fmla="*/ 107 h 670"/>
                <a:gd name="T14" fmla="*/ 0 w 589"/>
                <a:gd name="T15" fmla="*/ 102 h 670"/>
                <a:gd name="T16" fmla="*/ 0 w 589"/>
                <a:gd name="T17" fmla="*/ 0 h 670"/>
                <a:gd name="T18" fmla="*/ 409 w 589"/>
                <a:gd name="T19" fmla="*/ 166 h 670"/>
                <a:gd name="T20" fmla="*/ 421 w 589"/>
                <a:gd name="T21" fmla="*/ 160 h 670"/>
                <a:gd name="T22" fmla="*/ 437 w 589"/>
                <a:gd name="T23" fmla="*/ 125 h 670"/>
                <a:gd name="T24" fmla="*/ 486 w 589"/>
                <a:gd name="T25" fmla="*/ 125 h 670"/>
                <a:gd name="T26" fmla="*/ 486 w 589"/>
                <a:gd name="T27" fmla="*/ 174 h 670"/>
                <a:gd name="T28" fmla="*/ 450 w 589"/>
                <a:gd name="T29" fmla="*/ 190 h 670"/>
                <a:gd name="T30" fmla="*/ 444 w 589"/>
                <a:gd name="T31" fmla="*/ 203 h 670"/>
                <a:gd name="T32" fmla="*/ 589 w 589"/>
                <a:gd name="T33" fmla="*/ 590 h 670"/>
                <a:gd name="T34" fmla="*/ 476 w 589"/>
                <a:gd name="T35" fmla="*/ 590 h 670"/>
                <a:gd name="T36" fmla="*/ 474 w 589"/>
                <a:gd name="T37" fmla="*/ 599 h 670"/>
                <a:gd name="T38" fmla="*/ 488 w 589"/>
                <a:gd name="T39" fmla="*/ 635 h 670"/>
                <a:gd name="T40" fmla="*/ 453 w 589"/>
                <a:gd name="T41" fmla="*/ 670 h 670"/>
                <a:gd name="T42" fmla="*/ 418 w 589"/>
                <a:gd name="T43" fmla="*/ 635 h 670"/>
                <a:gd name="T44" fmla="*/ 432 w 589"/>
                <a:gd name="T45" fmla="*/ 599 h 670"/>
                <a:gd name="T46" fmla="*/ 430 w 589"/>
                <a:gd name="T47" fmla="*/ 590 h 670"/>
                <a:gd name="T48" fmla="*/ 331 w 589"/>
                <a:gd name="T49" fmla="*/ 590 h 670"/>
                <a:gd name="T50" fmla="*/ 256 w 589"/>
                <a:gd name="T51" fmla="*/ 379 h 670"/>
                <a:gd name="T52" fmla="*/ 249 w 589"/>
                <a:gd name="T53" fmla="*/ 383 h 670"/>
                <a:gd name="T54" fmla="*/ 234 w 589"/>
                <a:gd name="T55" fmla="*/ 419 h 670"/>
                <a:gd name="T56" fmla="*/ 184 w 589"/>
                <a:gd name="T57" fmla="*/ 419 h 670"/>
                <a:gd name="T58" fmla="*/ 184 w 589"/>
                <a:gd name="T59" fmla="*/ 370 h 670"/>
                <a:gd name="T60" fmla="*/ 220 w 589"/>
                <a:gd name="T61" fmla="*/ 354 h 670"/>
                <a:gd name="T62" fmla="*/ 225 w 589"/>
                <a:gd name="T63" fmla="*/ 346 h 670"/>
                <a:gd name="T64" fmla="*/ 0 w 589"/>
                <a:gd name="T65" fmla="*/ 258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9" h="670">
                  <a:moveTo>
                    <a:pt x="0" y="258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3" y="150"/>
                    <a:pt x="8" y="148"/>
                    <a:pt x="13" y="148"/>
                  </a:cubicBezTo>
                  <a:cubicBezTo>
                    <a:pt x="24" y="148"/>
                    <a:pt x="31" y="162"/>
                    <a:pt x="49" y="162"/>
                  </a:cubicBezTo>
                  <a:cubicBezTo>
                    <a:pt x="68" y="162"/>
                    <a:pt x="84" y="146"/>
                    <a:pt x="84" y="127"/>
                  </a:cubicBezTo>
                  <a:cubicBezTo>
                    <a:pt x="84" y="108"/>
                    <a:pt x="68" y="92"/>
                    <a:pt x="49" y="92"/>
                  </a:cubicBezTo>
                  <a:cubicBezTo>
                    <a:pt x="29" y="92"/>
                    <a:pt x="27" y="107"/>
                    <a:pt x="13" y="107"/>
                  </a:cubicBezTo>
                  <a:cubicBezTo>
                    <a:pt x="8" y="107"/>
                    <a:pt x="3" y="105"/>
                    <a:pt x="0" y="10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0"/>
                    <a:pt x="303" y="63"/>
                    <a:pt x="409" y="166"/>
                  </a:cubicBezTo>
                  <a:cubicBezTo>
                    <a:pt x="414" y="166"/>
                    <a:pt x="418" y="164"/>
                    <a:pt x="421" y="160"/>
                  </a:cubicBezTo>
                  <a:cubicBezTo>
                    <a:pt x="431" y="151"/>
                    <a:pt x="422" y="139"/>
                    <a:pt x="437" y="125"/>
                  </a:cubicBezTo>
                  <a:cubicBezTo>
                    <a:pt x="450" y="111"/>
                    <a:pt x="472" y="111"/>
                    <a:pt x="486" y="125"/>
                  </a:cubicBezTo>
                  <a:cubicBezTo>
                    <a:pt x="499" y="138"/>
                    <a:pt x="499" y="160"/>
                    <a:pt x="486" y="174"/>
                  </a:cubicBezTo>
                  <a:cubicBezTo>
                    <a:pt x="473" y="187"/>
                    <a:pt x="458" y="182"/>
                    <a:pt x="450" y="190"/>
                  </a:cubicBezTo>
                  <a:cubicBezTo>
                    <a:pt x="446" y="193"/>
                    <a:pt x="445" y="198"/>
                    <a:pt x="444" y="203"/>
                  </a:cubicBezTo>
                  <a:cubicBezTo>
                    <a:pt x="535" y="306"/>
                    <a:pt x="589" y="442"/>
                    <a:pt x="589" y="590"/>
                  </a:cubicBezTo>
                  <a:cubicBezTo>
                    <a:pt x="476" y="590"/>
                    <a:pt x="476" y="590"/>
                    <a:pt x="476" y="590"/>
                  </a:cubicBezTo>
                  <a:cubicBezTo>
                    <a:pt x="474" y="593"/>
                    <a:pt x="474" y="595"/>
                    <a:pt x="474" y="599"/>
                  </a:cubicBezTo>
                  <a:cubicBezTo>
                    <a:pt x="474" y="612"/>
                    <a:pt x="488" y="615"/>
                    <a:pt x="488" y="635"/>
                  </a:cubicBezTo>
                  <a:cubicBezTo>
                    <a:pt x="488" y="654"/>
                    <a:pt x="472" y="670"/>
                    <a:pt x="453" y="670"/>
                  </a:cubicBezTo>
                  <a:cubicBezTo>
                    <a:pt x="434" y="670"/>
                    <a:pt x="418" y="654"/>
                    <a:pt x="418" y="635"/>
                  </a:cubicBezTo>
                  <a:cubicBezTo>
                    <a:pt x="418" y="616"/>
                    <a:pt x="432" y="610"/>
                    <a:pt x="432" y="599"/>
                  </a:cubicBezTo>
                  <a:cubicBezTo>
                    <a:pt x="432" y="595"/>
                    <a:pt x="432" y="593"/>
                    <a:pt x="430" y="590"/>
                  </a:cubicBezTo>
                  <a:cubicBezTo>
                    <a:pt x="331" y="590"/>
                    <a:pt x="331" y="590"/>
                    <a:pt x="331" y="590"/>
                  </a:cubicBezTo>
                  <a:cubicBezTo>
                    <a:pt x="331" y="510"/>
                    <a:pt x="303" y="436"/>
                    <a:pt x="256" y="379"/>
                  </a:cubicBezTo>
                  <a:cubicBezTo>
                    <a:pt x="253" y="380"/>
                    <a:pt x="251" y="381"/>
                    <a:pt x="249" y="383"/>
                  </a:cubicBezTo>
                  <a:cubicBezTo>
                    <a:pt x="239" y="393"/>
                    <a:pt x="248" y="405"/>
                    <a:pt x="234" y="419"/>
                  </a:cubicBezTo>
                  <a:cubicBezTo>
                    <a:pt x="220" y="432"/>
                    <a:pt x="198" y="432"/>
                    <a:pt x="184" y="419"/>
                  </a:cubicBezTo>
                  <a:cubicBezTo>
                    <a:pt x="171" y="405"/>
                    <a:pt x="171" y="383"/>
                    <a:pt x="184" y="370"/>
                  </a:cubicBezTo>
                  <a:cubicBezTo>
                    <a:pt x="197" y="357"/>
                    <a:pt x="212" y="362"/>
                    <a:pt x="220" y="354"/>
                  </a:cubicBezTo>
                  <a:cubicBezTo>
                    <a:pt x="222" y="352"/>
                    <a:pt x="224" y="349"/>
                    <a:pt x="225" y="346"/>
                  </a:cubicBezTo>
                  <a:cubicBezTo>
                    <a:pt x="166" y="292"/>
                    <a:pt x="87" y="258"/>
                    <a:pt x="0" y="2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4506640" y="2527918"/>
              <a:ext cx="1790723" cy="1568287"/>
            </a:xfrm>
            <a:custGeom>
              <a:avLst/>
              <a:gdLst>
                <a:gd name="T0" fmla="*/ 148 w 674"/>
                <a:gd name="T1" fmla="*/ 200 h 590"/>
                <a:gd name="T2" fmla="*/ 142 w 674"/>
                <a:gd name="T3" fmla="*/ 190 h 590"/>
                <a:gd name="T4" fmla="*/ 107 w 674"/>
                <a:gd name="T5" fmla="*/ 174 h 590"/>
                <a:gd name="T6" fmla="*/ 107 w 674"/>
                <a:gd name="T7" fmla="*/ 125 h 590"/>
                <a:gd name="T8" fmla="*/ 156 w 674"/>
                <a:gd name="T9" fmla="*/ 125 h 590"/>
                <a:gd name="T10" fmla="*/ 172 w 674"/>
                <a:gd name="T11" fmla="*/ 160 h 590"/>
                <a:gd name="T12" fmla="*/ 181 w 674"/>
                <a:gd name="T13" fmla="*/ 166 h 590"/>
                <a:gd name="T14" fmla="*/ 590 w 674"/>
                <a:gd name="T15" fmla="*/ 0 h 590"/>
                <a:gd name="T16" fmla="*/ 590 w 674"/>
                <a:gd name="T17" fmla="*/ 102 h 590"/>
                <a:gd name="T18" fmla="*/ 603 w 674"/>
                <a:gd name="T19" fmla="*/ 107 h 590"/>
                <a:gd name="T20" fmla="*/ 639 w 674"/>
                <a:gd name="T21" fmla="*/ 92 h 590"/>
                <a:gd name="T22" fmla="*/ 674 w 674"/>
                <a:gd name="T23" fmla="*/ 127 h 590"/>
                <a:gd name="T24" fmla="*/ 639 w 674"/>
                <a:gd name="T25" fmla="*/ 162 h 590"/>
                <a:gd name="T26" fmla="*/ 603 w 674"/>
                <a:gd name="T27" fmla="*/ 148 h 590"/>
                <a:gd name="T28" fmla="*/ 590 w 674"/>
                <a:gd name="T29" fmla="*/ 153 h 590"/>
                <a:gd name="T30" fmla="*/ 590 w 674"/>
                <a:gd name="T31" fmla="*/ 258 h 590"/>
                <a:gd name="T32" fmla="*/ 365 w 674"/>
                <a:gd name="T33" fmla="*/ 346 h 590"/>
                <a:gd name="T34" fmla="*/ 369 w 674"/>
                <a:gd name="T35" fmla="*/ 354 h 590"/>
                <a:gd name="T36" fmla="*/ 405 w 674"/>
                <a:gd name="T37" fmla="*/ 370 h 590"/>
                <a:gd name="T38" fmla="*/ 405 w 674"/>
                <a:gd name="T39" fmla="*/ 419 h 590"/>
                <a:gd name="T40" fmla="*/ 356 w 674"/>
                <a:gd name="T41" fmla="*/ 419 h 590"/>
                <a:gd name="T42" fmla="*/ 340 w 674"/>
                <a:gd name="T43" fmla="*/ 383 h 590"/>
                <a:gd name="T44" fmla="*/ 334 w 674"/>
                <a:gd name="T45" fmla="*/ 379 h 590"/>
                <a:gd name="T46" fmla="*/ 258 w 674"/>
                <a:gd name="T47" fmla="*/ 590 h 590"/>
                <a:gd name="T48" fmla="*/ 157 w 674"/>
                <a:gd name="T49" fmla="*/ 590 h 590"/>
                <a:gd name="T50" fmla="*/ 154 w 674"/>
                <a:gd name="T51" fmla="*/ 579 h 590"/>
                <a:gd name="T52" fmla="*/ 168 w 674"/>
                <a:gd name="T53" fmla="*/ 543 h 590"/>
                <a:gd name="T54" fmla="*/ 133 w 674"/>
                <a:gd name="T55" fmla="*/ 508 h 590"/>
                <a:gd name="T56" fmla="*/ 99 w 674"/>
                <a:gd name="T57" fmla="*/ 543 h 590"/>
                <a:gd name="T58" fmla="*/ 113 w 674"/>
                <a:gd name="T59" fmla="*/ 579 h 590"/>
                <a:gd name="T60" fmla="*/ 109 w 674"/>
                <a:gd name="T61" fmla="*/ 590 h 590"/>
                <a:gd name="T62" fmla="*/ 0 w 674"/>
                <a:gd name="T63" fmla="*/ 590 h 590"/>
                <a:gd name="T64" fmla="*/ 148 w 674"/>
                <a:gd name="T65" fmla="*/ 20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4" h="590">
                  <a:moveTo>
                    <a:pt x="148" y="200"/>
                  </a:moveTo>
                  <a:cubicBezTo>
                    <a:pt x="147" y="196"/>
                    <a:pt x="145" y="193"/>
                    <a:pt x="142" y="190"/>
                  </a:cubicBezTo>
                  <a:cubicBezTo>
                    <a:pt x="134" y="182"/>
                    <a:pt x="120" y="187"/>
                    <a:pt x="107" y="174"/>
                  </a:cubicBezTo>
                  <a:cubicBezTo>
                    <a:pt x="93" y="160"/>
                    <a:pt x="93" y="138"/>
                    <a:pt x="107" y="125"/>
                  </a:cubicBezTo>
                  <a:cubicBezTo>
                    <a:pt x="120" y="111"/>
                    <a:pt x="142" y="111"/>
                    <a:pt x="156" y="125"/>
                  </a:cubicBezTo>
                  <a:cubicBezTo>
                    <a:pt x="170" y="139"/>
                    <a:pt x="162" y="151"/>
                    <a:pt x="172" y="160"/>
                  </a:cubicBezTo>
                  <a:cubicBezTo>
                    <a:pt x="174" y="163"/>
                    <a:pt x="177" y="165"/>
                    <a:pt x="181" y="166"/>
                  </a:cubicBezTo>
                  <a:cubicBezTo>
                    <a:pt x="287" y="63"/>
                    <a:pt x="431" y="0"/>
                    <a:pt x="590" y="0"/>
                  </a:cubicBezTo>
                  <a:cubicBezTo>
                    <a:pt x="590" y="102"/>
                    <a:pt x="590" y="102"/>
                    <a:pt x="590" y="102"/>
                  </a:cubicBezTo>
                  <a:cubicBezTo>
                    <a:pt x="593" y="105"/>
                    <a:pt x="598" y="107"/>
                    <a:pt x="603" y="107"/>
                  </a:cubicBezTo>
                  <a:cubicBezTo>
                    <a:pt x="617" y="107"/>
                    <a:pt x="619" y="92"/>
                    <a:pt x="639" y="92"/>
                  </a:cubicBezTo>
                  <a:cubicBezTo>
                    <a:pt x="658" y="92"/>
                    <a:pt x="674" y="108"/>
                    <a:pt x="674" y="127"/>
                  </a:cubicBezTo>
                  <a:cubicBezTo>
                    <a:pt x="674" y="146"/>
                    <a:pt x="658" y="162"/>
                    <a:pt x="639" y="162"/>
                  </a:cubicBezTo>
                  <a:cubicBezTo>
                    <a:pt x="621" y="162"/>
                    <a:pt x="614" y="148"/>
                    <a:pt x="603" y="148"/>
                  </a:cubicBezTo>
                  <a:cubicBezTo>
                    <a:pt x="598" y="148"/>
                    <a:pt x="593" y="150"/>
                    <a:pt x="590" y="153"/>
                  </a:cubicBezTo>
                  <a:cubicBezTo>
                    <a:pt x="590" y="258"/>
                    <a:pt x="590" y="258"/>
                    <a:pt x="590" y="258"/>
                  </a:cubicBezTo>
                  <a:cubicBezTo>
                    <a:pt x="503" y="258"/>
                    <a:pt x="424" y="292"/>
                    <a:pt x="365" y="346"/>
                  </a:cubicBezTo>
                  <a:cubicBezTo>
                    <a:pt x="365" y="349"/>
                    <a:pt x="367" y="352"/>
                    <a:pt x="369" y="354"/>
                  </a:cubicBezTo>
                  <a:cubicBezTo>
                    <a:pt x="377" y="362"/>
                    <a:pt x="392" y="357"/>
                    <a:pt x="405" y="370"/>
                  </a:cubicBezTo>
                  <a:cubicBezTo>
                    <a:pt x="418" y="383"/>
                    <a:pt x="418" y="405"/>
                    <a:pt x="405" y="419"/>
                  </a:cubicBezTo>
                  <a:cubicBezTo>
                    <a:pt x="391" y="432"/>
                    <a:pt x="369" y="432"/>
                    <a:pt x="356" y="419"/>
                  </a:cubicBezTo>
                  <a:cubicBezTo>
                    <a:pt x="341" y="405"/>
                    <a:pt x="350" y="393"/>
                    <a:pt x="340" y="383"/>
                  </a:cubicBezTo>
                  <a:cubicBezTo>
                    <a:pt x="338" y="381"/>
                    <a:pt x="336" y="380"/>
                    <a:pt x="334" y="379"/>
                  </a:cubicBezTo>
                  <a:cubicBezTo>
                    <a:pt x="286" y="436"/>
                    <a:pt x="258" y="510"/>
                    <a:pt x="258" y="590"/>
                  </a:cubicBezTo>
                  <a:cubicBezTo>
                    <a:pt x="157" y="590"/>
                    <a:pt x="157" y="590"/>
                    <a:pt x="157" y="590"/>
                  </a:cubicBezTo>
                  <a:cubicBezTo>
                    <a:pt x="155" y="587"/>
                    <a:pt x="154" y="583"/>
                    <a:pt x="154" y="579"/>
                  </a:cubicBezTo>
                  <a:cubicBezTo>
                    <a:pt x="154" y="565"/>
                    <a:pt x="168" y="563"/>
                    <a:pt x="168" y="543"/>
                  </a:cubicBezTo>
                  <a:cubicBezTo>
                    <a:pt x="168" y="524"/>
                    <a:pt x="153" y="508"/>
                    <a:pt x="133" y="508"/>
                  </a:cubicBezTo>
                  <a:cubicBezTo>
                    <a:pt x="114" y="508"/>
                    <a:pt x="99" y="524"/>
                    <a:pt x="99" y="543"/>
                  </a:cubicBezTo>
                  <a:cubicBezTo>
                    <a:pt x="99" y="561"/>
                    <a:pt x="113" y="568"/>
                    <a:pt x="113" y="579"/>
                  </a:cubicBezTo>
                  <a:cubicBezTo>
                    <a:pt x="113" y="583"/>
                    <a:pt x="111" y="587"/>
                    <a:pt x="109" y="590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0" y="440"/>
                    <a:pt x="56" y="304"/>
                    <a:pt x="148" y="2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Oval 10"/>
            <p:cNvSpPr>
              <a:spLocks noChangeArrowheads="1"/>
            </p:cNvSpPr>
            <p:nvPr/>
          </p:nvSpPr>
          <p:spPr bwMode="auto">
            <a:xfrm>
              <a:off x="7509528" y="2224596"/>
              <a:ext cx="493179" cy="492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4150517" y="2224596"/>
              <a:ext cx="492056" cy="492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7509528" y="5473510"/>
              <a:ext cx="493179" cy="4954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Oval 13"/>
            <p:cNvSpPr>
              <a:spLocks noChangeArrowheads="1"/>
            </p:cNvSpPr>
            <p:nvPr/>
          </p:nvSpPr>
          <p:spPr bwMode="auto">
            <a:xfrm>
              <a:off x="4150517" y="5473510"/>
              <a:ext cx="492056" cy="4954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4060644" y="2133599"/>
              <a:ext cx="4033059" cy="3925210"/>
            </a:xfrm>
            <a:custGeom>
              <a:avLst/>
              <a:gdLst>
                <a:gd name="T0" fmla="*/ 0 w 1518"/>
                <a:gd name="T1" fmla="*/ 1349 h 1476"/>
                <a:gd name="T2" fmla="*/ 214 w 1518"/>
                <a:gd name="T3" fmla="*/ 1257 h 1476"/>
                <a:gd name="T4" fmla="*/ 283 w 1518"/>
                <a:gd name="T5" fmla="*/ 1170 h 1476"/>
                <a:gd name="T6" fmla="*/ 283 w 1518"/>
                <a:gd name="T7" fmla="*/ 306 h 1476"/>
                <a:gd name="T8" fmla="*/ 214 w 1518"/>
                <a:gd name="T9" fmla="*/ 218 h 1476"/>
                <a:gd name="T10" fmla="*/ 0 w 1518"/>
                <a:gd name="T11" fmla="*/ 126 h 1476"/>
                <a:gd name="T12" fmla="*/ 253 w 1518"/>
                <a:gd name="T13" fmla="*/ 126 h 1476"/>
                <a:gd name="T14" fmla="*/ 290 w 1518"/>
                <a:gd name="T15" fmla="*/ 283 h 1476"/>
                <a:gd name="T16" fmla="*/ 758 w 1518"/>
                <a:gd name="T17" fmla="*/ 96 h 1476"/>
                <a:gd name="T18" fmla="*/ 1228 w 1518"/>
                <a:gd name="T19" fmla="*/ 283 h 1476"/>
                <a:gd name="T20" fmla="*/ 1264 w 1518"/>
                <a:gd name="T21" fmla="*/ 126 h 1476"/>
                <a:gd name="T22" fmla="*/ 1518 w 1518"/>
                <a:gd name="T23" fmla="*/ 126 h 1476"/>
                <a:gd name="T24" fmla="*/ 1304 w 1518"/>
                <a:gd name="T25" fmla="*/ 218 h 1476"/>
                <a:gd name="T26" fmla="*/ 1234 w 1518"/>
                <a:gd name="T27" fmla="*/ 308 h 1476"/>
                <a:gd name="T28" fmla="*/ 1234 w 1518"/>
                <a:gd name="T29" fmla="*/ 1168 h 1476"/>
                <a:gd name="T30" fmla="*/ 1304 w 1518"/>
                <a:gd name="T31" fmla="*/ 1257 h 1476"/>
                <a:gd name="T32" fmla="*/ 1518 w 1518"/>
                <a:gd name="T33" fmla="*/ 1349 h 1476"/>
                <a:gd name="T34" fmla="*/ 1264 w 1518"/>
                <a:gd name="T35" fmla="*/ 1349 h 1476"/>
                <a:gd name="T36" fmla="*/ 1228 w 1518"/>
                <a:gd name="T37" fmla="*/ 1192 h 1476"/>
                <a:gd name="T38" fmla="*/ 758 w 1518"/>
                <a:gd name="T39" fmla="*/ 1380 h 1476"/>
                <a:gd name="T40" fmla="*/ 290 w 1518"/>
                <a:gd name="T41" fmla="*/ 1192 h 1476"/>
                <a:gd name="T42" fmla="*/ 253 w 1518"/>
                <a:gd name="T43" fmla="*/ 1349 h 1476"/>
                <a:gd name="T44" fmla="*/ 300 w 1518"/>
                <a:gd name="T45" fmla="*/ 1158 h 1476"/>
                <a:gd name="T46" fmla="*/ 313 w 1518"/>
                <a:gd name="T47" fmla="*/ 1189 h 1476"/>
                <a:gd name="T48" fmla="*/ 1204 w 1518"/>
                <a:gd name="T49" fmla="*/ 1188 h 1476"/>
                <a:gd name="T50" fmla="*/ 1391 w 1518"/>
                <a:gd name="T51" fmla="*/ 738 h 1476"/>
                <a:gd name="T52" fmla="*/ 1203 w 1518"/>
                <a:gd name="T53" fmla="*/ 288 h 1476"/>
                <a:gd name="T54" fmla="*/ 314 w 1518"/>
                <a:gd name="T55" fmla="*/ 286 h 1476"/>
                <a:gd name="T56" fmla="*/ 124 w 1518"/>
                <a:gd name="T57" fmla="*/ 738 h 1476"/>
                <a:gd name="T58" fmla="*/ 300 w 1518"/>
                <a:gd name="T59" fmla="*/ 1158 h 1476"/>
                <a:gd name="T60" fmla="*/ 1484 w 1518"/>
                <a:gd name="T61" fmla="*/ 126 h 1476"/>
                <a:gd name="T62" fmla="*/ 1298 w 1518"/>
                <a:gd name="T63" fmla="*/ 126 h 1476"/>
                <a:gd name="T64" fmla="*/ 127 w 1518"/>
                <a:gd name="T65" fmla="*/ 34 h 1476"/>
                <a:gd name="T66" fmla="*/ 127 w 1518"/>
                <a:gd name="T67" fmla="*/ 219 h 1476"/>
                <a:gd name="T68" fmla="*/ 127 w 1518"/>
                <a:gd name="T69" fmla="*/ 34 h 1476"/>
                <a:gd name="T70" fmla="*/ 1484 w 1518"/>
                <a:gd name="T71" fmla="*/ 1349 h 1476"/>
                <a:gd name="T72" fmla="*/ 1298 w 1518"/>
                <a:gd name="T73" fmla="*/ 1349 h 1476"/>
                <a:gd name="T74" fmla="*/ 127 w 1518"/>
                <a:gd name="T75" fmla="*/ 1442 h 1476"/>
                <a:gd name="T76" fmla="*/ 127 w 1518"/>
                <a:gd name="T77" fmla="*/ 1256 h 1476"/>
                <a:gd name="T78" fmla="*/ 127 w 1518"/>
                <a:gd name="T79" fmla="*/ 1442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8" h="1476">
                  <a:moveTo>
                    <a:pt x="127" y="1476"/>
                  </a:moveTo>
                  <a:cubicBezTo>
                    <a:pt x="57" y="1476"/>
                    <a:pt x="0" y="1419"/>
                    <a:pt x="0" y="1349"/>
                  </a:cubicBezTo>
                  <a:cubicBezTo>
                    <a:pt x="0" y="1279"/>
                    <a:pt x="57" y="1222"/>
                    <a:pt x="127" y="1222"/>
                  </a:cubicBezTo>
                  <a:cubicBezTo>
                    <a:pt x="160" y="1222"/>
                    <a:pt x="191" y="1235"/>
                    <a:pt x="214" y="1257"/>
                  </a:cubicBezTo>
                  <a:cubicBezTo>
                    <a:pt x="284" y="1186"/>
                    <a:pt x="284" y="1186"/>
                    <a:pt x="284" y="1186"/>
                  </a:cubicBezTo>
                  <a:cubicBezTo>
                    <a:pt x="281" y="1181"/>
                    <a:pt x="281" y="1175"/>
                    <a:pt x="283" y="1170"/>
                  </a:cubicBezTo>
                  <a:cubicBezTo>
                    <a:pt x="179" y="1056"/>
                    <a:pt x="116" y="904"/>
                    <a:pt x="116" y="738"/>
                  </a:cubicBezTo>
                  <a:cubicBezTo>
                    <a:pt x="116" y="572"/>
                    <a:pt x="179" y="420"/>
                    <a:pt x="283" y="306"/>
                  </a:cubicBezTo>
                  <a:cubicBezTo>
                    <a:pt x="281" y="301"/>
                    <a:pt x="281" y="294"/>
                    <a:pt x="284" y="289"/>
                  </a:cubicBezTo>
                  <a:cubicBezTo>
                    <a:pt x="214" y="218"/>
                    <a:pt x="214" y="218"/>
                    <a:pt x="214" y="218"/>
                  </a:cubicBezTo>
                  <a:cubicBezTo>
                    <a:pt x="191" y="240"/>
                    <a:pt x="160" y="253"/>
                    <a:pt x="127" y="253"/>
                  </a:cubicBezTo>
                  <a:cubicBezTo>
                    <a:pt x="57" y="253"/>
                    <a:pt x="0" y="196"/>
                    <a:pt x="0" y="126"/>
                  </a:cubicBezTo>
                  <a:cubicBezTo>
                    <a:pt x="0" y="56"/>
                    <a:pt x="57" y="0"/>
                    <a:pt x="127" y="0"/>
                  </a:cubicBezTo>
                  <a:cubicBezTo>
                    <a:pt x="197" y="0"/>
                    <a:pt x="253" y="56"/>
                    <a:pt x="253" y="126"/>
                  </a:cubicBezTo>
                  <a:cubicBezTo>
                    <a:pt x="253" y="159"/>
                    <a:pt x="241" y="190"/>
                    <a:pt x="220" y="212"/>
                  </a:cubicBezTo>
                  <a:cubicBezTo>
                    <a:pt x="290" y="283"/>
                    <a:pt x="290" y="283"/>
                    <a:pt x="290" y="283"/>
                  </a:cubicBezTo>
                  <a:cubicBezTo>
                    <a:pt x="295" y="280"/>
                    <a:pt x="301" y="279"/>
                    <a:pt x="307" y="281"/>
                  </a:cubicBezTo>
                  <a:cubicBezTo>
                    <a:pt x="423" y="167"/>
                    <a:pt x="582" y="96"/>
                    <a:pt x="758" y="96"/>
                  </a:cubicBezTo>
                  <a:cubicBezTo>
                    <a:pt x="934" y="96"/>
                    <a:pt x="1094" y="167"/>
                    <a:pt x="1210" y="282"/>
                  </a:cubicBezTo>
                  <a:cubicBezTo>
                    <a:pt x="1215" y="279"/>
                    <a:pt x="1222" y="279"/>
                    <a:pt x="1228" y="283"/>
                  </a:cubicBezTo>
                  <a:cubicBezTo>
                    <a:pt x="1298" y="212"/>
                    <a:pt x="1298" y="212"/>
                    <a:pt x="1298" y="212"/>
                  </a:cubicBezTo>
                  <a:cubicBezTo>
                    <a:pt x="1277" y="190"/>
                    <a:pt x="1264" y="159"/>
                    <a:pt x="1264" y="126"/>
                  </a:cubicBezTo>
                  <a:cubicBezTo>
                    <a:pt x="1264" y="56"/>
                    <a:pt x="1321" y="0"/>
                    <a:pt x="1391" y="0"/>
                  </a:cubicBezTo>
                  <a:cubicBezTo>
                    <a:pt x="1461" y="0"/>
                    <a:pt x="1518" y="56"/>
                    <a:pt x="1518" y="126"/>
                  </a:cubicBezTo>
                  <a:cubicBezTo>
                    <a:pt x="1518" y="196"/>
                    <a:pt x="1461" y="253"/>
                    <a:pt x="1391" y="253"/>
                  </a:cubicBezTo>
                  <a:cubicBezTo>
                    <a:pt x="1357" y="253"/>
                    <a:pt x="1327" y="240"/>
                    <a:pt x="1304" y="218"/>
                  </a:cubicBezTo>
                  <a:cubicBezTo>
                    <a:pt x="1234" y="289"/>
                    <a:pt x="1234" y="289"/>
                    <a:pt x="1234" y="289"/>
                  </a:cubicBezTo>
                  <a:cubicBezTo>
                    <a:pt x="1237" y="295"/>
                    <a:pt x="1237" y="302"/>
                    <a:pt x="1234" y="308"/>
                  </a:cubicBezTo>
                  <a:cubicBezTo>
                    <a:pt x="1337" y="422"/>
                    <a:pt x="1399" y="572"/>
                    <a:pt x="1399" y="738"/>
                  </a:cubicBezTo>
                  <a:cubicBezTo>
                    <a:pt x="1399" y="903"/>
                    <a:pt x="1337" y="1054"/>
                    <a:pt x="1234" y="1168"/>
                  </a:cubicBezTo>
                  <a:cubicBezTo>
                    <a:pt x="1237" y="1173"/>
                    <a:pt x="1237" y="1181"/>
                    <a:pt x="1234" y="1186"/>
                  </a:cubicBezTo>
                  <a:cubicBezTo>
                    <a:pt x="1304" y="1257"/>
                    <a:pt x="1304" y="1257"/>
                    <a:pt x="1304" y="1257"/>
                  </a:cubicBezTo>
                  <a:cubicBezTo>
                    <a:pt x="1327" y="1235"/>
                    <a:pt x="1357" y="1222"/>
                    <a:pt x="1391" y="1222"/>
                  </a:cubicBezTo>
                  <a:cubicBezTo>
                    <a:pt x="1461" y="1222"/>
                    <a:pt x="1518" y="1279"/>
                    <a:pt x="1518" y="1349"/>
                  </a:cubicBezTo>
                  <a:cubicBezTo>
                    <a:pt x="1518" y="1419"/>
                    <a:pt x="1461" y="1476"/>
                    <a:pt x="1391" y="1476"/>
                  </a:cubicBezTo>
                  <a:cubicBezTo>
                    <a:pt x="1321" y="1476"/>
                    <a:pt x="1264" y="1419"/>
                    <a:pt x="1264" y="1349"/>
                  </a:cubicBezTo>
                  <a:cubicBezTo>
                    <a:pt x="1264" y="1316"/>
                    <a:pt x="1277" y="1285"/>
                    <a:pt x="1298" y="1263"/>
                  </a:cubicBezTo>
                  <a:cubicBezTo>
                    <a:pt x="1228" y="1192"/>
                    <a:pt x="1228" y="1192"/>
                    <a:pt x="1228" y="1192"/>
                  </a:cubicBezTo>
                  <a:cubicBezTo>
                    <a:pt x="1222" y="1195"/>
                    <a:pt x="1216" y="1196"/>
                    <a:pt x="1210" y="1193"/>
                  </a:cubicBezTo>
                  <a:cubicBezTo>
                    <a:pt x="1094" y="1308"/>
                    <a:pt x="934" y="1380"/>
                    <a:pt x="758" y="1380"/>
                  </a:cubicBezTo>
                  <a:cubicBezTo>
                    <a:pt x="582" y="1380"/>
                    <a:pt x="422" y="1309"/>
                    <a:pt x="306" y="1194"/>
                  </a:cubicBezTo>
                  <a:cubicBezTo>
                    <a:pt x="301" y="1196"/>
                    <a:pt x="295" y="1195"/>
                    <a:pt x="290" y="1192"/>
                  </a:cubicBezTo>
                  <a:cubicBezTo>
                    <a:pt x="220" y="1263"/>
                    <a:pt x="220" y="1263"/>
                    <a:pt x="220" y="1263"/>
                  </a:cubicBezTo>
                  <a:cubicBezTo>
                    <a:pt x="241" y="1285"/>
                    <a:pt x="253" y="1316"/>
                    <a:pt x="253" y="1349"/>
                  </a:cubicBezTo>
                  <a:cubicBezTo>
                    <a:pt x="253" y="1419"/>
                    <a:pt x="197" y="1476"/>
                    <a:pt x="127" y="1476"/>
                  </a:cubicBezTo>
                  <a:close/>
                  <a:moveTo>
                    <a:pt x="300" y="1158"/>
                  </a:moveTo>
                  <a:cubicBezTo>
                    <a:pt x="310" y="1158"/>
                    <a:pt x="318" y="1166"/>
                    <a:pt x="318" y="1177"/>
                  </a:cubicBezTo>
                  <a:cubicBezTo>
                    <a:pt x="318" y="1181"/>
                    <a:pt x="316" y="1186"/>
                    <a:pt x="313" y="1189"/>
                  </a:cubicBezTo>
                  <a:cubicBezTo>
                    <a:pt x="428" y="1302"/>
                    <a:pt x="584" y="1371"/>
                    <a:pt x="758" y="1371"/>
                  </a:cubicBezTo>
                  <a:cubicBezTo>
                    <a:pt x="932" y="1371"/>
                    <a:pt x="1089" y="1301"/>
                    <a:pt x="1204" y="1188"/>
                  </a:cubicBezTo>
                  <a:cubicBezTo>
                    <a:pt x="1191" y="1171"/>
                    <a:pt x="1212" y="1150"/>
                    <a:pt x="1228" y="1161"/>
                  </a:cubicBezTo>
                  <a:cubicBezTo>
                    <a:pt x="1329" y="1049"/>
                    <a:pt x="1391" y="901"/>
                    <a:pt x="1391" y="738"/>
                  </a:cubicBezTo>
                  <a:cubicBezTo>
                    <a:pt x="1391" y="575"/>
                    <a:pt x="1329" y="426"/>
                    <a:pt x="1228" y="314"/>
                  </a:cubicBezTo>
                  <a:cubicBezTo>
                    <a:pt x="1211" y="324"/>
                    <a:pt x="1192" y="304"/>
                    <a:pt x="1203" y="288"/>
                  </a:cubicBezTo>
                  <a:cubicBezTo>
                    <a:pt x="1089" y="175"/>
                    <a:pt x="931" y="105"/>
                    <a:pt x="758" y="105"/>
                  </a:cubicBezTo>
                  <a:cubicBezTo>
                    <a:pt x="585" y="105"/>
                    <a:pt x="428" y="174"/>
                    <a:pt x="314" y="286"/>
                  </a:cubicBezTo>
                  <a:cubicBezTo>
                    <a:pt x="328" y="303"/>
                    <a:pt x="306" y="326"/>
                    <a:pt x="288" y="313"/>
                  </a:cubicBezTo>
                  <a:cubicBezTo>
                    <a:pt x="187" y="425"/>
                    <a:pt x="124" y="574"/>
                    <a:pt x="124" y="738"/>
                  </a:cubicBezTo>
                  <a:cubicBezTo>
                    <a:pt x="124" y="901"/>
                    <a:pt x="186" y="1050"/>
                    <a:pt x="288" y="1163"/>
                  </a:cubicBezTo>
                  <a:cubicBezTo>
                    <a:pt x="291" y="1160"/>
                    <a:pt x="295" y="1158"/>
                    <a:pt x="300" y="1158"/>
                  </a:cubicBezTo>
                  <a:close/>
                  <a:moveTo>
                    <a:pt x="1391" y="34"/>
                  </a:moveTo>
                  <a:cubicBezTo>
                    <a:pt x="1442" y="34"/>
                    <a:pt x="1484" y="75"/>
                    <a:pt x="1484" y="126"/>
                  </a:cubicBezTo>
                  <a:cubicBezTo>
                    <a:pt x="1484" y="177"/>
                    <a:pt x="1442" y="219"/>
                    <a:pt x="1391" y="219"/>
                  </a:cubicBezTo>
                  <a:cubicBezTo>
                    <a:pt x="1340" y="219"/>
                    <a:pt x="1298" y="177"/>
                    <a:pt x="1298" y="126"/>
                  </a:cubicBezTo>
                  <a:cubicBezTo>
                    <a:pt x="1298" y="75"/>
                    <a:pt x="1340" y="34"/>
                    <a:pt x="1391" y="34"/>
                  </a:cubicBezTo>
                  <a:close/>
                  <a:moveTo>
                    <a:pt x="127" y="34"/>
                  </a:moveTo>
                  <a:cubicBezTo>
                    <a:pt x="76" y="34"/>
                    <a:pt x="34" y="75"/>
                    <a:pt x="34" y="126"/>
                  </a:cubicBezTo>
                  <a:cubicBezTo>
                    <a:pt x="34" y="177"/>
                    <a:pt x="76" y="219"/>
                    <a:pt x="127" y="219"/>
                  </a:cubicBezTo>
                  <a:cubicBezTo>
                    <a:pt x="178" y="219"/>
                    <a:pt x="219" y="177"/>
                    <a:pt x="219" y="126"/>
                  </a:cubicBezTo>
                  <a:cubicBezTo>
                    <a:pt x="219" y="75"/>
                    <a:pt x="178" y="34"/>
                    <a:pt x="127" y="34"/>
                  </a:cubicBezTo>
                  <a:close/>
                  <a:moveTo>
                    <a:pt x="1391" y="1442"/>
                  </a:moveTo>
                  <a:cubicBezTo>
                    <a:pt x="1442" y="1442"/>
                    <a:pt x="1484" y="1400"/>
                    <a:pt x="1484" y="1349"/>
                  </a:cubicBezTo>
                  <a:cubicBezTo>
                    <a:pt x="1484" y="1298"/>
                    <a:pt x="1442" y="1256"/>
                    <a:pt x="1391" y="1256"/>
                  </a:cubicBezTo>
                  <a:cubicBezTo>
                    <a:pt x="1340" y="1256"/>
                    <a:pt x="1298" y="1298"/>
                    <a:pt x="1298" y="1349"/>
                  </a:cubicBezTo>
                  <a:cubicBezTo>
                    <a:pt x="1298" y="1400"/>
                    <a:pt x="1340" y="1442"/>
                    <a:pt x="1391" y="1442"/>
                  </a:cubicBezTo>
                  <a:close/>
                  <a:moveTo>
                    <a:pt x="127" y="1442"/>
                  </a:moveTo>
                  <a:cubicBezTo>
                    <a:pt x="76" y="1442"/>
                    <a:pt x="34" y="1400"/>
                    <a:pt x="34" y="1349"/>
                  </a:cubicBezTo>
                  <a:cubicBezTo>
                    <a:pt x="34" y="1298"/>
                    <a:pt x="76" y="1256"/>
                    <a:pt x="127" y="1256"/>
                  </a:cubicBezTo>
                  <a:cubicBezTo>
                    <a:pt x="178" y="1256"/>
                    <a:pt x="219" y="1298"/>
                    <a:pt x="219" y="1349"/>
                  </a:cubicBezTo>
                  <a:cubicBezTo>
                    <a:pt x="219" y="1400"/>
                    <a:pt x="178" y="1442"/>
                    <a:pt x="127" y="144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5" name="Inhaltsplatzhalter 4"/>
            <p:cNvSpPr txBox="1"/>
            <p:nvPr/>
          </p:nvSpPr>
          <p:spPr>
            <a:xfrm>
              <a:off x="4905077" y="3100864"/>
              <a:ext cx="573692" cy="29767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endParaRPr lang="en-US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6" name="Inhaltsplatzhalter 4"/>
            <p:cNvSpPr txBox="1"/>
            <p:nvPr/>
          </p:nvSpPr>
          <p:spPr>
            <a:xfrm>
              <a:off x="4905077" y="4778572"/>
              <a:ext cx="573692" cy="29767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endParaRPr lang="en-US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7" name="Inhaltsplatzhalter 4"/>
            <p:cNvSpPr txBox="1"/>
            <p:nvPr/>
          </p:nvSpPr>
          <p:spPr>
            <a:xfrm>
              <a:off x="6695800" y="3100864"/>
              <a:ext cx="573692" cy="29767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endParaRPr lang="en-US" sz="1600" dirty="0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8" name="Inhaltsplatzhalter 4"/>
            <p:cNvSpPr txBox="1"/>
            <p:nvPr/>
          </p:nvSpPr>
          <p:spPr>
            <a:xfrm>
              <a:off x="6695800" y="4778572"/>
              <a:ext cx="573692" cy="29767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305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20" indent="-27305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370" indent="-17780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240" indent="-17907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9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165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7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493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Aft>
                  <a:spcPts val="1200"/>
                </a:spcAft>
                <a:buNone/>
              </a:pPr>
              <a:endParaRPr lang="en-US" sz="1600" dirty="0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79" name="Freeform 15"/>
          <p:cNvSpPr/>
          <p:nvPr/>
        </p:nvSpPr>
        <p:spPr bwMode="auto">
          <a:xfrm>
            <a:off x="1509395" y="2178050"/>
            <a:ext cx="1400810" cy="21590"/>
          </a:xfrm>
          <a:custGeom>
            <a:avLst/>
            <a:gdLst>
              <a:gd name="T0" fmla="*/ 523 w 527"/>
              <a:gd name="T1" fmla="*/ 0 h 8"/>
              <a:gd name="T2" fmla="*/ 527 w 527"/>
              <a:gd name="T3" fmla="*/ 4 h 8"/>
              <a:gd name="T4" fmla="*/ 523 w 527"/>
              <a:gd name="T5" fmla="*/ 8 h 8"/>
              <a:gd name="T6" fmla="*/ 4 w 527"/>
              <a:gd name="T7" fmla="*/ 8 h 8"/>
              <a:gd name="T8" fmla="*/ 0 w 527"/>
              <a:gd name="T9" fmla="*/ 4 h 8"/>
              <a:gd name="T10" fmla="*/ 4 w 527"/>
              <a:gd name="T11" fmla="*/ 0 h 8"/>
              <a:gd name="T12" fmla="*/ 523 w 527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7" h="8">
                <a:moveTo>
                  <a:pt x="523" y="0"/>
                </a:moveTo>
                <a:cubicBezTo>
                  <a:pt x="525" y="0"/>
                  <a:pt x="527" y="2"/>
                  <a:pt x="527" y="4"/>
                </a:cubicBezTo>
                <a:cubicBezTo>
                  <a:pt x="527" y="6"/>
                  <a:pt x="525" y="8"/>
                  <a:pt x="523" y="8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523" y="0"/>
                  <a:pt x="523" y="0"/>
                  <a:pt x="5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81" name="Inhaltsplatzhalter 4"/>
          <p:cNvSpPr txBox="1"/>
          <p:nvPr/>
        </p:nvSpPr>
        <p:spPr>
          <a:xfrm>
            <a:off x="357955" y="1756911"/>
            <a:ext cx="2593098" cy="645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Eliminating  Agency</a:t>
            </a:r>
            <a:br>
              <a:rPr lang="en-US" sz="1600" b="1" dirty="0">
                <a:solidFill>
                  <a:schemeClr val="accent1"/>
                </a:solidFill>
                <a:latin typeface="+mn-lt"/>
                <a:cs typeface="+mn-ea"/>
                <a:sym typeface="+mn-lt"/>
              </a:rPr>
            </a:br>
            <a:endParaRPr lang="en-US" sz="1200" dirty="0">
              <a:solidFill>
                <a:schemeClr val="tx2"/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82" name="Group 32"/>
          <p:cNvGrpSpPr/>
          <p:nvPr/>
        </p:nvGrpSpPr>
        <p:grpSpPr>
          <a:xfrm>
            <a:off x="5346700" y="3824605"/>
            <a:ext cx="498475" cy="487045"/>
            <a:chOff x="2728595" y="4445000"/>
            <a:chExt cx="554038" cy="540702"/>
          </a:xfrm>
          <a:solidFill>
            <a:schemeClr val="accent1"/>
          </a:solidFill>
        </p:grpSpPr>
        <p:sp>
          <p:nvSpPr>
            <p:cNvPr id="83" name="Freeform 390"/>
            <p:cNvSpPr>
              <a:spLocks noEditPoints="1"/>
            </p:cNvSpPr>
            <p:nvPr/>
          </p:nvSpPr>
          <p:spPr bwMode="auto">
            <a:xfrm>
              <a:off x="3039745" y="4445000"/>
              <a:ext cx="242888" cy="242887"/>
            </a:xfrm>
            <a:custGeom>
              <a:avLst/>
              <a:gdLst>
                <a:gd name="T0" fmla="*/ 141 w 1531"/>
                <a:gd name="T1" fmla="*/ 1394 h 1534"/>
                <a:gd name="T2" fmla="*/ 1382 w 1531"/>
                <a:gd name="T3" fmla="*/ 1312 h 1534"/>
                <a:gd name="T4" fmla="*/ 1354 w 1531"/>
                <a:gd name="T5" fmla="*/ 1154 h 1534"/>
                <a:gd name="T6" fmla="*/ 1307 w 1531"/>
                <a:gd name="T7" fmla="*/ 1000 h 1534"/>
                <a:gd name="T8" fmla="*/ 1242 w 1531"/>
                <a:gd name="T9" fmla="*/ 854 h 1534"/>
                <a:gd name="T10" fmla="*/ 1160 w 1531"/>
                <a:gd name="T11" fmla="*/ 716 h 1534"/>
                <a:gd name="T12" fmla="*/ 1060 w 1531"/>
                <a:gd name="T13" fmla="*/ 588 h 1534"/>
                <a:gd name="T14" fmla="*/ 934 w 1531"/>
                <a:gd name="T15" fmla="*/ 464 h 1534"/>
                <a:gd name="T16" fmla="*/ 796 w 1531"/>
                <a:gd name="T17" fmla="*/ 359 h 1534"/>
                <a:gd name="T18" fmla="*/ 644 w 1531"/>
                <a:gd name="T19" fmla="*/ 273 h 1534"/>
                <a:gd name="T20" fmla="*/ 484 w 1531"/>
                <a:gd name="T21" fmla="*/ 207 h 1534"/>
                <a:gd name="T22" fmla="*/ 314 w 1531"/>
                <a:gd name="T23" fmla="*/ 164 h 1534"/>
                <a:gd name="T24" fmla="*/ 141 w 1531"/>
                <a:gd name="T25" fmla="*/ 142 h 1534"/>
                <a:gd name="T26" fmla="*/ 160 w 1531"/>
                <a:gd name="T27" fmla="*/ 2 h 1534"/>
                <a:gd name="T28" fmla="*/ 335 w 1531"/>
                <a:gd name="T29" fmla="*/ 25 h 1534"/>
                <a:gd name="T30" fmla="*/ 507 w 1531"/>
                <a:gd name="T31" fmla="*/ 67 h 1534"/>
                <a:gd name="T32" fmla="*/ 671 w 1531"/>
                <a:gd name="T33" fmla="*/ 130 h 1534"/>
                <a:gd name="T34" fmla="*/ 826 w 1531"/>
                <a:gd name="T35" fmla="*/ 211 h 1534"/>
                <a:gd name="T36" fmla="*/ 971 w 1531"/>
                <a:gd name="T37" fmla="*/ 311 h 1534"/>
                <a:gd name="T38" fmla="*/ 1103 w 1531"/>
                <a:gd name="T39" fmla="*/ 429 h 1534"/>
                <a:gd name="T40" fmla="*/ 1222 w 1531"/>
                <a:gd name="T41" fmla="*/ 563 h 1534"/>
                <a:gd name="T42" fmla="*/ 1321 w 1531"/>
                <a:gd name="T43" fmla="*/ 709 h 1534"/>
                <a:gd name="T44" fmla="*/ 1403 w 1531"/>
                <a:gd name="T45" fmla="*/ 865 h 1534"/>
                <a:gd name="T46" fmla="*/ 1464 w 1531"/>
                <a:gd name="T47" fmla="*/ 1028 h 1534"/>
                <a:gd name="T48" fmla="*/ 1506 w 1531"/>
                <a:gd name="T49" fmla="*/ 1199 h 1534"/>
                <a:gd name="T50" fmla="*/ 1528 w 1531"/>
                <a:gd name="T51" fmla="*/ 1375 h 1534"/>
                <a:gd name="T52" fmla="*/ 1528 w 1531"/>
                <a:gd name="T53" fmla="*/ 1483 h 1534"/>
                <a:gd name="T54" fmla="*/ 1510 w 1531"/>
                <a:gd name="T55" fmla="*/ 1514 h 1534"/>
                <a:gd name="T56" fmla="*/ 1479 w 1531"/>
                <a:gd name="T57" fmla="*/ 1532 h 1534"/>
                <a:gd name="T58" fmla="*/ 70 w 1531"/>
                <a:gd name="T59" fmla="*/ 1534 h 1534"/>
                <a:gd name="T60" fmla="*/ 35 w 1531"/>
                <a:gd name="T61" fmla="*/ 1524 h 1534"/>
                <a:gd name="T62" fmla="*/ 10 w 1531"/>
                <a:gd name="T63" fmla="*/ 1499 h 1534"/>
                <a:gd name="T64" fmla="*/ 0 w 1531"/>
                <a:gd name="T65" fmla="*/ 1464 h 1534"/>
                <a:gd name="T66" fmla="*/ 2 w 1531"/>
                <a:gd name="T67" fmla="*/ 51 h 1534"/>
                <a:gd name="T68" fmla="*/ 20 w 1531"/>
                <a:gd name="T69" fmla="*/ 20 h 1534"/>
                <a:gd name="T70" fmla="*/ 52 w 1531"/>
                <a:gd name="T71" fmla="*/ 2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31" h="1534">
                  <a:moveTo>
                    <a:pt x="141" y="142"/>
                  </a:moveTo>
                  <a:lnTo>
                    <a:pt x="141" y="1394"/>
                  </a:lnTo>
                  <a:lnTo>
                    <a:pt x="1389" y="1394"/>
                  </a:lnTo>
                  <a:lnTo>
                    <a:pt x="1382" y="1312"/>
                  </a:lnTo>
                  <a:lnTo>
                    <a:pt x="1370" y="1233"/>
                  </a:lnTo>
                  <a:lnTo>
                    <a:pt x="1354" y="1154"/>
                  </a:lnTo>
                  <a:lnTo>
                    <a:pt x="1333" y="1077"/>
                  </a:lnTo>
                  <a:lnTo>
                    <a:pt x="1307" y="1000"/>
                  </a:lnTo>
                  <a:lnTo>
                    <a:pt x="1277" y="926"/>
                  </a:lnTo>
                  <a:lnTo>
                    <a:pt x="1242" y="854"/>
                  </a:lnTo>
                  <a:lnTo>
                    <a:pt x="1203" y="784"/>
                  </a:lnTo>
                  <a:lnTo>
                    <a:pt x="1160" y="716"/>
                  </a:lnTo>
                  <a:lnTo>
                    <a:pt x="1112" y="650"/>
                  </a:lnTo>
                  <a:lnTo>
                    <a:pt x="1060" y="588"/>
                  </a:lnTo>
                  <a:lnTo>
                    <a:pt x="999" y="524"/>
                  </a:lnTo>
                  <a:lnTo>
                    <a:pt x="934" y="464"/>
                  </a:lnTo>
                  <a:lnTo>
                    <a:pt x="866" y="409"/>
                  </a:lnTo>
                  <a:lnTo>
                    <a:pt x="796" y="359"/>
                  </a:lnTo>
                  <a:lnTo>
                    <a:pt x="720" y="313"/>
                  </a:lnTo>
                  <a:lnTo>
                    <a:pt x="644" y="273"/>
                  </a:lnTo>
                  <a:lnTo>
                    <a:pt x="565" y="238"/>
                  </a:lnTo>
                  <a:lnTo>
                    <a:pt x="484" y="207"/>
                  </a:lnTo>
                  <a:lnTo>
                    <a:pt x="400" y="183"/>
                  </a:lnTo>
                  <a:lnTo>
                    <a:pt x="314" y="164"/>
                  </a:lnTo>
                  <a:lnTo>
                    <a:pt x="227" y="150"/>
                  </a:lnTo>
                  <a:lnTo>
                    <a:pt x="141" y="142"/>
                  </a:lnTo>
                  <a:close/>
                  <a:moveTo>
                    <a:pt x="70" y="0"/>
                  </a:moveTo>
                  <a:lnTo>
                    <a:pt x="160" y="2"/>
                  </a:lnTo>
                  <a:lnTo>
                    <a:pt x="248" y="11"/>
                  </a:lnTo>
                  <a:lnTo>
                    <a:pt x="335" y="25"/>
                  </a:lnTo>
                  <a:lnTo>
                    <a:pt x="422" y="43"/>
                  </a:lnTo>
                  <a:lnTo>
                    <a:pt x="507" y="67"/>
                  </a:lnTo>
                  <a:lnTo>
                    <a:pt x="589" y="96"/>
                  </a:lnTo>
                  <a:lnTo>
                    <a:pt x="671" y="130"/>
                  </a:lnTo>
                  <a:lnTo>
                    <a:pt x="749" y="168"/>
                  </a:lnTo>
                  <a:lnTo>
                    <a:pt x="826" y="211"/>
                  </a:lnTo>
                  <a:lnTo>
                    <a:pt x="899" y="259"/>
                  </a:lnTo>
                  <a:lnTo>
                    <a:pt x="971" y="311"/>
                  </a:lnTo>
                  <a:lnTo>
                    <a:pt x="1039" y="368"/>
                  </a:lnTo>
                  <a:lnTo>
                    <a:pt x="1103" y="429"/>
                  </a:lnTo>
                  <a:lnTo>
                    <a:pt x="1165" y="494"/>
                  </a:lnTo>
                  <a:lnTo>
                    <a:pt x="1222" y="563"/>
                  </a:lnTo>
                  <a:lnTo>
                    <a:pt x="1274" y="634"/>
                  </a:lnTo>
                  <a:lnTo>
                    <a:pt x="1321" y="709"/>
                  </a:lnTo>
                  <a:lnTo>
                    <a:pt x="1365" y="785"/>
                  </a:lnTo>
                  <a:lnTo>
                    <a:pt x="1403" y="865"/>
                  </a:lnTo>
                  <a:lnTo>
                    <a:pt x="1436" y="945"/>
                  </a:lnTo>
                  <a:lnTo>
                    <a:pt x="1464" y="1028"/>
                  </a:lnTo>
                  <a:lnTo>
                    <a:pt x="1489" y="1113"/>
                  </a:lnTo>
                  <a:lnTo>
                    <a:pt x="1506" y="1199"/>
                  </a:lnTo>
                  <a:lnTo>
                    <a:pt x="1520" y="1287"/>
                  </a:lnTo>
                  <a:lnTo>
                    <a:pt x="1528" y="1375"/>
                  </a:lnTo>
                  <a:lnTo>
                    <a:pt x="1531" y="1464"/>
                  </a:lnTo>
                  <a:lnTo>
                    <a:pt x="1528" y="1483"/>
                  </a:lnTo>
                  <a:lnTo>
                    <a:pt x="1521" y="1499"/>
                  </a:lnTo>
                  <a:lnTo>
                    <a:pt x="1510" y="1514"/>
                  </a:lnTo>
                  <a:lnTo>
                    <a:pt x="1496" y="1524"/>
                  </a:lnTo>
                  <a:lnTo>
                    <a:pt x="1479" y="1532"/>
                  </a:lnTo>
                  <a:lnTo>
                    <a:pt x="1460" y="1534"/>
                  </a:lnTo>
                  <a:lnTo>
                    <a:pt x="70" y="1534"/>
                  </a:lnTo>
                  <a:lnTo>
                    <a:pt x="52" y="1532"/>
                  </a:lnTo>
                  <a:lnTo>
                    <a:pt x="35" y="1524"/>
                  </a:lnTo>
                  <a:lnTo>
                    <a:pt x="20" y="1514"/>
                  </a:lnTo>
                  <a:lnTo>
                    <a:pt x="10" y="1499"/>
                  </a:lnTo>
                  <a:lnTo>
                    <a:pt x="2" y="1483"/>
                  </a:lnTo>
                  <a:lnTo>
                    <a:pt x="0" y="1464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4" name="Freeform 391"/>
            <p:cNvSpPr>
              <a:spLocks noEditPoints="1"/>
            </p:cNvSpPr>
            <p:nvPr/>
          </p:nvSpPr>
          <p:spPr bwMode="auto">
            <a:xfrm>
              <a:off x="2728595" y="4485640"/>
              <a:ext cx="498475" cy="500062"/>
            </a:xfrm>
            <a:custGeom>
              <a:avLst/>
              <a:gdLst>
                <a:gd name="T0" fmla="*/ 1309 w 3145"/>
                <a:gd name="T1" fmla="*/ 164 h 3152"/>
                <a:gd name="T2" fmla="*/ 1035 w 3145"/>
                <a:gd name="T3" fmla="*/ 245 h 3152"/>
                <a:gd name="T4" fmla="*/ 787 w 3145"/>
                <a:gd name="T5" fmla="*/ 376 h 3152"/>
                <a:gd name="T6" fmla="*/ 570 w 3145"/>
                <a:gd name="T7" fmla="*/ 551 h 3152"/>
                <a:gd name="T8" fmla="*/ 391 w 3145"/>
                <a:gd name="T9" fmla="*/ 765 h 3152"/>
                <a:gd name="T10" fmla="*/ 256 w 3145"/>
                <a:gd name="T11" fmla="*/ 1011 h 3152"/>
                <a:gd name="T12" fmla="*/ 170 w 3145"/>
                <a:gd name="T13" fmla="*/ 1284 h 3152"/>
                <a:gd name="T14" fmla="*/ 141 w 3145"/>
                <a:gd name="T15" fmla="*/ 1577 h 3152"/>
                <a:gd name="T16" fmla="*/ 169 w 3145"/>
                <a:gd name="T17" fmla="*/ 1865 h 3152"/>
                <a:gd name="T18" fmla="*/ 253 w 3145"/>
                <a:gd name="T19" fmla="*/ 2134 h 3152"/>
                <a:gd name="T20" fmla="*/ 385 w 3145"/>
                <a:gd name="T21" fmla="*/ 2378 h 3152"/>
                <a:gd name="T22" fmla="*/ 561 w 3145"/>
                <a:gd name="T23" fmla="*/ 2591 h 3152"/>
                <a:gd name="T24" fmla="*/ 772 w 3145"/>
                <a:gd name="T25" fmla="*/ 2766 h 3152"/>
                <a:gd name="T26" fmla="*/ 1016 w 3145"/>
                <a:gd name="T27" fmla="*/ 2899 h 3152"/>
                <a:gd name="T28" fmla="*/ 1284 w 3145"/>
                <a:gd name="T29" fmla="*/ 2983 h 3152"/>
                <a:gd name="T30" fmla="*/ 1573 w 3145"/>
                <a:gd name="T31" fmla="*/ 3012 h 3152"/>
                <a:gd name="T32" fmla="*/ 1865 w 3145"/>
                <a:gd name="T33" fmla="*/ 2983 h 3152"/>
                <a:gd name="T34" fmla="*/ 2136 w 3145"/>
                <a:gd name="T35" fmla="*/ 2897 h 3152"/>
                <a:gd name="T36" fmla="*/ 2381 w 3145"/>
                <a:gd name="T37" fmla="*/ 2761 h 3152"/>
                <a:gd name="T38" fmla="*/ 2595 w 3145"/>
                <a:gd name="T39" fmla="*/ 2581 h 3152"/>
                <a:gd name="T40" fmla="*/ 2770 w 3145"/>
                <a:gd name="T41" fmla="*/ 2363 h 3152"/>
                <a:gd name="T42" fmla="*/ 2901 w 3145"/>
                <a:gd name="T43" fmla="*/ 2115 h 3152"/>
                <a:gd name="T44" fmla="*/ 2981 w 3145"/>
                <a:gd name="T45" fmla="*/ 1841 h 3152"/>
                <a:gd name="T46" fmla="*/ 1573 w 3145"/>
                <a:gd name="T47" fmla="*/ 1646 h 3152"/>
                <a:gd name="T48" fmla="*/ 1523 w 3145"/>
                <a:gd name="T49" fmla="*/ 1625 h 3152"/>
                <a:gd name="T50" fmla="*/ 1503 w 3145"/>
                <a:gd name="T51" fmla="*/ 1576 h 3152"/>
                <a:gd name="T52" fmla="*/ 1592 w 3145"/>
                <a:gd name="T53" fmla="*/ 2 h 3152"/>
                <a:gd name="T54" fmla="*/ 1633 w 3145"/>
                <a:gd name="T55" fmla="*/ 35 h 3152"/>
                <a:gd name="T56" fmla="*/ 1643 w 3145"/>
                <a:gd name="T57" fmla="*/ 1506 h 3152"/>
                <a:gd name="T58" fmla="*/ 3110 w 3145"/>
                <a:gd name="T59" fmla="*/ 1515 h 3152"/>
                <a:gd name="T60" fmla="*/ 3143 w 3145"/>
                <a:gd name="T61" fmla="*/ 1558 h 3152"/>
                <a:gd name="T62" fmla="*/ 3131 w 3145"/>
                <a:gd name="T63" fmla="*/ 1781 h 3152"/>
                <a:gd name="T64" fmla="*/ 3065 w 3145"/>
                <a:gd name="T65" fmla="*/ 2074 h 3152"/>
                <a:gd name="T66" fmla="*/ 2946 w 3145"/>
                <a:gd name="T67" fmla="*/ 2343 h 3152"/>
                <a:gd name="T68" fmla="*/ 2782 w 3145"/>
                <a:gd name="T69" fmla="*/ 2583 h 3152"/>
                <a:gd name="T70" fmla="*/ 2577 w 3145"/>
                <a:gd name="T71" fmla="*/ 2789 h 3152"/>
                <a:gd name="T72" fmla="*/ 2338 w 3145"/>
                <a:gd name="T73" fmla="*/ 2953 h 3152"/>
                <a:gd name="T74" fmla="*/ 2069 w 3145"/>
                <a:gd name="T75" fmla="*/ 3072 h 3152"/>
                <a:gd name="T76" fmla="*/ 1777 w 3145"/>
                <a:gd name="T77" fmla="*/ 3140 h 3152"/>
                <a:gd name="T78" fmla="*/ 1469 w 3145"/>
                <a:gd name="T79" fmla="*/ 3149 h 3152"/>
                <a:gd name="T80" fmla="*/ 1171 w 3145"/>
                <a:gd name="T81" fmla="*/ 3100 h 3152"/>
                <a:gd name="T82" fmla="*/ 894 w 3145"/>
                <a:gd name="T83" fmla="*/ 2999 h 3152"/>
                <a:gd name="T84" fmla="*/ 644 w 3145"/>
                <a:gd name="T85" fmla="*/ 2848 h 3152"/>
                <a:gd name="T86" fmla="*/ 427 w 3145"/>
                <a:gd name="T87" fmla="*/ 2656 h 3152"/>
                <a:gd name="T88" fmla="*/ 249 w 3145"/>
                <a:gd name="T89" fmla="*/ 2426 h 3152"/>
                <a:gd name="T90" fmla="*/ 114 w 3145"/>
                <a:gd name="T91" fmla="*/ 2166 h 3152"/>
                <a:gd name="T92" fmla="*/ 30 w 3145"/>
                <a:gd name="T93" fmla="*/ 1881 h 3152"/>
                <a:gd name="T94" fmla="*/ 0 w 3145"/>
                <a:gd name="T95" fmla="*/ 1577 h 3152"/>
                <a:gd name="T96" fmla="*/ 30 w 3145"/>
                <a:gd name="T97" fmla="*/ 1271 h 3152"/>
                <a:gd name="T98" fmla="*/ 114 w 3145"/>
                <a:gd name="T99" fmla="*/ 986 h 3152"/>
                <a:gd name="T100" fmla="*/ 249 w 3145"/>
                <a:gd name="T101" fmla="*/ 725 h 3152"/>
                <a:gd name="T102" fmla="*/ 427 w 3145"/>
                <a:gd name="T103" fmla="*/ 496 h 3152"/>
                <a:gd name="T104" fmla="*/ 644 w 3145"/>
                <a:gd name="T105" fmla="*/ 304 h 3152"/>
                <a:gd name="T106" fmla="*/ 894 w 3145"/>
                <a:gd name="T107" fmla="*/ 153 h 3152"/>
                <a:gd name="T108" fmla="*/ 1171 w 3145"/>
                <a:gd name="T109" fmla="*/ 52 h 3152"/>
                <a:gd name="T110" fmla="*/ 1469 w 3145"/>
                <a:gd name="T111" fmla="*/ 3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5" h="3152">
                  <a:moveTo>
                    <a:pt x="1503" y="142"/>
                  </a:moveTo>
                  <a:lnTo>
                    <a:pt x="1405" y="149"/>
                  </a:lnTo>
                  <a:lnTo>
                    <a:pt x="1309" y="164"/>
                  </a:lnTo>
                  <a:lnTo>
                    <a:pt x="1215" y="185"/>
                  </a:lnTo>
                  <a:lnTo>
                    <a:pt x="1123" y="212"/>
                  </a:lnTo>
                  <a:lnTo>
                    <a:pt x="1035" y="245"/>
                  </a:lnTo>
                  <a:lnTo>
                    <a:pt x="949" y="284"/>
                  </a:lnTo>
                  <a:lnTo>
                    <a:pt x="866" y="327"/>
                  </a:lnTo>
                  <a:lnTo>
                    <a:pt x="787" y="376"/>
                  </a:lnTo>
                  <a:lnTo>
                    <a:pt x="711" y="430"/>
                  </a:lnTo>
                  <a:lnTo>
                    <a:pt x="638" y="489"/>
                  </a:lnTo>
                  <a:lnTo>
                    <a:pt x="570" y="551"/>
                  </a:lnTo>
                  <a:lnTo>
                    <a:pt x="506" y="619"/>
                  </a:lnTo>
                  <a:lnTo>
                    <a:pt x="446" y="690"/>
                  </a:lnTo>
                  <a:lnTo>
                    <a:pt x="391" y="765"/>
                  </a:lnTo>
                  <a:lnTo>
                    <a:pt x="341" y="844"/>
                  </a:lnTo>
                  <a:lnTo>
                    <a:pt x="295" y="927"/>
                  </a:lnTo>
                  <a:lnTo>
                    <a:pt x="256" y="1011"/>
                  </a:lnTo>
                  <a:lnTo>
                    <a:pt x="221" y="1099"/>
                  </a:lnTo>
                  <a:lnTo>
                    <a:pt x="192" y="1191"/>
                  </a:lnTo>
                  <a:lnTo>
                    <a:pt x="170" y="1284"/>
                  </a:lnTo>
                  <a:lnTo>
                    <a:pt x="153" y="1379"/>
                  </a:lnTo>
                  <a:lnTo>
                    <a:pt x="144" y="1477"/>
                  </a:lnTo>
                  <a:lnTo>
                    <a:pt x="141" y="1577"/>
                  </a:lnTo>
                  <a:lnTo>
                    <a:pt x="144" y="1674"/>
                  </a:lnTo>
                  <a:lnTo>
                    <a:pt x="153" y="1771"/>
                  </a:lnTo>
                  <a:lnTo>
                    <a:pt x="169" y="1865"/>
                  </a:lnTo>
                  <a:lnTo>
                    <a:pt x="191" y="1957"/>
                  </a:lnTo>
                  <a:lnTo>
                    <a:pt x="220" y="2047"/>
                  </a:lnTo>
                  <a:lnTo>
                    <a:pt x="253" y="2134"/>
                  </a:lnTo>
                  <a:lnTo>
                    <a:pt x="292" y="2219"/>
                  </a:lnTo>
                  <a:lnTo>
                    <a:pt x="336" y="2300"/>
                  </a:lnTo>
                  <a:lnTo>
                    <a:pt x="385" y="2378"/>
                  </a:lnTo>
                  <a:lnTo>
                    <a:pt x="439" y="2453"/>
                  </a:lnTo>
                  <a:lnTo>
                    <a:pt x="498" y="2524"/>
                  </a:lnTo>
                  <a:lnTo>
                    <a:pt x="561" y="2591"/>
                  </a:lnTo>
                  <a:lnTo>
                    <a:pt x="627" y="2654"/>
                  </a:lnTo>
                  <a:lnTo>
                    <a:pt x="698" y="2712"/>
                  </a:lnTo>
                  <a:lnTo>
                    <a:pt x="772" y="2766"/>
                  </a:lnTo>
                  <a:lnTo>
                    <a:pt x="850" y="2816"/>
                  </a:lnTo>
                  <a:lnTo>
                    <a:pt x="932" y="2860"/>
                  </a:lnTo>
                  <a:lnTo>
                    <a:pt x="1016" y="2899"/>
                  </a:lnTo>
                  <a:lnTo>
                    <a:pt x="1103" y="2933"/>
                  </a:lnTo>
                  <a:lnTo>
                    <a:pt x="1192" y="2961"/>
                  </a:lnTo>
                  <a:lnTo>
                    <a:pt x="1284" y="2983"/>
                  </a:lnTo>
                  <a:lnTo>
                    <a:pt x="1378" y="2999"/>
                  </a:lnTo>
                  <a:lnTo>
                    <a:pt x="1475" y="3009"/>
                  </a:lnTo>
                  <a:lnTo>
                    <a:pt x="1573" y="3012"/>
                  </a:lnTo>
                  <a:lnTo>
                    <a:pt x="1672" y="3009"/>
                  </a:lnTo>
                  <a:lnTo>
                    <a:pt x="1770" y="2999"/>
                  </a:lnTo>
                  <a:lnTo>
                    <a:pt x="1865" y="2983"/>
                  </a:lnTo>
                  <a:lnTo>
                    <a:pt x="1958" y="2959"/>
                  </a:lnTo>
                  <a:lnTo>
                    <a:pt x="2048" y="2931"/>
                  </a:lnTo>
                  <a:lnTo>
                    <a:pt x="2136" y="2897"/>
                  </a:lnTo>
                  <a:lnTo>
                    <a:pt x="2222" y="2857"/>
                  </a:lnTo>
                  <a:lnTo>
                    <a:pt x="2303" y="2811"/>
                  </a:lnTo>
                  <a:lnTo>
                    <a:pt x="2381" y="2761"/>
                  </a:lnTo>
                  <a:lnTo>
                    <a:pt x="2456" y="2705"/>
                  </a:lnTo>
                  <a:lnTo>
                    <a:pt x="2527" y="2646"/>
                  </a:lnTo>
                  <a:lnTo>
                    <a:pt x="2595" y="2581"/>
                  </a:lnTo>
                  <a:lnTo>
                    <a:pt x="2657" y="2513"/>
                  </a:lnTo>
                  <a:lnTo>
                    <a:pt x="2716" y="2440"/>
                  </a:lnTo>
                  <a:lnTo>
                    <a:pt x="2770" y="2363"/>
                  </a:lnTo>
                  <a:lnTo>
                    <a:pt x="2818" y="2284"/>
                  </a:lnTo>
                  <a:lnTo>
                    <a:pt x="2862" y="2201"/>
                  </a:lnTo>
                  <a:lnTo>
                    <a:pt x="2901" y="2115"/>
                  </a:lnTo>
                  <a:lnTo>
                    <a:pt x="2932" y="2026"/>
                  </a:lnTo>
                  <a:lnTo>
                    <a:pt x="2960" y="1934"/>
                  </a:lnTo>
                  <a:lnTo>
                    <a:pt x="2981" y="1841"/>
                  </a:lnTo>
                  <a:lnTo>
                    <a:pt x="2995" y="1744"/>
                  </a:lnTo>
                  <a:lnTo>
                    <a:pt x="3003" y="1646"/>
                  </a:lnTo>
                  <a:lnTo>
                    <a:pt x="1573" y="1646"/>
                  </a:lnTo>
                  <a:lnTo>
                    <a:pt x="1554" y="1643"/>
                  </a:lnTo>
                  <a:lnTo>
                    <a:pt x="1537" y="1636"/>
                  </a:lnTo>
                  <a:lnTo>
                    <a:pt x="1523" y="1625"/>
                  </a:lnTo>
                  <a:lnTo>
                    <a:pt x="1513" y="1612"/>
                  </a:lnTo>
                  <a:lnTo>
                    <a:pt x="1505" y="1595"/>
                  </a:lnTo>
                  <a:lnTo>
                    <a:pt x="1503" y="1576"/>
                  </a:lnTo>
                  <a:lnTo>
                    <a:pt x="1503" y="142"/>
                  </a:lnTo>
                  <a:close/>
                  <a:moveTo>
                    <a:pt x="1573" y="0"/>
                  </a:moveTo>
                  <a:lnTo>
                    <a:pt x="1592" y="2"/>
                  </a:lnTo>
                  <a:lnTo>
                    <a:pt x="1608" y="9"/>
                  </a:lnTo>
                  <a:lnTo>
                    <a:pt x="1623" y="20"/>
                  </a:lnTo>
                  <a:lnTo>
                    <a:pt x="1633" y="35"/>
                  </a:lnTo>
                  <a:lnTo>
                    <a:pt x="1641" y="51"/>
                  </a:lnTo>
                  <a:lnTo>
                    <a:pt x="1643" y="70"/>
                  </a:lnTo>
                  <a:lnTo>
                    <a:pt x="1643" y="1506"/>
                  </a:lnTo>
                  <a:lnTo>
                    <a:pt x="3075" y="1506"/>
                  </a:lnTo>
                  <a:lnTo>
                    <a:pt x="3093" y="1509"/>
                  </a:lnTo>
                  <a:lnTo>
                    <a:pt x="3110" y="1515"/>
                  </a:lnTo>
                  <a:lnTo>
                    <a:pt x="3125" y="1527"/>
                  </a:lnTo>
                  <a:lnTo>
                    <a:pt x="3136" y="1541"/>
                  </a:lnTo>
                  <a:lnTo>
                    <a:pt x="3143" y="1558"/>
                  </a:lnTo>
                  <a:lnTo>
                    <a:pt x="3145" y="1577"/>
                  </a:lnTo>
                  <a:lnTo>
                    <a:pt x="3142" y="1679"/>
                  </a:lnTo>
                  <a:lnTo>
                    <a:pt x="3131" y="1781"/>
                  </a:lnTo>
                  <a:lnTo>
                    <a:pt x="3115" y="1881"/>
                  </a:lnTo>
                  <a:lnTo>
                    <a:pt x="3093" y="1979"/>
                  </a:lnTo>
                  <a:lnTo>
                    <a:pt x="3065" y="2074"/>
                  </a:lnTo>
                  <a:lnTo>
                    <a:pt x="3031" y="2166"/>
                  </a:lnTo>
                  <a:lnTo>
                    <a:pt x="2992" y="2256"/>
                  </a:lnTo>
                  <a:lnTo>
                    <a:pt x="2946" y="2343"/>
                  </a:lnTo>
                  <a:lnTo>
                    <a:pt x="2896" y="2426"/>
                  </a:lnTo>
                  <a:lnTo>
                    <a:pt x="2841" y="2507"/>
                  </a:lnTo>
                  <a:lnTo>
                    <a:pt x="2782" y="2583"/>
                  </a:lnTo>
                  <a:lnTo>
                    <a:pt x="2718" y="2656"/>
                  </a:lnTo>
                  <a:lnTo>
                    <a:pt x="2650" y="2724"/>
                  </a:lnTo>
                  <a:lnTo>
                    <a:pt x="2577" y="2789"/>
                  </a:lnTo>
                  <a:lnTo>
                    <a:pt x="2501" y="2848"/>
                  </a:lnTo>
                  <a:lnTo>
                    <a:pt x="2421" y="2903"/>
                  </a:lnTo>
                  <a:lnTo>
                    <a:pt x="2338" y="2953"/>
                  </a:lnTo>
                  <a:lnTo>
                    <a:pt x="2251" y="2999"/>
                  </a:lnTo>
                  <a:lnTo>
                    <a:pt x="2162" y="3038"/>
                  </a:lnTo>
                  <a:lnTo>
                    <a:pt x="2069" y="3072"/>
                  </a:lnTo>
                  <a:lnTo>
                    <a:pt x="1975" y="3100"/>
                  </a:lnTo>
                  <a:lnTo>
                    <a:pt x="1878" y="3123"/>
                  </a:lnTo>
                  <a:lnTo>
                    <a:pt x="1777" y="3140"/>
                  </a:lnTo>
                  <a:lnTo>
                    <a:pt x="1676" y="3149"/>
                  </a:lnTo>
                  <a:lnTo>
                    <a:pt x="1573" y="3152"/>
                  </a:lnTo>
                  <a:lnTo>
                    <a:pt x="1469" y="3149"/>
                  </a:lnTo>
                  <a:lnTo>
                    <a:pt x="1368" y="3140"/>
                  </a:lnTo>
                  <a:lnTo>
                    <a:pt x="1268" y="3123"/>
                  </a:lnTo>
                  <a:lnTo>
                    <a:pt x="1171" y="3100"/>
                  </a:lnTo>
                  <a:lnTo>
                    <a:pt x="1076" y="3072"/>
                  </a:lnTo>
                  <a:lnTo>
                    <a:pt x="984" y="3038"/>
                  </a:lnTo>
                  <a:lnTo>
                    <a:pt x="894" y="2999"/>
                  </a:lnTo>
                  <a:lnTo>
                    <a:pt x="807" y="2953"/>
                  </a:lnTo>
                  <a:lnTo>
                    <a:pt x="725" y="2903"/>
                  </a:lnTo>
                  <a:lnTo>
                    <a:pt x="644" y="2848"/>
                  </a:lnTo>
                  <a:lnTo>
                    <a:pt x="568" y="2789"/>
                  </a:lnTo>
                  <a:lnTo>
                    <a:pt x="496" y="2724"/>
                  </a:lnTo>
                  <a:lnTo>
                    <a:pt x="427" y="2656"/>
                  </a:lnTo>
                  <a:lnTo>
                    <a:pt x="364" y="2583"/>
                  </a:lnTo>
                  <a:lnTo>
                    <a:pt x="304" y="2507"/>
                  </a:lnTo>
                  <a:lnTo>
                    <a:pt x="249" y="2426"/>
                  </a:lnTo>
                  <a:lnTo>
                    <a:pt x="199" y="2343"/>
                  </a:lnTo>
                  <a:lnTo>
                    <a:pt x="154" y="2256"/>
                  </a:lnTo>
                  <a:lnTo>
                    <a:pt x="114" y="2166"/>
                  </a:lnTo>
                  <a:lnTo>
                    <a:pt x="80" y="2074"/>
                  </a:lnTo>
                  <a:lnTo>
                    <a:pt x="52" y="1979"/>
                  </a:lnTo>
                  <a:lnTo>
                    <a:pt x="30" y="1881"/>
                  </a:lnTo>
                  <a:lnTo>
                    <a:pt x="14" y="1781"/>
                  </a:lnTo>
                  <a:lnTo>
                    <a:pt x="3" y="1679"/>
                  </a:lnTo>
                  <a:lnTo>
                    <a:pt x="0" y="1577"/>
                  </a:lnTo>
                  <a:lnTo>
                    <a:pt x="3" y="1473"/>
                  </a:lnTo>
                  <a:lnTo>
                    <a:pt x="14" y="1371"/>
                  </a:lnTo>
                  <a:lnTo>
                    <a:pt x="30" y="1271"/>
                  </a:lnTo>
                  <a:lnTo>
                    <a:pt x="52" y="1174"/>
                  </a:lnTo>
                  <a:lnTo>
                    <a:pt x="80" y="1078"/>
                  </a:lnTo>
                  <a:lnTo>
                    <a:pt x="114" y="986"/>
                  </a:lnTo>
                  <a:lnTo>
                    <a:pt x="154" y="896"/>
                  </a:lnTo>
                  <a:lnTo>
                    <a:pt x="199" y="809"/>
                  </a:lnTo>
                  <a:lnTo>
                    <a:pt x="249" y="725"/>
                  </a:lnTo>
                  <a:lnTo>
                    <a:pt x="304" y="646"/>
                  </a:lnTo>
                  <a:lnTo>
                    <a:pt x="364" y="569"/>
                  </a:lnTo>
                  <a:lnTo>
                    <a:pt x="427" y="496"/>
                  </a:lnTo>
                  <a:lnTo>
                    <a:pt x="496" y="428"/>
                  </a:lnTo>
                  <a:lnTo>
                    <a:pt x="568" y="363"/>
                  </a:lnTo>
                  <a:lnTo>
                    <a:pt x="644" y="304"/>
                  </a:lnTo>
                  <a:lnTo>
                    <a:pt x="725" y="249"/>
                  </a:lnTo>
                  <a:lnTo>
                    <a:pt x="807" y="199"/>
                  </a:lnTo>
                  <a:lnTo>
                    <a:pt x="894" y="153"/>
                  </a:lnTo>
                  <a:lnTo>
                    <a:pt x="984" y="114"/>
                  </a:lnTo>
                  <a:lnTo>
                    <a:pt x="1076" y="80"/>
                  </a:lnTo>
                  <a:lnTo>
                    <a:pt x="1171" y="52"/>
                  </a:lnTo>
                  <a:lnTo>
                    <a:pt x="1268" y="29"/>
                  </a:lnTo>
                  <a:lnTo>
                    <a:pt x="1368" y="12"/>
                  </a:lnTo>
                  <a:lnTo>
                    <a:pt x="1469" y="3"/>
                  </a:lnTo>
                  <a:lnTo>
                    <a:pt x="15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88" name="Group 35"/>
          <p:cNvGrpSpPr/>
          <p:nvPr/>
        </p:nvGrpSpPr>
        <p:grpSpPr>
          <a:xfrm>
            <a:off x="5282565" y="2421255"/>
            <a:ext cx="512445" cy="507365"/>
            <a:chOff x="6441440" y="2632710"/>
            <a:chExt cx="512579" cy="507468"/>
          </a:xfrm>
          <a:solidFill>
            <a:schemeClr val="bg1"/>
          </a:solidFill>
        </p:grpSpPr>
        <p:sp>
          <p:nvSpPr>
            <p:cNvPr id="89" name="Freeform 454"/>
            <p:cNvSpPr>
              <a:spLocks noEditPoints="1"/>
            </p:cNvSpPr>
            <p:nvPr/>
          </p:nvSpPr>
          <p:spPr bwMode="auto">
            <a:xfrm>
              <a:off x="6441440" y="2632710"/>
              <a:ext cx="498475" cy="481013"/>
            </a:xfrm>
            <a:custGeom>
              <a:avLst/>
              <a:gdLst>
                <a:gd name="T0" fmla="*/ 151 w 3145"/>
                <a:gd name="T1" fmla="*/ 1322 h 3028"/>
                <a:gd name="T2" fmla="*/ 143 w 3145"/>
                <a:gd name="T3" fmla="*/ 2772 h 3028"/>
                <a:gd name="T4" fmla="*/ 189 w 3145"/>
                <a:gd name="T5" fmla="*/ 2805 h 3028"/>
                <a:gd name="T6" fmla="*/ 660 w 3145"/>
                <a:gd name="T7" fmla="*/ 2786 h 3028"/>
                <a:gd name="T8" fmla="*/ 667 w 3145"/>
                <a:gd name="T9" fmla="*/ 1335 h 3028"/>
                <a:gd name="T10" fmla="*/ 623 w 3145"/>
                <a:gd name="T11" fmla="*/ 1302 h 3028"/>
                <a:gd name="T12" fmla="*/ 1662 w 3145"/>
                <a:gd name="T13" fmla="*/ 6 h 3028"/>
                <a:gd name="T14" fmla="*/ 1812 w 3145"/>
                <a:gd name="T15" fmla="*/ 57 h 3028"/>
                <a:gd name="T16" fmla="*/ 1937 w 3145"/>
                <a:gd name="T17" fmla="*/ 174 h 3028"/>
                <a:gd name="T18" fmla="*/ 2008 w 3145"/>
                <a:gd name="T19" fmla="*/ 348 h 3028"/>
                <a:gd name="T20" fmla="*/ 2024 w 3145"/>
                <a:gd name="T21" fmla="*/ 1013 h 3028"/>
                <a:gd name="T22" fmla="*/ 2870 w 3145"/>
                <a:gd name="T23" fmla="*/ 1043 h 3028"/>
                <a:gd name="T24" fmla="*/ 3036 w 3145"/>
                <a:gd name="T25" fmla="*/ 1158 h 3028"/>
                <a:gd name="T26" fmla="*/ 3132 w 3145"/>
                <a:gd name="T27" fmla="*/ 1338 h 3028"/>
                <a:gd name="T28" fmla="*/ 3145 w 3145"/>
                <a:gd name="T29" fmla="*/ 1463 h 3028"/>
                <a:gd name="T30" fmla="*/ 3116 w 3145"/>
                <a:gd name="T31" fmla="*/ 1576 h 3028"/>
                <a:gd name="T32" fmla="*/ 3058 w 3145"/>
                <a:gd name="T33" fmla="*/ 1599 h 3028"/>
                <a:gd name="T34" fmla="*/ 3006 w 3145"/>
                <a:gd name="T35" fmla="*/ 1570 h 3028"/>
                <a:gd name="T36" fmla="*/ 3004 w 3145"/>
                <a:gd name="T37" fmla="*/ 1453 h 3028"/>
                <a:gd name="T38" fmla="*/ 2977 w 3145"/>
                <a:gd name="T39" fmla="*/ 1322 h 3028"/>
                <a:gd name="T40" fmla="*/ 2872 w 3145"/>
                <a:gd name="T41" fmla="*/ 1202 h 3028"/>
                <a:gd name="T42" fmla="*/ 2714 w 3145"/>
                <a:gd name="T43" fmla="*/ 1155 h 3028"/>
                <a:gd name="T44" fmla="*/ 1904 w 3145"/>
                <a:gd name="T45" fmla="*/ 1134 h 3028"/>
                <a:gd name="T46" fmla="*/ 1884 w 3145"/>
                <a:gd name="T47" fmla="*/ 517 h 3028"/>
                <a:gd name="T48" fmla="*/ 1853 w 3145"/>
                <a:gd name="T49" fmla="*/ 318 h 3028"/>
                <a:gd name="T50" fmla="*/ 1764 w 3145"/>
                <a:gd name="T51" fmla="*/ 193 h 3028"/>
                <a:gd name="T52" fmla="*/ 1635 w 3145"/>
                <a:gd name="T53" fmla="*/ 144 h 3028"/>
                <a:gd name="T54" fmla="*/ 1511 w 3145"/>
                <a:gd name="T55" fmla="*/ 145 h 3028"/>
                <a:gd name="T56" fmla="*/ 1477 w 3145"/>
                <a:gd name="T57" fmla="*/ 754 h 3028"/>
                <a:gd name="T58" fmla="*/ 1404 w 3145"/>
                <a:gd name="T59" fmla="*/ 948 h 3028"/>
                <a:gd name="T60" fmla="*/ 1283 w 3145"/>
                <a:gd name="T61" fmla="*/ 1104 h 3028"/>
                <a:gd name="T62" fmla="*/ 1135 w 3145"/>
                <a:gd name="T63" fmla="*/ 1226 h 3028"/>
                <a:gd name="T64" fmla="*/ 986 w 3145"/>
                <a:gd name="T65" fmla="*/ 1315 h 3028"/>
                <a:gd name="T66" fmla="*/ 858 w 3145"/>
                <a:gd name="T67" fmla="*/ 1373 h 3028"/>
                <a:gd name="T68" fmla="*/ 814 w 3145"/>
                <a:gd name="T69" fmla="*/ 2640 h 3028"/>
                <a:gd name="T70" fmla="*/ 882 w 3145"/>
                <a:gd name="T71" fmla="*/ 2788 h 3028"/>
                <a:gd name="T72" fmla="*/ 1017 w 3145"/>
                <a:gd name="T73" fmla="*/ 2875 h 3028"/>
                <a:gd name="T74" fmla="*/ 1982 w 3145"/>
                <a:gd name="T75" fmla="*/ 2889 h 3028"/>
                <a:gd name="T76" fmla="*/ 2032 w 3145"/>
                <a:gd name="T77" fmla="*/ 2939 h 3028"/>
                <a:gd name="T78" fmla="*/ 2014 w 3145"/>
                <a:gd name="T79" fmla="*/ 3007 h 3028"/>
                <a:gd name="T80" fmla="*/ 1101 w 3145"/>
                <a:gd name="T81" fmla="*/ 3028 h 3028"/>
                <a:gd name="T82" fmla="*/ 916 w 3145"/>
                <a:gd name="T83" fmla="*/ 2986 h 3028"/>
                <a:gd name="T84" fmla="*/ 770 w 3145"/>
                <a:gd name="T85" fmla="*/ 2874 h 3028"/>
                <a:gd name="T86" fmla="*/ 680 w 3145"/>
                <a:gd name="T87" fmla="*/ 2936 h 3028"/>
                <a:gd name="T88" fmla="*/ 155 w 3145"/>
                <a:gd name="T89" fmla="*/ 2942 h 3028"/>
                <a:gd name="T90" fmla="*/ 44 w 3145"/>
                <a:gd name="T91" fmla="*/ 2879 h 3028"/>
                <a:gd name="T92" fmla="*/ 0 w 3145"/>
                <a:gd name="T93" fmla="*/ 2757 h 3028"/>
                <a:gd name="T94" fmla="*/ 25 w 3145"/>
                <a:gd name="T95" fmla="*/ 1255 h 3028"/>
                <a:gd name="T96" fmla="*/ 123 w 3145"/>
                <a:gd name="T97" fmla="*/ 1174 h 3028"/>
                <a:gd name="T98" fmla="*/ 656 w 3145"/>
                <a:gd name="T99" fmla="*/ 1165 h 3028"/>
                <a:gd name="T100" fmla="*/ 764 w 3145"/>
                <a:gd name="T101" fmla="*/ 1226 h 3028"/>
                <a:gd name="T102" fmla="*/ 864 w 3145"/>
                <a:gd name="T103" fmla="*/ 1217 h 3028"/>
                <a:gd name="T104" fmla="*/ 998 w 3145"/>
                <a:gd name="T105" fmla="*/ 1146 h 3028"/>
                <a:gd name="T106" fmla="*/ 1140 w 3145"/>
                <a:gd name="T107" fmla="*/ 1043 h 3028"/>
                <a:gd name="T108" fmla="*/ 1261 w 3145"/>
                <a:gd name="T109" fmla="*/ 907 h 3028"/>
                <a:gd name="T110" fmla="*/ 1336 w 3145"/>
                <a:gd name="T111" fmla="*/ 739 h 3028"/>
                <a:gd name="T112" fmla="*/ 1348 w 3145"/>
                <a:gd name="T113" fmla="*/ 74 h 3028"/>
                <a:gd name="T114" fmla="*/ 1395 w 3145"/>
                <a:gd name="T115" fmla="*/ 26 h 3028"/>
                <a:gd name="T116" fmla="*/ 1444 w 3145"/>
                <a:gd name="T117" fmla="*/ 14 h 3028"/>
                <a:gd name="T118" fmla="*/ 1555 w 3145"/>
                <a:gd name="T119" fmla="*/ 0 h 3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45" h="3028">
                  <a:moveTo>
                    <a:pt x="189" y="1302"/>
                  </a:moveTo>
                  <a:lnTo>
                    <a:pt x="174" y="1304"/>
                  </a:lnTo>
                  <a:lnTo>
                    <a:pt x="160" y="1312"/>
                  </a:lnTo>
                  <a:lnTo>
                    <a:pt x="151" y="1322"/>
                  </a:lnTo>
                  <a:lnTo>
                    <a:pt x="143" y="1335"/>
                  </a:lnTo>
                  <a:lnTo>
                    <a:pt x="141" y="1350"/>
                  </a:lnTo>
                  <a:lnTo>
                    <a:pt x="141" y="2757"/>
                  </a:lnTo>
                  <a:lnTo>
                    <a:pt x="143" y="2772"/>
                  </a:lnTo>
                  <a:lnTo>
                    <a:pt x="151" y="2786"/>
                  </a:lnTo>
                  <a:lnTo>
                    <a:pt x="160" y="2795"/>
                  </a:lnTo>
                  <a:lnTo>
                    <a:pt x="174" y="2803"/>
                  </a:lnTo>
                  <a:lnTo>
                    <a:pt x="189" y="2805"/>
                  </a:lnTo>
                  <a:lnTo>
                    <a:pt x="622" y="2805"/>
                  </a:lnTo>
                  <a:lnTo>
                    <a:pt x="636" y="2803"/>
                  </a:lnTo>
                  <a:lnTo>
                    <a:pt x="650" y="2795"/>
                  </a:lnTo>
                  <a:lnTo>
                    <a:pt x="660" y="2786"/>
                  </a:lnTo>
                  <a:lnTo>
                    <a:pt x="667" y="2772"/>
                  </a:lnTo>
                  <a:lnTo>
                    <a:pt x="669" y="2757"/>
                  </a:lnTo>
                  <a:lnTo>
                    <a:pt x="669" y="1350"/>
                  </a:lnTo>
                  <a:lnTo>
                    <a:pt x="667" y="1335"/>
                  </a:lnTo>
                  <a:lnTo>
                    <a:pt x="660" y="1322"/>
                  </a:lnTo>
                  <a:lnTo>
                    <a:pt x="650" y="1312"/>
                  </a:lnTo>
                  <a:lnTo>
                    <a:pt x="638" y="1304"/>
                  </a:lnTo>
                  <a:lnTo>
                    <a:pt x="623" y="1302"/>
                  </a:lnTo>
                  <a:lnTo>
                    <a:pt x="189" y="1302"/>
                  </a:lnTo>
                  <a:close/>
                  <a:moveTo>
                    <a:pt x="1589" y="0"/>
                  </a:moveTo>
                  <a:lnTo>
                    <a:pt x="1625" y="2"/>
                  </a:lnTo>
                  <a:lnTo>
                    <a:pt x="1662" y="6"/>
                  </a:lnTo>
                  <a:lnTo>
                    <a:pt x="1700" y="14"/>
                  </a:lnTo>
                  <a:lnTo>
                    <a:pt x="1738" y="24"/>
                  </a:lnTo>
                  <a:lnTo>
                    <a:pt x="1775" y="38"/>
                  </a:lnTo>
                  <a:lnTo>
                    <a:pt x="1812" y="57"/>
                  </a:lnTo>
                  <a:lnTo>
                    <a:pt x="1847" y="81"/>
                  </a:lnTo>
                  <a:lnTo>
                    <a:pt x="1881" y="108"/>
                  </a:lnTo>
                  <a:lnTo>
                    <a:pt x="1911" y="139"/>
                  </a:lnTo>
                  <a:lnTo>
                    <a:pt x="1937" y="174"/>
                  </a:lnTo>
                  <a:lnTo>
                    <a:pt x="1961" y="212"/>
                  </a:lnTo>
                  <a:lnTo>
                    <a:pt x="1980" y="254"/>
                  </a:lnTo>
                  <a:lnTo>
                    <a:pt x="1996" y="300"/>
                  </a:lnTo>
                  <a:lnTo>
                    <a:pt x="2008" y="348"/>
                  </a:lnTo>
                  <a:lnTo>
                    <a:pt x="2018" y="401"/>
                  </a:lnTo>
                  <a:lnTo>
                    <a:pt x="2023" y="457"/>
                  </a:lnTo>
                  <a:lnTo>
                    <a:pt x="2024" y="517"/>
                  </a:lnTo>
                  <a:lnTo>
                    <a:pt x="2024" y="1013"/>
                  </a:lnTo>
                  <a:lnTo>
                    <a:pt x="2714" y="1013"/>
                  </a:lnTo>
                  <a:lnTo>
                    <a:pt x="2768" y="1018"/>
                  </a:lnTo>
                  <a:lnTo>
                    <a:pt x="2820" y="1027"/>
                  </a:lnTo>
                  <a:lnTo>
                    <a:pt x="2870" y="1043"/>
                  </a:lnTo>
                  <a:lnTo>
                    <a:pt x="2916" y="1064"/>
                  </a:lnTo>
                  <a:lnTo>
                    <a:pt x="2960" y="1091"/>
                  </a:lnTo>
                  <a:lnTo>
                    <a:pt x="3000" y="1122"/>
                  </a:lnTo>
                  <a:lnTo>
                    <a:pt x="3036" y="1158"/>
                  </a:lnTo>
                  <a:lnTo>
                    <a:pt x="3067" y="1199"/>
                  </a:lnTo>
                  <a:lnTo>
                    <a:pt x="3095" y="1242"/>
                  </a:lnTo>
                  <a:lnTo>
                    <a:pt x="3116" y="1289"/>
                  </a:lnTo>
                  <a:lnTo>
                    <a:pt x="3132" y="1338"/>
                  </a:lnTo>
                  <a:lnTo>
                    <a:pt x="3141" y="1390"/>
                  </a:lnTo>
                  <a:lnTo>
                    <a:pt x="3145" y="1444"/>
                  </a:lnTo>
                  <a:lnTo>
                    <a:pt x="3145" y="1458"/>
                  </a:lnTo>
                  <a:lnTo>
                    <a:pt x="3145" y="1463"/>
                  </a:lnTo>
                  <a:lnTo>
                    <a:pt x="3145" y="1470"/>
                  </a:lnTo>
                  <a:lnTo>
                    <a:pt x="3133" y="1541"/>
                  </a:lnTo>
                  <a:lnTo>
                    <a:pt x="3126" y="1560"/>
                  </a:lnTo>
                  <a:lnTo>
                    <a:pt x="3116" y="1576"/>
                  </a:lnTo>
                  <a:lnTo>
                    <a:pt x="3101" y="1588"/>
                  </a:lnTo>
                  <a:lnTo>
                    <a:pt x="3083" y="1596"/>
                  </a:lnTo>
                  <a:lnTo>
                    <a:pt x="3063" y="1599"/>
                  </a:lnTo>
                  <a:lnTo>
                    <a:pt x="3058" y="1599"/>
                  </a:lnTo>
                  <a:lnTo>
                    <a:pt x="3052" y="1598"/>
                  </a:lnTo>
                  <a:lnTo>
                    <a:pt x="3033" y="1594"/>
                  </a:lnTo>
                  <a:lnTo>
                    <a:pt x="3018" y="1584"/>
                  </a:lnTo>
                  <a:lnTo>
                    <a:pt x="3006" y="1570"/>
                  </a:lnTo>
                  <a:lnTo>
                    <a:pt x="2997" y="1554"/>
                  </a:lnTo>
                  <a:lnTo>
                    <a:pt x="2993" y="1537"/>
                  </a:lnTo>
                  <a:lnTo>
                    <a:pt x="2994" y="1518"/>
                  </a:lnTo>
                  <a:lnTo>
                    <a:pt x="3004" y="1453"/>
                  </a:lnTo>
                  <a:lnTo>
                    <a:pt x="3004" y="1445"/>
                  </a:lnTo>
                  <a:lnTo>
                    <a:pt x="3001" y="1402"/>
                  </a:lnTo>
                  <a:lnTo>
                    <a:pt x="2992" y="1362"/>
                  </a:lnTo>
                  <a:lnTo>
                    <a:pt x="2977" y="1322"/>
                  </a:lnTo>
                  <a:lnTo>
                    <a:pt x="2957" y="1286"/>
                  </a:lnTo>
                  <a:lnTo>
                    <a:pt x="2932" y="1255"/>
                  </a:lnTo>
                  <a:lnTo>
                    <a:pt x="2904" y="1226"/>
                  </a:lnTo>
                  <a:lnTo>
                    <a:pt x="2872" y="1202"/>
                  </a:lnTo>
                  <a:lnTo>
                    <a:pt x="2836" y="1182"/>
                  </a:lnTo>
                  <a:lnTo>
                    <a:pt x="2798" y="1167"/>
                  </a:lnTo>
                  <a:lnTo>
                    <a:pt x="2756" y="1158"/>
                  </a:lnTo>
                  <a:lnTo>
                    <a:pt x="2714" y="1155"/>
                  </a:lnTo>
                  <a:lnTo>
                    <a:pt x="1954" y="1155"/>
                  </a:lnTo>
                  <a:lnTo>
                    <a:pt x="1935" y="1152"/>
                  </a:lnTo>
                  <a:lnTo>
                    <a:pt x="1918" y="1146"/>
                  </a:lnTo>
                  <a:lnTo>
                    <a:pt x="1904" y="1134"/>
                  </a:lnTo>
                  <a:lnTo>
                    <a:pt x="1894" y="1120"/>
                  </a:lnTo>
                  <a:lnTo>
                    <a:pt x="1886" y="1103"/>
                  </a:lnTo>
                  <a:lnTo>
                    <a:pt x="1884" y="1084"/>
                  </a:lnTo>
                  <a:lnTo>
                    <a:pt x="1884" y="517"/>
                  </a:lnTo>
                  <a:lnTo>
                    <a:pt x="1882" y="460"/>
                  </a:lnTo>
                  <a:lnTo>
                    <a:pt x="1877" y="408"/>
                  </a:lnTo>
                  <a:lnTo>
                    <a:pt x="1867" y="360"/>
                  </a:lnTo>
                  <a:lnTo>
                    <a:pt x="1853" y="318"/>
                  </a:lnTo>
                  <a:lnTo>
                    <a:pt x="1836" y="280"/>
                  </a:lnTo>
                  <a:lnTo>
                    <a:pt x="1816" y="246"/>
                  </a:lnTo>
                  <a:lnTo>
                    <a:pt x="1792" y="217"/>
                  </a:lnTo>
                  <a:lnTo>
                    <a:pt x="1764" y="193"/>
                  </a:lnTo>
                  <a:lnTo>
                    <a:pt x="1733" y="174"/>
                  </a:lnTo>
                  <a:lnTo>
                    <a:pt x="1702" y="160"/>
                  </a:lnTo>
                  <a:lnTo>
                    <a:pt x="1668" y="150"/>
                  </a:lnTo>
                  <a:lnTo>
                    <a:pt x="1635" y="144"/>
                  </a:lnTo>
                  <a:lnTo>
                    <a:pt x="1601" y="141"/>
                  </a:lnTo>
                  <a:lnTo>
                    <a:pt x="1569" y="141"/>
                  </a:lnTo>
                  <a:lnTo>
                    <a:pt x="1538" y="142"/>
                  </a:lnTo>
                  <a:lnTo>
                    <a:pt x="1511" y="145"/>
                  </a:lnTo>
                  <a:lnTo>
                    <a:pt x="1486" y="148"/>
                  </a:lnTo>
                  <a:lnTo>
                    <a:pt x="1486" y="642"/>
                  </a:lnTo>
                  <a:lnTo>
                    <a:pt x="1484" y="699"/>
                  </a:lnTo>
                  <a:lnTo>
                    <a:pt x="1477" y="754"/>
                  </a:lnTo>
                  <a:lnTo>
                    <a:pt x="1464" y="806"/>
                  </a:lnTo>
                  <a:lnTo>
                    <a:pt x="1448" y="856"/>
                  </a:lnTo>
                  <a:lnTo>
                    <a:pt x="1428" y="903"/>
                  </a:lnTo>
                  <a:lnTo>
                    <a:pt x="1404" y="948"/>
                  </a:lnTo>
                  <a:lnTo>
                    <a:pt x="1377" y="991"/>
                  </a:lnTo>
                  <a:lnTo>
                    <a:pt x="1348" y="1031"/>
                  </a:lnTo>
                  <a:lnTo>
                    <a:pt x="1317" y="1069"/>
                  </a:lnTo>
                  <a:lnTo>
                    <a:pt x="1283" y="1104"/>
                  </a:lnTo>
                  <a:lnTo>
                    <a:pt x="1247" y="1138"/>
                  </a:lnTo>
                  <a:lnTo>
                    <a:pt x="1210" y="1170"/>
                  </a:lnTo>
                  <a:lnTo>
                    <a:pt x="1173" y="1200"/>
                  </a:lnTo>
                  <a:lnTo>
                    <a:pt x="1135" y="1226"/>
                  </a:lnTo>
                  <a:lnTo>
                    <a:pt x="1097" y="1252"/>
                  </a:lnTo>
                  <a:lnTo>
                    <a:pt x="1059" y="1275"/>
                  </a:lnTo>
                  <a:lnTo>
                    <a:pt x="1022" y="1296"/>
                  </a:lnTo>
                  <a:lnTo>
                    <a:pt x="986" y="1315"/>
                  </a:lnTo>
                  <a:lnTo>
                    <a:pt x="951" y="1333"/>
                  </a:lnTo>
                  <a:lnTo>
                    <a:pt x="918" y="1348"/>
                  </a:lnTo>
                  <a:lnTo>
                    <a:pt x="887" y="1362"/>
                  </a:lnTo>
                  <a:lnTo>
                    <a:pt x="858" y="1373"/>
                  </a:lnTo>
                  <a:lnTo>
                    <a:pt x="833" y="1384"/>
                  </a:lnTo>
                  <a:lnTo>
                    <a:pt x="810" y="1391"/>
                  </a:lnTo>
                  <a:lnTo>
                    <a:pt x="810" y="2597"/>
                  </a:lnTo>
                  <a:lnTo>
                    <a:pt x="814" y="2640"/>
                  </a:lnTo>
                  <a:lnTo>
                    <a:pt x="823" y="2681"/>
                  </a:lnTo>
                  <a:lnTo>
                    <a:pt x="837" y="2719"/>
                  </a:lnTo>
                  <a:lnTo>
                    <a:pt x="857" y="2755"/>
                  </a:lnTo>
                  <a:lnTo>
                    <a:pt x="882" y="2788"/>
                  </a:lnTo>
                  <a:lnTo>
                    <a:pt x="910" y="2816"/>
                  </a:lnTo>
                  <a:lnTo>
                    <a:pt x="943" y="2841"/>
                  </a:lnTo>
                  <a:lnTo>
                    <a:pt x="979" y="2861"/>
                  </a:lnTo>
                  <a:lnTo>
                    <a:pt x="1017" y="2875"/>
                  </a:lnTo>
                  <a:lnTo>
                    <a:pt x="1059" y="2884"/>
                  </a:lnTo>
                  <a:lnTo>
                    <a:pt x="1101" y="2887"/>
                  </a:lnTo>
                  <a:lnTo>
                    <a:pt x="1964" y="2887"/>
                  </a:lnTo>
                  <a:lnTo>
                    <a:pt x="1982" y="2889"/>
                  </a:lnTo>
                  <a:lnTo>
                    <a:pt x="1999" y="2897"/>
                  </a:lnTo>
                  <a:lnTo>
                    <a:pt x="2014" y="2907"/>
                  </a:lnTo>
                  <a:lnTo>
                    <a:pt x="2024" y="2922"/>
                  </a:lnTo>
                  <a:lnTo>
                    <a:pt x="2032" y="2939"/>
                  </a:lnTo>
                  <a:lnTo>
                    <a:pt x="2034" y="2957"/>
                  </a:lnTo>
                  <a:lnTo>
                    <a:pt x="2032" y="2976"/>
                  </a:lnTo>
                  <a:lnTo>
                    <a:pt x="2024" y="2993"/>
                  </a:lnTo>
                  <a:lnTo>
                    <a:pt x="2014" y="3007"/>
                  </a:lnTo>
                  <a:lnTo>
                    <a:pt x="1999" y="3019"/>
                  </a:lnTo>
                  <a:lnTo>
                    <a:pt x="1982" y="3025"/>
                  </a:lnTo>
                  <a:lnTo>
                    <a:pt x="1964" y="3028"/>
                  </a:lnTo>
                  <a:lnTo>
                    <a:pt x="1101" y="3028"/>
                  </a:lnTo>
                  <a:lnTo>
                    <a:pt x="1052" y="3025"/>
                  </a:lnTo>
                  <a:lnTo>
                    <a:pt x="1005" y="3016"/>
                  </a:lnTo>
                  <a:lnTo>
                    <a:pt x="959" y="3004"/>
                  </a:lnTo>
                  <a:lnTo>
                    <a:pt x="916" y="2986"/>
                  </a:lnTo>
                  <a:lnTo>
                    <a:pt x="875" y="2964"/>
                  </a:lnTo>
                  <a:lnTo>
                    <a:pt x="837" y="2937"/>
                  </a:lnTo>
                  <a:lnTo>
                    <a:pt x="802" y="2906"/>
                  </a:lnTo>
                  <a:lnTo>
                    <a:pt x="770" y="2874"/>
                  </a:lnTo>
                  <a:lnTo>
                    <a:pt x="752" y="2894"/>
                  </a:lnTo>
                  <a:lnTo>
                    <a:pt x="731" y="2912"/>
                  </a:lnTo>
                  <a:lnTo>
                    <a:pt x="707" y="2925"/>
                  </a:lnTo>
                  <a:lnTo>
                    <a:pt x="680" y="2936"/>
                  </a:lnTo>
                  <a:lnTo>
                    <a:pt x="652" y="2943"/>
                  </a:lnTo>
                  <a:lnTo>
                    <a:pt x="623" y="2946"/>
                  </a:lnTo>
                  <a:lnTo>
                    <a:pt x="189" y="2946"/>
                  </a:lnTo>
                  <a:lnTo>
                    <a:pt x="155" y="2942"/>
                  </a:lnTo>
                  <a:lnTo>
                    <a:pt x="123" y="2934"/>
                  </a:lnTo>
                  <a:lnTo>
                    <a:pt x="93" y="2920"/>
                  </a:lnTo>
                  <a:lnTo>
                    <a:pt x="67" y="2901"/>
                  </a:lnTo>
                  <a:lnTo>
                    <a:pt x="44" y="2879"/>
                  </a:lnTo>
                  <a:lnTo>
                    <a:pt x="25" y="2852"/>
                  </a:lnTo>
                  <a:lnTo>
                    <a:pt x="12" y="2823"/>
                  </a:lnTo>
                  <a:lnTo>
                    <a:pt x="3" y="2791"/>
                  </a:lnTo>
                  <a:lnTo>
                    <a:pt x="0" y="2757"/>
                  </a:lnTo>
                  <a:lnTo>
                    <a:pt x="0" y="1350"/>
                  </a:lnTo>
                  <a:lnTo>
                    <a:pt x="3" y="1316"/>
                  </a:lnTo>
                  <a:lnTo>
                    <a:pt x="12" y="1284"/>
                  </a:lnTo>
                  <a:lnTo>
                    <a:pt x="25" y="1255"/>
                  </a:lnTo>
                  <a:lnTo>
                    <a:pt x="44" y="1229"/>
                  </a:lnTo>
                  <a:lnTo>
                    <a:pt x="67" y="1206"/>
                  </a:lnTo>
                  <a:lnTo>
                    <a:pt x="93" y="1188"/>
                  </a:lnTo>
                  <a:lnTo>
                    <a:pt x="123" y="1174"/>
                  </a:lnTo>
                  <a:lnTo>
                    <a:pt x="155" y="1165"/>
                  </a:lnTo>
                  <a:lnTo>
                    <a:pt x="189" y="1162"/>
                  </a:lnTo>
                  <a:lnTo>
                    <a:pt x="623" y="1162"/>
                  </a:lnTo>
                  <a:lnTo>
                    <a:pt x="656" y="1165"/>
                  </a:lnTo>
                  <a:lnTo>
                    <a:pt x="686" y="1173"/>
                  </a:lnTo>
                  <a:lnTo>
                    <a:pt x="715" y="1187"/>
                  </a:lnTo>
                  <a:lnTo>
                    <a:pt x="742" y="1204"/>
                  </a:lnTo>
                  <a:lnTo>
                    <a:pt x="764" y="1226"/>
                  </a:lnTo>
                  <a:lnTo>
                    <a:pt x="783" y="1252"/>
                  </a:lnTo>
                  <a:lnTo>
                    <a:pt x="806" y="1242"/>
                  </a:lnTo>
                  <a:lnTo>
                    <a:pt x="834" y="1230"/>
                  </a:lnTo>
                  <a:lnTo>
                    <a:pt x="864" y="1217"/>
                  </a:lnTo>
                  <a:lnTo>
                    <a:pt x="895" y="1202"/>
                  </a:lnTo>
                  <a:lnTo>
                    <a:pt x="928" y="1185"/>
                  </a:lnTo>
                  <a:lnTo>
                    <a:pt x="963" y="1166"/>
                  </a:lnTo>
                  <a:lnTo>
                    <a:pt x="998" y="1146"/>
                  </a:lnTo>
                  <a:lnTo>
                    <a:pt x="1034" y="1122"/>
                  </a:lnTo>
                  <a:lnTo>
                    <a:pt x="1070" y="1098"/>
                  </a:lnTo>
                  <a:lnTo>
                    <a:pt x="1105" y="1072"/>
                  </a:lnTo>
                  <a:lnTo>
                    <a:pt x="1140" y="1043"/>
                  </a:lnTo>
                  <a:lnTo>
                    <a:pt x="1173" y="1012"/>
                  </a:lnTo>
                  <a:lnTo>
                    <a:pt x="1205" y="979"/>
                  </a:lnTo>
                  <a:lnTo>
                    <a:pt x="1235" y="945"/>
                  </a:lnTo>
                  <a:lnTo>
                    <a:pt x="1261" y="907"/>
                  </a:lnTo>
                  <a:lnTo>
                    <a:pt x="1286" y="869"/>
                  </a:lnTo>
                  <a:lnTo>
                    <a:pt x="1306" y="828"/>
                  </a:lnTo>
                  <a:lnTo>
                    <a:pt x="1323" y="785"/>
                  </a:lnTo>
                  <a:lnTo>
                    <a:pt x="1336" y="739"/>
                  </a:lnTo>
                  <a:lnTo>
                    <a:pt x="1343" y="691"/>
                  </a:lnTo>
                  <a:lnTo>
                    <a:pt x="1345" y="642"/>
                  </a:lnTo>
                  <a:lnTo>
                    <a:pt x="1345" y="92"/>
                  </a:lnTo>
                  <a:lnTo>
                    <a:pt x="1348" y="74"/>
                  </a:lnTo>
                  <a:lnTo>
                    <a:pt x="1355" y="58"/>
                  </a:lnTo>
                  <a:lnTo>
                    <a:pt x="1365" y="45"/>
                  </a:lnTo>
                  <a:lnTo>
                    <a:pt x="1378" y="33"/>
                  </a:lnTo>
                  <a:lnTo>
                    <a:pt x="1395" y="26"/>
                  </a:lnTo>
                  <a:lnTo>
                    <a:pt x="1399" y="24"/>
                  </a:lnTo>
                  <a:lnTo>
                    <a:pt x="1410" y="21"/>
                  </a:lnTo>
                  <a:lnTo>
                    <a:pt x="1425" y="17"/>
                  </a:lnTo>
                  <a:lnTo>
                    <a:pt x="1444" y="14"/>
                  </a:lnTo>
                  <a:lnTo>
                    <a:pt x="1467" y="10"/>
                  </a:lnTo>
                  <a:lnTo>
                    <a:pt x="1494" y="5"/>
                  </a:lnTo>
                  <a:lnTo>
                    <a:pt x="1523" y="2"/>
                  </a:lnTo>
                  <a:lnTo>
                    <a:pt x="1555" y="0"/>
                  </a:lnTo>
                  <a:lnTo>
                    <a:pt x="158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0" name="Freeform 455"/>
            <p:cNvSpPr>
              <a:spLocks noEditPoints="1"/>
            </p:cNvSpPr>
            <p:nvPr/>
          </p:nvSpPr>
          <p:spPr bwMode="auto">
            <a:xfrm>
              <a:off x="6750819" y="2900465"/>
              <a:ext cx="203200" cy="239713"/>
            </a:xfrm>
            <a:custGeom>
              <a:avLst/>
              <a:gdLst>
                <a:gd name="T0" fmla="*/ 141 w 1277"/>
                <a:gd name="T1" fmla="*/ 1373 h 1513"/>
                <a:gd name="T2" fmla="*/ 1137 w 1277"/>
                <a:gd name="T3" fmla="*/ 781 h 1513"/>
                <a:gd name="T4" fmla="*/ 638 w 1277"/>
                <a:gd name="T5" fmla="*/ 140 h 1513"/>
                <a:gd name="T6" fmla="*/ 554 w 1277"/>
                <a:gd name="T7" fmla="*/ 153 h 1513"/>
                <a:gd name="T8" fmla="*/ 481 w 1277"/>
                <a:gd name="T9" fmla="*/ 187 h 1513"/>
                <a:gd name="T10" fmla="*/ 420 w 1277"/>
                <a:gd name="T11" fmla="*/ 240 h 1513"/>
                <a:gd name="T12" fmla="*/ 376 w 1277"/>
                <a:gd name="T13" fmla="*/ 308 h 1513"/>
                <a:gd name="T14" fmla="*/ 352 w 1277"/>
                <a:gd name="T15" fmla="*/ 387 h 1513"/>
                <a:gd name="T16" fmla="*/ 349 w 1277"/>
                <a:gd name="T17" fmla="*/ 641 h 1513"/>
                <a:gd name="T18" fmla="*/ 928 w 1277"/>
                <a:gd name="T19" fmla="*/ 429 h 1513"/>
                <a:gd name="T20" fmla="*/ 915 w 1277"/>
                <a:gd name="T21" fmla="*/ 346 h 1513"/>
                <a:gd name="T22" fmla="*/ 881 w 1277"/>
                <a:gd name="T23" fmla="*/ 273 h 1513"/>
                <a:gd name="T24" fmla="*/ 828 w 1277"/>
                <a:gd name="T25" fmla="*/ 211 h 1513"/>
                <a:gd name="T26" fmla="*/ 760 w 1277"/>
                <a:gd name="T27" fmla="*/ 168 h 1513"/>
                <a:gd name="T28" fmla="*/ 681 w 1277"/>
                <a:gd name="T29" fmla="*/ 144 h 1513"/>
                <a:gd name="T30" fmla="*/ 638 w 1277"/>
                <a:gd name="T31" fmla="*/ 0 h 1513"/>
                <a:gd name="T32" fmla="*/ 744 w 1277"/>
                <a:gd name="T33" fmla="*/ 12 h 1513"/>
                <a:gd name="T34" fmla="*/ 841 w 1277"/>
                <a:gd name="T35" fmla="*/ 50 h 1513"/>
                <a:gd name="T36" fmla="*/ 924 w 1277"/>
                <a:gd name="T37" fmla="*/ 109 h 1513"/>
                <a:gd name="T38" fmla="*/ 992 w 1277"/>
                <a:gd name="T39" fmla="*/ 184 h 1513"/>
                <a:gd name="T40" fmla="*/ 1040 w 1277"/>
                <a:gd name="T41" fmla="*/ 274 h 1513"/>
                <a:gd name="T42" fmla="*/ 1066 w 1277"/>
                <a:gd name="T43" fmla="*/ 375 h 1513"/>
                <a:gd name="T44" fmla="*/ 1069 w 1277"/>
                <a:gd name="T45" fmla="*/ 641 h 1513"/>
                <a:gd name="T46" fmla="*/ 1226 w 1277"/>
                <a:gd name="T47" fmla="*/ 643 h 1513"/>
                <a:gd name="T48" fmla="*/ 1257 w 1277"/>
                <a:gd name="T49" fmla="*/ 661 h 1513"/>
                <a:gd name="T50" fmla="*/ 1275 w 1277"/>
                <a:gd name="T51" fmla="*/ 692 h 1513"/>
                <a:gd name="T52" fmla="*/ 1277 w 1277"/>
                <a:gd name="T53" fmla="*/ 1443 h 1513"/>
                <a:gd name="T54" fmla="*/ 1267 w 1277"/>
                <a:gd name="T55" fmla="*/ 1478 h 1513"/>
                <a:gd name="T56" fmla="*/ 1243 w 1277"/>
                <a:gd name="T57" fmla="*/ 1503 h 1513"/>
                <a:gd name="T58" fmla="*/ 1207 w 1277"/>
                <a:gd name="T59" fmla="*/ 1513 h 1513"/>
                <a:gd name="T60" fmla="*/ 52 w 1277"/>
                <a:gd name="T61" fmla="*/ 1510 h 1513"/>
                <a:gd name="T62" fmla="*/ 21 w 1277"/>
                <a:gd name="T63" fmla="*/ 1492 h 1513"/>
                <a:gd name="T64" fmla="*/ 3 w 1277"/>
                <a:gd name="T65" fmla="*/ 1461 h 1513"/>
                <a:gd name="T66" fmla="*/ 0 w 1277"/>
                <a:gd name="T67" fmla="*/ 710 h 1513"/>
                <a:gd name="T68" fmla="*/ 9 w 1277"/>
                <a:gd name="T69" fmla="*/ 675 h 1513"/>
                <a:gd name="T70" fmla="*/ 35 w 1277"/>
                <a:gd name="T71" fmla="*/ 650 h 1513"/>
                <a:gd name="T72" fmla="*/ 71 w 1277"/>
                <a:gd name="T73" fmla="*/ 640 h 1513"/>
                <a:gd name="T74" fmla="*/ 209 w 1277"/>
                <a:gd name="T75" fmla="*/ 428 h 1513"/>
                <a:gd name="T76" fmla="*/ 221 w 1277"/>
                <a:gd name="T77" fmla="*/ 324 h 1513"/>
                <a:gd name="T78" fmla="*/ 258 w 1277"/>
                <a:gd name="T79" fmla="*/ 227 h 1513"/>
                <a:gd name="T80" fmla="*/ 317 w 1277"/>
                <a:gd name="T81" fmla="*/ 144 h 1513"/>
                <a:gd name="T82" fmla="*/ 392 w 1277"/>
                <a:gd name="T83" fmla="*/ 77 h 1513"/>
                <a:gd name="T84" fmla="*/ 482 w 1277"/>
                <a:gd name="T85" fmla="*/ 28 h 1513"/>
                <a:gd name="T86" fmla="*/ 584 w 1277"/>
                <a:gd name="T87" fmla="*/ 3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7" h="1513">
                  <a:moveTo>
                    <a:pt x="141" y="781"/>
                  </a:moveTo>
                  <a:lnTo>
                    <a:pt x="141" y="1373"/>
                  </a:lnTo>
                  <a:lnTo>
                    <a:pt x="1137" y="1373"/>
                  </a:lnTo>
                  <a:lnTo>
                    <a:pt x="1137" y="781"/>
                  </a:lnTo>
                  <a:lnTo>
                    <a:pt x="141" y="781"/>
                  </a:lnTo>
                  <a:close/>
                  <a:moveTo>
                    <a:pt x="638" y="140"/>
                  </a:moveTo>
                  <a:lnTo>
                    <a:pt x="596" y="144"/>
                  </a:lnTo>
                  <a:lnTo>
                    <a:pt x="554" y="153"/>
                  </a:lnTo>
                  <a:lnTo>
                    <a:pt x="516" y="168"/>
                  </a:lnTo>
                  <a:lnTo>
                    <a:pt x="481" y="187"/>
                  </a:lnTo>
                  <a:lnTo>
                    <a:pt x="448" y="211"/>
                  </a:lnTo>
                  <a:lnTo>
                    <a:pt x="420" y="240"/>
                  </a:lnTo>
                  <a:lnTo>
                    <a:pt x="395" y="272"/>
                  </a:lnTo>
                  <a:lnTo>
                    <a:pt x="376" y="308"/>
                  </a:lnTo>
                  <a:lnTo>
                    <a:pt x="361" y="346"/>
                  </a:lnTo>
                  <a:lnTo>
                    <a:pt x="352" y="387"/>
                  </a:lnTo>
                  <a:lnTo>
                    <a:pt x="349" y="429"/>
                  </a:lnTo>
                  <a:lnTo>
                    <a:pt x="349" y="641"/>
                  </a:lnTo>
                  <a:lnTo>
                    <a:pt x="928" y="641"/>
                  </a:lnTo>
                  <a:lnTo>
                    <a:pt x="928" y="429"/>
                  </a:lnTo>
                  <a:lnTo>
                    <a:pt x="925" y="387"/>
                  </a:lnTo>
                  <a:lnTo>
                    <a:pt x="915" y="346"/>
                  </a:lnTo>
                  <a:lnTo>
                    <a:pt x="900" y="308"/>
                  </a:lnTo>
                  <a:lnTo>
                    <a:pt x="881" y="273"/>
                  </a:lnTo>
                  <a:lnTo>
                    <a:pt x="857" y="240"/>
                  </a:lnTo>
                  <a:lnTo>
                    <a:pt x="828" y="211"/>
                  </a:lnTo>
                  <a:lnTo>
                    <a:pt x="795" y="187"/>
                  </a:lnTo>
                  <a:lnTo>
                    <a:pt x="760" y="168"/>
                  </a:lnTo>
                  <a:lnTo>
                    <a:pt x="722" y="153"/>
                  </a:lnTo>
                  <a:lnTo>
                    <a:pt x="681" y="144"/>
                  </a:lnTo>
                  <a:lnTo>
                    <a:pt x="638" y="140"/>
                  </a:lnTo>
                  <a:close/>
                  <a:moveTo>
                    <a:pt x="638" y="0"/>
                  </a:moveTo>
                  <a:lnTo>
                    <a:pt x="692" y="3"/>
                  </a:lnTo>
                  <a:lnTo>
                    <a:pt x="744" y="12"/>
                  </a:lnTo>
                  <a:lnTo>
                    <a:pt x="794" y="28"/>
                  </a:lnTo>
                  <a:lnTo>
                    <a:pt x="841" y="50"/>
                  </a:lnTo>
                  <a:lnTo>
                    <a:pt x="884" y="77"/>
                  </a:lnTo>
                  <a:lnTo>
                    <a:pt x="924" y="109"/>
                  </a:lnTo>
                  <a:lnTo>
                    <a:pt x="960" y="144"/>
                  </a:lnTo>
                  <a:lnTo>
                    <a:pt x="992" y="184"/>
                  </a:lnTo>
                  <a:lnTo>
                    <a:pt x="1018" y="227"/>
                  </a:lnTo>
                  <a:lnTo>
                    <a:pt x="1040" y="274"/>
                  </a:lnTo>
                  <a:lnTo>
                    <a:pt x="1056" y="324"/>
                  </a:lnTo>
                  <a:lnTo>
                    <a:pt x="1066" y="375"/>
                  </a:lnTo>
                  <a:lnTo>
                    <a:pt x="1069" y="429"/>
                  </a:lnTo>
                  <a:lnTo>
                    <a:pt x="1069" y="641"/>
                  </a:lnTo>
                  <a:lnTo>
                    <a:pt x="1207" y="641"/>
                  </a:lnTo>
                  <a:lnTo>
                    <a:pt x="1226" y="643"/>
                  </a:lnTo>
                  <a:lnTo>
                    <a:pt x="1243" y="651"/>
                  </a:lnTo>
                  <a:lnTo>
                    <a:pt x="1257" y="661"/>
                  </a:lnTo>
                  <a:lnTo>
                    <a:pt x="1267" y="675"/>
                  </a:lnTo>
                  <a:lnTo>
                    <a:pt x="1275" y="692"/>
                  </a:lnTo>
                  <a:lnTo>
                    <a:pt x="1277" y="711"/>
                  </a:lnTo>
                  <a:lnTo>
                    <a:pt x="1277" y="1443"/>
                  </a:lnTo>
                  <a:lnTo>
                    <a:pt x="1275" y="1461"/>
                  </a:lnTo>
                  <a:lnTo>
                    <a:pt x="1267" y="1478"/>
                  </a:lnTo>
                  <a:lnTo>
                    <a:pt x="1257" y="1492"/>
                  </a:lnTo>
                  <a:lnTo>
                    <a:pt x="1243" y="1503"/>
                  </a:lnTo>
                  <a:lnTo>
                    <a:pt x="1226" y="1510"/>
                  </a:lnTo>
                  <a:lnTo>
                    <a:pt x="1207" y="1513"/>
                  </a:lnTo>
                  <a:lnTo>
                    <a:pt x="71" y="1513"/>
                  </a:lnTo>
                  <a:lnTo>
                    <a:pt x="52" y="1510"/>
                  </a:lnTo>
                  <a:lnTo>
                    <a:pt x="35" y="1503"/>
                  </a:lnTo>
                  <a:lnTo>
                    <a:pt x="21" y="1492"/>
                  </a:lnTo>
                  <a:lnTo>
                    <a:pt x="9" y="1478"/>
                  </a:lnTo>
                  <a:lnTo>
                    <a:pt x="3" y="1461"/>
                  </a:lnTo>
                  <a:lnTo>
                    <a:pt x="0" y="1443"/>
                  </a:lnTo>
                  <a:lnTo>
                    <a:pt x="0" y="710"/>
                  </a:lnTo>
                  <a:lnTo>
                    <a:pt x="3" y="692"/>
                  </a:lnTo>
                  <a:lnTo>
                    <a:pt x="9" y="675"/>
                  </a:lnTo>
                  <a:lnTo>
                    <a:pt x="21" y="660"/>
                  </a:lnTo>
                  <a:lnTo>
                    <a:pt x="35" y="650"/>
                  </a:lnTo>
                  <a:lnTo>
                    <a:pt x="52" y="642"/>
                  </a:lnTo>
                  <a:lnTo>
                    <a:pt x="71" y="640"/>
                  </a:lnTo>
                  <a:lnTo>
                    <a:pt x="209" y="640"/>
                  </a:lnTo>
                  <a:lnTo>
                    <a:pt x="209" y="428"/>
                  </a:lnTo>
                  <a:lnTo>
                    <a:pt x="212" y="375"/>
                  </a:lnTo>
                  <a:lnTo>
                    <a:pt x="221" y="324"/>
                  </a:lnTo>
                  <a:lnTo>
                    <a:pt x="237" y="274"/>
                  </a:lnTo>
                  <a:lnTo>
                    <a:pt x="258" y="227"/>
                  </a:lnTo>
                  <a:lnTo>
                    <a:pt x="285" y="184"/>
                  </a:lnTo>
                  <a:lnTo>
                    <a:pt x="317" y="144"/>
                  </a:lnTo>
                  <a:lnTo>
                    <a:pt x="353" y="108"/>
                  </a:lnTo>
                  <a:lnTo>
                    <a:pt x="392" y="77"/>
                  </a:lnTo>
                  <a:lnTo>
                    <a:pt x="436" y="50"/>
                  </a:lnTo>
                  <a:lnTo>
                    <a:pt x="482" y="28"/>
                  </a:lnTo>
                  <a:lnTo>
                    <a:pt x="532" y="12"/>
                  </a:lnTo>
                  <a:lnTo>
                    <a:pt x="584" y="3"/>
                  </a:lnTo>
                  <a:lnTo>
                    <a:pt x="6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73" name="Group 27"/>
          <p:cNvGrpSpPr/>
          <p:nvPr/>
        </p:nvGrpSpPr>
        <p:grpSpPr>
          <a:xfrm rot="5400000">
            <a:off x="3779520" y="3789045"/>
            <a:ext cx="551180" cy="548005"/>
            <a:chOff x="3411538" y="3463925"/>
            <a:chExt cx="550863" cy="547688"/>
          </a:xfrm>
          <a:solidFill>
            <a:schemeClr val="bg1"/>
          </a:solidFill>
        </p:grpSpPr>
        <p:sp>
          <p:nvSpPr>
            <p:cNvPr id="74" name="Freeform 250"/>
            <p:cNvSpPr/>
            <p:nvPr/>
          </p:nvSpPr>
          <p:spPr bwMode="auto">
            <a:xfrm>
              <a:off x="3411538" y="3589338"/>
              <a:ext cx="422275" cy="422275"/>
            </a:xfrm>
            <a:custGeom>
              <a:avLst/>
              <a:gdLst>
                <a:gd name="T0" fmla="*/ 1095 w 2659"/>
                <a:gd name="T1" fmla="*/ 64 h 2665"/>
                <a:gd name="T2" fmla="*/ 1191 w 2659"/>
                <a:gd name="T3" fmla="*/ 326 h 2665"/>
                <a:gd name="T4" fmla="*/ 1099 w 2659"/>
                <a:gd name="T5" fmla="*/ 364 h 2665"/>
                <a:gd name="T6" fmla="*/ 982 w 2659"/>
                <a:gd name="T7" fmla="*/ 148 h 2665"/>
                <a:gd name="T8" fmla="*/ 757 w 2659"/>
                <a:gd name="T9" fmla="*/ 220 h 2665"/>
                <a:gd name="T10" fmla="*/ 810 w 2659"/>
                <a:gd name="T11" fmla="*/ 429 h 2665"/>
                <a:gd name="T12" fmla="*/ 732 w 2659"/>
                <a:gd name="T13" fmla="*/ 552 h 2665"/>
                <a:gd name="T14" fmla="*/ 501 w 2659"/>
                <a:gd name="T15" fmla="*/ 799 h 2665"/>
                <a:gd name="T16" fmla="*/ 256 w 2659"/>
                <a:gd name="T17" fmla="*/ 741 h 2665"/>
                <a:gd name="T18" fmla="*/ 140 w 2659"/>
                <a:gd name="T19" fmla="*/ 955 h 2665"/>
                <a:gd name="T20" fmla="*/ 342 w 2659"/>
                <a:gd name="T21" fmla="*/ 1072 h 2665"/>
                <a:gd name="T22" fmla="*/ 349 w 2659"/>
                <a:gd name="T23" fmla="*/ 1294 h 2665"/>
                <a:gd name="T24" fmla="*/ 354 w 2659"/>
                <a:gd name="T25" fmla="*/ 1578 h 2665"/>
                <a:gd name="T26" fmla="*/ 142 w 2659"/>
                <a:gd name="T27" fmla="*/ 1690 h 2665"/>
                <a:gd name="T28" fmla="*/ 228 w 2659"/>
                <a:gd name="T29" fmla="*/ 1913 h 2665"/>
                <a:gd name="T30" fmla="*/ 466 w 2659"/>
                <a:gd name="T31" fmla="*/ 1849 h 2665"/>
                <a:gd name="T32" fmla="*/ 635 w 2659"/>
                <a:gd name="T33" fmla="*/ 2028 h 2665"/>
                <a:gd name="T34" fmla="*/ 813 w 2659"/>
                <a:gd name="T35" fmla="*/ 2196 h 2665"/>
                <a:gd name="T36" fmla="*/ 742 w 2659"/>
                <a:gd name="T37" fmla="*/ 2427 h 2665"/>
                <a:gd name="T38" fmla="*/ 965 w 2659"/>
                <a:gd name="T39" fmla="*/ 2523 h 2665"/>
                <a:gd name="T40" fmla="*/ 1083 w 2659"/>
                <a:gd name="T41" fmla="*/ 2309 h 2665"/>
                <a:gd name="T42" fmla="*/ 1367 w 2659"/>
                <a:gd name="T43" fmla="*/ 2316 h 2665"/>
                <a:gd name="T44" fmla="*/ 1588 w 2659"/>
                <a:gd name="T45" fmla="*/ 2322 h 2665"/>
                <a:gd name="T46" fmla="*/ 1697 w 2659"/>
                <a:gd name="T47" fmla="*/ 2524 h 2665"/>
                <a:gd name="T48" fmla="*/ 1916 w 2659"/>
                <a:gd name="T49" fmla="*/ 2420 h 2665"/>
                <a:gd name="T50" fmla="*/ 1850 w 2659"/>
                <a:gd name="T51" fmla="*/ 2179 h 2665"/>
                <a:gd name="T52" fmla="*/ 2067 w 2659"/>
                <a:gd name="T53" fmla="*/ 1982 h 2665"/>
                <a:gd name="T54" fmla="*/ 2210 w 2659"/>
                <a:gd name="T55" fmla="*/ 1850 h 2665"/>
                <a:gd name="T56" fmla="*/ 2431 w 2659"/>
                <a:gd name="T57" fmla="*/ 1914 h 2665"/>
                <a:gd name="T58" fmla="*/ 2513 w 2659"/>
                <a:gd name="T59" fmla="*/ 1686 h 2665"/>
                <a:gd name="T60" fmla="*/ 2296 w 2659"/>
                <a:gd name="T61" fmla="*/ 1565 h 2665"/>
                <a:gd name="T62" fmla="*/ 2334 w 2659"/>
                <a:gd name="T63" fmla="*/ 1472 h 2665"/>
                <a:gd name="T64" fmla="*/ 2596 w 2659"/>
                <a:gd name="T65" fmla="*/ 1570 h 2665"/>
                <a:gd name="T66" fmla="*/ 2659 w 2659"/>
                <a:gd name="T67" fmla="*/ 1720 h 2665"/>
                <a:gd name="T68" fmla="*/ 2522 w 2659"/>
                <a:gd name="T69" fmla="*/ 2020 h 2665"/>
                <a:gd name="T70" fmla="*/ 2362 w 2659"/>
                <a:gd name="T71" fmla="*/ 2058 h 2665"/>
                <a:gd name="T72" fmla="*/ 2050 w 2659"/>
                <a:gd name="T73" fmla="*/ 2193 h 2665"/>
                <a:gd name="T74" fmla="*/ 2052 w 2659"/>
                <a:gd name="T75" fmla="*/ 2454 h 2665"/>
                <a:gd name="T76" fmla="*/ 1946 w 2659"/>
                <a:gd name="T77" fmla="*/ 2579 h 2665"/>
                <a:gd name="T78" fmla="*/ 1633 w 2659"/>
                <a:gd name="T79" fmla="*/ 2651 h 2665"/>
                <a:gd name="T80" fmla="*/ 1490 w 2659"/>
                <a:gd name="T81" fmla="*/ 2444 h 2665"/>
                <a:gd name="T82" fmla="*/ 1109 w 2659"/>
                <a:gd name="T83" fmla="*/ 2579 h 2665"/>
                <a:gd name="T84" fmla="*/ 971 w 2659"/>
                <a:gd name="T85" fmla="*/ 2663 h 2665"/>
                <a:gd name="T86" fmla="*/ 663 w 2659"/>
                <a:gd name="T87" fmla="*/ 2548 h 2665"/>
                <a:gd name="T88" fmla="*/ 600 w 2659"/>
                <a:gd name="T89" fmla="*/ 2396 h 2665"/>
                <a:gd name="T90" fmla="*/ 514 w 2659"/>
                <a:gd name="T91" fmla="*/ 2103 h 2665"/>
                <a:gd name="T92" fmla="*/ 239 w 2659"/>
                <a:gd name="T93" fmla="*/ 2062 h 2665"/>
                <a:gd name="T94" fmla="*/ 98 w 2659"/>
                <a:gd name="T95" fmla="*/ 1976 h 2665"/>
                <a:gd name="T96" fmla="*/ 5 w 2659"/>
                <a:gd name="T97" fmla="*/ 1665 h 2665"/>
                <a:gd name="T98" fmla="*/ 112 w 2659"/>
                <a:gd name="T99" fmla="*/ 1538 h 2665"/>
                <a:gd name="T100" fmla="*/ 112 w 2659"/>
                <a:gd name="T101" fmla="*/ 1126 h 2665"/>
                <a:gd name="T102" fmla="*/ 5 w 2659"/>
                <a:gd name="T103" fmla="*/ 1001 h 2665"/>
                <a:gd name="T104" fmla="*/ 100 w 2659"/>
                <a:gd name="T105" fmla="*/ 687 h 2665"/>
                <a:gd name="T106" fmla="*/ 239 w 2659"/>
                <a:gd name="T107" fmla="*/ 603 h 2665"/>
                <a:gd name="T108" fmla="*/ 515 w 2659"/>
                <a:gd name="T109" fmla="*/ 560 h 2665"/>
                <a:gd name="T110" fmla="*/ 602 w 2659"/>
                <a:gd name="T111" fmla="*/ 268 h 2665"/>
                <a:gd name="T112" fmla="*/ 665 w 2659"/>
                <a:gd name="T113" fmla="*/ 116 h 2665"/>
                <a:gd name="T114" fmla="*/ 956 w 2659"/>
                <a:gd name="T115" fmla="*/ 0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59" h="2665">
                  <a:moveTo>
                    <a:pt x="956" y="0"/>
                  </a:moveTo>
                  <a:lnTo>
                    <a:pt x="991" y="3"/>
                  </a:lnTo>
                  <a:lnTo>
                    <a:pt x="1026" y="14"/>
                  </a:lnTo>
                  <a:lnTo>
                    <a:pt x="1051" y="27"/>
                  </a:lnTo>
                  <a:lnTo>
                    <a:pt x="1075" y="44"/>
                  </a:lnTo>
                  <a:lnTo>
                    <a:pt x="1095" y="64"/>
                  </a:lnTo>
                  <a:lnTo>
                    <a:pt x="1111" y="87"/>
                  </a:lnTo>
                  <a:lnTo>
                    <a:pt x="1124" y="112"/>
                  </a:lnTo>
                  <a:lnTo>
                    <a:pt x="1191" y="273"/>
                  </a:lnTo>
                  <a:lnTo>
                    <a:pt x="1195" y="291"/>
                  </a:lnTo>
                  <a:lnTo>
                    <a:pt x="1195" y="309"/>
                  </a:lnTo>
                  <a:lnTo>
                    <a:pt x="1191" y="326"/>
                  </a:lnTo>
                  <a:lnTo>
                    <a:pt x="1181" y="342"/>
                  </a:lnTo>
                  <a:lnTo>
                    <a:pt x="1168" y="354"/>
                  </a:lnTo>
                  <a:lnTo>
                    <a:pt x="1153" y="364"/>
                  </a:lnTo>
                  <a:lnTo>
                    <a:pt x="1135" y="369"/>
                  </a:lnTo>
                  <a:lnTo>
                    <a:pt x="1116" y="369"/>
                  </a:lnTo>
                  <a:lnTo>
                    <a:pt x="1099" y="364"/>
                  </a:lnTo>
                  <a:lnTo>
                    <a:pt x="1083" y="355"/>
                  </a:lnTo>
                  <a:lnTo>
                    <a:pt x="1070" y="342"/>
                  </a:lnTo>
                  <a:lnTo>
                    <a:pt x="1061" y="326"/>
                  </a:lnTo>
                  <a:lnTo>
                    <a:pt x="994" y="166"/>
                  </a:lnTo>
                  <a:lnTo>
                    <a:pt x="989" y="157"/>
                  </a:lnTo>
                  <a:lnTo>
                    <a:pt x="982" y="148"/>
                  </a:lnTo>
                  <a:lnTo>
                    <a:pt x="972" y="143"/>
                  </a:lnTo>
                  <a:lnTo>
                    <a:pt x="962" y="141"/>
                  </a:lnTo>
                  <a:lnTo>
                    <a:pt x="951" y="141"/>
                  </a:lnTo>
                  <a:lnTo>
                    <a:pt x="941" y="143"/>
                  </a:lnTo>
                  <a:lnTo>
                    <a:pt x="767" y="215"/>
                  </a:lnTo>
                  <a:lnTo>
                    <a:pt x="757" y="220"/>
                  </a:lnTo>
                  <a:lnTo>
                    <a:pt x="750" y="229"/>
                  </a:lnTo>
                  <a:lnTo>
                    <a:pt x="745" y="238"/>
                  </a:lnTo>
                  <a:lnTo>
                    <a:pt x="741" y="249"/>
                  </a:lnTo>
                  <a:lnTo>
                    <a:pt x="741" y="259"/>
                  </a:lnTo>
                  <a:lnTo>
                    <a:pt x="745" y="270"/>
                  </a:lnTo>
                  <a:lnTo>
                    <a:pt x="810" y="429"/>
                  </a:lnTo>
                  <a:lnTo>
                    <a:pt x="815" y="448"/>
                  </a:lnTo>
                  <a:lnTo>
                    <a:pt x="814" y="467"/>
                  </a:lnTo>
                  <a:lnTo>
                    <a:pt x="809" y="485"/>
                  </a:lnTo>
                  <a:lnTo>
                    <a:pt x="798" y="501"/>
                  </a:lnTo>
                  <a:lnTo>
                    <a:pt x="784" y="515"/>
                  </a:lnTo>
                  <a:lnTo>
                    <a:pt x="732" y="552"/>
                  </a:lnTo>
                  <a:lnTo>
                    <a:pt x="682" y="592"/>
                  </a:lnTo>
                  <a:lnTo>
                    <a:pt x="635" y="637"/>
                  </a:lnTo>
                  <a:lnTo>
                    <a:pt x="592" y="683"/>
                  </a:lnTo>
                  <a:lnTo>
                    <a:pt x="552" y="733"/>
                  </a:lnTo>
                  <a:lnTo>
                    <a:pt x="514" y="786"/>
                  </a:lnTo>
                  <a:lnTo>
                    <a:pt x="501" y="799"/>
                  </a:lnTo>
                  <a:lnTo>
                    <a:pt x="485" y="810"/>
                  </a:lnTo>
                  <a:lnTo>
                    <a:pt x="467" y="815"/>
                  </a:lnTo>
                  <a:lnTo>
                    <a:pt x="448" y="815"/>
                  </a:lnTo>
                  <a:lnTo>
                    <a:pt x="429" y="811"/>
                  </a:lnTo>
                  <a:lnTo>
                    <a:pt x="270" y="744"/>
                  </a:lnTo>
                  <a:lnTo>
                    <a:pt x="256" y="741"/>
                  </a:lnTo>
                  <a:lnTo>
                    <a:pt x="244" y="743"/>
                  </a:lnTo>
                  <a:lnTo>
                    <a:pt x="232" y="747"/>
                  </a:lnTo>
                  <a:lnTo>
                    <a:pt x="221" y="756"/>
                  </a:lnTo>
                  <a:lnTo>
                    <a:pt x="215" y="768"/>
                  </a:lnTo>
                  <a:lnTo>
                    <a:pt x="142" y="941"/>
                  </a:lnTo>
                  <a:lnTo>
                    <a:pt x="140" y="955"/>
                  </a:lnTo>
                  <a:lnTo>
                    <a:pt x="141" y="967"/>
                  </a:lnTo>
                  <a:lnTo>
                    <a:pt x="146" y="979"/>
                  </a:lnTo>
                  <a:lnTo>
                    <a:pt x="154" y="989"/>
                  </a:lnTo>
                  <a:lnTo>
                    <a:pt x="166" y="996"/>
                  </a:lnTo>
                  <a:lnTo>
                    <a:pt x="325" y="1062"/>
                  </a:lnTo>
                  <a:lnTo>
                    <a:pt x="342" y="1072"/>
                  </a:lnTo>
                  <a:lnTo>
                    <a:pt x="354" y="1086"/>
                  </a:lnTo>
                  <a:lnTo>
                    <a:pt x="364" y="1103"/>
                  </a:lnTo>
                  <a:lnTo>
                    <a:pt x="368" y="1122"/>
                  </a:lnTo>
                  <a:lnTo>
                    <a:pt x="367" y="1141"/>
                  </a:lnTo>
                  <a:lnTo>
                    <a:pt x="354" y="1217"/>
                  </a:lnTo>
                  <a:lnTo>
                    <a:pt x="349" y="1294"/>
                  </a:lnTo>
                  <a:lnTo>
                    <a:pt x="348" y="1370"/>
                  </a:lnTo>
                  <a:lnTo>
                    <a:pt x="354" y="1446"/>
                  </a:lnTo>
                  <a:lnTo>
                    <a:pt x="367" y="1523"/>
                  </a:lnTo>
                  <a:lnTo>
                    <a:pt x="368" y="1542"/>
                  </a:lnTo>
                  <a:lnTo>
                    <a:pt x="364" y="1561"/>
                  </a:lnTo>
                  <a:lnTo>
                    <a:pt x="354" y="1578"/>
                  </a:lnTo>
                  <a:lnTo>
                    <a:pt x="342" y="1592"/>
                  </a:lnTo>
                  <a:lnTo>
                    <a:pt x="325" y="1601"/>
                  </a:lnTo>
                  <a:lnTo>
                    <a:pt x="166" y="1668"/>
                  </a:lnTo>
                  <a:lnTo>
                    <a:pt x="156" y="1673"/>
                  </a:lnTo>
                  <a:lnTo>
                    <a:pt x="148" y="1681"/>
                  </a:lnTo>
                  <a:lnTo>
                    <a:pt x="142" y="1690"/>
                  </a:lnTo>
                  <a:lnTo>
                    <a:pt x="140" y="1701"/>
                  </a:lnTo>
                  <a:lnTo>
                    <a:pt x="140" y="1711"/>
                  </a:lnTo>
                  <a:lnTo>
                    <a:pt x="142" y="1722"/>
                  </a:lnTo>
                  <a:lnTo>
                    <a:pt x="214" y="1896"/>
                  </a:lnTo>
                  <a:lnTo>
                    <a:pt x="219" y="1906"/>
                  </a:lnTo>
                  <a:lnTo>
                    <a:pt x="228" y="1913"/>
                  </a:lnTo>
                  <a:lnTo>
                    <a:pt x="237" y="1918"/>
                  </a:lnTo>
                  <a:lnTo>
                    <a:pt x="253" y="1922"/>
                  </a:lnTo>
                  <a:lnTo>
                    <a:pt x="269" y="1918"/>
                  </a:lnTo>
                  <a:lnTo>
                    <a:pt x="428" y="1853"/>
                  </a:lnTo>
                  <a:lnTo>
                    <a:pt x="447" y="1848"/>
                  </a:lnTo>
                  <a:lnTo>
                    <a:pt x="466" y="1849"/>
                  </a:lnTo>
                  <a:lnTo>
                    <a:pt x="484" y="1854"/>
                  </a:lnTo>
                  <a:lnTo>
                    <a:pt x="500" y="1865"/>
                  </a:lnTo>
                  <a:lnTo>
                    <a:pt x="514" y="1879"/>
                  </a:lnTo>
                  <a:lnTo>
                    <a:pt x="550" y="1931"/>
                  </a:lnTo>
                  <a:lnTo>
                    <a:pt x="592" y="1981"/>
                  </a:lnTo>
                  <a:lnTo>
                    <a:pt x="635" y="2028"/>
                  </a:lnTo>
                  <a:lnTo>
                    <a:pt x="681" y="2072"/>
                  </a:lnTo>
                  <a:lnTo>
                    <a:pt x="731" y="2112"/>
                  </a:lnTo>
                  <a:lnTo>
                    <a:pt x="784" y="2150"/>
                  </a:lnTo>
                  <a:lnTo>
                    <a:pt x="797" y="2163"/>
                  </a:lnTo>
                  <a:lnTo>
                    <a:pt x="808" y="2178"/>
                  </a:lnTo>
                  <a:lnTo>
                    <a:pt x="813" y="2196"/>
                  </a:lnTo>
                  <a:lnTo>
                    <a:pt x="813" y="2215"/>
                  </a:lnTo>
                  <a:lnTo>
                    <a:pt x="809" y="2234"/>
                  </a:lnTo>
                  <a:lnTo>
                    <a:pt x="742" y="2394"/>
                  </a:lnTo>
                  <a:lnTo>
                    <a:pt x="740" y="2406"/>
                  </a:lnTo>
                  <a:lnTo>
                    <a:pt x="740" y="2416"/>
                  </a:lnTo>
                  <a:lnTo>
                    <a:pt x="742" y="2427"/>
                  </a:lnTo>
                  <a:lnTo>
                    <a:pt x="749" y="2436"/>
                  </a:lnTo>
                  <a:lnTo>
                    <a:pt x="756" y="2444"/>
                  </a:lnTo>
                  <a:lnTo>
                    <a:pt x="766" y="2449"/>
                  </a:lnTo>
                  <a:lnTo>
                    <a:pt x="939" y="2522"/>
                  </a:lnTo>
                  <a:lnTo>
                    <a:pt x="952" y="2524"/>
                  </a:lnTo>
                  <a:lnTo>
                    <a:pt x="965" y="2523"/>
                  </a:lnTo>
                  <a:lnTo>
                    <a:pt x="977" y="2519"/>
                  </a:lnTo>
                  <a:lnTo>
                    <a:pt x="987" y="2510"/>
                  </a:lnTo>
                  <a:lnTo>
                    <a:pt x="993" y="2499"/>
                  </a:lnTo>
                  <a:lnTo>
                    <a:pt x="1060" y="2339"/>
                  </a:lnTo>
                  <a:lnTo>
                    <a:pt x="1069" y="2322"/>
                  </a:lnTo>
                  <a:lnTo>
                    <a:pt x="1083" y="2309"/>
                  </a:lnTo>
                  <a:lnTo>
                    <a:pt x="1100" y="2300"/>
                  </a:lnTo>
                  <a:lnTo>
                    <a:pt x="1119" y="2296"/>
                  </a:lnTo>
                  <a:lnTo>
                    <a:pt x="1138" y="2297"/>
                  </a:lnTo>
                  <a:lnTo>
                    <a:pt x="1214" y="2309"/>
                  </a:lnTo>
                  <a:lnTo>
                    <a:pt x="1291" y="2315"/>
                  </a:lnTo>
                  <a:lnTo>
                    <a:pt x="1367" y="2316"/>
                  </a:lnTo>
                  <a:lnTo>
                    <a:pt x="1444" y="2309"/>
                  </a:lnTo>
                  <a:lnTo>
                    <a:pt x="1520" y="2297"/>
                  </a:lnTo>
                  <a:lnTo>
                    <a:pt x="1539" y="2296"/>
                  </a:lnTo>
                  <a:lnTo>
                    <a:pt x="1558" y="2300"/>
                  </a:lnTo>
                  <a:lnTo>
                    <a:pt x="1574" y="2308"/>
                  </a:lnTo>
                  <a:lnTo>
                    <a:pt x="1588" y="2322"/>
                  </a:lnTo>
                  <a:lnTo>
                    <a:pt x="1598" y="2339"/>
                  </a:lnTo>
                  <a:lnTo>
                    <a:pt x="1664" y="2499"/>
                  </a:lnTo>
                  <a:lnTo>
                    <a:pt x="1669" y="2508"/>
                  </a:lnTo>
                  <a:lnTo>
                    <a:pt x="1677" y="2517"/>
                  </a:lnTo>
                  <a:lnTo>
                    <a:pt x="1686" y="2522"/>
                  </a:lnTo>
                  <a:lnTo>
                    <a:pt x="1697" y="2524"/>
                  </a:lnTo>
                  <a:lnTo>
                    <a:pt x="1708" y="2524"/>
                  </a:lnTo>
                  <a:lnTo>
                    <a:pt x="1718" y="2522"/>
                  </a:lnTo>
                  <a:lnTo>
                    <a:pt x="1892" y="2450"/>
                  </a:lnTo>
                  <a:lnTo>
                    <a:pt x="1903" y="2443"/>
                  </a:lnTo>
                  <a:lnTo>
                    <a:pt x="1912" y="2433"/>
                  </a:lnTo>
                  <a:lnTo>
                    <a:pt x="1916" y="2420"/>
                  </a:lnTo>
                  <a:lnTo>
                    <a:pt x="1917" y="2408"/>
                  </a:lnTo>
                  <a:lnTo>
                    <a:pt x="1914" y="2395"/>
                  </a:lnTo>
                  <a:lnTo>
                    <a:pt x="1849" y="2235"/>
                  </a:lnTo>
                  <a:lnTo>
                    <a:pt x="1843" y="2216"/>
                  </a:lnTo>
                  <a:lnTo>
                    <a:pt x="1844" y="2197"/>
                  </a:lnTo>
                  <a:lnTo>
                    <a:pt x="1850" y="2179"/>
                  </a:lnTo>
                  <a:lnTo>
                    <a:pt x="1860" y="2164"/>
                  </a:lnTo>
                  <a:lnTo>
                    <a:pt x="1875" y="2150"/>
                  </a:lnTo>
                  <a:lnTo>
                    <a:pt x="1927" y="2113"/>
                  </a:lnTo>
                  <a:lnTo>
                    <a:pt x="1976" y="2072"/>
                  </a:lnTo>
                  <a:lnTo>
                    <a:pt x="2024" y="2028"/>
                  </a:lnTo>
                  <a:lnTo>
                    <a:pt x="2067" y="1982"/>
                  </a:lnTo>
                  <a:lnTo>
                    <a:pt x="2107" y="1932"/>
                  </a:lnTo>
                  <a:lnTo>
                    <a:pt x="2145" y="1879"/>
                  </a:lnTo>
                  <a:lnTo>
                    <a:pt x="2158" y="1866"/>
                  </a:lnTo>
                  <a:lnTo>
                    <a:pt x="2173" y="1855"/>
                  </a:lnTo>
                  <a:lnTo>
                    <a:pt x="2191" y="1850"/>
                  </a:lnTo>
                  <a:lnTo>
                    <a:pt x="2210" y="1850"/>
                  </a:lnTo>
                  <a:lnTo>
                    <a:pt x="2229" y="1854"/>
                  </a:lnTo>
                  <a:lnTo>
                    <a:pt x="2390" y="1921"/>
                  </a:lnTo>
                  <a:lnTo>
                    <a:pt x="2400" y="1923"/>
                  </a:lnTo>
                  <a:lnTo>
                    <a:pt x="2411" y="1923"/>
                  </a:lnTo>
                  <a:lnTo>
                    <a:pt x="2421" y="1921"/>
                  </a:lnTo>
                  <a:lnTo>
                    <a:pt x="2431" y="1914"/>
                  </a:lnTo>
                  <a:lnTo>
                    <a:pt x="2438" y="1907"/>
                  </a:lnTo>
                  <a:lnTo>
                    <a:pt x="2443" y="1897"/>
                  </a:lnTo>
                  <a:lnTo>
                    <a:pt x="2516" y="1724"/>
                  </a:lnTo>
                  <a:lnTo>
                    <a:pt x="2519" y="1710"/>
                  </a:lnTo>
                  <a:lnTo>
                    <a:pt x="2517" y="1698"/>
                  </a:lnTo>
                  <a:lnTo>
                    <a:pt x="2513" y="1686"/>
                  </a:lnTo>
                  <a:lnTo>
                    <a:pt x="2505" y="1675"/>
                  </a:lnTo>
                  <a:lnTo>
                    <a:pt x="2493" y="1669"/>
                  </a:lnTo>
                  <a:lnTo>
                    <a:pt x="2334" y="1602"/>
                  </a:lnTo>
                  <a:lnTo>
                    <a:pt x="2318" y="1593"/>
                  </a:lnTo>
                  <a:lnTo>
                    <a:pt x="2304" y="1580"/>
                  </a:lnTo>
                  <a:lnTo>
                    <a:pt x="2296" y="1565"/>
                  </a:lnTo>
                  <a:lnTo>
                    <a:pt x="2290" y="1547"/>
                  </a:lnTo>
                  <a:lnTo>
                    <a:pt x="2290" y="1530"/>
                  </a:lnTo>
                  <a:lnTo>
                    <a:pt x="2296" y="1512"/>
                  </a:lnTo>
                  <a:lnTo>
                    <a:pt x="2305" y="1495"/>
                  </a:lnTo>
                  <a:lnTo>
                    <a:pt x="2318" y="1482"/>
                  </a:lnTo>
                  <a:lnTo>
                    <a:pt x="2334" y="1472"/>
                  </a:lnTo>
                  <a:lnTo>
                    <a:pt x="2351" y="1468"/>
                  </a:lnTo>
                  <a:lnTo>
                    <a:pt x="2369" y="1468"/>
                  </a:lnTo>
                  <a:lnTo>
                    <a:pt x="2386" y="1472"/>
                  </a:lnTo>
                  <a:lnTo>
                    <a:pt x="2547" y="1539"/>
                  </a:lnTo>
                  <a:lnTo>
                    <a:pt x="2573" y="1553"/>
                  </a:lnTo>
                  <a:lnTo>
                    <a:pt x="2596" y="1570"/>
                  </a:lnTo>
                  <a:lnTo>
                    <a:pt x="2615" y="1590"/>
                  </a:lnTo>
                  <a:lnTo>
                    <a:pt x="2632" y="1612"/>
                  </a:lnTo>
                  <a:lnTo>
                    <a:pt x="2645" y="1637"/>
                  </a:lnTo>
                  <a:lnTo>
                    <a:pt x="2653" y="1664"/>
                  </a:lnTo>
                  <a:lnTo>
                    <a:pt x="2657" y="1691"/>
                  </a:lnTo>
                  <a:lnTo>
                    <a:pt x="2659" y="1720"/>
                  </a:lnTo>
                  <a:lnTo>
                    <a:pt x="2654" y="1748"/>
                  </a:lnTo>
                  <a:lnTo>
                    <a:pt x="2645" y="1777"/>
                  </a:lnTo>
                  <a:lnTo>
                    <a:pt x="2572" y="1951"/>
                  </a:lnTo>
                  <a:lnTo>
                    <a:pt x="2559" y="1977"/>
                  </a:lnTo>
                  <a:lnTo>
                    <a:pt x="2543" y="2000"/>
                  </a:lnTo>
                  <a:lnTo>
                    <a:pt x="2522" y="2020"/>
                  </a:lnTo>
                  <a:lnTo>
                    <a:pt x="2499" y="2037"/>
                  </a:lnTo>
                  <a:lnTo>
                    <a:pt x="2474" y="2049"/>
                  </a:lnTo>
                  <a:lnTo>
                    <a:pt x="2447" y="2058"/>
                  </a:lnTo>
                  <a:lnTo>
                    <a:pt x="2419" y="2063"/>
                  </a:lnTo>
                  <a:lnTo>
                    <a:pt x="2391" y="2063"/>
                  </a:lnTo>
                  <a:lnTo>
                    <a:pt x="2362" y="2058"/>
                  </a:lnTo>
                  <a:lnTo>
                    <a:pt x="2335" y="2049"/>
                  </a:lnTo>
                  <a:lnTo>
                    <a:pt x="2227" y="2005"/>
                  </a:lnTo>
                  <a:lnTo>
                    <a:pt x="2187" y="2056"/>
                  </a:lnTo>
                  <a:lnTo>
                    <a:pt x="2144" y="2104"/>
                  </a:lnTo>
                  <a:lnTo>
                    <a:pt x="2099" y="2150"/>
                  </a:lnTo>
                  <a:lnTo>
                    <a:pt x="2050" y="2193"/>
                  </a:lnTo>
                  <a:lnTo>
                    <a:pt x="1999" y="2233"/>
                  </a:lnTo>
                  <a:lnTo>
                    <a:pt x="2044" y="2341"/>
                  </a:lnTo>
                  <a:lnTo>
                    <a:pt x="2053" y="2370"/>
                  </a:lnTo>
                  <a:lnTo>
                    <a:pt x="2057" y="2397"/>
                  </a:lnTo>
                  <a:lnTo>
                    <a:pt x="2057" y="2426"/>
                  </a:lnTo>
                  <a:lnTo>
                    <a:pt x="2052" y="2454"/>
                  </a:lnTo>
                  <a:lnTo>
                    <a:pt x="2044" y="2481"/>
                  </a:lnTo>
                  <a:lnTo>
                    <a:pt x="2031" y="2505"/>
                  </a:lnTo>
                  <a:lnTo>
                    <a:pt x="2015" y="2528"/>
                  </a:lnTo>
                  <a:lnTo>
                    <a:pt x="1995" y="2548"/>
                  </a:lnTo>
                  <a:lnTo>
                    <a:pt x="1972" y="2565"/>
                  </a:lnTo>
                  <a:lnTo>
                    <a:pt x="1946" y="2579"/>
                  </a:lnTo>
                  <a:lnTo>
                    <a:pt x="1772" y="2651"/>
                  </a:lnTo>
                  <a:lnTo>
                    <a:pt x="1745" y="2659"/>
                  </a:lnTo>
                  <a:lnTo>
                    <a:pt x="1717" y="2663"/>
                  </a:lnTo>
                  <a:lnTo>
                    <a:pt x="1688" y="2663"/>
                  </a:lnTo>
                  <a:lnTo>
                    <a:pt x="1661" y="2659"/>
                  </a:lnTo>
                  <a:lnTo>
                    <a:pt x="1633" y="2651"/>
                  </a:lnTo>
                  <a:lnTo>
                    <a:pt x="1607" y="2638"/>
                  </a:lnTo>
                  <a:lnTo>
                    <a:pt x="1585" y="2621"/>
                  </a:lnTo>
                  <a:lnTo>
                    <a:pt x="1565" y="2601"/>
                  </a:lnTo>
                  <a:lnTo>
                    <a:pt x="1548" y="2578"/>
                  </a:lnTo>
                  <a:lnTo>
                    <a:pt x="1534" y="2553"/>
                  </a:lnTo>
                  <a:lnTo>
                    <a:pt x="1490" y="2444"/>
                  </a:lnTo>
                  <a:lnTo>
                    <a:pt x="1410" y="2453"/>
                  </a:lnTo>
                  <a:lnTo>
                    <a:pt x="1329" y="2456"/>
                  </a:lnTo>
                  <a:lnTo>
                    <a:pt x="1249" y="2453"/>
                  </a:lnTo>
                  <a:lnTo>
                    <a:pt x="1167" y="2444"/>
                  </a:lnTo>
                  <a:lnTo>
                    <a:pt x="1123" y="2553"/>
                  </a:lnTo>
                  <a:lnTo>
                    <a:pt x="1109" y="2579"/>
                  </a:lnTo>
                  <a:lnTo>
                    <a:pt x="1093" y="2602"/>
                  </a:lnTo>
                  <a:lnTo>
                    <a:pt x="1072" y="2621"/>
                  </a:lnTo>
                  <a:lnTo>
                    <a:pt x="1050" y="2638"/>
                  </a:lnTo>
                  <a:lnTo>
                    <a:pt x="1025" y="2651"/>
                  </a:lnTo>
                  <a:lnTo>
                    <a:pt x="999" y="2659"/>
                  </a:lnTo>
                  <a:lnTo>
                    <a:pt x="971" y="2663"/>
                  </a:lnTo>
                  <a:lnTo>
                    <a:pt x="943" y="2665"/>
                  </a:lnTo>
                  <a:lnTo>
                    <a:pt x="914" y="2659"/>
                  </a:lnTo>
                  <a:lnTo>
                    <a:pt x="886" y="2651"/>
                  </a:lnTo>
                  <a:lnTo>
                    <a:pt x="712" y="2578"/>
                  </a:lnTo>
                  <a:lnTo>
                    <a:pt x="687" y="2565"/>
                  </a:lnTo>
                  <a:lnTo>
                    <a:pt x="663" y="2548"/>
                  </a:lnTo>
                  <a:lnTo>
                    <a:pt x="643" y="2528"/>
                  </a:lnTo>
                  <a:lnTo>
                    <a:pt x="626" y="2505"/>
                  </a:lnTo>
                  <a:lnTo>
                    <a:pt x="614" y="2480"/>
                  </a:lnTo>
                  <a:lnTo>
                    <a:pt x="605" y="2452"/>
                  </a:lnTo>
                  <a:lnTo>
                    <a:pt x="600" y="2425"/>
                  </a:lnTo>
                  <a:lnTo>
                    <a:pt x="600" y="2396"/>
                  </a:lnTo>
                  <a:lnTo>
                    <a:pt x="605" y="2368"/>
                  </a:lnTo>
                  <a:lnTo>
                    <a:pt x="614" y="2340"/>
                  </a:lnTo>
                  <a:lnTo>
                    <a:pt x="658" y="2232"/>
                  </a:lnTo>
                  <a:lnTo>
                    <a:pt x="607" y="2192"/>
                  </a:lnTo>
                  <a:lnTo>
                    <a:pt x="559" y="2149"/>
                  </a:lnTo>
                  <a:lnTo>
                    <a:pt x="514" y="2103"/>
                  </a:lnTo>
                  <a:lnTo>
                    <a:pt x="470" y="2055"/>
                  </a:lnTo>
                  <a:lnTo>
                    <a:pt x="430" y="2004"/>
                  </a:lnTo>
                  <a:lnTo>
                    <a:pt x="323" y="2048"/>
                  </a:lnTo>
                  <a:lnTo>
                    <a:pt x="295" y="2058"/>
                  </a:lnTo>
                  <a:lnTo>
                    <a:pt x="268" y="2062"/>
                  </a:lnTo>
                  <a:lnTo>
                    <a:pt x="239" y="2062"/>
                  </a:lnTo>
                  <a:lnTo>
                    <a:pt x="211" y="2058"/>
                  </a:lnTo>
                  <a:lnTo>
                    <a:pt x="183" y="2048"/>
                  </a:lnTo>
                  <a:lnTo>
                    <a:pt x="158" y="2036"/>
                  </a:lnTo>
                  <a:lnTo>
                    <a:pt x="135" y="2019"/>
                  </a:lnTo>
                  <a:lnTo>
                    <a:pt x="115" y="1999"/>
                  </a:lnTo>
                  <a:lnTo>
                    <a:pt x="98" y="1976"/>
                  </a:lnTo>
                  <a:lnTo>
                    <a:pt x="85" y="1950"/>
                  </a:lnTo>
                  <a:lnTo>
                    <a:pt x="14" y="1776"/>
                  </a:lnTo>
                  <a:lnTo>
                    <a:pt x="5" y="1748"/>
                  </a:lnTo>
                  <a:lnTo>
                    <a:pt x="1" y="1721"/>
                  </a:lnTo>
                  <a:lnTo>
                    <a:pt x="1" y="1692"/>
                  </a:lnTo>
                  <a:lnTo>
                    <a:pt x="5" y="1665"/>
                  </a:lnTo>
                  <a:lnTo>
                    <a:pt x="14" y="1637"/>
                  </a:lnTo>
                  <a:lnTo>
                    <a:pt x="26" y="1611"/>
                  </a:lnTo>
                  <a:lnTo>
                    <a:pt x="43" y="1589"/>
                  </a:lnTo>
                  <a:lnTo>
                    <a:pt x="63" y="1569"/>
                  </a:lnTo>
                  <a:lnTo>
                    <a:pt x="86" y="1552"/>
                  </a:lnTo>
                  <a:lnTo>
                    <a:pt x="112" y="1538"/>
                  </a:lnTo>
                  <a:lnTo>
                    <a:pt x="220" y="1494"/>
                  </a:lnTo>
                  <a:lnTo>
                    <a:pt x="211" y="1413"/>
                  </a:lnTo>
                  <a:lnTo>
                    <a:pt x="208" y="1332"/>
                  </a:lnTo>
                  <a:lnTo>
                    <a:pt x="211" y="1252"/>
                  </a:lnTo>
                  <a:lnTo>
                    <a:pt x="220" y="1170"/>
                  </a:lnTo>
                  <a:lnTo>
                    <a:pt x="112" y="1126"/>
                  </a:lnTo>
                  <a:lnTo>
                    <a:pt x="85" y="1112"/>
                  </a:lnTo>
                  <a:lnTo>
                    <a:pt x="62" y="1095"/>
                  </a:lnTo>
                  <a:lnTo>
                    <a:pt x="43" y="1075"/>
                  </a:lnTo>
                  <a:lnTo>
                    <a:pt x="26" y="1052"/>
                  </a:lnTo>
                  <a:lnTo>
                    <a:pt x="14" y="1028"/>
                  </a:lnTo>
                  <a:lnTo>
                    <a:pt x="5" y="1001"/>
                  </a:lnTo>
                  <a:lnTo>
                    <a:pt x="1" y="973"/>
                  </a:lnTo>
                  <a:lnTo>
                    <a:pt x="0" y="945"/>
                  </a:lnTo>
                  <a:lnTo>
                    <a:pt x="5" y="917"/>
                  </a:lnTo>
                  <a:lnTo>
                    <a:pt x="14" y="888"/>
                  </a:lnTo>
                  <a:lnTo>
                    <a:pt x="86" y="714"/>
                  </a:lnTo>
                  <a:lnTo>
                    <a:pt x="100" y="687"/>
                  </a:lnTo>
                  <a:lnTo>
                    <a:pt x="117" y="664"/>
                  </a:lnTo>
                  <a:lnTo>
                    <a:pt x="137" y="645"/>
                  </a:lnTo>
                  <a:lnTo>
                    <a:pt x="160" y="628"/>
                  </a:lnTo>
                  <a:lnTo>
                    <a:pt x="185" y="615"/>
                  </a:lnTo>
                  <a:lnTo>
                    <a:pt x="212" y="607"/>
                  </a:lnTo>
                  <a:lnTo>
                    <a:pt x="239" y="603"/>
                  </a:lnTo>
                  <a:lnTo>
                    <a:pt x="268" y="602"/>
                  </a:lnTo>
                  <a:lnTo>
                    <a:pt x="296" y="606"/>
                  </a:lnTo>
                  <a:lnTo>
                    <a:pt x="324" y="615"/>
                  </a:lnTo>
                  <a:lnTo>
                    <a:pt x="431" y="660"/>
                  </a:lnTo>
                  <a:lnTo>
                    <a:pt x="472" y="609"/>
                  </a:lnTo>
                  <a:lnTo>
                    <a:pt x="515" y="560"/>
                  </a:lnTo>
                  <a:lnTo>
                    <a:pt x="561" y="515"/>
                  </a:lnTo>
                  <a:lnTo>
                    <a:pt x="608" y="472"/>
                  </a:lnTo>
                  <a:lnTo>
                    <a:pt x="660" y="432"/>
                  </a:lnTo>
                  <a:lnTo>
                    <a:pt x="615" y="324"/>
                  </a:lnTo>
                  <a:lnTo>
                    <a:pt x="606" y="296"/>
                  </a:lnTo>
                  <a:lnTo>
                    <a:pt x="602" y="268"/>
                  </a:lnTo>
                  <a:lnTo>
                    <a:pt x="602" y="240"/>
                  </a:lnTo>
                  <a:lnTo>
                    <a:pt x="606" y="212"/>
                  </a:lnTo>
                  <a:lnTo>
                    <a:pt x="615" y="184"/>
                  </a:lnTo>
                  <a:lnTo>
                    <a:pt x="629" y="159"/>
                  </a:lnTo>
                  <a:lnTo>
                    <a:pt x="645" y="136"/>
                  </a:lnTo>
                  <a:lnTo>
                    <a:pt x="665" y="116"/>
                  </a:lnTo>
                  <a:lnTo>
                    <a:pt x="689" y="99"/>
                  </a:lnTo>
                  <a:lnTo>
                    <a:pt x="714" y="86"/>
                  </a:lnTo>
                  <a:lnTo>
                    <a:pt x="887" y="14"/>
                  </a:lnTo>
                  <a:lnTo>
                    <a:pt x="910" y="7"/>
                  </a:lnTo>
                  <a:lnTo>
                    <a:pt x="933" y="1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5" name="Freeform 251"/>
            <p:cNvSpPr/>
            <p:nvPr/>
          </p:nvSpPr>
          <p:spPr bwMode="auto">
            <a:xfrm>
              <a:off x="3532188" y="3709988"/>
              <a:ext cx="180975" cy="180975"/>
            </a:xfrm>
            <a:custGeom>
              <a:avLst/>
              <a:gdLst>
                <a:gd name="T0" fmla="*/ 568 w 1141"/>
                <a:gd name="T1" fmla="*/ 0 h 1143"/>
                <a:gd name="T2" fmla="*/ 602 w 1141"/>
                <a:gd name="T3" fmla="*/ 10 h 1143"/>
                <a:gd name="T4" fmla="*/ 628 w 1141"/>
                <a:gd name="T5" fmla="*/ 34 h 1143"/>
                <a:gd name="T6" fmla="*/ 637 w 1141"/>
                <a:gd name="T7" fmla="*/ 70 h 1143"/>
                <a:gd name="T8" fmla="*/ 629 w 1141"/>
                <a:gd name="T9" fmla="*/ 105 h 1143"/>
                <a:gd name="T10" fmla="*/ 603 w 1141"/>
                <a:gd name="T11" fmla="*/ 131 h 1143"/>
                <a:gd name="T12" fmla="*/ 569 w 1141"/>
                <a:gd name="T13" fmla="*/ 141 h 1143"/>
                <a:gd name="T14" fmla="*/ 470 w 1141"/>
                <a:gd name="T15" fmla="*/ 152 h 1143"/>
                <a:gd name="T16" fmla="*/ 380 w 1141"/>
                <a:gd name="T17" fmla="*/ 186 h 1143"/>
                <a:gd name="T18" fmla="*/ 300 w 1141"/>
                <a:gd name="T19" fmla="*/ 238 h 1143"/>
                <a:gd name="T20" fmla="*/ 233 w 1141"/>
                <a:gd name="T21" fmla="*/ 305 h 1143"/>
                <a:gd name="T22" fmla="*/ 184 w 1141"/>
                <a:gd name="T23" fmla="*/ 385 h 1143"/>
                <a:gd name="T24" fmla="*/ 152 w 1141"/>
                <a:gd name="T25" fmla="*/ 476 h 1143"/>
                <a:gd name="T26" fmla="*/ 141 w 1141"/>
                <a:gd name="T27" fmla="*/ 575 h 1143"/>
                <a:gd name="T28" fmla="*/ 154 w 1141"/>
                <a:gd name="T29" fmla="*/ 681 h 1143"/>
                <a:gd name="T30" fmla="*/ 192 w 1141"/>
                <a:gd name="T31" fmla="*/ 776 h 1143"/>
                <a:gd name="T32" fmla="*/ 250 w 1141"/>
                <a:gd name="T33" fmla="*/ 859 h 1143"/>
                <a:gd name="T34" fmla="*/ 326 w 1141"/>
                <a:gd name="T35" fmla="*/ 926 h 1143"/>
                <a:gd name="T36" fmla="*/ 417 w 1141"/>
                <a:gd name="T37" fmla="*/ 975 h 1143"/>
                <a:gd name="T38" fmla="*/ 517 w 1141"/>
                <a:gd name="T39" fmla="*/ 1000 h 1143"/>
                <a:gd name="T40" fmla="*/ 574 w 1141"/>
                <a:gd name="T41" fmla="*/ 1003 h 1143"/>
                <a:gd name="T42" fmla="*/ 670 w 1141"/>
                <a:gd name="T43" fmla="*/ 992 h 1143"/>
                <a:gd name="T44" fmla="*/ 760 w 1141"/>
                <a:gd name="T45" fmla="*/ 960 h 1143"/>
                <a:gd name="T46" fmla="*/ 841 w 1141"/>
                <a:gd name="T47" fmla="*/ 908 h 1143"/>
                <a:gd name="T48" fmla="*/ 909 w 1141"/>
                <a:gd name="T49" fmla="*/ 837 h 1143"/>
                <a:gd name="T50" fmla="*/ 960 w 1141"/>
                <a:gd name="T51" fmla="*/ 756 h 1143"/>
                <a:gd name="T52" fmla="*/ 990 w 1141"/>
                <a:gd name="T53" fmla="*/ 665 h 1143"/>
                <a:gd name="T54" fmla="*/ 1001 w 1141"/>
                <a:gd name="T55" fmla="*/ 569 h 1143"/>
                <a:gd name="T56" fmla="*/ 1011 w 1141"/>
                <a:gd name="T57" fmla="*/ 533 h 1143"/>
                <a:gd name="T58" fmla="*/ 1035 w 1141"/>
                <a:gd name="T59" fmla="*/ 507 h 1143"/>
                <a:gd name="T60" fmla="*/ 1071 w 1141"/>
                <a:gd name="T61" fmla="*/ 498 h 1143"/>
                <a:gd name="T62" fmla="*/ 1090 w 1141"/>
                <a:gd name="T63" fmla="*/ 500 h 1143"/>
                <a:gd name="T64" fmla="*/ 1120 w 1141"/>
                <a:gd name="T65" fmla="*/ 518 h 1143"/>
                <a:gd name="T66" fmla="*/ 1139 w 1141"/>
                <a:gd name="T67" fmla="*/ 549 h 1143"/>
                <a:gd name="T68" fmla="*/ 1139 w 1141"/>
                <a:gd name="T69" fmla="*/ 624 h 1143"/>
                <a:gd name="T70" fmla="*/ 1118 w 1141"/>
                <a:gd name="T71" fmla="*/ 734 h 1143"/>
                <a:gd name="T72" fmla="*/ 1076 w 1141"/>
                <a:gd name="T73" fmla="*/ 837 h 1143"/>
                <a:gd name="T74" fmla="*/ 1015 w 1141"/>
                <a:gd name="T75" fmla="*/ 930 h 1143"/>
                <a:gd name="T76" fmla="*/ 936 w 1141"/>
                <a:gd name="T77" fmla="*/ 1011 h 1143"/>
                <a:gd name="T78" fmla="*/ 843 w 1141"/>
                <a:gd name="T79" fmla="*/ 1074 h 1143"/>
                <a:gd name="T80" fmla="*/ 741 w 1141"/>
                <a:gd name="T81" fmla="*/ 1117 h 1143"/>
                <a:gd name="T82" fmla="*/ 631 w 1141"/>
                <a:gd name="T83" fmla="*/ 1139 h 1143"/>
                <a:gd name="T84" fmla="*/ 571 w 1141"/>
                <a:gd name="T85" fmla="*/ 1143 h 1143"/>
                <a:gd name="T86" fmla="*/ 448 w 1141"/>
                <a:gd name="T87" fmla="*/ 1130 h 1143"/>
                <a:gd name="T88" fmla="*/ 337 w 1141"/>
                <a:gd name="T89" fmla="*/ 1093 h 1143"/>
                <a:gd name="T90" fmla="*/ 235 w 1141"/>
                <a:gd name="T91" fmla="*/ 1034 h 1143"/>
                <a:gd name="T92" fmla="*/ 149 w 1141"/>
                <a:gd name="T93" fmla="*/ 956 h 1143"/>
                <a:gd name="T94" fmla="*/ 79 w 1141"/>
                <a:gd name="T95" fmla="*/ 863 h 1143"/>
                <a:gd name="T96" fmla="*/ 30 w 1141"/>
                <a:gd name="T97" fmla="*/ 755 h 1143"/>
                <a:gd name="T98" fmla="*/ 3 w 1141"/>
                <a:gd name="T99" fmla="*/ 637 h 1143"/>
                <a:gd name="T100" fmla="*/ 2 w 1141"/>
                <a:gd name="T101" fmla="*/ 517 h 1143"/>
                <a:gd name="T102" fmla="*/ 25 w 1141"/>
                <a:gd name="T103" fmla="*/ 406 h 1143"/>
                <a:gd name="T104" fmla="*/ 67 w 1141"/>
                <a:gd name="T105" fmla="*/ 302 h 1143"/>
                <a:gd name="T106" fmla="*/ 128 w 1141"/>
                <a:gd name="T107" fmla="*/ 212 h 1143"/>
                <a:gd name="T108" fmla="*/ 205 w 1141"/>
                <a:gd name="T109" fmla="*/ 133 h 1143"/>
                <a:gd name="T110" fmla="*/ 296 w 1141"/>
                <a:gd name="T111" fmla="*/ 71 h 1143"/>
                <a:gd name="T112" fmla="*/ 397 w 1141"/>
                <a:gd name="T113" fmla="*/ 27 h 1143"/>
                <a:gd name="T114" fmla="*/ 509 w 1141"/>
                <a:gd name="T115" fmla="*/ 3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41" h="1143">
                  <a:moveTo>
                    <a:pt x="567" y="0"/>
                  </a:moveTo>
                  <a:lnTo>
                    <a:pt x="568" y="0"/>
                  </a:lnTo>
                  <a:lnTo>
                    <a:pt x="586" y="2"/>
                  </a:lnTo>
                  <a:lnTo>
                    <a:pt x="602" y="10"/>
                  </a:lnTo>
                  <a:lnTo>
                    <a:pt x="617" y="20"/>
                  </a:lnTo>
                  <a:lnTo>
                    <a:pt x="628" y="34"/>
                  </a:lnTo>
                  <a:lnTo>
                    <a:pt x="635" y="51"/>
                  </a:lnTo>
                  <a:lnTo>
                    <a:pt x="637" y="70"/>
                  </a:lnTo>
                  <a:lnTo>
                    <a:pt x="635" y="88"/>
                  </a:lnTo>
                  <a:lnTo>
                    <a:pt x="629" y="105"/>
                  </a:lnTo>
                  <a:lnTo>
                    <a:pt x="618" y="120"/>
                  </a:lnTo>
                  <a:lnTo>
                    <a:pt x="603" y="131"/>
                  </a:lnTo>
                  <a:lnTo>
                    <a:pt x="587" y="138"/>
                  </a:lnTo>
                  <a:lnTo>
                    <a:pt x="569" y="141"/>
                  </a:lnTo>
                  <a:lnTo>
                    <a:pt x="518" y="144"/>
                  </a:lnTo>
                  <a:lnTo>
                    <a:pt x="470" y="152"/>
                  </a:lnTo>
                  <a:lnTo>
                    <a:pt x="423" y="167"/>
                  </a:lnTo>
                  <a:lnTo>
                    <a:pt x="380" y="186"/>
                  </a:lnTo>
                  <a:lnTo>
                    <a:pt x="338" y="209"/>
                  </a:lnTo>
                  <a:lnTo>
                    <a:pt x="300" y="238"/>
                  </a:lnTo>
                  <a:lnTo>
                    <a:pt x="265" y="270"/>
                  </a:lnTo>
                  <a:lnTo>
                    <a:pt x="233" y="305"/>
                  </a:lnTo>
                  <a:lnTo>
                    <a:pt x="207" y="344"/>
                  </a:lnTo>
                  <a:lnTo>
                    <a:pt x="184" y="385"/>
                  </a:lnTo>
                  <a:lnTo>
                    <a:pt x="165" y="429"/>
                  </a:lnTo>
                  <a:lnTo>
                    <a:pt x="152" y="476"/>
                  </a:lnTo>
                  <a:lnTo>
                    <a:pt x="144" y="524"/>
                  </a:lnTo>
                  <a:lnTo>
                    <a:pt x="141" y="575"/>
                  </a:lnTo>
                  <a:lnTo>
                    <a:pt x="145" y="629"/>
                  </a:lnTo>
                  <a:lnTo>
                    <a:pt x="154" y="681"/>
                  </a:lnTo>
                  <a:lnTo>
                    <a:pt x="171" y="729"/>
                  </a:lnTo>
                  <a:lnTo>
                    <a:pt x="192" y="776"/>
                  </a:lnTo>
                  <a:lnTo>
                    <a:pt x="220" y="819"/>
                  </a:lnTo>
                  <a:lnTo>
                    <a:pt x="250" y="859"/>
                  </a:lnTo>
                  <a:lnTo>
                    <a:pt x="286" y="895"/>
                  </a:lnTo>
                  <a:lnTo>
                    <a:pt x="326" y="926"/>
                  </a:lnTo>
                  <a:lnTo>
                    <a:pt x="369" y="952"/>
                  </a:lnTo>
                  <a:lnTo>
                    <a:pt x="417" y="975"/>
                  </a:lnTo>
                  <a:lnTo>
                    <a:pt x="465" y="990"/>
                  </a:lnTo>
                  <a:lnTo>
                    <a:pt x="517" y="1000"/>
                  </a:lnTo>
                  <a:lnTo>
                    <a:pt x="571" y="1003"/>
                  </a:lnTo>
                  <a:lnTo>
                    <a:pt x="574" y="1003"/>
                  </a:lnTo>
                  <a:lnTo>
                    <a:pt x="622" y="1000"/>
                  </a:lnTo>
                  <a:lnTo>
                    <a:pt x="670" y="992"/>
                  </a:lnTo>
                  <a:lnTo>
                    <a:pt x="716" y="978"/>
                  </a:lnTo>
                  <a:lnTo>
                    <a:pt x="760" y="960"/>
                  </a:lnTo>
                  <a:lnTo>
                    <a:pt x="802" y="936"/>
                  </a:lnTo>
                  <a:lnTo>
                    <a:pt x="841" y="908"/>
                  </a:lnTo>
                  <a:lnTo>
                    <a:pt x="877" y="874"/>
                  </a:lnTo>
                  <a:lnTo>
                    <a:pt x="909" y="837"/>
                  </a:lnTo>
                  <a:lnTo>
                    <a:pt x="937" y="798"/>
                  </a:lnTo>
                  <a:lnTo>
                    <a:pt x="960" y="756"/>
                  </a:lnTo>
                  <a:lnTo>
                    <a:pt x="978" y="711"/>
                  </a:lnTo>
                  <a:lnTo>
                    <a:pt x="990" y="665"/>
                  </a:lnTo>
                  <a:lnTo>
                    <a:pt x="999" y="617"/>
                  </a:lnTo>
                  <a:lnTo>
                    <a:pt x="1001" y="569"/>
                  </a:lnTo>
                  <a:lnTo>
                    <a:pt x="1003" y="550"/>
                  </a:lnTo>
                  <a:lnTo>
                    <a:pt x="1011" y="533"/>
                  </a:lnTo>
                  <a:lnTo>
                    <a:pt x="1021" y="518"/>
                  </a:lnTo>
                  <a:lnTo>
                    <a:pt x="1035" y="507"/>
                  </a:lnTo>
                  <a:lnTo>
                    <a:pt x="1052" y="500"/>
                  </a:lnTo>
                  <a:lnTo>
                    <a:pt x="1071" y="498"/>
                  </a:lnTo>
                  <a:lnTo>
                    <a:pt x="1071" y="498"/>
                  </a:lnTo>
                  <a:lnTo>
                    <a:pt x="1090" y="500"/>
                  </a:lnTo>
                  <a:lnTo>
                    <a:pt x="1106" y="507"/>
                  </a:lnTo>
                  <a:lnTo>
                    <a:pt x="1120" y="518"/>
                  </a:lnTo>
                  <a:lnTo>
                    <a:pt x="1132" y="532"/>
                  </a:lnTo>
                  <a:lnTo>
                    <a:pt x="1139" y="549"/>
                  </a:lnTo>
                  <a:lnTo>
                    <a:pt x="1141" y="567"/>
                  </a:lnTo>
                  <a:lnTo>
                    <a:pt x="1139" y="624"/>
                  </a:lnTo>
                  <a:lnTo>
                    <a:pt x="1131" y="680"/>
                  </a:lnTo>
                  <a:lnTo>
                    <a:pt x="1118" y="734"/>
                  </a:lnTo>
                  <a:lnTo>
                    <a:pt x="1099" y="786"/>
                  </a:lnTo>
                  <a:lnTo>
                    <a:pt x="1076" y="837"/>
                  </a:lnTo>
                  <a:lnTo>
                    <a:pt x="1047" y="885"/>
                  </a:lnTo>
                  <a:lnTo>
                    <a:pt x="1015" y="930"/>
                  </a:lnTo>
                  <a:lnTo>
                    <a:pt x="977" y="972"/>
                  </a:lnTo>
                  <a:lnTo>
                    <a:pt x="936" y="1011"/>
                  </a:lnTo>
                  <a:lnTo>
                    <a:pt x="890" y="1044"/>
                  </a:lnTo>
                  <a:lnTo>
                    <a:pt x="843" y="1074"/>
                  </a:lnTo>
                  <a:lnTo>
                    <a:pt x="792" y="1098"/>
                  </a:lnTo>
                  <a:lnTo>
                    <a:pt x="741" y="1117"/>
                  </a:lnTo>
                  <a:lnTo>
                    <a:pt x="687" y="1131"/>
                  </a:lnTo>
                  <a:lnTo>
                    <a:pt x="631" y="1139"/>
                  </a:lnTo>
                  <a:lnTo>
                    <a:pt x="575" y="1143"/>
                  </a:lnTo>
                  <a:lnTo>
                    <a:pt x="571" y="1143"/>
                  </a:lnTo>
                  <a:lnTo>
                    <a:pt x="509" y="1139"/>
                  </a:lnTo>
                  <a:lnTo>
                    <a:pt x="448" y="1130"/>
                  </a:lnTo>
                  <a:lnTo>
                    <a:pt x="392" y="1114"/>
                  </a:lnTo>
                  <a:lnTo>
                    <a:pt x="337" y="1093"/>
                  </a:lnTo>
                  <a:lnTo>
                    <a:pt x="284" y="1065"/>
                  </a:lnTo>
                  <a:lnTo>
                    <a:pt x="235" y="1034"/>
                  </a:lnTo>
                  <a:lnTo>
                    <a:pt x="190" y="997"/>
                  </a:lnTo>
                  <a:lnTo>
                    <a:pt x="149" y="956"/>
                  </a:lnTo>
                  <a:lnTo>
                    <a:pt x="112" y="911"/>
                  </a:lnTo>
                  <a:lnTo>
                    <a:pt x="79" y="863"/>
                  </a:lnTo>
                  <a:lnTo>
                    <a:pt x="52" y="810"/>
                  </a:lnTo>
                  <a:lnTo>
                    <a:pt x="30" y="755"/>
                  </a:lnTo>
                  <a:lnTo>
                    <a:pt x="14" y="698"/>
                  </a:lnTo>
                  <a:lnTo>
                    <a:pt x="3" y="637"/>
                  </a:lnTo>
                  <a:lnTo>
                    <a:pt x="0" y="575"/>
                  </a:lnTo>
                  <a:lnTo>
                    <a:pt x="2" y="517"/>
                  </a:lnTo>
                  <a:lnTo>
                    <a:pt x="11" y="461"/>
                  </a:lnTo>
                  <a:lnTo>
                    <a:pt x="25" y="406"/>
                  </a:lnTo>
                  <a:lnTo>
                    <a:pt x="44" y="353"/>
                  </a:lnTo>
                  <a:lnTo>
                    <a:pt x="67" y="302"/>
                  </a:lnTo>
                  <a:lnTo>
                    <a:pt x="95" y="256"/>
                  </a:lnTo>
                  <a:lnTo>
                    <a:pt x="128" y="212"/>
                  </a:lnTo>
                  <a:lnTo>
                    <a:pt x="165" y="170"/>
                  </a:lnTo>
                  <a:lnTo>
                    <a:pt x="205" y="133"/>
                  </a:lnTo>
                  <a:lnTo>
                    <a:pt x="248" y="100"/>
                  </a:lnTo>
                  <a:lnTo>
                    <a:pt x="296" y="71"/>
                  </a:lnTo>
                  <a:lnTo>
                    <a:pt x="345" y="47"/>
                  </a:lnTo>
                  <a:lnTo>
                    <a:pt x="397" y="27"/>
                  </a:lnTo>
                  <a:lnTo>
                    <a:pt x="452" y="12"/>
                  </a:lnTo>
                  <a:lnTo>
                    <a:pt x="509" y="3"/>
                  </a:lnTo>
                  <a:lnTo>
                    <a:pt x="56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6" name="Freeform 252"/>
            <p:cNvSpPr>
              <a:spLocks noEditPoints="1"/>
            </p:cNvSpPr>
            <p:nvPr/>
          </p:nvSpPr>
          <p:spPr bwMode="auto">
            <a:xfrm>
              <a:off x="3636963" y="3463925"/>
              <a:ext cx="325438" cy="327025"/>
            </a:xfrm>
            <a:custGeom>
              <a:avLst/>
              <a:gdLst>
                <a:gd name="T0" fmla="*/ 946 w 2054"/>
                <a:gd name="T1" fmla="*/ 277 h 2059"/>
                <a:gd name="T2" fmla="*/ 785 w 2054"/>
                <a:gd name="T3" fmla="*/ 375 h 2059"/>
                <a:gd name="T4" fmla="*/ 568 w 2054"/>
                <a:gd name="T5" fmla="*/ 453 h 2059"/>
                <a:gd name="T6" fmla="*/ 451 w 2054"/>
                <a:gd name="T7" fmla="*/ 350 h 2059"/>
                <a:gd name="T8" fmla="*/ 349 w 2054"/>
                <a:gd name="T9" fmla="*/ 461 h 2059"/>
                <a:gd name="T10" fmla="*/ 449 w 2054"/>
                <a:gd name="T11" fmla="*/ 642 h 2059"/>
                <a:gd name="T12" fmla="*/ 327 w 2054"/>
                <a:gd name="T13" fmla="*/ 926 h 2059"/>
                <a:gd name="T14" fmla="*/ 142 w 2054"/>
                <a:gd name="T15" fmla="*/ 952 h 2059"/>
                <a:gd name="T16" fmla="*/ 147 w 2054"/>
                <a:gd name="T17" fmla="*/ 1108 h 2059"/>
                <a:gd name="T18" fmla="*/ 345 w 2054"/>
                <a:gd name="T19" fmla="*/ 1165 h 2059"/>
                <a:gd name="T20" fmla="*/ 460 w 2054"/>
                <a:gd name="T21" fmla="*/ 1451 h 2059"/>
                <a:gd name="T22" fmla="*/ 347 w 2054"/>
                <a:gd name="T23" fmla="*/ 1600 h 2059"/>
                <a:gd name="T24" fmla="*/ 455 w 2054"/>
                <a:gd name="T25" fmla="*/ 1708 h 2059"/>
                <a:gd name="T26" fmla="*/ 604 w 2054"/>
                <a:gd name="T27" fmla="*/ 1595 h 2059"/>
                <a:gd name="T28" fmla="*/ 889 w 2054"/>
                <a:gd name="T29" fmla="*/ 1711 h 2059"/>
                <a:gd name="T30" fmla="*/ 947 w 2054"/>
                <a:gd name="T31" fmla="*/ 1909 h 2059"/>
                <a:gd name="T32" fmla="*/ 1101 w 2054"/>
                <a:gd name="T33" fmla="*/ 1914 h 2059"/>
                <a:gd name="T34" fmla="*/ 1129 w 2054"/>
                <a:gd name="T35" fmla="*/ 1728 h 2059"/>
                <a:gd name="T36" fmla="*/ 1411 w 2054"/>
                <a:gd name="T37" fmla="*/ 1607 h 2059"/>
                <a:gd name="T38" fmla="*/ 1592 w 2054"/>
                <a:gd name="T39" fmla="*/ 1708 h 2059"/>
                <a:gd name="T40" fmla="*/ 1702 w 2054"/>
                <a:gd name="T41" fmla="*/ 1607 h 2059"/>
                <a:gd name="T42" fmla="*/ 1594 w 2054"/>
                <a:gd name="T43" fmla="*/ 1471 h 2059"/>
                <a:gd name="T44" fmla="*/ 1694 w 2054"/>
                <a:gd name="T45" fmla="*/ 1220 h 2059"/>
                <a:gd name="T46" fmla="*/ 1902 w 2054"/>
                <a:gd name="T47" fmla="*/ 1110 h 2059"/>
                <a:gd name="T48" fmla="*/ 1912 w 2054"/>
                <a:gd name="T49" fmla="*/ 958 h 2059"/>
                <a:gd name="T50" fmla="*/ 1739 w 2054"/>
                <a:gd name="T51" fmla="*/ 939 h 2059"/>
                <a:gd name="T52" fmla="*/ 1633 w 2054"/>
                <a:gd name="T53" fmla="*/ 689 h 2059"/>
                <a:gd name="T54" fmla="*/ 1700 w 2054"/>
                <a:gd name="T55" fmla="*/ 465 h 2059"/>
                <a:gd name="T56" fmla="*/ 1601 w 2054"/>
                <a:gd name="T57" fmla="*/ 351 h 2059"/>
                <a:gd name="T58" fmla="*/ 1485 w 2054"/>
                <a:gd name="T59" fmla="*/ 454 h 2059"/>
                <a:gd name="T60" fmla="*/ 1267 w 2054"/>
                <a:gd name="T61" fmla="*/ 376 h 2059"/>
                <a:gd name="T62" fmla="*/ 1106 w 2054"/>
                <a:gd name="T63" fmla="*/ 278 h 2059"/>
                <a:gd name="T64" fmla="*/ 958 w 2054"/>
                <a:gd name="T65" fmla="*/ 141 h 2059"/>
                <a:gd name="T66" fmla="*/ 1220 w 2054"/>
                <a:gd name="T67" fmla="*/ 68 h 2059"/>
                <a:gd name="T68" fmla="*/ 1394 w 2054"/>
                <a:gd name="T69" fmla="*/ 278 h 2059"/>
                <a:gd name="T70" fmla="*/ 1597 w 2054"/>
                <a:gd name="T71" fmla="*/ 209 h 2059"/>
                <a:gd name="T72" fmla="*/ 1831 w 2054"/>
                <a:gd name="T73" fmla="*/ 394 h 2059"/>
                <a:gd name="T74" fmla="*/ 1800 w 2054"/>
                <a:gd name="T75" fmla="*/ 565 h 2059"/>
                <a:gd name="T76" fmla="*/ 1932 w 2054"/>
                <a:gd name="T77" fmla="*/ 812 h 2059"/>
                <a:gd name="T78" fmla="*/ 2054 w 2054"/>
                <a:gd name="T79" fmla="*/ 961 h 2059"/>
                <a:gd name="T80" fmla="*/ 1961 w 2054"/>
                <a:gd name="T81" fmla="*/ 1238 h 2059"/>
                <a:gd name="T82" fmla="*/ 1751 w 2054"/>
                <a:gd name="T83" fmla="*/ 1445 h 2059"/>
                <a:gd name="T84" fmla="*/ 1839 w 2054"/>
                <a:gd name="T85" fmla="*/ 1640 h 2059"/>
                <a:gd name="T86" fmla="*/ 1644 w 2054"/>
                <a:gd name="T87" fmla="*/ 1842 h 2059"/>
                <a:gd name="T88" fmla="*/ 1441 w 2054"/>
                <a:gd name="T89" fmla="*/ 1756 h 2059"/>
                <a:gd name="T90" fmla="*/ 1235 w 2054"/>
                <a:gd name="T91" fmla="*/ 1966 h 2059"/>
                <a:gd name="T92" fmla="*/ 958 w 2054"/>
                <a:gd name="T93" fmla="*/ 2059 h 2059"/>
                <a:gd name="T94" fmla="*/ 810 w 2054"/>
                <a:gd name="T95" fmla="*/ 1937 h 2059"/>
                <a:gd name="T96" fmla="*/ 563 w 2054"/>
                <a:gd name="T97" fmla="*/ 1805 h 2059"/>
                <a:gd name="T98" fmla="*/ 398 w 2054"/>
                <a:gd name="T99" fmla="*/ 1838 h 2059"/>
                <a:gd name="T100" fmla="*/ 210 w 2054"/>
                <a:gd name="T101" fmla="*/ 1626 h 2059"/>
                <a:gd name="T102" fmla="*/ 278 w 2054"/>
                <a:gd name="T103" fmla="*/ 1398 h 2059"/>
                <a:gd name="T104" fmla="*/ 67 w 2054"/>
                <a:gd name="T105" fmla="*/ 1224 h 2059"/>
                <a:gd name="T106" fmla="*/ 2 w 2054"/>
                <a:gd name="T107" fmla="*/ 930 h 2059"/>
                <a:gd name="T108" fmla="*/ 151 w 2054"/>
                <a:gd name="T109" fmla="*/ 809 h 2059"/>
                <a:gd name="T110" fmla="*/ 237 w 2054"/>
                <a:gd name="T111" fmla="*/ 547 h 2059"/>
                <a:gd name="T112" fmla="*/ 233 w 2054"/>
                <a:gd name="T113" fmla="*/ 373 h 2059"/>
                <a:gd name="T114" fmla="*/ 456 w 2054"/>
                <a:gd name="T115" fmla="*/ 209 h 2059"/>
                <a:gd name="T116" fmla="*/ 707 w 2054"/>
                <a:gd name="T117" fmla="*/ 257 h 2059"/>
                <a:gd name="T118" fmla="*/ 851 w 2054"/>
                <a:gd name="T119" fmla="*/ 45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54" h="2059">
                  <a:moveTo>
                    <a:pt x="958" y="141"/>
                  </a:moveTo>
                  <a:lnTo>
                    <a:pt x="954" y="142"/>
                  </a:lnTo>
                  <a:lnTo>
                    <a:pt x="951" y="143"/>
                  </a:lnTo>
                  <a:lnTo>
                    <a:pt x="948" y="146"/>
                  </a:lnTo>
                  <a:lnTo>
                    <a:pt x="947" y="149"/>
                  </a:lnTo>
                  <a:lnTo>
                    <a:pt x="946" y="152"/>
                  </a:lnTo>
                  <a:lnTo>
                    <a:pt x="946" y="277"/>
                  </a:lnTo>
                  <a:lnTo>
                    <a:pt x="943" y="296"/>
                  </a:lnTo>
                  <a:lnTo>
                    <a:pt x="936" y="313"/>
                  </a:lnTo>
                  <a:lnTo>
                    <a:pt x="924" y="328"/>
                  </a:lnTo>
                  <a:lnTo>
                    <a:pt x="908" y="339"/>
                  </a:lnTo>
                  <a:lnTo>
                    <a:pt x="889" y="346"/>
                  </a:lnTo>
                  <a:lnTo>
                    <a:pt x="837" y="358"/>
                  </a:lnTo>
                  <a:lnTo>
                    <a:pt x="785" y="375"/>
                  </a:lnTo>
                  <a:lnTo>
                    <a:pt x="735" y="395"/>
                  </a:lnTo>
                  <a:lnTo>
                    <a:pt x="687" y="421"/>
                  </a:lnTo>
                  <a:lnTo>
                    <a:pt x="640" y="449"/>
                  </a:lnTo>
                  <a:lnTo>
                    <a:pt x="623" y="458"/>
                  </a:lnTo>
                  <a:lnTo>
                    <a:pt x="604" y="461"/>
                  </a:lnTo>
                  <a:lnTo>
                    <a:pt x="585" y="459"/>
                  </a:lnTo>
                  <a:lnTo>
                    <a:pt x="568" y="453"/>
                  </a:lnTo>
                  <a:lnTo>
                    <a:pt x="552" y="441"/>
                  </a:lnTo>
                  <a:lnTo>
                    <a:pt x="463" y="352"/>
                  </a:lnTo>
                  <a:lnTo>
                    <a:pt x="460" y="350"/>
                  </a:lnTo>
                  <a:lnTo>
                    <a:pt x="458" y="349"/>
                  </a:lnTo>
                  <a:lnTo>
                    <a:pt x="455" y="348"/>
                  </a:lnTo>
                  <a:lnTo>
                    <a:pt x="453" y="349"/>
                  </a:lnTo>
                  <a:lnTo>
                    <a:pt x="451" y="350"/>
                  </a:lnTo>
                  <a:lnTo>
                    <a:pt x="447" y="352"/>
                  </a:lnTo>
                  <a:lnTo>
                    <a:pt x="352" y="448"/>
                  </a:lnTo>
                  <a:lnTo>
                    <a:pt x="349" y="451"/>
                  </a:lnTo>
                  <a:lnTo>
                    <a:pt x="348" y="454"/>
                  </a:lnTo>
                  <a:lnTo>
                    <a:pt x="347" y="457"/>
                  </a:lnTo>
                  <a:lnTo>
                    <a:pt x="348" y="459"/>
                  </a:lnTo>
                  <a:lnTo>
                    <a:pt x="349" y="461"/>
                  </a:lnTo>
                  <a:lnTo>
                    <a:pt x="352" y="464"/>
                  </a:lnTo>
                  <a:lnTo>
                    <a:pt x="440" y="553"/>
                  </a:lnTo>
                  <a:lnTo>
                    <a:pt x="452" y="569"/>
                  </a:lnTo>
                  <a:lnTo>
                    <a:pt x="458" y="587"/>
                  </a:lnTo>
                  <a:lnTo>
                    <a:pt x="460" y="605"/>
                  </a:lnTo>
                  <a:lnTo>
                    <a:pt x="457" y="624"/>
                  </a:lnTo>
                  <a:lnTo>
                    <a:pt x="449" y="642"/>
                  </a:lnTo>
                  <a:lnTo>
                    <a:pt x="420" y="688"/>
                  </a:lnTo>
                  <a:lnTo>
                    <a:pt x="395" y="737"/>
                  </a:lnTo>
                  <a:lnTo>
                    <a:pt x="375" y="786"/>
                  </a:lnTo>
                  <a:lnTo>
                    <a:pt x="358" y="838"/>
                  </a:lnTo>
                  <a:lnTo>
                    <a:pt x="345" y="891"/>
                  </a:lnTo>
                  <a:lnTo>
                    <a:pt x="339" y="910"/>
                  </a:lnTo>
                  <a:lnTo>
                    <a:pt x="327" y="926"/>
                  </a:lnTo>
                  <a:lnTo>
                    <a:pt x="313" y="938"/>
                  </a:lnTo>
                  <a:lnTo>
                    <a:pt x="296" y="946"/>
                  </a:lnTo>
                  <a:lnTo>
                    <a:pt x="277" y="948"/>
                  </a:lnTo>
                  <a:lnTo>
                    <a:pt x="151" y="948"/>
                  </a:lnTo>
                  <a:lnTo>
                    <a:pt x="147" y="949"/>
                  </a:lnTo>
                  <a:lnTo>
                    <a:pt x="144" y="950"/>
                  </a:lnTo>
                  <a:lnTo>
                    <a:pt x="142" y="952"/>
                  </a:lnTo>
                  <a:lnTo>
                    <a:pt x="140" y="956"/>
                  </a:lnTo>
                  <a:lnTo>
                    <a:pt x="140" y="960"/>
                  </a:lnTo>
                  <a:lnTo>
                    <a:pt x="140" y="1096"/>
                  </a:lnTo>
                  <a:lnTo>
                    <a:pt x="140" y="1100"/>
                  </a:lnTo>
                  <a:lnTo>
                    <a:pt x="142" y="1104"/>
                  </a:lnTo>
                  <a:lnTo>
                    <a:pt x="144" y="1106"/>
                  </a:lnTo>
                  <a:lnTo>
                    <a:pt x="147" y="1108"/>
                  </a:lnTo>
                  <a:lnTo>
                    <a:pt x="151" y="1108"/>
                  </a:lnTo>
                  <a:lnTo>
                    <a:pt x="277" y="1108"/>
                  </a:lnTo>
                  <a:lnTo>
                    <a:pt x="296" y="1111"/>
                  </a:lnTo>
                  <a:lnTo>
                    <a:pt x="313" y="1118"/>
                  </a:lnTo>
                  <a:lnTo>
                    <a:pt x="327" y="1131"/>
                  </a:lnTo>
                  <a:lnTo>
                    <a:pt x="339" y="1147"/>
                  </a:lnTo>
                  <a:lnTo>
                    <a:pt x="345" y="1165"/>
                  </a:lnTo>
                  <a:lnTo>
                    <a:pt x="358" y="1218"/>
                  </a:lnTo>
                  <a:lnTo>
                    <a:pt x="375" y="1269"/>
                  </a:lnTo>
                  <a:lnTo>
                    <a:pt x="395" y="1320"/>
                  </a:lnTo>
                  <a:lnTo>
                    <a:pt x="420" y="1368"/>
                  </a:lnTo>
                  <a:lnTo>
                    <a:pt x="449" y="1414"/>
                  </a:lnTo>
                  <a:lnTo>
                    <a:pt x="457" y="1432"/>
                  </a:lnTo>
                  <a:lnTo>
                    <a:pt x="460" y="1451"/>
                  </a:lnTo>
                  <a:lnTo>
                    <a:pt x="458" y="1470"/>
                  </a:lnTo>
                  <a:lnTo>
                    <a:pt x="452" y="1488"/>
                  </a:lnTo>
                  <a:lnTo>
                    <a:pt x="440" y="1503"/>
                  </a:lnTo>
                  <a:lnTo>
                    <a:pt x="352" y="1592"/>
                  </a:lnTo>
                  <a:lnTo>
                    <a:pt x="349" y="1595"/>
                  </a:lnTo>
                  <a:lnTo>
                    <a:pt x="348" y="1598"/>
                  </a:lnTo>
                  <a:lnTo>
                    <a:pt x="347" y="1600"/>
                  </a:lnTo>
                  <a:lnTo>
                    <a:pt x="348" y="1602"/>
                  </a:lnTo>
                  <a:lnTo>
                    <a:pt x="349" y="1604"/>
                  </a:lnTo>
                  <a:lnTo>
                    <a:pt x="352" y="1608"/>
                  </a:lnTo>
                  <a:lnTo>
                    <a:pt x="447" y="1705"/>
                  </a:lnTo>
                  <a:lnTo>
                    <a:pt x="451" y="1707"/>
                  </a:lnTo>
                  <a:lnTo>
                    <a:pt x="453" y="1708"/>
                  </a:lnTo>
                  <a:lnTo>
                    <a:pt x="455" y="1708"/>
                  </a:lnTo>
                  <a:lnTo>
                    <a:pt x="458" y="1708"/>
                  </a:lnTo>
                  <a:lnTo>
                    <a:pt x="460" y="1707"/>
                  </a:lnTo>
                  <a:lnTo>
                    <a:pt x="463" y="1705"/>
                  </a:lnTo>
                  <a:lnTo>
                    <a:pt x="552" y="1616"/>
                  </a:lnTo>
                  <a:lnTo>
                    <a:pt x="568" y="1604"/>
                  </a:lnTo>
                  <a:lnTo>
                    <a:pt x="585" y="1597"/>
                  </a:lnTo>
                  <a:lnTo>
                    <a:pt x="604" y="1595"/>
                  </a:lnTo>
                  <a:lnTo>
                    <a:pt x="623" y="1598"/>
                  </a:lnTo>
                  <a:lnTo>
                    <a:pt x="640" y="1607"/>
                  </a:lnTo>
                  <a:lnTo>
                    <a:pt x="687" y="1636"/>
                  </a:lnTo>
                  <a:lnTo>
                    <a:pt x="735" y="1660"/>
                  </a:lnTo>
                  <a:lnTo>
                    <a:pt x="785" y="1682"/>
                  </a:lnTo>
                  <a:lnTo>
                    <a:pt x="837" y="1699"/>
                  </a:lnTo>
                  <a:lnTo>
                    <a:pt x="889" y="1711"/>
                  </a:lnTo>
                  <a:lnTo>
                    <a:pt x="908" y="1718"/>
                  </a:lnTo>
                  <a:lnTo>
                    <a:pt x="924" y="1728"/>
                  </a:lnTo>
                  <a:lnTo>
                    <a:pt x="936" y="1743"/>
                  </a:lnTo>
                  <a:lnTo>
                    <a:pt x="943" y="1760"/>
                  </a:lnTo>
                  <a:lnTo>
                    <a:pt x="946" y="1780"/>
                  </a:lnTo>
                  <a:lnTo>
                    <a:pt x="946" y="1906"/>
                  </a:lnTo>
                  <a:lnTo>
                    <a:pt x="947" y="1909"/>
                  </a:lnTo>
                  <a:lnTo>
                    <a:pt x="948" y="1912"/>
                  </a:lnTo>
                  <a:lnTo>
                    <a:pt x="951" y="1914"/>
                  </a:lnTo>
                  <a:lnTo>
                    <a:pt x="954" y="1916"/>
                  </a:lnTo>
                  <a:lnTo>
                    <a:pt x="958" y="1916"/>
                  </a:lnTo>
                  <a:lnTo>
                    <a:pt x="1094" y="1916"/>
                  </a:lnTo>
                  <a:lnTo>
                    <a:pt x="1098" y="1916"/>
                  </a:lnTo>
                  <a:lnTo>
                    <a:pt x="1101" y="1914"/>
                  </a:lnTo>
                  <a:lnTo>
                    <a:pt x="1103" y="1912"/>
                  </a:lnTo>
                  <a:lnTo>
                    <a:pt x="1106" y="1909"/>
                  </a:lnTo>
                  <a:lnTo>
                    <a:pt x="1106" y="1906"/>
                  </a:lnTo>
                  <a:lnTo>
                    <a:pt x="1106" y="1780"/>
                  </a:lnTo>
                  <a:lnTo>
                    <a:pt x="1109" y="1760"/>
                  </a:lnTo>
                  <a:lnTo>
                    <a:pt x="1116" y="1743"/>
                  </a:lnTo>
                  <a:lnTo>
                    <a:pt x="1129" y="1728"/>
                  </a:lnTo>
                  <a:lnTo>
                    <a:pt x="1143" y="1718"/>
                  </a:lnTo>
                  <a:lnTo>
                    <a:pt x="1162" y="1711"/>
                  </a:lnTo>
                  <a:lnTo>
                    <a:pt x="1215" y="1699"/>
                  </a:lnTo>
                  <a:lnTo>
                    <a:pt x="1267" y="1682"/>
                  </a:lnTo>
                  <a:lnTo>
                    <a:pt x="1316" y="1660"/>
                  </a:lnTo>
                  <a:lnTo>
                    <a:pt x="1365" y="1636"/>
                  </a:lnTo>
                  <a:lnTo>
                    <a:pt x="1411" y="1607"/>
                  </a:lnTo>
                  <a:lnTo>
                    <a:pt x="1429" y="1598"/>
                  </a:lnTo>
                  <a:lnTo>
                    <a:pt x="1448" y="1595"/>
                  </a:lnTo>
                  <a:lnTo>
                    <a:pt x="1467" y="1597"/>
                  </a:lnTo>
                  <a:lnTo>
                    <a:pt x="1485" y="1603"/>
                  </a:lnTo>
                  <a:lnTo>
                    <a:pt x="1500" y="1616"/>
                  </a:lnTo>
                  <a:lnTo>
                    <a:pt x="1589" y="1706"/>
                  </a:lnTo>
                  <a:lnTo>
                    <a:pt x="1592" y="1708"/>
                  </a:lnTo>
                  <a:lnTo>
                    <a:pt x="1594" y="1709"/>
                  </a:lnTo>
                  <a:lnTo>
                    <a:pt x="1597" y="1709"/>
                  </a:lnTo>
                  <a:lnTo>
                    <a:pt x="1599" y="1709"/>
                  </a:lnTo>
                  <a:lnTo>
                    <a:pt x="1601" y="1708"/>
                  </a:lnTo>
                  <a:lnTo>
                    <a:pt x="1604" y="1706"/>
                  </a:lnTo>
                  <a:lnTo>
                    <a:pt x="1700" y="1610"/>
                  </a:lnTo>
                  <a:lnTo>
                    <a:pt x="1702" y="1607"/>
                  </a:lnTo>
                  <a:lnTo>
                    <a:pt x="1703" y="1603"/>
                  </a:lnTo>
                  <a:lnTo>
                    <a:pt x="1703" y="1600"/>
                  </a:lnTo>
                  <a:lnTo>
                    <a:pt x="1702" y="1596"/>
                  </a:lnTo>
                  <a:lnTo>
                    <a:pt x="1700" y="1594"/>
                  </a:lnTo>
                  <a:lnTo>
                    <a:pt x="1612" y="1505"/>
                  </a:lnTo>
                  <a:lnTo>
                    <a:pt x="1600" y="1489"/>
                  </a:lnTo>
                  <a:lnTo>
                    <a:pt x="1594" y="1471"/>
                  </a:lnTo>
                  <a:lnTo>
                    <a:pt x="1592" y="1452"/>
                  </a:lnTo>
                  <a:lnTo>
                    <a:pt x="1595" y="1433"/>
                  </a:lnTo>
                  <a:lnTo>
                    <a:pt x="1603" y="1416"/>
                  </a:lnTo>
                  <a:lnTo>
                    <a:pt x="1633" y="1370"/>
                  </a:lnTo>
                  <a:lnTo>
                    <a:pt x="1657" y="1321"/>
                  </a:lnTo>
                  <a:lnTo>
                    <a:pt x="1678" y="1271"/>
                  </a:lnTo>
                  <a:lnTo>
                    <a:pt x="1694" y="1220"/>
                  </a:lnTo>
                  <a:lnTo>
                    <a:pt x="1707" y="1166"/>
                  </a:lnTo>
                  <a:lnTo>
                    <a:pt x="1714" y="1148"/>
                  </a:lnTo>
                  <a:lnTo>
                    <a:pt x="1725" y="1132"/>
                  </a:lnTo>
                  <a:lnTo>
                    <a:pt x="1739" y="1119"/>
                  </a:lnTo>
                  <a:lnTo>
                    <a:pt x="1756" y="1112"/>
                  </a:lnTo>
                  <a:lnTo>
                    <a:pt x="1776" y="1110"/>
                  </a:lnTo>
                  <a:lnTo>
                    <a:pt x="1902" y="1110"/>
                  </a:lnTo>
                  <a:lnTo>
                    <a:pt x="1905" y="1109"/>
                  </a:lnTo>
                  <a:lnTo>
                    <a:pt x="1908" y="1108"/>
                  </a:lnTo>
                  <a:lnTo>
                    <a:pt x="1910" y="1105"/>
                  </a:lnTo>
                  <a:lnTo>
                    <a:pt x="1912" y="1101"/>
                  </a:lnTo>
                  <a:lnTo>
                    <a:pt x="1912" y="1098"/>
                  </a:lnTo>
                  <a:lnTo>
                    <a:pt x="1912" y="961"/>
                  </a:lnTo>
                  <a:lnTo>
                    <a:pt x="1912" y="958"/>
                  </a:lnTo>
                  <a:lnTo>
                    <a:pt x="1910" y="955"/>
                  </a:lnTo>
                  <a:lnTo>
                    <a:pt x="1908" y="951"/>
                  </a:lnTo>
                  <a:lnTo>
                    <a:pt x="1905" y="950"/>
                  </a:lnTo>
                  <a:lnTo>
                    <a:pt x="1902" y="949"/>
                  </a:lnTo>
                  <a:lnTo>
                    <a:pt x="1776" y="949"/>
                  </a:lnTo>
                  <a:lnTo>
                    <a:pt x="1756" y="947"/>
                  </a:lnTo>
                  <a:lnTo>
                    <a:pt x="1739" y="939"/>
                  </a:lnTo>
                  <a:lnTo>
                    <a:pt x="1725" y="927"/>
                  </a:lnTo>
                  <a:lnTo>
                    <a:pt x="1714" y="911"/>
                  </a:lnTo>
                  <a:lnTo>
                    <a:pt x="1707" y="893"/>
                  </a:lnTo>
                  <a:lnTo>
                    <a:pt x="1694" y="839"/>
                  </a:lnTo>
                  <a:lnTo>
                    <a:pt x="1678" y="789"/>
                  </a:lnTo>
                  <a:lnTo>
                    <a:pt x="1657" y="738"/>
                  </a:lnTo>
                  <a:lnTo>
                    <a:pt x="1633" y="689"/>
                  </a:lnTo>
                  <a:lnTo>
                    <a:pt x="1603" y="643"/>
                  </a:lnTo>
                  <a:lnTo>
                    <a:pt x="1595" y="626"/>
                  </a:lnTo>
                  <a:lnTo>
                    <a:pt x="1592" y="607"/>
                  </a:lnTo>
                  <a:lnTo>
                    <a:pt x="1594" y="588"/>
                  </a:lnTo>
                  <a:lnTo>
                    <a:pt x="1600" y="570"/>
                  </a:lnTo>
                  <a:lnTo>
                    <a:pt x="1612" y="554"/>
                  </a:lnTo>
                  <a:lnTo>
                    <a:pt x="1700" y="465"/>
                  </a:lnTo>
                  <a:lnTo>
                    <a:pt x="1702" y="463"/>
                  </a:lnTo>
                  <a:lnTo>
                    <a:pt x="1703" y="460"/>
                  </a:lnTo>
                  <a:lnTo>
                    <a:pt x="1703" y="456"/>
                  </a:lnTo>
                  <a:lnTo>
                    <a:pt x="1702" y="453"/>
                  </a:lnTo>
                  <a:lnTo>
                    <a:pt x="1700" y="450"/>
                  </a:lnTo>
                  <a:lnTo>
                    <a:pt x="1604" y="353"/>
                  </a:lnTo>
                  <a:lnTo>
                    <a:pt x="1601" y="351"/>
                  </a:lnTo>
                  <a:lnTo>
                    <a:pt x="1599" y="350"/>
                  </a:lnTo>
                  <a:lnTo>
                    <a:pt x="1597" y="350"/>
                  </a:lnTo>
                  <a:lnTo>
                    <a:pt x="1594" y="350"/>
                  </a:lnTo>
                  <a:lnTo>
                    <a:pt x="1592" y="351"/>
                  </a:lnTo>
                  <a:lnTo>
                    <a:pt x="1589" y="353"/>
                  </a:lnTo>
                  <a:lnTo>
                    <a:pt x="1500" y="442"/>
                  </a:lnTo>
                  <a:lnTo>
                    <a:pt x="1485" y="454"/>
                  </a:lnTo>
                  <a:lnTo>
                    <a:pt x="1468" y="460"/>
                  </a:lnTo>
                  <a:lnTo>
                    <a:pt x="1450" y="463"/>
                  </a:lnTo>
                  <a:lnTo>
                    <a:pt x="1430" y="460"/>
                  </a:lnTo>
                  <a:lnTo>
                    <a:pt x="1411" y="450"/>
                  </a:lnTo>
                  <a:lnTo>
                    <a:pt x="1365" y="422"/>
                  </a:lnTo>
                  <a:lnTo>
                    <a:pt x="1316" y="398"/>
                  </a:lnTo>
                  <a:lnTo>
                    <a:pt x="1267" y="376"/>
                  </a:lnTo>
                  <a:lnTo>
                    <a:pt x="1215" y="360"/>
                  </a:lnTo>
                  <a:lnTo>
                    <a:pt x="1162" y="347"/>
                  </a:lnTo>
                  <a:lnTo>
                    <a:pt x="1143" y="341"/>
                  </a:lnTo>
                  <a:lnTo>
                    <a:pt x="1128" y="330"/>
                  </a:lnTo>
                  <a:lnTo>
                    <a:pt x="1116" y="315"/>
                  </a:lnTo>
                  <a:lnTo>
                    <a:pt x="1109" y="297"/>
                  </a:lnTo>
                  <a:lnTo>
                    <a:pt x="1106" y="278"/>
                  </a:lnTo>
                  <a:lnTo>
                    <a:pt x="1106" y="152"/>
                  </a:lnTo>
                  <a:lnTo>
                    <a:pt x="1106" y="149"/>
                  </a:lnTo>
                  <a:lnTo>
                    <a:pt x="1103" y="146"/>
                  </a:lnTo>
                  <a:lnTo>
                    <a:pt x="1101" y="143"/>
                  </a:lnTo>
                  <a:lnTo>
                    <a:pt x="1098" y="142"/>
                  </a:lnTo>
                  <a:lnTo>
                    <a:pt x="1094" y="141"/>
                  </a:lnTo>
                  <a:lnTo>
                    <a:pt x="958" y="141"/>
                  </a:lnTo>
                  <a:close/>
                  <a:moveTo>
                    <a:pt x="958" y="0"/>
                  </a:moveTo>
                  <a:lnTo>
                    <a:pt x="1095" y="0"/>
                  </a:lnTo>
                  <a:lnTo>
                    <a:pt x="1126" y="3"/>
                  </a:lnTo>
                  <a:lnTo>
                    <a:pt x="1154" y="13"/>
                  </a:lnTo>
                  <a:lnTo>
                    <a:pt x="1179" y="27"/>
                  </a:lnTo>
                  <a:lnTo>
                    <a:pt x="1201" y="45"/>
                  </a:lnTo>
                  <a:lnTo>
                    <a:pt x="1220" y="68"/>
                  </a:lnTo>
                  <a:lnTo>
                    <a:pt x="1234" y="93"/>
                  </a:lnTo>
                  <a:lnTo>
                    <a:pt x="1244" y="122"/>
                  </a:lnTo>
                  <a:lnTo>
                    <a:pt x="1247" y="152"/>
                  </a:lnTo>
                  <a:lnTo>
                    <a:pt x="1247" y="223"/>
                  </a:lnTo>
                  <a:lnTo>
                    <a:pt x="1297" y="238"/>
                  </a:lnTo>
                  <a:lnTo>
                    <a:pt x="1346" y="257"/>
                  </a:lnTo>
                  <a:lnTo>
                    <a:pt x="1394" y="278"/>
                  </a:lnTo>
                  <a:lnTo>
                    <a:pt x="1441" y="304"/>
                  </a:lnTo>
                  <a:lnTo>
                    <a:pt x="1490" y="254"/>
                  </a:lnTo>
                  <a:lnTo>
                    <a:pt x="1508" y="238"/>
                  </a:lnTo>
                  <a:lnTo>
                    <a:pt x="1528" y="225"/>
                  </a:lnTo>
                  <a:lnTo>
                    <a:pt x="1551" y="217"/>
                  </a:lnTo>
                  <a:lnTo>
                    <a:pt x="1574" y="212"/>
                  </a:lnTo>
                  <a:lnTo>
                    <a:pt x="1597" y="209"/>
                  </a:lnTo>
                  <a:lnTo>
                    <a:pt x="1628" y="213"/>
                  </a:lnTo>
                  <a:lnTo>
                    <a:pt x="1655" y="221"/>
                  </a:lnTo>
                  <a:lnTo>
                    <a:pt x="1681" y="235"/>
                  </a:lnTo>
                  <a:lnTo>
                    <a:pt x="1705" y="254"/>
                  </a:lnTo>
                  <a:lnTo>
                    <a:pt x="1800" y="350"/>
                  </a:lnTo>
                  <a:lnTo>
                    <a:pt x="1818" y="371"/>
                  </a:lnTo>
                  <a:lnTo>
                    <a:pt x="1831" y="394"/>
                  </a:lnTo>
                  <a:lnTo>
                    <a:pt x="1839" y="419"/>
                  </a:lnTo>
                  <a:lnTo>
                    <a:pt x="1844" y="445"/>
                  </a:lnTo>
                  <a:lnTo>
                    <a:pt x="1844" y="471"/>
                  </a:lnTo>
                  <a:lnTo>
                    <a:pt x="1839" y="496"/>
                  </a:lnTo>
                  <a:lnTo>
                    <a:pt x="1831" y="521"/>
                  </a:lnTo>
                  <a:lnTo>
                    <a:pt x="1818" y="544"/>
                  </a:lnTo>
                  <a:lnTo>
                    <a:pt x="1800" y="565"/>
                  </a:lnTo>
                  <a:lnTo>
                    <a:pt x="1751" y="614"/>
                  </a:lnTo>
                  <a:lnTo>
                    <a:pt x="1776" y="661"/>
                  </a:lnTo>
                  <a:lnTo>
                    <a:pt x="1797" y="709"/>
                  </a:lnTo>
                  <a:lnTo>
                    <a:pt x="1816" y="759"/>
                  </a:lnTo>
                  <a:lnTo>
                    <a:pt x="1832" y="809"/>
                  </a:lnTo>
                  <a:lnTo>
                    <a:pt x="1902" y="809"/>
                  </a:lnTo>
                  <a:lnTo>
                    <a:pt x="1932" y="812"/>
                  </a:lnTo>
                  <a:lnTo>
                    <a:pt x="1961" y="821"/>
                  </a:lnTo>
                  <a:lnTo>
                    <a:pt x="1987" y="835"/>
                  </a:lnTo>
                  <a:lnTo>
                    <a:pt x="2009" y="854"/>
                  </a:lnTo>
                  <a:lnTo>
                    <a:pt x="2027" y="876"/>
                  </a:lnTo>
                  <a:lnTo>
                    <a:pt x="2042" y="902"/>
                  </a:lnTo>
                  <a:lnTo>
                    <a:pt x="2050" y="930"/>
                  </a:lnTo>
                  <a:lnTo>
                    <a:pt x="2054" y="961"/>
                  </a:lnTo>
                  <a:lnTo>
                    <a:pt x="2054" y="1098"/>
                  </a:lnTo>
                  <a:lnTo>
                    <a:pt x="2050" y="1129"/>
                  </a:lnTo>
                  <a:lnTo>
                    <a:pt x="2042" y="1157"/>
                  </a:lnTo>
                  <a:lnTo>
                    <a:pt x="2027" y="1183"/>
                  </a:lnTo>
                  <a:lnTo>
                    <a:pt x="2009" y="1205"/>
                  </a:lnTo>
                  <a:lnTo>
                    <a:pt x="1987" y="1224"/>
                  </a:lnTo>
                  <a:lnTo>
                    <a:pt x="1961" y="1238"/>
                  </a:lnTo>
                  <a:lnTo>
                    <a:pt x="1932" y="1247"/>
                  </a:lnTo>
                  <a:lnTo>
                    <a:pt x="1902" y="1250"/>
                  </a:lnTo>
                  <a:lnTo>
                    <a:pt x="1832" y="1250"/>
                  </a:lnTo>
                  <a:lnTo>
                    <a:pt x="1816" y="1300"/>
                  </a:lnTo>
                  <a:lnTo>
                    <a:pt x="1797" y="1350"/>
                  </a:lnTo>
                  <a:lnTo>
                    <a:pt x="1776" y="1398"/>
                  </a:lnTo>
                  <a:lnTo>
                    <a:pt x="1751" y="1445"/>
                  </a:lnTo>
                  <a:lnTo>
                    <a:pt x="1800" y="1495"/>
                  </a:lnTo>
                  <a:lnTo>
                    <a:pt x="1818" y="1515"/>
                  </a:lnTo>
                  <a:lnTo>
                    <a:pt x="1831" y="1538"/>
                  </a:lnTo>
                  <a:lnTo>
                    <a:pt x="1839" y="1563"/>
                  </a:lnTo>
                  <a:lnTo>
                    <a:pt x="1844" y="1589"/>
                  </a:lnTo>
                  <a:lnTo>
                    <a:pt x="1844" y="1614"/>
                  </a:lnTo>
                  <a:lnTo>
                    <a:pt x="1839" y="1640"/>
                  </a:lnTo>
                  <a:lnTo>
                    <a:pt x="1831" y="1665"/>
                  </a:lnTo>
                  <a:lnTo>
                    <a:pt x="1818" y="1688"/>
                  </a:lnTo>
                  <a:lnTo>
                    <a:pt x="1800" y="1709"/>
                  </a:lnTo>
                  <a:lnTo>
                    <a:pt x="1705" y="1805"/>
                  </a:lnTo>
                  <a:lnTo>
                    <a:pt x="1687" y="1821"/>
                  </a:lnTo>
                  <a:lnTo>
                    <a:pt x="1665" y="1834"/>
                  </a:lnTo>
                  <a:lnTo>
                    <a:pt x="1644" y="1842"/>
                  </a:lnTo>
                  <a:lnTo>
                    <a:pt x="1621" y="1848"/>
                  </a:lnTo>
                  <a:lnTo>
                    <a:pt x="1597" y="1850"/>
                  </a:lnTo>
                  <a:lnTo>
                    <a:pt x="1567" y="1846"/>
                  </a:lnTo>
                  <a:lnTo>
                    <a:pt x="1539" y="1838"/>
                  </a:lnTo>
                  <a:lnTo>
                    <a:pt x="1514" y="1824"/>
                  </a:lnTo>
                  <a:lnTo>
                    <a:pt x="1490" y="1805"/>
                  </a:lnTo>
                  <a:lnTo>
                    <a:pt x="1441" y="1756"/>
                  </a:lnTo>
                  <a:lnTo>
                    <a:pt x="1394" y="1781"/>
                  </a:lnTo>
                  <a:lnTo>
                    <a:pt x="1346" y="1802"/>
                  </a:lnTo>
                  <a:lnTo>
                    <a:pt x="1297" y="1821"/>
                  </a:lnTo>
                  <a:lnTo>
                    <a:pt x="1247" y="1836"/>
                  </a:lnTo>
                  <a:lnTo>
                    <a:pt x="1247" y="1907"/>
                  </a:lnTo>
                  <a:lnTo>
                    <a:pt x="1244" y="1937"/>
                  </a:lnTo>
                  <a:lnTo>
                    <a:pt x="1235" y="1966"/>
                  </a:lnTo>
                  <a:lnTo>
                    <a:pt x="1220" y="1991"/>
                  </a:lnTo>
                  <a:lnTo>
                    <a:pt x="1203" y="2015"/>
                  </a:lnTo>
                  <a:lnTo>
                    <a:pt x="1179" y="2032"/>
                  </a:lnTo>
                  <a:lnTo>
                    <a:pt x="1154" y="2046"/>
                  </a:lnTo>
                  <a:lnTo>
                    <a:pt x="1126" y="2056"/>
                  </a:lnTo>
                  <a:lnTo>
                    <a:pt x="1095" y="2059"/>
                  </a:lnTo>
                  <a:lnTo>
                    <a:pt x="958" y="2059"/>
                  </a:lnTo>
                  <a:lnTo>
                    <a:pt x="927" y="2056"/>
                  </a:lnTo>
                  <a:lnTo>
                    <a:pt x="900" y="2046"/>
                  </a:lnTo>
                  <a:lnTo>
                    <a:pt x="874" y="2032"/>
                  </a:lnTo>
                  <a:lnTo>
                    <a:pt x="851" y="2015"/>
                  </a:lnTo>
                  <a:lnTo>
                    <a:pt x="832" y="1991"/>
                  </a:lnTo>
                  <a:lnTo>
                    <a:pt x="819" y="1966"/>
                  </a:lnTo>
                  <a:lnTo>
                    <a:pt x="810" y="1937"/>
                  </a:lnTo>
                  <a:lnTo>
                    <a:pt x="807" y="1907"/>
                  </a:lnTo>
                  <a:lnTo>
                    <a:pt x="807" y="1836"/>
                  </a:lnTo>
                  <a:lnTo>
                    <a:pt x="756" y="1821"/>
                  </a:lnTo>
                  <a:lnTo>
                    <a:pt x="707" y="1802"/>
                  </a:lnTo>
                  <a:lnTo>
                    <a:pt x="659" y="1781"/>
                  </a:lnTo>
                  <a:lnTo>
                    <a:pt x="613" y="1756"/>
                  </a:lnTo>
                  <a:lnTo>
                    <a:pt x="563" y="1805"/>
                  </a:lnTo>
                  <a:lnTo>
                    <a:pt x="545" y="1821"/>
                  </a:lnTo>
                  <a:lnTo>
                    <a:pt x="524" y="1834"/>
                  </a:lnTo>
                  <a:lnTo>
                    <a:pt x="503" y="1842"/>
                  </a:lnTo>
                  <a:lnTo>
                    <a:pt x="480" y="1848"/>
                  </a:lnTo>
                  <a:lnTo>
                    <a:pt x="456" y="1850"/>
                  </a:lnTo>
                  <a:lnTo>
                    <a:pt x="426" y="1846"/>
                  </a:lnTo>
                  <a:lnTo>
                    <a:pt x="398" y="1838"/>
                  </a:lnTo>
                  <a:lnTo>
                    <a:pt x="372" y="1824"/>
                  </a:lnTo>
                  <a:lnTo>
                    <a:pt x="349" y="1805"/>
                  </a:lnTo>
                  <a:lnTo>
                    <a:pt x="252" y="1709"/>
                  </a:lnTo>
                  <a:lnTo>
                    <a:pt x="237" y="1690"/>
                  </a:lnTo>
                  <a:lnTo>
                    <a:pt x="225" y="1670"/>
                  </a:lnTo>
                  <a:lnTo>
                    <a:pt x="215" y="1649"/>
                  </a:lnTo>
                  <a:lnTo>
                    <a:pt x="210" y="1626"/>
                  </a:lnTo>
                  <a:lnTo>
                    <a:pt x="208" y="1601"/>
                  </a:lnTo>
                  <a:lnTo>
                    <a:pt x="211" y="1572"/>
                  </a:lnTo>
                  <a:lnTo>
                    <a:pt x="220" y="1543"/>
                  </a:lnTo>
                  <a:lnTo>
                    <a:pt x="233" y="1517"/>
                  </a:lnTo>
                  <a:lnTo>
                    <a:pt x="252" y="1495"/>
                  </a:lnTo>
                  <a:lnTo>
                    <a:pt x="302" y="1445"/>
                  </a:lnTo>
                  <a:lnTo>
                    <a:pt x="278" y="1398"/>
                  </a:lnTo>
                  <a:lnTo>
                    <a:pt x="256" y="1350"/>
                  </a:lnTo>
                  <a:lnTo>
                    <a:pt x="237" y="1300"/>
                  </a:lnTo>
                  <a:lnTo>
                    <a:pt x="222" y="1250"/>
                  </a:lnTo>
                  <a:lnTo>
                    <a:pt x="151" y="1250"/>
                  </a:lnTo>
                  <a:lnTo>
                    <a:pt x="121" y="1247"/>
                  </a:lnTo>
                  <a:lnTo>
                    <a:pt x="92" y="1238"/>
                  </a:lnTo>
                  <a:lnTo>
                    <a:pt x="67" y="1224"/>
                  </a:lnTo>
                  <a:lnTo>
                    <a:pt x="45" y="1205"/>
                  </a:lnTo>
                  <a:lnTo>
                    <a:pt x="26" y="1183"/>
                  </a:lnTo>
                  <a:lnTo>
                    <a:pt x="12" y="1157"/>
                  </a:lnTo>
                  <a:lnTo>
                    <a:pt x="2" y="1129"/>
                  </a:lnTo>
                  <a:lnTo>
                    <a:pt x="0" y="1098"/>
                  </a:lnTo>
                  <a:lnTo>
                    <a:pt x="0" y="961"/>
                  </a:lnTo>
                  <a:lnTo>
                    <a:pt x="2" y="930"/>
                  </a:lnTo>
                  <a:lnTo>
                    <a:pt x="12" y="902"/>
                  </a:lnTo>
                  <a:lnTo>
                    <a:pt x="26" y="876"/>
                  </a:lnTo>
                  <a:lnTo>
                    <a:pt x="45" y="854"/>
                  </a:lnTo>
                  <a:lnTo>
                    <a:pt x="67" y="835"/>
                  </a:lnTo>
                  <a:lnTo>
                    <a:pt x="92" y="821"/>
                  </a:lnTo>
                  <a:lnTo>
                    <a:pt x="121" y="812"/>
                  </a:lnTo>
                  <a:lnTo>
                    <a:pt x="151" y="809"/>
                  </a:lnTo>
                  <a:lnTo>
                    <a:pt x="222" y="809"/>
                  </a:lnTo>
                  <a:lnTo>
                    <a:pt x="237" y="759"/>
                  </a:lnTo>
                  <a:lnTo>
                    <a:pt x="256" y="709"/>
                  </a:lnTo>
                  <a:lnTo>
                    <a:pt x="278" y="661"/>
                  </a:lnTo>
                  <a:lnTo>
                    <a:pt x="302" y="614"/>
                  </a:lnTo>
                  <a:lnTo>
                    <a:pt x="252" y="565"/>
                  </a:lnTo>
                  <a:lnTo>
                    <a:pt x="237" y="547"/>
                  </a:lnTo>
                  <a:lnTo>
                    <a:pt x="225" y="527"/>
                  </a:lnTo>
                  <a:lnTo>
                    <a:pt x="215" y="504"/>
                  </a:lnTo>
                  <a:lnTo>
                    <a:pt x="210" y="482"/>
                  </a:lnTo>
                  <a:lnTo>
                    <a:pt x="208" y="458"/>
                  </a:lnTo>
                  <a:lnTo>
                    <a:pt x="211" y="428"/>
                  </a:lnTo>
                  <a:lnTo>
                    <a:pt x="220" y="400"/>
                  </a:lnTo>
                  <a:lnTo>
                    <a:pt x="233" y="373"/>
                  </a:lnTo>
                  <a:lnTo>
                    <a:pt x="252" y="350"/>
                  </a:lnTo>
                  <a:lnTo>
                    <a:pt x="349" y="254"/>
                  </a:lnTo>
                  <a:lnTo>
                    <a:pt x="367" y="238"/>
                  </a:lnTo>
                  <a:lnTo>
                    <a:pt x="387" y="225"/>
                  </a:lnTo>
                  <a:lnTo>
                    <a:pt x="410" y="217"/>
                  </a:lnTo>
                  <a:lnTo>
                    <a:pt x="432" y="212"/>
                  </a:lnTo>
                  <a:lnTo>
                    <a:pt x="456" y="209"/>
                  </a:lnTo>
                  <a:lnTo>
                    <a:pt x="485" y="213"/>
                  </a:lnTo>
                  <a:lnTo>
                    <a:pt x="514" y="221"/>
                  </a:lnTo>
                  <a:lnTo>
                    <a:pt x="540" y="235"/>
                  </a:lnTo>
                  <a:lnTo>
                    <a:pt x="563" y="254"/>
                  </a:lnTo>
                  <a:lnTo>
                    <a:pt x="613" y="304"/>
                  </a:lnTo>
                  <a:lnTo>
                    <a:pt x="659" y="278"/>
                  </a:lnTo>
                  <a:lnTo>
                    <a:pt x="707" y="257"/>
                  </a:lnTo>
                  <a:lnTo>
                    <a:pt x="756" y="238"/>
                  </a:lnTo>
                  <a:lnTo>
                    <a:pt x="807" y="223"/>
                  </a:lnTo>
                  <a:lnTo>
                    <a:pt x="807" y="152"/>
                  </a:lnTo>
                  <a:lnTo>
                    <a:pt x="810" y="122"/>
                  </a:lnTo>
                  <a:lnTo>
                    <a:pt x="819" y="93"/>
                  </a:lnTo>
                  <a:lnTo>
                    <a:pt x="832" y="68"/>
                  </a:lnTo>
                  <a:lnTo>
                    <a:pt x="851" y="45"/>
                  </a:lnTo>
                  <a:lnTo>
                    <a:pt x="874" y="27"/>
                  </a:lnTo>
                  <a:lnTo>
                    <a:pt x="900" y="13"/>
                  </a:lnTo>
                  <a:lnTo>
                    <a:pt x="927" y="3"/>
                  </a:lnTo>
                  <a:lnTo>
                    <a:pt x="9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7" name="Freeform 253"/>
            <p:cNvSpPr>
              <a:spLocks noEditPoints="1"/>
            </p:cNvSpPr>
            <p:nvPr/>
          </p:nvSpPr>
          <p:spPr bwMode="auto">
            <a:xfrm>
              <a:off x="3733801" y="3562350"/>
              <a:ext cx="131763" cy="131763"/>
            </a:xfrm>
            <a:custGeom>
              <a:avLst/>
              <a:gdLst>
                <a:gd name="T0" fmla="*/ 374 w 833"/>
                <a:gd name="T1" fmla="*/ 144 h 835"/>
                <a:gd name="T2" fmla="*/ 299 w 833"/>
                <a:gd name="T3" fmla="*/ 166 h 835"/>
                <a:gd name="T4" fmla="*/ 234 w 833"/>
                <a:gd name="T5" fmla="*/ 208 h 835"/>
                <a:gd name="T6" fmla="*/ 183 w 833"/>
                <a:gd name="T7" fmla="*/ 266 h 835"/>
                <a:gd name="T8" fmla="*/ 151 w 833"/>
                <a:gd name="T9" fmla="*/ 337 h 835"/>
                <a:gd name="T10" fmla="*/ 139 w 833"/>
                <a:gd name="T11" fmla="*/ 418 h 835"/>
                <a:gd name="T12" fmla="*/ 151 w 833"/>
                <a:gd name="T13" fmla="*/ 498 h 835"/>
                <a:gd name="T14" fmla="*/ 183 w 833"/>
                <a:gd name="T15" fmla="*/ 569 h 835"/>
                <a:gd name="T16" fmla="*/ 234 w 833"/>
                <a:gd name="T17" fmla="*/ 627 h 835"/>
                <a:gd name="T18" fmla="*/ 299 w 833"/>
                <a:gd name="T19" fmla="*/ 669 h 835"/>
                <a:gd name="T20" fmla="*/ 374 w 833"/>
                <a:gd name="T21" fmla="*/ 691 h 835"/>
                <a:gd name="T22" fmla="*/ 457 w 833"/>
                <a:gd name="T23" fmla="*/ 691 h 835"/>
                <a:gd name="T24" fmla="*/ 531 w 833"/>
                <a:gd name="T25" fmla="*/ 669 h 835"/>
                <a:gd name="T26" fmla="*/ 597 w 833"/>
                <a:gd name="T27" fmla="*/ 627 h 835"/>
                <a:gd name="T28" fmla="*/ 647 w 833"/>
                <a:gd name="T29" fmla="*/ 569 h 835"/>
                <a:gd name="T30" fmla="*/ 680 w 833"/>
                <a:gd name="T31" fmla="*/ 498 h 835"/>
                <a:gd name="T32" fmla="*/ 692 w 833"/>
                <a:gd name="T33" fmla="*/ 418 h 835"/>
                <a:gd name="T34" fmla="*/ 680 w 833"/>
                <a:gd name="T35" fmla="*/ 338 h 835"/>
                <a:gd name="T36" fmla="*/ 647 w 833"/>
                <a:gd name="T37" fmla="*/ 267 h 835"/>
                <a:gd name="T38" fmla="*/ 597 w 833"/>
                <a:gd name="T39" fmla="*/ 209 h 835"/>
                <a:gd name="T40" fmla="*/ 531 w 833"/>
                <a:gd name="T41" fmla="*/ 167 h 835"/>
                <a:gd name="T42" fmla="*/ 457 w 833"/>
                <a:gd name="T43" fmla="*/ 144 h 835"/>
                <a:gd name="T44" fmla="*/ 416 w 833"/>
                <a:gd name="T45" fmla="*/ 0 h 835"/>
                <a:gd name="T46" fmla="*/ 519 w 833"/>
                <a:gd name="T47" fmla="*/ 13 h 835"/>
                <a:gd name="T48" fmla="*/ 612 w 833"/>
                <a:gd name="T49" fmla="*/ 49 h 835"/>
                <a:gd name="T50" fmla="*/ 693 w 833"/>
                <a:gd name="T51" fmla="*/ 106 h 835"/>
                <a:gd name="T52" fmla="*/ 758 w 833"/>
                <a:gd name="T53" fmla="*/ 180 h 835"/>
                <a:gd name="T54" fmla="*/ 805 w 833"/>
                <a:gd name="T55" fmla="*/ 266 h 835"/>
                <a:gd name="T56" fmla="*/ 829 w 833"/>
                <a:gd name="T57" fmla="*/ 366 h 835"/>
                <a:gd name="T58" fmla="*/ 829 w 833"/>
                <a:gd name="T59" fmla="*/ 469 h 835"/>
                <a:gd name="T60" fmla="*/ 805 w 833"/>
                <a:gd name="T61" fmla="*/ 569 h 835"/>
                <a:gd name="T62" fmla="*/ 758 w 833"/>
                <a:gd name="T63" fmla="*/ 655 h 835"/>
                <a:gd name="T64" fmla="*/ 693 w 833"/>
                <a:gd name="T65" fmla="*/ 729 h 835"/>
                <a:gd name="T66" fmla="*/ 612 w 833"/>
                <a:gd name="T67" fmla="*/ 786 h 835"/>
                <a:gd name="T68" fmla="*/ 519 w 833"/>
                <a:gd name="T69" fmla="*/ 822 h 835"/>
                <a:gd name="T70" fmla="*/ 416 w 833"/>
                <a:gd name="T71" fmla="*/ 835 h 835"/>
                <a:gd name="T72" fmla="*/ 313 w 833"/>
                <a:gd name="T73" fmla="*/ 822 h 835"/>
                <a:gd name="T74" fmla="*/ 220 w 833"/>
                <a:gd name="T75" fmla="*/ 786 h 835"/>
                <a:gd name="T76" fmla="*/ 139 w 833"/>
                <a:gd name="T77" fmla="*/ 729 h 835"/>
                <a:gd name="T78" fmla="*/ 74 w 833"/>
                <a:gd name="T79" fmla="*/ 655 h 835"/>
                <a:gd name="T80" fmla="*/ 27 w 833"/>
                <a:gd name="T81" fmla="*/ 569 h 835"/>
                <a:gd name="T82" fmla="*/ 3 w 833"/>
                <a:gd name="T83" fmla="*/ 469 h 835"/>
                <a:gd name="T84" fmla="*/ 3 w 833"/>
                <a:gd name="T85" fmla="*/ 366 h 835"/>
                <a:gd name="T86" fmla="*/ 27 w 833"/>
                <a:gd name="T87" fmla="*/ 266 h 835"/>
                <a:gd name="T88" fmla="*/ 74 w 833"/>
                <a:gd name="T89" fmla="*/ 180 h 835"/>
                <a:gd name="T90" fmla="*/ 139 w 833"/>
                <a:gd name="T91" fmla="*/ 106 h 835"/>
                <a:gd name="T92" fmla="*/ 220 w 833"/>
                <a:gd name="T93" fmla="*/ 49 h 835"/>
                <a:gd name="T94" fmla="*/ 313 w 833"/>
                <a:gd name="T95" fmla="*/ 13 h 835"/>
                <a:gd name="T96" fmla="*/ 416 w 833"/>
                <a:gd name="T97" fmla="*/ 0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3" h="835">
                  <a:moveTo>
                    <a:pt x="415" y="141"/>
                  </a:moveTo>
                  <a:lnTo>
                    <a:pt x="374" y="144"/>
                  </a:lnTo>
                  <a:lnTo>
                    <a:pt x="335" y="152"/>
                  </a:lnTo>
                  <a:lnTo>
                    <a:pt x="299" y="166"/>
                  </a:lnTo>
                  <a:lnTo>
                    <a:pt x="265" y="185"/>
                  </a:lnTo>
                  <a:lnTo>
                    <a:pt x="234" y="208"/>
                  </a:lnTo>
                  <a:lnTo>
                    <a:pt x="207" y="236"/>
                  </a:lnTo>
                  <a:lnTo>
                    <a:pt x="183" y="266"/>
                  </a:lnTo>
                  <a:lnTo>
                    <a:pt x="164" y="301"/>
                  </a:lnTo>
                  <a:lnTo>
                    <a:pt x="151" y="337"/>
                  </a:lnTo>
                  <a:lnTo>
                    <a:pt x="142" y="376"/>
                  </a:lnTo>
                  <a:lnTo>
                    <a:pt x="139" y="418"/>
                  </a:lnTo>
                  <a:lnTo>
                    <a:pt x="142" y="459"/>
                  </a:lnTo>
                  <a:lnTo>
                    <a:pt x="151" y="498"/>
                  </a:lnTo>
                  <a:lnTo>
                    <a:pt x="164" y="534"/>
                  </a:lnTo>
                  <a:lnTo>
                    <a:pt x="183" y="569"/>
                  </a:lnTo>
                  <a:lnTo>
                    <a:pt x="207" y="599"/>
                  </a:lnTo>
                  <a:lnTo>
                    <a:pt x="234" y="627"/>
                  </a:lnTo>
                  <a:lnTo>
                    <a:pt x="265" y="650"/>
                  </a:lnTo>
                  <a:lnTo>
                    <a:pt x="299" y="669"/>
                  </a:lnTo>
                  <a:lnTo>
                    <a:pt x="335" y="683"/>
                  </a:lnTo>
                  <a:lnTo>
                    <a:pt x="374" y="691"/>
                  </a:lnTo>
                  <a:lnTo>
                    <a:pt x="415" y="694"/>
                  </a:lnTo>
                  <a:lnTo>
                    <a:pt x="457" y="691"/>
                  </a:lnTo>
                  <a:lnTo>
                    <a:pt x="495" y="683"/>
                  </a:lnTo>
                  <a:lnTo>
                    <a:pt x="531" y="669"/>
                  </a:lnTo>
                  <a:lnTo>
                    <a:pt x="565" y="650"/>
                  </a:lnTo>
                  <a:lnTo>
                    <a:pt x="597" y="627"/>
                  </a:lnTo>
                  <a:lnTo>
                    <a:pt x="624" y="599"/>
                  </a:lnTo>
                  <a:lnTo>
                    <a:pt x="647" y="569"/>
                  </a:lnTo>
                  <a:lnTo>
                    <a:pt x="665" y="534"/>
                  </a:lnTo>
                  <a:lnTo>
                    <a:pt x="680" y="498"/>
                  </a:lnTo>
                  <a:lnTo>
                    <a:pt x="689" y="459"/>
                  </a:lnTo>
                  <a:lnTo>
                    <a:pt x="692" y="418"/>
                  </a:lnTo>
                  <a:lnTo>
                    <a:pt x="689" y="376"/>
                  </a:lnTo>
                  <a:lnTo>
                    <a:pt x="680" y="338"/>
                  </a:lnTo>
                  <a:lnTo>
                    <a:pt x="665" y="301"/>
                  </a:lnTo>
                  <a:lnTo>
                    <a:pt x="647" y="267"/>
                  </a:lnTo>
                  <a:lnTo>
                    <a:pt x="624" y="236"/>
                  </a:lnTo>
                  <a:lnTo>
                    <a:pt x="597" y="209"/>
                  </a:lnTo>
                  <a:lnTo>
                    <a:pt x="565" y="185"/>
                  </a:lnTo>
                  <a:lnTo>
                    <a:pt x="531" y="167"/>
                  </a:lnTo>
                  <a:lnTo>
                    <a:pt x="495" y="152"/>
                  </a:lnTo>
                  <a:lnTo>
                    <a:pt x="457" y="144"/>
                  </a:lnTo>
                  <a:lnTo>
                    <a:pt x="415" y="141"/>
                  </a:lnTo>
                  <a:close/>
                  <a:moveTo>
                    <a:pt x="416" y="0"/>
                  </a:moveTo>
                  <a:lnTo>
                    <a:pt x="468" y="3"/>
                  </a:lnTo>
                  <a:lnTo>
                    <a:pt x="519" y="13"/>
                  </a:lnTo>
                  <a:lnTo>
                    <a:pt x="566" y="29"/>
                  </a:lnTo>
                  <a:lnTo>
                    <a:pt x="612" y="49"/>
                  </a:lnTo>
                  <a:lnTo>
                    <a:pt x="654" y="75"/>
                  </a:lnTo>
                  <a:lnTo>
                    <a:pt x="693" y="106"/>
                  </a:lnTo>
                  <a:lnTo>
                    <a:pt x="728" y="141"/>
                  </a:lnTo>
                  <a:lnTo>
                    <a:pt x="758" y="180"/>
                  </a:lnTo>
                  <a:lnTo>
                    <a:pt x="783" y="222"/>
                  </a:lnTo>
                  <a:lnTo>
                    <a:pt x="805" y="266"/>
                  </a:lnTo>
                  <a:lnTo>
                    <a:pt x="819" y="315"/>
                  </a:lnTo>
                  <a:lnTo>
                    <a:pt x="829" y="366"/>
                  </a:lnTo>
                  <a:lnTo>
                    <a:pt x="833" y="418"/>
                  </a:lnTo>
                  <a:lnTo>
                    <a:pt x="829" y="469"/>
                  </a:lnTo>
                  <a:lnTo>
                    <a:pt x="819" y="520"/>
                  </a:lnTo>
                  <a:lnTo>
                    <a:pt x="805" y="569"/>
                  </a:lnTo>
                  <a:lnTo>
                    <a:pt x="783" y="613"/>
                  </a:lnTo>
                  <a:lnTo>
                    <a:pt x="758" y="655"/>
                  </a:lnTo>
                  <a:lnTo>
                    <a:pt x="728" y="694"/>
                  </a:lnTo>
                  <a:lnTo>
                    <a:pt x="693" y="729"/>
                  </a:lnTo>
                  <a:lnTo>
                    <a:pt x="654" y="760"/>
                  </a:lnTo>
                  <a:lnTo>
                    <a:pt x="612" y="786"/>
                  </a:lnTo>
                  <a:lnTo>
                    <a:pt x="566" y="806"/>
                  </a:lnTo>
                  <a:lnTo>
                    <a:pt x="519" y="822"/>
                  </a:lnTo>
                  <a:lnTo>
                    <a:pt x="468" y="832"/>
                  </a:lnTo>
                  <a:lnTo>
                    <a:pt x="416" y="835"/>
                  </a:lnTo>
                  <a:lnTo>
                    <a:pt x="364" y="832"/>
                  </a:lnTo>
                  <a:lnTo>
                    <a:pt x="313" y="822"/>
                  </a:lnTo>
                  <a:lnTo>
                    <a:pt x="266" y="806"/>
                  </a:lnTo>
                  <a:lnTo>
                    <a:pt x="220" y="786"/>
                  </a:lnTo>
                  <a:lnTo>
                    <a:pt x="178" y="760"/>
                  </a:lnTo>
                  <a:lnTo>
                    <a:pt x="139" y="729"/>
                  </a:lnTo>
                  <a:lnTo>
                    <a:pt x="104" y="694"/>
                  </a:lnTo>
                  <a:lnTo>
                    <a:pt x="74" y="655"/>
                  </a:lnTo>
                  <a:lnTo>
                    <a:pt x="48" y="613"/>
                  </a:lnTo>
                  <a:lnTo>
                    <a:pt x="27" y="569"/>
                  </a:lnTo>
                  <a:lnTo>
                    <a:pt x="13" y="520"/>
                  </a:lnTo>
                  <a:lnTo>
                    <a:pt x="3" y="469"/>
                  </a:lnTo>
                  <a:lnTo>
                    <a:pt x="0" y="418"/>
                  </a:lnTo>
                  <a:lnTo>
                    <a:pt x="3" y="366"/>
                  </a:lnTo>
                  <a:lnTo>
                    <a:pt x="13" y="315"/>
                  </a:lnTo>
                  <a:lnTo>
                    <a:pt x="27" y="266"/>
                  </a:lnTo>
                  <a:lnTo>
                    <a:pt x="48" y="222"/>
                  </a:lnTo>
                  <a:lnTo>
                    <a:pt x="74" y="180"/>
                  </a:lnTo>
                  <a:lnTo>
                    <a:pt x="104" y="141"/>
                  </a:lnTo>
                  <a:lnTo>
                    <a:pt x="139" y="106"/>
                  </a:lnTo>
                  <a:lnTo>
                    <a:pt x="178" y="75"/>
                  </a:lnTo>
                  <a:lnTo>
                    <a:pt x="220" y="49"/>
                  </a:lnTo>
                  <a:lnTo>
                    <a:pt x="266" y="29"/>
                  </a:lnTo>
                  <a:lnTo>
                    <a:pt x="313" y="13"/>
                  </a:lnTo>
                  <a:lnTo>
                    <a:pt x="364" y="3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3830955" y="2442210"/>
            <a:ext cx="400050" cy="552450"/>
            <a:chOff x="7304088" y="5778500"/>
            <a:chExt cx="400050" cy="552451"/>
          </a:xfrm>
          <a:solidFill>
            <a:schemeClr val="bg1"/>
          </a:solidFill>
        </p:grpSpPr>
        <p:sp>
          <p:nvSpPr>
            <p:cNvPr id="7" name="Freeform 517"/>
            <p:cNvSpPr>
              <a:spLocks noEditPoints="1"/>
            </p:cNvSpPr>
            <p:nvPr/>
          </p:nvSpPr>
          <p:spPr bwMode="auto">
            <a:xfrm>
              <a:off x="7304088" y="5778500"/>
              <a:ext cx="400050" cy="296863"/>
            </a:xfrm>
            <a:custGeom>
              <a:avLst/>
              <a:gdLst>
                <a:gd name="T0" fmla="*/ 1167 w 2525"/>
                <a:gd name="T1" fmla="*/ 165 h 1874"/>
                <a:gd name="T2" fmla="*/ 971 w 2525"/>
                <a:gd name="T3" fmla="*/ 265 h 1874"/>
                <a:gd name="T4" fmla="*/ 825 w 2525"/>
                <a:gd name="T5" fmla="*/ 429 h 1874"/>
                <a:gd name="T6" fmla="*/ 761 w 2525"/>
                <a:gd name="T7" fmla="*/ 515 h 1874"/>
                <a:gd name="T8" fmla="*/ 681 w 2525"/>
                <a:gd name="T9" fmla="*/ 507 h 1874"/>
                <a:gd name="T10" fmla="*/ 547 w 2525"/>
                <a:gd name="T11" fmla="*/ 511 h 1874"/>
                <a:gd name="T12" fmla="*/ 426 w 2525"/>
                <a:gd name="T13" fmla="*/ 589 h 1874"/>
                <a:gd name="T14" fmla="*/ 365 w 2525"/>
                <a:gd name="T15" fmla="*/ 721 h 1874"/>
                <a:gd name="T16" fmla="*/ 377 w 2525"/>
                <a:gd name="T17" fmla="*/ 849 h 1874"/>
                <a:gd name="T18" fmla="*/ 371 w 2525"/>
                <a:gd name="T19" fmla="*/ 911 h 1874"/>
                <a:gd name="T20" fmla="*/ 270 w 2525"/>
                <a:gd name="T21" fmla="*/ 992 h 1874"/>
                <a:gd name="T22" fmla="*/ 167 w 2525"/>
                <a:gd name="T23" fmla="*/ 1151 h 1874"/>
                <a:gd name="T24" fmla="*/ 144 w 2525"/>
                <a:gd name="T25" fmla="*/ 1343 h 1874"/>
                <a:gd name="T26" fmla="*/ 212 w 2525"/>
                <a:gd name="T27" fmla="*/ 1533 h 1874"/>
                <a:gd name="T28" fmla="*/ 349 w 2525"/>
                <a:gd name="T29" fmla="*/ 1673 h 1874"/>
                <a:gd name="T30" fmla="*/ 531 w 2525"/>
                <a:gd name="T31" fmla="*/ 1734 h 1874"/>
                <a:gd name="T32" fmla="*/ 2084 w 2525"/>
                <a:gd name="T33" fmla="*/ 1695 h 1874"/>
                <a:gd name="T34" fmla="*/ 2252 w 2525"/>
                <a:gd name="T35" fmla="*/ 1572 h 1874"/>
                <a:gd name="T36" fmla="*/ 2358 w 2525"/>
                <a:gd name="T37" fmla="*/ 1392 h 1874"/>
                <a:gd name="T38" fmla="*/ 2381 w 2525"/>
                <a:gd name="T39" fmla="*/ 1177 h 1874"/>
                <a:gd name="T40" fmla="*/ 2314 w 2525"/>
                <a:gd name="T41" fmla="*/ 973 h 1874"/>
                <a:gd name="T42" fmla="*/ 2173 w 2525"/>
                <a:gd name="T43" fmla="*/ 818 h 1874"/>
                <a:gd name="T44" fmla="*/ 1979 w 2525"/>
                <a:gd name="T45" fmla="*/ 736 h 1874"/>
                <a:gd name="T46" fmla="*/ 1926 w 2525"/>
                <a:gd name="T47" fmla="*/ 692 h 1874"/>
                <a:gd name="T48" fmla="*/ 1878 w 2525"/>
                <a:gd name="T49" fmla="*/ 502 h 1874"/>
                <a:gd name="T50" fmla="*/ 1752 w 2525"/>
                <a:gd name="T51" fmla="*/ 313 h 1874"/>
                <a:gd name="T52" fmla="*/ 1564 w 2525"/>
                <a:gd name="T53" fmla="*/ 187 h 1874"/>
                <a:gd name="T54" fmla="*/ 1333 w 2525"/>
                <a:gd name="T55" fmla="*/ 140 h 1874"/>
                <a:gd name="T56" fmla="*/ 1528 w 2525"/>
                <a:gd name="T57" fmla="*/ 26 h 1874"/>
                <a:gd name="T58" fmla="*/ 1757 w 2525"/>
                <a:gd name="T59" fmla="*/ 135 h 1874"/>
                <a:gd name="T60" fmla="*/ 1933 w 2525"/>
                <a:gd name="T61" fmla="*/ 312 h 1874"/>
                <a:gd name="T62" fmla="*/ 2040 w 2525"/>
                <a:gd name="T63" fmla="*/ 544 h 1874"/>
                <a:gd name="T64" fmla="*/ 2217 w 2525"/>
                <a:gd name="T65" fmla="*/ 679 h 1874"/>
                <a:gd name="T66" fmla="*/ 2391 w 2525"/>
                <a:gd name="T67" fmla="*/ 837 h 1874"/>
                <a:gd name="T68" fmla="*/ 2498 w 2525"/>
                <a:gd name="T69" fmla="*/ 1050 h 1874"/>
                <a:gd name="T70" fmla="*/ 2522 w 2525"/>
                <a:gd name="T71" fmla="*/ 1295 h 1874"/>
                <a:gd name="T72" fmla="*/ 2455 w 2525"/>
                <a:gd name="T73" fmla="*/ 1525 h 1874"/>
                <a:gd name="T74" fmla="*/ 2314 w 2525"/>
                <a:gd name="T75" fmla="*/ 1712 h 1874"/>
                <a:gd name="T76" fmla="*/ 2114 w 2525"/>
                <a:gd name="T77" fmla="*/ 1835 h 1874"/>
                <a:gd name="T78" fmla="*/ 1937 w 2525"/>
                <a:gd name="T79" fmla="*/ 1874 h 1874"/>
                <a:gd name="T80" fmla="*/ 469 w 2525"/>
                <a:gd name="T81" fmla="*/ 1868 h 1874"/>
                <a:gd name="T82" fmla="*/ 264 w 2525"/>
                <a:gd name="T83" fmla="*/ 1783 h 1874"/>
                <a:gd name="T84" fmla="*/ 103 w 2525"/>
                <a:gd name="T85" fmla="*/ 1622 h 1874"/>
                <a:gd name="T86" fmla="*/ 13 w 2525"/>
                <a:gd name="T87" fmla="*/ 1410 h 1874"/>
                <a:gd name="T88" fmla="*/ 10 w 2525"/>
                <a:gd name="T89" fmla="*/ 1187 h 1874"/>
                <a:gd name="T90" fmla="*/ 87 w 2525"/>
                <a:gd name="T91" fmla="*/ 994 h 1874"/>
                <a:gd name="T92" fmla="*/ 230 w 2525"/>
                <a:gd name="T93" fmla="*/ 843 h 1874"/>
                <a:gd name="T94" fmla="*/ 233 w 2525"/>
                <a:gd name="T95" fmla="*/ 661 h 1874"/>
                <a:gd name="T96" fmla="*/ 323 w 2525"/>
                <a:gd name="T97" fmla="*/ 494 h 1874"/>
                <a:gd name="T98" fmla="*/ 478 w 2525"/>
                <a:gd name="T99" fmla="*/ 386 h 1874"/>
                <a:gd name="T100" fmla="*/ 660 w 2525"/>
                <a:gd name="T101" fmla="*/ 361 h 1874"/>
                <a:gd name="T102" fmla="*/ 815 w 2525"/>
                <a:gd name="T103" fmla="*/ 214 h 1874"/>
                <a:gd name="T104" fmla="*/ 1022 w 2525"/>
                <a:gd name="T105" fmla="*/ 70 h 1874"/>
                <a:gd name="T106" fmla="*/ 1268 w 2525"/>
                <a:gd name="T107" fmla="*/ 3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25" h="1874">
                  <a:moveTo>
                    <a:pt x="1333" y="140"/>
                  </a:moveTo>
                  <a:lnTo>
                    <a:pt x="1277" y="143"/>
                  </a:lnTo>
                  <a:lnTo>
                    <a:pt x="1221" y="152"/>
                  </a:lnTo>
                  <a:lnTo>
                    <a:pt x="1167" y="165"/>
                  </a:lnTo>
                  <a:lnTo>
                    <a:pt x="1115" y="182"/>
                  </a:lnTo>
                  <a:lnTo>
                    <a:pt x="1065" y="206"/>
                  </a:lnTo>
                  <a:lnTo>
                    <a:pt x="1017" y="233"/>
                  </a:lnTo>
                  <a:lnTo>
                    <a:pt x="971" y="265"/>
                  </a:lnTo>
                  <a:lnTo>
                    <a:pt x="930" y="301"/>
                  </a:lnTo>
                  <a:lnTo>
                    <a:pt x="891" y="340"/>
                  </a:lnTo>
                  <a:lnTo>
                    <a:pt x="856" y="383"/>
                  </a:lnTo>
                  <a:lnTo>
                    <a:pt x="825" y="429"/>
                  </a:lnTo>
                  <a:lnTo>
                    <a:pt x="798" y="480"/>
                  </a:lnTo>
                  <a:lnTo>
                    <a:pt x="789" y="495"/>
                  </a:lnTo>
                  <a:lnTo>
                    <a:pt x="776" y="506"/>
                  </a:lnTo>
                  <a:lnTo>
                    <a:pt x="761" y="515"/>
                  </a:lnTo>
                  <a:lnTo>
                    <a:pt x="746" y="519"/>
                  </a:lnTo>
                  <a:lnTo>
                    <a:pt x="728" y="520"/>
                  </a:lnTo>
                  <a:lnTo>
                    <a:pt x="711" y="516"/>
                  </a:lnTo>
                  <a:lnTo>
                    <a:pt x="681" y="507"/>
                  </a:lnTo>
                  <a:lnTo>
                    <a:pt x="652" y="502"/>
                  </a:lnTo>
                  <a:lnTo>
                    <a:pt x="622" y="500"/>
                  </a:lnTo>
                  <a:lnTo>
                    <a:pt x="583" y="503"/>
                  </a:lnTo>
                  <a:lnTo>
                    <a:pt x="547" y="511"/>
                  </a:lnTo>
                  <a:lnTo>
                    <a:pt x="512" y="524"/>
                  </a:lnTo>
                  <a:lnTo>
                    <a:pt x="480" y="542"/>
                  </a:lnTo>
                  <a:lnTo>
                    <a:pt x="451" y="564"/>
                  </a:lnTo>
                  <a:lnTo>
                    <a:pt x="426" y="589"/>
                  </a:lnTo>
                  <a:lnTo>
                    <a:pt x="404" y="618"/>
                  </a:lnTo>
                  <a:lnTo>
                    <a:pt x="386" y="651"/>
                  </a:lnTo>
                  <a:lnTo>
                    <a:pt x="373" y="684"/>
                  </a:lnTo>
                  <a:lnTo>
                    <a:pt x="365" y="721"/>
                  </a:lnTo>
                  <a:lnTo>
                    <a:pt x="362" y="760"/>
                  </a:lnTo>
                  <a:lnTo>
                    <a:pt x="364" y="791"/>
                  </a:lnTo>
                  <a:lnTo>
                    <a:pt x="369" y="820"/>
                  </a:lnTo>
                  <a:lnTo>
                    <a:pt x="377" y="849"/>
                  </a:lnTo>
                  <a:lnTo>
                    <a:pt x="382" y="865"/>
                  </a:lnTo>
                  <a:lnTo>
                    <a:pt x="382" y="882"/>
                  </a:lnTo>
                  <a:lnTo>
                    <a:pt x="377" y="897"/>
                  </a:lnTo>
                  <a:lnTo>
                    <a:pt x="371" y="911"/>
                  </a:lnTo>
                  <a:lnTo>
                    <a:pt x="361" y="924"/>
                  </a:lnTo>
                  <a:lnTo>
                    <a:pt x="347" y="934"/>
                  </a:lnTo>
                  <a:lnTo>
                    <a:pt x="307" y="961"/>
                  </a:lnTo>
                  <a:lnTo>
                    <a:pt x="270" y="992"/>
                  </a:lnTo>
                  <a:lnTo>
                    <a:pt x="237" y="1027"/>
                  </a:lnTo>
                  <a:lnTo>
                    <a:pt x="209" y="1065"/>
                  </a:lnTo>
                  <a:lnTo>
                    <a:pt x="185" y="1106"/>
                  </a:lnTo>
                  <a:lnTo>
                    <a:pt x="167" y="1151"/>
                  </a:lnTo>
                  <a:lnTo>
                    <a:pt x="152" y="1196"/>
                  </a:lnTo>
                  <a:lnTo>
                    <a:pt x="143" y="1243"/>
                  </a:lnTo>
                  <a:lnTo>
                    <a:pt x="141" y="1292"/>
                  </a:lnTo>
                  <a:lnTo>
                    <a:pt x="144" y="1343"/>
                  </a:lnTo>
                  <a:lnTo>
                    <a:pt x="153" y="1394"/>
                  </a:lnTo>
                  <a:lnTo>
                    <a:pt x="168" y="1443"/>
                  </a:lnTo>
                  <a:lnTo>
                    <a:pt x="188" y="1490"/>
                  </a:lnTo>
                  <a:lnTo>
                    <a:pt x="212" y="1533"/>
                  </a:lnTo>
                  <a:lnTo>
                    <a:pt x="240" y="1574"/>
                  </a:lnTo>
                  <a:lnTo>
                    <a:pt x="273" y="1611"/>
                  </a:lnTo>
                  <a:lnTo>
                    <a:pt x="310" y="1644"/>
                  </a:lnTo>
                  <a:lnTo>
                    <a:pt x="349" y="1673"/>
                  </a:lnTo>
                  <a:lnTo>
                    <a:pt x="392" y="1697"/>
                  </a:lnTo>
                  <a:lnTo>
                    <a:pt x="437" y="1715"/>
                  </a:lnTo>
                  <a:lnTo>
                    <a:pt x="483" y="1727"/>
                  </a:lnTo>
                  <a:lnTo>
                    <a:pt x="531" y="1734"/>
                  </a:lnTo>
                  <a:lnTo>
                    <a:pt x="1932" y="1734"/>
                  </a:lnTo>
                  <a:lnTo>
                    <a:pt x="1985" y="1726"/>
                  </a:lnTo>
                  <a:lnTo>
                    <a:pt x="2035" y="1714"/>
                  </a:lnTo>
                  <a:lnTo>
                    <a:pt x="2084" y="1695"/>
                  </a:lnTo>
                  <a:lnTo>
                    <a:pt x="2130" y="1670"/>
                  </a:lnTo>
                  <a:lnTo>
                    <a:pt x="2175" y="1642"/>
                  </a:lnTo>
                  <a:lnTo>
                    <a:pt x="2215" y="1609"/>
                  </a:lnTo>
                  <a:lnTo>
                    <a:pt x="2252" y="1572"/>
                  </a:lnTo>
                  <a:lnTo>
                    <a:pt x="2285" y="1532"/>
                  </a:lnTo>
                  <a:lnTo>
                    <a:pt x="2314" y="1488"/>
                  </a:lnTo>
                  <a:lnTo>
                    <a:pt x="2338" y="1441"/>
                  </a:lnTo>
                  <a:lnTo>
                    <a:pt x="2358" y="1392"/>
                  </a:lnTo>
                  <a:lnTo>
                    <a:pt x="2373" y="1340"/>
                  </a:lnTo>
                  <a:lnTo>
                    <a:pt x="2381" y="1287"/>
                  </a:lnTo>
                  <a:lnTo>
                    <a:pt x="2384" y="1232"/>
                  </a:lnTo>
                  <a:lnTo>
                    <a:pt x="2381" y="1177"/>
                  </a:lnTo>
                  <a:lnTo>
                    <a:pt x="2373" y="1123"/>
                  </a:lnTo>
                  <a:lnTo>
                    <a:pt x="2358" y="1070"/>
                  </a:lnTo>
                  <a:lnTo>
                    <a:pt x="2339" y="1021"/>
                  </a:lnTo>
                  <a:lnTo>
                    <a:pt x="2314" y="973"/>
                  </a:lnTo>
                  <a:lnTo>
                    <a:pt x="2285" y="929"/>
                  </a:lnTo>
                  <a:lnTo>
                    <a:pt x="2252" y="888"/>
                  </a:lnTo>
                  <a:lnTo>
                    <a:pt x="2215" y="851"/>
                  </a:lnTo>
                  <a:lnTo>
                    <a:pt x="2173" y="818"/>
                  </a:lnTo>
                  <a:lnTo>
                    <a:pt x="2129" y="790"/>
                  </a:lnTo>
                  <a:lnTo>
                    <a:pt x="2082" y="767"/>
                  </a:lnTo>
                  <a:lnTo>
                    <a:pt x="2032" y="749"/>
                  </a:lnTo>
                  <a:lnTo>
                    <a:pt x="1979" y="736"/>
                  </a:lnTo>
                  <a:lnTo>
                    <a:pt x="1962" y="731"/>
                  </a:lnTo>
                  <a:lnTo>
                    <a:pt x="1947" y="721"/>
                  </a:lnTo>
                  <a:lnTo>
                    <a:pt x="1934" y="709"/>
                  </a:lnTo>
                  <a:lnTo>
                    <a:pt x="1926" y="692"/>
                  </a:lnTo>
                  <a:lnTo>
                    <a:pt x="1921" y="674"/>
                  </a:lnTo>
                  <a:lnTo>
                    <a:pt x="1913" y="614"/>
                  </a:lnTo>
                  <a:lnTo>
                    <a:pt x="1898" y="557"/>
                  </a:lnTo>
                  <a:lnTo>
                    <a:pt x="1878" y="502"/>
                  </a:lnTo>
                  <a:lnTo>
                    <a:pt x="1854" y="449"/>
                  </a:lnTo>
                  <a:lnTo>
                    <a:pt x="1824" y="401"/>
                  </a:lnTo>
                  <a:lnTo>
                    <a:pt x="1791" y="355"/>
                  </a:lnTo>
                  <a:lnTo>
                    <a:pt x="1752" y="313"/>
                  </a:lnTo>
                  <a:lnTo>
                    <a:pt x="1709" y="275"/>
                  </a:lnTo>
                  <a:lnTo>
                    <a:pt x="1664" y="240"/>
                  </a:lnTo>
                  <a:lnTo>
                    <a:pt x="1616" y="211"/>
                  </a:lnTo>
                  <a:lnTo>
                    <a:pt x="1564" y="187"/>
                  </a:lnTo>
                  <a:lnTo>
                    <a:pt x="1509" y="167"/>
                  </a:lnTo>
                  <a:lnTo>
                    <a:pt x="1453" y="153"/>
                  </a:lnTo>
                  <a:lnTo>
                    <a:pt x="1394" y="143"/>
                  </a:lnTo>
                  <a:lnTo>
                    <a:pt x="1333" y="140"/>
                  </a:lnTo>
                  <a:close/>
                  <a:moveTo>
                    <a:pt x="1333" y="0"/>
                  </a:moveTo>
                  <a:lnTo>
                    <a:pt x="1399" y="3"/>
                  </a:lnTo>
                  <a:lnTo>
                    <a:pt x="1465" y="12"/>
                  </a:lnTo>
                  <a:lnTo>
                    <a:pt x="1528" y="26"/>
                  </a:lnTo>
                  <a:lnTo>
                    <a:pt x="1589" y="45"/>
                  </a:lnTo>
                  <a:lnTo>
                    <a:pt x="1648" y="71"/>
                  </a:lnTo>
                  <a:lnTo>
                    <a:pt x="1704" y="100"/>
                  </a:lnTo>
                  <a:lnTo>
                    <a:pt x="1757" y="135"/>
                  </a:lnTo>
                  <a:lnTo>
                    <a:pt x="1806" y="173"/>
                  </a:lnTo>
                  <a:lnTo>
                    <a:pt x="1853" y="216"/>
                  </a:lnTo>
                  <a:lnTo>
                    <a:pt x="1895" y="263"/>
                  </a:lnTo>
                  <a:lnTo>
                    <a:pt x="1933" y="312"/>
                  </a:lnTo>
                  <a:lnTo>
                    <a:pt x="1967" y="366"/>
                  </a:lnTo>
                  <a:lnTo>
                    <a:pt x="1996" y="423"/>
                  </a:lnTo>
                  <a:lnTo>
                    <a:pt x="2021" y="482"/>
                  </a:lnTo>
                  <a:lnTo>
                    <a:pt x="2040" y="544"/>
                  </a:lnTo>
                  <a:lnTo>
                    <a:pt x="2053" y="608"/>
                  </a:lnTo>
                  <a:lnTo>
                    <a:pt x="2111" y="626"/>
                  </a:lnTo>
                  <a:lnTo>
                    <a:pt x="2165" y="651"/>
                  </a:lnTo>
                  <a:lnTo>
                    <a:pt x="2217" y="679"/>
                  </a:lnTo>
                  <a:lnTo>
                    <a:pt x="2266" y="713"/>
                  </a:lnTo>
                  <a:lnTo>
                    <a:pt x="2312" y="750"/>
                  </a:lnTo>
                  <a:lnTo>
                    <a:pt x="2353" y="792"/>
                  </a:lnTo>
                  <a:lnTo>
                    <a:pt x="2391" y="837"/>
                  </a:lnTo>
                  <a:lnTo>
                    <a:pt x="2424" y="887"/>
                  </a:lnTo>
                  <a:lnTo>
                    <a:pt x="2454" y="939"/>
                  </a:lnTo>
                  <a:lnTo>
                    <a:pt x="2478" y="993"/>
                  </a:lnTo>
                  <a:lnTo>
                    <a:pt x="2498" y="1050"/>
                  </a:lnTo>
                  <a:lnTo>
                    <a:pt x="2513" y="1109"/>
                  </a:lnTo>
                  <a:lnTo>
                    <a:pt x="2522" y="1171"/>
                  </a:lnTo>
                  <a:lnTo>
                    <a:pt x="2525" y="1232"/>
                  </a:lnTo>
                  <a:lnTo>
                    <a:pt x="2522" y="1295"/>
                  </a:lnTo>
                  <a:lnTo>
                    <a:pt x="2513" y="1355"/>
                  </a:lnTo>
                  <a:lnTo>
                    <a:pt x="2498" y="1414"/>
                  </a:lnTo>
                  <a:lnTo>
                    <a:pt x="2479" y="1471"/>
                  </a:lnTo>
                  <a:lnTo>
                    <a:pt x="2455" y="1525"/>
                  </a:lnTo>
                  <a:lnTo>
                    <a:pt x="2426" y="1577"/>
                  </a:lnTo>
                  <a:lnTo>
                    <a:pt x="2393" y="1625"/>
                  </a:lnTo>
                  <a:lnTo>
                    <a:pt x="2355" y="1670"/>
                  </a:lnTo>
                  <a:lnTo>
                    <a:pt x="2314" y="1712"/>
                  </a:lnTo>
                  <a:lnTo>
                    <a:pt x="2268" y="1749"/>
                  </a:lnTo>
                  <a:lnTo>
                    <a:pt x="2220" y="1782"/>
                  </a:lnTo>
                  <a:lnTo>
                    <a:pt x="2169" y="1811"/>
                  </a:lnTo>
                  <a:lnTo>
                    <a:pt x="2114" y="1835"/>
                  </a:lnTo>
                  <a:lnTo>
                    <a:pt x="2059" y="1853"/>
                  </a:lnTo>
                  <a:lnTo>
                    <a:pt x="1999" y="1867"/>
                  </a:lnTo>
                  <a:lnTo>
                    <a:pt x="1938" y="1874"/>
                  </a:lnTo>
                  <a:lnTo>
                    <a:pt x="1937" y="1874"/>
                  </a:lnTo>
                  <a:lnTo>
                    <a:pt x="1935" y="1874"/>
                  </a:lnTo>
                  <a:lnTo>
                    <a:pt x="1934" y="1874"/>
                  </a:lnTo>
                  <a:lnTo>
                    <a:pt x="526" y="1874"/>
                  </a:lnTo>
                  <a:lnTo>
                    <a:pt x="469" y="1868"/>
                  </a:lnTo>
                  <a:lnTo>
                    <a:pt x="414" y="1855"/>
                  </a:lnTo>
                  <a:lnTo>
                    <a:pt x="362" y="1836"/>
                  </a:lnTo>
                  <a:lnTo>
                    <a:pt x="311" y="1813"/>
                  </a:lnTo>
                  <a:lnTo>
                    <a:pt x="264" y="1783"/>
                  </a:lnTo>
                  <a:lnTo>
                    <a:pt x="218" y="1748"/>
                  </a:lnTo>
                  <a:lnTo>
                    <a:pt x="176" y="1710"/>
                  </a:lnTo>
                  <a:lnTo>
                    <a:pt x="138" y="1668"/>
                  </a:lnTo>
                  <a:lnTo>
                    <a:pt x="103" y="1622"/>
                  </a:lnTo>
                  <a:lnTo>
                    <a:pt x="74" y="1572"/>
                  </a:lnTo>
                  <a:lnTo>
                    <a:pt x="48" y="1521"/>
                  </a:lnTo>
                  <a:lnTo>
                    <a:pt x="27" y="1466"/>
                  </a:lnTo>
                  <a:lnTo>
                    <a:pt x="13" y="1410"/>
                  </a:lnTo>
                  <a:lnTo>
                    <a:pt x="3" y="1351"/>
                  </a:lnTo>
                  <a:lnTo>
                    <a:pt x="0" y="1292"/>
                  </a:lnTo>
                  <a:lnTo>
                    <a:pt x="3" y="1239"/>
                  </a:lnTo>
                  <a:lnTo>
                    <a:pt x="10" y="1187"/>
                  </a:lnTo>
                  <a:lnTo>
                    <a:pt x="23" y="1136"/>
                  </a:lnTo>
                  <a:lnTo>
                    <a:pt x="40" y="1087"/>
                  </a:lnTo>
                  <a:lnTo>
                    <a:pt x="61" y="1040"/>
                  </a:lnTo>
                  <a:lnTo>
                    <a:pt x="87" y="994"/>
                  </a:lnTo>
                  <a:lnTo>
                    <a:pt x="117" y="952"/>
                  </a:lnTo>
                  <a:lnTo>
                    <a:pt x="151" y="912"/>
                  </a:lnTo>
                  <a:lnTo>
                    <a:pt x="189" y="876"/>
                  </a:lnTo>
                  <a:lnTo>
                    <a:pt x="230" y="843"/>
                  </a:lnTo>
                  <a:lnTo>
                    <a:pt x="224" y="803"/>
                  </a:lnTo>
                  <a:lnTo>
                    <a:pt x="221" y="760"/>
                  </a:lnTo>
                  <a:lnTo>
                    <a:pt x="225" y="710"/>
                  </a:lnTo>
                  <a:lnTo>
                    <a:pt x="233" y="661"/>
                  </a:lnTo>
                  <a:lnTo>
                    <a:pt x="248" y="615"/>
                  </a:lnTo>
                  <a:lnTo>
                    <a:pt x="268" y="572"/>
                  </a:lnTo>
                  <a:lnTo>
                    <a:pt x="293" y="531"/>
                  </a:lnTo>
                  <a:lnTo>
                    <a:pt x="323" y="494"/>
                  </a:lnTo>
                  <a:lnTo>
                    <a:pt x="356" y="461"/>
                  </a:lnTo>
                  <a:lnTo>
                    <a:pt x="393" y="431"/>
                  </a:lnTo>
                  <a:lnTo>
                    <a:pt x="433" y="406"/>
                  </a:lnTo>
                  <a:lnTo>
                    <a:pt x="478" y="386"/>
                  </a:lnTo>
                  <a:lnTo>
                    <a:pt x="523" y="371"/>
                  </a:lnTo>
                  <a:lnTo>
                    <a:pt x="572" y="363"/>
                  </a:lnTo>
                  <a:lnTo>
                    <a:pt x="622" y="360"/>
                  </a:lnTo>
                  <a:lnTo>
                    <a:pt x="660" y="361"/>
                  </a:lnTo>
                  <a:lnTo>
                    <a:pt x="698" y="367"/>
                  </a:lnTo>
                  <a:lnTo>
                    <a:pt x="733" y="312"/>
                  </a:lnTo>
                  <a:lnTo>
                    <a:pt x="772" y="262"/>
                  </a:lnTo>
                  <a:lnTo>
                    <a:pt x="815" y="214"/>
                  </a:lnTo>
                  <a:lnTo>
                    <a:pt x="863" y="172"/>
                  </a:lnTo>
                  <a:lnTo>
                    <a:pt x="912" y="133"/>
                  </a:lnTo>
                  <a:lnTo>
                    <a:pt x="966" y="99"/>
                  </a:lnTo>
                  <a:lnTo>
                    <a:pt x="1022" y="70"/>
                  </a:lnTo>
                  <a:lnTo>
                    <a:pt x="1081" y="45"/>
                  </a:lnTo>
                  <a:lnTo>
                    <a:pt x="1141" y="25"/>
                  </a:lnTo>
                  <a:lnTo>
                    <a:pt x="1203" y="12"/>
                  </a:lnTo>
                  <a:lnTo>
                    <a:pt x="1268" y="3"/>
                  </a:lnTo>
                  <a:lnTo>
                    <a:pt x="133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Freeform 518"/>
            <p:cNvSpPr>
              <a:spLocks noEditPoints="1"/>
            </p:cNvSpPr>
            <p:nvPr/>
          </p:nvSpPr>
          <p:spPr bwMode="auto">
            <a:xfrm>
              <a:off x="7466013" y="6113463"/>
              <a:ext cx="76200" cy="217488"/>
            </a:xfrm>
            <a:custGeom>
              <a:avLst/>
              <a:gdLst>
                <a:gd name="T0" fmla="*/ 220 w 485"/>
                <a:gd name="T1" fmla="*/ 1028 h 1369"/>
                <a:gd name="T2" fmla="*/ 180 w 485"/>
                <a:gd name="T3" fmla="*/ 1047 h 1369"/>
                <a:gd name="T4" fmla="*/ 152 w 485"/>
                <a:gd name="T5" fmla="*/ 1081 h 1369"/>
                <a:gd name="T6" fmla="*/ 141 w 485"/>
                <a:gd name="T7" fmla="*/ 1124 h 1369"/>
                <a:gd name="T8" fmla="*/ 147 w 485"/>
                <a:gd name="T9" fmla="*/ 1163 h 1369"/>
                <a:gd name="T10" fmla="*/ 170 w 485"/>
                <a:gd name="T11" fmla="*/ 1197 h 1369"/>
                <a:gd name="T12" fmla="*/ 201 w 485"/>
                <a:gd name="T13" fmla="*/ 1219 h 1369"/>
                <a:gd name="T14" fmla="*/ 240 w 485"/>
                <a:gd name="T15" fmla="*/ 1229 h 1369"/>
                <a:gd name="T16" fmla="*/ 266 w 485"/>
                <a:gd name="T17" fmla="*/ 1226 h 1369"/>
                <a:gd name="T18" fmla="*/ 306 w 485"/>
                <a:gd name="T19" fmla="*/ 1207 h 1369"/>
                <a:gd name="T20" fmla="*/ 334 w 485"/>
                <a:gd name="T21" fmla="*/ 1173 h 1369"/>
                <a:gd name="T22" fmla="*/ 345 w 485"/>
                <a:gd name="T23" fmla="*/ 1129 h 1369"/>
                <a:gd name="T24" fmla="*/ 337 w 485"/>
                <a:gd name="T25" fmla="*/ 1091 h 1369"/>
                <a:gd name="T26" fmla="*/ 316 w 485"/>
                <a:gd name="T27" fmla="*/ 1057 h 1369"/>
                <a:gd name="T28" fmla="*/ 283 w 485"/>
                <a:gd name="T29" fmla="*/ 1034 h 1369"/>
                <a:gd name="T30" fmla="*/ 244 w 485"/>
                <a:gd name="T31" fmla="*/ 1025 h 1369"/>
                <a:gd name="T32" fmla="*/ 242 w 485"/>
                <a:gd name="T33" fmla="*/ 0 h 1369"/>
                <a:gd name="T34" fmla="*/ 278 w 485"/>
                <a:gd name="T35" fmla="*/ 10 h 1369"/>
                <a:gd name="T36" fmla="*/ 303 w 485"/>
                <a:gd name="T37" fmla="*/ 35 h 1369"/>
                <a:gd name="T38" fmla="*/ 313 w 485"/>
                <a:gd name="T39" fmla="*/ 71 h 1369"/>
                <a:gd name="T40" fmla="*/ 341 w 485"/>
                <a:gd name="T41" fmla="*/ 905 h 1369"/>
                <a:gd name="T42" fmla="*/ 395 w 485"/>
                <a:gd name="T43" fmla="*/ 938 h 1369"/>
                <a:gd name="T44" fmla="*/ 438 w 485"/>
                <a:gd name="T45" fmla="*/ 984 h 1369"/>
                <a:gd name="T46" fmla="*/ 469 w 485"/>
                <a:gd name="T47" fmla="*/ 1039 h 1369"/>
                <a:gd name="T48" fmla="*/ 484 w 485"/>
                <a:gd name="T49" fmla="*/ 1100 h 1369"/>
                <a:gd name="T50" fmla="*/ 481 w 485"/>
                <a:gd name="T51" fmla="*/ 1171 h 1369"/>
                <a:gd name="T52" fmla="*/ 455 w 485"/>
                <a:gd name="T53" fmla="*/ 1241 h 1369"/>
                <a:gd name="T54" fmla="*/ 411 w 485"/>
                <a:gd name="T55" fmla="*/ 1299 h 1369"/>
                <a:gd name="T56" fmla="*/ 352 w 485"/>
                <a:gd name="T57" fmla="*/ 1343 h 1369"/>
                <a:gd name="T58" fmla="*/ 281 w 485"/>
                <a:gd name="T59" fmla="*/ 1366 h 1369"/>
                <a:gd name="T60" fmla="*/ 237 w 485"/>
                <a:gd name="T61" fmla="*/ 1369 h 1369"/>
                <a:gd name="T62" fmla="*/ 174 w 485"/>
                <a:gd name="T63" fmla="*/ 1360 h 1369"/>
                <a:gd name="T64" fmla="*/ 117 w 485"/>
                <a:gd name="T65" fmla="*/ 1334 h 1369"/>
                <a:gd name="T66" fmla="*/ 67 w 485"/>
                <a:gd name="T67" fmla="*/ 1294 h 1369"/>
                <a:gd name="T68" fmla="*/ 29 w 485"/>
                <a:gd name="T69" fmla="*/ 1242 h 1369"/>
                <a:gd name="T70" fmla="*/ 7 w 485"/>
                <a:gd name="T71" fmla="*/ 1183 h 1369"/>
                <a:gd name="T72" fmla="*/ 0 w 485"/>
                <a:gd name="T73" fmla="*/ 1120 h 1369"/>
                <a:gd name="T74" fmla="*/ 15 w 485"/>
                <a:gd name="T75" fmla="*/ 1044 h 1369"/>
                <a:gd name="T76" fmla="*/ 50 w 485"/>
                <a:gd name="T77" fmla="*/ 979 h 1369"/>
                <a:gd name="T78" fmla="*/ 104 w 485"/>
                <a:gd name="T79" fmla="*/ 927 h 1369"/>
                <a:gd name="T80" fmla="*/ 172 w 485"/>
                <a:gd name="T81" fmla="*/ 894 h 1369"/>
                <a:gd name="T82" fmla="*/ 175 w 485"/>
                <a:gd name="T83" fmla="*/ 52 h 1369"/>
                <a:gd name="T84" fmla="*/ 193 w 485"/>
                <a:gd name="T85" fmla="*/ 21 h 1369"/>
                <a:gd name="T86" fmla="*/ 223 w 485"/>
                <a:gd name="T87" fmla="*/ 3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5" h="1369">
                  <a:moveTo>
                    <a:pt x="242" y="1025"/>
                  </a:moveTo>
                  <a:lnTo>
                    <a:pt x="220" y="1028"/>
                  </a:lnTo>
                  <a:lnTo>
                    <a:pt x="199" y="1036"/>
                  </a:lnTo>
                  <a:lnTo>
                    <a:pt x="180" y="1047"/>
                  </a:lnTo>
                  <a:lnTo>
                    <a:pt x="164" y="1062"/>
                  </a:lnTo>
                  <a:lnTo>
                    <a:pt x="152" y="1081"/>
                  </a:lnTo>
                  <a:lnTo>
                    <a:pt x="144" y="1102"/>
                  </a:lnTo>
                  <a:lnTo>
                    <a:pt x="141" y="1124"/>
                  </a:lnTo>
                  <a:lnTo>
                    <a:pt x="142" y="1144"/>
                  </a:lnTo>
                  <a:lnTo>
                    <a:pt x="147" y="1163"/>
                  </a:lnTo>
                  <a:lnTo>
                    <a:pt x="157" y="1181"/>
                  </a:lnTo>
                  <a:lnTo>
                    <a:pt x="170" y="1197"/>
                  </a:lnTo>
                  <a:lnTo>
                    <a:pt x="184" y="1210"/>
                  </a:lnTo>
                  <a:lnTo>
                    <a:pt x="201" y="1219"/>
                  </a:lnTo>
                  <a:lnTo>
                    <a:pt x="220" y="1226"/>
                  </a:lnTo>
                  <a:lnTo>
                    <a:pt x="240" y="1229"/>
                  </a:lnTo>
                  <a:lnTo>
                    <a:pt x="243" y="1229"/>
                  </a:lnTo>
                  <a:lnTo>
                    <a:pt x="266" y="1226"/>
                  </a:lnTo>
                  <a:lnTo>
                    <a:pt x="287" y="1218"/>
                  </a:lnTo>
                  <a:lnTo>
                    <a:pt x="306" y="1207"/>
                  </a:lnTo>
                  <a:lnTo>
                    <a:pt x="321" y="1191"/>
                  </a:lnTo>
                  <a:lnTo>
                    <a:pt x="334" y="1173"/>
                  </a:lnTo>
                  <a:lnTo>
                    <a:pt x="341" y="1152"/>
                  </a:lnTo>
                  <a:lnTo>
                    <a:pt x="345" y="1129"/>
                  </a:lnTo>
                  <a:lnTo>
                    <a:pt x="344" y="1109"/>
                  </a:lnTo>
                  <a:lnTo>
                    <a:pt x="337" y="1091"/>
                  </a:lnTo>
                  <a:lnTo>
                    <a:pt x="329" y="1073"/>
                  </a:lnTo>
                  <a:lnTo>
                    <a:pt x="316" y="1057"/>
                  </a:lnTo>
                  <a:lnTo>
                    <a:pt x="301" y="1043"/>
                  </a:lnTo>
                  <a:lnTo>
                    <a:pt x="283" y="1034"/>
                  </a:lnTo>
                  <a:lnTo>
                    <a:pt x="266" y="1027"/>
                  </a:lnTo>
                  <a:lnTo>
                    <a:pt x="244" y="1025"/>
                  </a:lnTo>
                  <a:lnTo>
                    <a:pt x="242" y="1025"/>
                  </a:lnTo>
                  <a:close/>
                  <a:moveTo>
                    <a:pt x="242" y="0"/>
                  </a:moveTo>
                  <a:lnTo>
                    <a:pt x="261" y="3"/>
                  </a:lnTo>
                  <a:lnTo>
                    <a:pt x="278" y="10"/>
                  </a:lnTo>
                  <a:lnTo>
                    <a:pt x="292" y="21"/>
                  </a:lnTo>
                  <a:lnTo>
                    <a:pt x="303" y="35"/>
                  </a:lnTo>
                  <a:lnTo>
                    <a:pt x="310" y="52"/>
                  </a:lnTo>
                  <a:lnTo>
                    <a:pt x="313" y="71"/>
                  </a:lnTo>
                  <a:lnTo>
                    <a:pt x="313" y="894"/>
                  </a:lnTo>
                  <a:lnTo>
                    <a:pt x="341" y="905"/>
                  </a:lnTo>
                  <a:lnTo>
                    <a:pt x="369" y="920"/>
                  </a:lnTo>
                  <a:lnTo>
                    <a:pt x="395" y="938"/>
                  </a:lnTo>
                  <a:lnTo>
                    <a:pt x="418" y="959"/>
                  </a:lnTo>
                  <a:lnTo>
                    <a:pt x="438" y="984"/>
                  </a:lnTo>
                  <a:lnTo>
                    <a:pt x="455" y="1010"/>
                  </a:lnTo>
                  <a:lnTo>
                    <a:pt x="469" y="1039"/>
                  </a:lnTo>
                  <a:lnTo>
                    <a:pt x="477" y="1070"/>
                  </a:lnTo>
                  <a:lnTo>
                    <a:pt x="484" y="1100"/>
                  </a:lnTo>
                  <a:lnTo>
                    <a:pt x="485" y="1133"/>
                  </a:lnTo>
                  <a:lnTo>
                    <a:pt x="481" y="1171"/>
                  </a:lnTo>
                  <a:lnTo>
                    <a:pt x="471" y="1207"/>
                  </a:lnTo>
                  <a:lnTo>
                    <a:pt x="455" y="1241"/>
                  </a:lnTo>
                  <a:lnTo>
                    <a:pt x="435" y="1272"/>
                  </a:lnTo>
                  <a:lnTo>
                    <a:pt x="411" y="1299"/>
                  </a:lnTo>
                  <a:lnTo>
                    <a:pt x="384" y="1324"/>
                  </a:lnTo>
                  <a:lnTo>
                    <a:pt x="352" y="1343"/>
                  </a:lnTo>
                  <a:lnTo>
                    <a:pt x="317" y="1357"/>
                  </a:lnTo>
                  <a:lnTo>
                    <a:pt x="281" y="1366"/>
                  </a:lnTo>
                  <a:lnTo>
                    <a:pt x="242" y="1369"/>
                  </a:lnTo>
                  <a:lnTo>
                    <a:pt x="237" y="1369"/>
                  </a:lnTo>
                  <a:lnTo>
                    <a:pt x="204" y="1366"/>
                  </a:lnTo>
                  <a:lnTo>
                    <a:pt x="174" y="1360"/>
                  </a:lnTo>
                  <a:lnTo>
                    <a:pt x="144" y="1348"/>
                  </a:lnTo>
                  <a:lnTo>
                    <a:pt x="117" y="1334"/>
                  </a:lnTo>
                  <a:lnTo>
                    <a:pt x="90" y="1315"/>
                  </a:lnTo>
                  <a:lnTo>
                    <a:pt x="67" y="1294"/>
                  </a:lnTo>
                  <a:lnTo>
                    <a:pt x="46" y="1269"/>
                  </a:lnTo>
                  <a:lnTo>
                    <a:pt x="29" y="1242"/>
                  </a:lnTo>
                  <a:lnTo>
                    <a:pt x="17" y="1214"/>
                  </a:lnTo>
                  <a:lnTo>
                    <a:pt x="7" y="1183"/>
                  </a:lnTo>
                  <a:lnTo>
                    <a:pt x="2" y="1153"/>
                  </a:lnTo>
                  <a:lnTo>
                    <a:pt x="0" y="1120"/>
                  </a:lnTo>
                  <a:lnTo>
                    <a:pt x="4" y="1081"/>
                  </a:lnTo>
                  <a:lnTo>
                    <a:pt x="15" y="1044"/>
                  </a:lnTo>
                  <a:lnTo>
                    <a:pt x="30" y="1010"/>
                  </a:lnTo>
                  <a:lnTo>
                    <a:pt x="50" y="979"/>
                  </a:lnTo>
                  <a:lnTo>
                    <a:pt x="76" y="951"/>
                  </a:lnTo>
                  <a:lnTo>
                    <a:pt x="104" y="927"/>
                  </a:lnTo>
                  <a:lnTo>
                    <a:pt x="137" y="908"/>
                  </a:lnTo>
                  <a:lnTo>
                    <a:pt x="172" y="894"/>
                  </a:lnTo>
                  <a:lnTo>
                    <a:pt x="172" y="71"/>
                  </a:lnTo>
                  <a:lnTo>
                    <a:pt x="175" y="52"/>
                  </a:lnTo>
                  <a:lnTo>
                    <a:pt x="182" y="35"/>
                  </a:lnTo>
                  <a:lnTo>
                    <a:pt x="193" y="21"/>
                  </a:lnTo>
                  <a:lnTo>
                    <a:pt x="206" y="10"/>
                  </a:lnTo>
                  <a:lnTo>
                    <a:pt x="223" y="3"/>
                  </a:lnTo>
                  <a:lnTo>
                    <a:pt x="24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519"/>
            <p:cNvSpPr>
              <a:spLocks noEditPoints="1"/>
            </p:cNvSpPr>
            <p:nvPr/>
          </p:nvSpPr>
          <p:spPr bwMode="auto">
            <a:xfrm>
              <a:off x="7304088" y="6113463"/>
              <a:ext cx="150812" cy="142875"/>
            </a:xfrm>
            <a:custGeom>
              <a:avLst/>
              <a:gdLst>
                <a:gd name="T0" fmla="*/ 220 w 946"/>
                <a:gd name="T1" fmla="*/ 558 h 901"/>
                <a:gd name="T2" fmla="*/ 180 w 946"/>
                <a:gd name="T3" fmla="*/ 578 h 901"/>
                <a:gd name="T4" fmla="*/ 151 w 946"/>
                <a:gd name="T5" fmla="*/ 613 h 901"/>
                <a:gd name="T6" fmla="*/ 140 w 946"/>
                <a:gd name="T7" fmla="*/ 658 h 901"/>
                <a:gd name="T8" fmla="*/ 151 w 946"/>
                <a:gd name="T9" fmla="*/ 704 h 901"/>
                <a:gd name="T10" fmla="*/ 180 w 946"/>
                <a:gd name="T11" fmla="*/ 738 h 901"/>
                <a:gd name="T12" fmla="*/ 220 w 946"/>
                <a:gd name="T13" fmla="*/ 757 h 901"/>
                <a:gd name="T14" fmla="*/ 267 w 946"/>
                <a:gd name="T15" fmla="*/ 757 h 901"/>
                <a:gd name="T16" fmla="*/ 307 w 946"/>
                <a:gd name="T17" fmla="*/ 738 h 901"/>
                <a:gd name="T18" fmla="*/ 336 w 946"/>
                <a:gd name="T19" fmla="*/ 704 h 901"/>
                <a:gd name="T20" fmla="*/ 345 w 946"/>
                <a:gd name="T21" fmla="*/ 658 h 901"/>
                <a:gd name="T22" fmla="*/ 335 w 946"/>
                <a:gd name="T23" fmla="*/ 613 h 901"/>
                <a:gd name="T24" fmla="*/ 307 w 946"/>
                <a:gd name="T25" fmla="*/ 578 h 901"/>
                <a:gd name="T26" fmla="*/ 267 w 946"/>
                <a:gd name="T27" fmla="*/ 558 h 901"/>
                <a:gd name="T28" fmla="*/ 876 w 946"/>
                <a:gd name="T29" fmla="*/ 0 h 901"/>
                <a:gd name="T30" fmla="*/ 911 w 946"/>
                <a:gd name="T31" fmla="*/ 10 h 901"/>
                <a:gd name="T32" fmla="*/ 937 w 946"/>
                <a:gd name="T33" fmla="*/ 35 h 901"/>
                <a:gd name="T34" fmla="*/ 946 w 946"/>
                <a:gd name="T35" fmla="*/ 71 h 901"/>
                <a:gd name="T36" fmla="*/ 943 w 946"/>
                <a:gd name="T37" fmla="*/ 503 h 901"/>
                <a:gd name="T38" fmla="*/ 922 w 946"/>
                <a:gd name="T39" fmla="*/ 576 h 901"/>
                <a:gd name="T40" fmla="*/ 882 w 946"/>
                <a:gd name="T41" fmla="*/ 637 h 901"/>
                <a:gd name="T42" fmla="*/ 826 w 946"/>
                <a:gd name="T43" fmla="*/ 686 h 901"/>
                <a:gd name="T44" fmla="*/ 758 w 946"/>
                <a:gd name="T45" fmla="*/ 717 h 901"/>
                <a:gd name="T46" fmla="*/ 683 w 946"/>
                <a:gd name="T47" fmla="*/ 729 h 901"/>
                <a:gd name="T48" fmla="*/ 461 w 946"/>
                <a:gd name="T49" fmla="*/ 765 h 901"/>
                <a:gd name="T50" fmla="*/ 418 w 946"/>
                <a:gd name="T51" fmla="*/ 827 h 901"/>
                <a:gd name="T52" fmla="*/ 357 w 946"/>
                <a:gd name="T53" fmla="*/ 872 h 901"/>
                <a:gd name="T54" fmla="*/ 283 w 946"/>
                <a:gd name="T55" fmla="*/ 898 h 901"/>
                <a:gd name="T56" fmla="*/ 204 w 946"/>
                <a:gd name="T57" fmla="*/ 898 h 901"/>
                <a:gd name="T58" fmla="*/ 132 w 946"/>
                <a:gd name="T59" fmla="*/ 873 h 901"/>
                <a:gd name="T60" fmla="*/ 72 w 946"/>
                <a:gd name="T61" fmla="*/ 830 h 901"/>
                <a:gd name="T62" fmla="*/ 28 w 946"/>
                <a:gd name="T63" fmla="*/ 770 h 901"/>
                <a:gd name="T64" fmla="*/ 3 w 946"/>
                <a:gd name="T65" fmla="*/ 697 h 901"/>
                <a:gd name="T66" fmla="*/ 3 w 946"/>
                <a:gd name="T67" fmla="*/ 618 h 901"/>
                <a:gd name="T68" fmla="*/ 28 w 946"/>
                <a:gd name="T69" fmla="*/ 546 h 901"/>
                <a:gd name="T70" fmla="*/ 72 w 946"/>
                <a:gd name="T71" fmla="*/ 486 h 901"/>
                <a:gd name="T72" fmla="*/ 132 w 946"/>
                <a:gd name="T73" fmla="*/ 442 h 901"/>
                <a:gd name="T74" fmla="*/ 204 w 946"/>
                <a:gd name="T75" fmla="*/ 419 h 901"/>
                <a:gd name="T76" fmla="*/ 279 w 946"/>
                <a:gd name="T77" fmla="*/ 418 h 901"/>
                <a:gd name="T78" fmla="*/ 345 w 946"/>
                <a:gd name="T79" fmla="*/ 438 h 901"/>
                <a:gd name="T80" fmla="*/ 402 w 946"/>
                <a:gd name="T81" fmla="*/ 475 h 901"/>
                <a:gd name="T82" fmla="*/ 446 w 946"/>
                <a:gd name="T83" fmla="*/ 526 h 901"/>
                <a:gd name="T84" fmla="*/ 476 w 946"/>
                <a:gd name="T85" fmla="*/ 588 h 901"/>
                <a:gd name="T86" fmla="*/ 708 w 946"/>
                <a:gd name="T87" fmla="*/ 585 h 901"/>
                <a:gd name="T88" fmla="*/ 751 w 946"/>
                <a:gd name="T89" fmla="*/ 566 h 901"/>
                <a:gd name="T90" fmla="*/ 785 w 946"/>
                <a:gd name="T91" fmla="*/ 534 h 901"/>
                <a:gd name="T92" fmla="*/ 803 w 946"/>
                <a:gd name="T93" fmla="*/ 490 h 901"/>
                <a:gd name="T94" fmla="*/ 806 w 946"/>
                <a:gd name="T95" fmla="*/ 71 h 901"/>
                <a:gd name="T96" fmla="*/ 815 w 946"/>
                <a:gd name="T97" fmla="*/ 35 h 901"/>
                <a:gd name="T98" fmla="*/ 841 w 946"/>
                <a:gd name="T99" fmla="*/ 10 h 901"/>
                <a:gd name="T100" fmla="*/ 876 w 946"/>
                <a:gd name="T101" fmla="*/ 0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6" h="901">
                  <a:moveTo>
                    <a:pt x="243" y="556"/>
                  </a:moveTo>
                  <a:lnTo>
                    <a:pt x="220" y="558"/>
                  </a:lnTo>
                  <a:lnTo>
                    <a:pt x="198" y="566"/>
                  </a:lnTo>
                  <a:lnTo>
                    <a:pt x="180" y="578"/>
                  </a:lnTo>
                  <a:lnTo>
                    <a:pt x="164" y="594"/>
                  </a:lnTo>
                  <a:lnTo>
                    <a:pt x="151" y="613"/>
                  </a:lnTo>
                  <a:lnTo>
                    <a:pt x="144" y="635"/>
                  </a:lnTo>
                  <a:lnTo>
                    <a:pt x="140" y="658"/>
                  </a:lnTo>
                  <a:lnTo>
                    <a:pt x="144" y="681"/>
                  </a:lnTo>
                  <a:lnTo>
                    <a:pt x="151" y="704"/>
                  </a:lnTo>
                  <a:lnTo>
                    <a:pt x="164" y="723"/>
                  </a:lnTo>
                  <a:lnTo>
                    <a:pt x="180" y="738"/>
                  </a:lnTo>
                  <a:lnTo>
                    <a:pt x="198" y="750"/>
                  </a:lnTo>
                  <a:lnTo>
                    <a:pt x="220" y="757"/>
                  </a:lnTo>
                  <a:lnTo>
                    <a:pt x="243" y="761"/>
                  </a:lnTo>
                  <a:lnTo>
                    <a:pt x="267" y="757"/>
                  </a:lnTo>
                  <a:lnTo>
                    <a:pt x="288" y="750"/>
                  </a:lnTo>
                  <a:lnTo>
                    <a:pt x="307" y="738"/>
                  </a:lnTo>
                  <a:lnTo>
                    <a:pt x="323" y="723"/>
                  </a:lnTo>
                  <a:lnTo>
                    <a:pt x="336" y="704"/>
                  </a:lnTo>
                  <a:lnTo>
                    <a:pt x="343" y="681"/>
                  </a:lnTo>
                  <a:lnTo>
                    <a:pt x="345" y="658"/>
                  </a:lnTo>
                  <a:lnTo>
                    <a:pt x="343" y="635"/>
                  </a:lnTo>
                  <a:lnTo>
                    <a:pt x="335" y="613"/>
                  </a:lnTo>
                  <a:lnTo>
                    <a:pt x="323" y="594"/>
                  </a:lnTo>
                  <a:lnTo>
                    <a:pt x="307" y="578"/>
                  </a:lnTo>
                  <a:lnTo>
                    <a:pt x="288" y="566"/>
                  </a:lnTo>
                  <a:lnTo>
                    <a:pt x="267" y="558"/>
                  </a:lnTo>
                  <a:lnTo>
                    <a:pt x="243" y="556"/>
                  </a:lnTo>
                  <a:close/>
                  <a:moveTo>
                    <a:pt x="876" y="0"/>
                  </a:moveTo>
                  <a:lnTo>
                    <a:pt x="895" y="3"/>
                  </a:lnTo>
                  <a:lnTo>
                    <a:pt x="911" y="10"/>
                  </a:lnTo>
                  <a:lnTo>
                    <a:pt x="926" y="21"/>
                  </a:lnTo>
                  <a:lnTo>
                    <a:pt x="937" y="35"/>
                  </a:lnTo>
                  <a:lnTo>
                    <a:pt x="944" y="52"/>
                  </a:lnTo>
                  <a:lnTo>
                    <a:pt x="946" y="71"/>
                  </a:lnTo>
                  <a:lnTo>
                    <a:pt x="946" y="465"/>
                  </a:lnTo>
                  <a:lnTo>
                    <a:pt x="943" y="503"/>
                  </a:lnTo>
                  <a:lnTo>
                    <a:pt x="936" y="541"/>
                  </a:lnTo>
                  <a:lnTo>
                    <a:pt x="922" y="576"/>
                  </a:lnTo>
                  <a:lnTo>
                    <a:pt x="904" y="608"/>
                  </a:lnTo>
                  <a:lnTo>
                    <a:pt x="882" y="637"/>
                  </a:lnTo>
                  <a:lnTo>
                    <a:pt x="856" y="664"/>
                  </a:lnTo>
                  <a:lnTo>
                    <a:pt x="826" y="686"/>
                  </a:lnTo>
                  <a:lnTo>
                    <a:pt x="794" y="704"/>
                  </a:lnTo>
                  <a:lnTo>
                    <a:pt x="758" y="717"/>
                  </a:lnTo>
                  <a:lnTo>
                    <a:pt x="722" y="726"/>
                  </a:lnTo>
                  <a:lnTo>
                    <a:pt x="683" y="729"/>
                  </a:lnTo>
                  <a:lnTo>
                    <a:pt x="476" y="729"/>
                  </a:lnTo>
                  <a:lnTo>
                    <a:pt x="461" y="765"/>
                  </a:lnTo>
                  <a:lnTo>
                    <a:pt x="442" y="797"/>
                  </a:lnTo>
                  <a:lnTo>
                    <a:pt x="418" y="827"/>
                  </a:lnTo>
                  <a:lnTo>
                    <a:pt x="389" y="852"/>
                  </a:lnTo>
                  <a:lnTo>
                    <a:pt x="357" y="872"/>
                  </a:lnTo>
                  <a:lnTo>
                    <a:pt x="322" y="888"/>
                  </a:lnTo>
                  <a:lnTo>
                    <a:pt x="283" y="898"/>
                  </a:lnTo>
                  <a:lnTo>
                    <a:pt x="243" y="901"/>
                  </a:lnTo>
                  <a:lnTo>
                    <a:pt x="204" y="898"/>
                  </a:lnTo>
                  <a:lnTo>
                    <a:pt x="167" y="888"/>
                  </a:lnTo>
                  <a:lnTo>
                    <a:pt x="132" y="873"/>
                  </a:lnTo>
                  <a:lnTo>
                    <a:pt x="99" y="854"/>
                  </a:lnTo>
                  <a:lnTo>
                    <a:pt x="72" y="830"/>
                  </a:lnTo>
                  <a:lnTo>
                    <a:pt x="48" y="802"/>
                  </a:lnTo>
                  <a:lnTo>
                    <a:pt x="28" y="770"/>
                  </a:lnTo>
                  <a:lnTo>
                    <a:pt x="13" y="735"/>
                  </a:lnTo>
                  <a:lnTo>
                    <a:pt x="3" y="697"/>
                  </a:lnTo>
                  <a:lnTo>
                    <a:pt x="0" y="658"/>
                  </a:lnTo>
                  <a:lnTo>
                    <a:pt x="3" y="618"/>
                  </a:lnTo>
                  <a:lnTo>
                    <a:pt x="13" y="581"/>
                  </a:lnTo>
                  <a:lnTo>
                    <a:pt x="28" y="546"/>
                  </a:lnTo>
                  <a:lnTo>
                    <a:pt x="48" y="515"/>
                  </a:lnTo>
                  <a:lnTo>
                    <a:pt x="72" y="486"/>
                  </a:lnTo>
                  <a:lnTo>
                    <a:pt x="100" y="462"/>
                  </a:lnTo>
                  <a:lnTo>
                    <a:pt x="132" y="442"/>
                  </a:lnTo>
                  <a:lnTo>
                    <a:pt x="167" y="427"/>
                  </a:lnTo>
                  <a:lnTo>
                    <a:pt x="204" y="419"/>
                  </a:lnTo>
                  <a:lnTo>
                    <a:pt x="243" y="416"/>
                  </a:lnTo>
                  <a:lnTo>
                    <a:pt x="279" y="418"/>
                  </a:lnTo>
                  <a:lnTo>
                    <a:pt x="313" y="425"/>
                  </a:lnTo>
                  <a:lnTo>
                    <a:pt x="345" y="438"/>
                  </a:lnTo>
                  <a:lnTo>
                    <a:pt x="375" y="455"/>
                  </a:lnTo>
                  <a:lnTo>
                    <a:pt x="402" y="475"/>
                  </a:lnTo>
                  <a:lnTo>
                    <a:pt x="426" y="499"/>
                  </a:lnTo>
                  <a:lnTo>
                    <a:pt x="446" y="526"/>
                  </a:lnTo>
                  <a:lnTo>
                    <a:pt x="463" y="556"/>
                  </a:lnTo>
                  <a:lnTo>
                    <a:pt x="476" y="588"/>
                  </a:lnTo>
                  <a:lnTo>
                    <a:pt x="683" y="588"/>
                  </a:lnTo>
                  <a:lnTo>
                    <a:pt x="708" y="585"/>
                  </a:lnTo>
                  <a:lnTo>
                    <a:pt x="730" y="578"/>
                  </a:lnTo>
                  <a:lnTo>
                    <a:pt x="751" y="566"/>
                  </a:lnTo>
                  <a:lnTo>
                    <a:pt x="770" y="552"/>
                  </a:lnTo>
                  <a:lnTo>
                    <a:pt x="785" y="534"/>
                  </a:lnTo>
                  <a:lnTo>
                    <a:pt x="796" y="513"/>
                  </a:lnTo>
                  <a:lnTo>
                    <a:pt x="803" y="490"/>
                  </a:lnTo>
                  <a:lnTo>
                    <a:pt x="806" y="465"/>
                  </a:lnTo>
                  <a:lnTo>
                    <a:pt x="806" y="71"/>
                  </a:lnTo>
                  <a:lnTo>
                    <a:pt x="808" y="52"/>
                  </a:lnTo>
                  <a:lnTo>
                    <a:pt x="815" y="35"/>
                  </a:lnTo>
                  <a:lnTo>
                    <a:pt x="827" y="21"/>
                  </a:lnTo>
                  <a:lnTo>
                    <a:pt x="841" y="10"/>
                  </a:lnTo>
                  <a:lnTo>
                    <a:pt x="858" y="3"/>
                  </a:lnTo>
                  <a:lnTo>
                    <a:pt x="87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520"/>
            <p:cNvSpPr>
              <a:spLocks noEditPoints="1"/>
            </p:cNvSpPr>
            <p:nvPr/>
          </p:nvSpPr>
          <p:spPr bwMode="auto">
            <a:xfrm>
              <a:off x="7553325" y="6113463"/>
              <a:ext cx="150812" cy="142875"/>
            </a:xfrm>
            <a:custGeom>
              <a:avLst/>
              <a:gdLst>
                <a:gd name="T0" fmla="*/ 681 w 946"/>
                <a:gd name="T1" fmla="*/ 558 h 901"/>
                <a:gd name="T2" fmla="*/ 640 w 946"/>
                <a:gd name="T3" fmla="*/ 578 h 901"/>
                <a:gd name="T4" fmla="*/ 612 w 946"/>
                <a:gd name="T5" fmla="*/ 613 h 901"/>
                <a:gd name="T6" fmla="*/ 602 w 946"/>
                <a:gd name="T7" fmla="*/ 658 h 901"/>
                <a:gd name="T8" fmla="*/ 612 w 946"/>
                <a:gd name="T9" fmla="*/ 703 h 901"/>
                <a:gd name="T10" fmla="*/ 640 w 946"/>
                <a:gd name="T11" fmla="*/ 737 h 901"/>
                <a:gd name="T12" fmla="*/ 681 w 946"/>
                <a:gd name="T13" fmla="*/ 757 h 901"/>
                <a:gd name="T14" fmla="*/ 727 w 946"/>
                <a:gd name="T15" fmla="*/ 757 h 901"/>
                <a:gd name="T16" fmla="*/ 768 w 946"/>
                <a:gd name="T17" fmla="*/ 737 h 901"/>
                <a:gd name="T18" fmla="*/ 796 w 946"/>
                <a:gd name="T19" fmla="*/ 703 h 901"/>
                <a:gd name="T20" fmla="*/ 806 w 946"/>
                <a:gd name="T21" fmla="*/ 658 h 901"/>
                <a:gd name="T22" fmla="*/ 796 w 946"/>
                <a:gd name="T23" fmla="*/ 613 h 901"/>
                <a:gd name="T24" fmla="*/ 767 w 946"/>
                <a:gd name="T25" fmla="*/ 578 h 901"/>
                <a:gd name="T26" fmla="*/ 727 w 946"/>
                <a:gd name="T27" fmla="*/ 558 h 901"/>
                <a:gd name="T28" fmla="*/ 71 w 946"/>
                <a:gd name="T29" fmla="*/ 0 h 901"/>
                <a:gd name="T30" fmla="*/ 107 w 946"/>
                <a:gd name="T31" fmla="*/ 10 h 901"/>
                <a:gd name="T32" fmla="*/ 131 w 946"/>
                <a:gd name="T33" fmla="*/ 35 h 901"/>
                <a:gd name="T34" fmla="*/ 141 w 946"/>
                <a:gd name="T35" fmla="*/ 71 h 901"/>
                <a:gd name="T36" fmla="*/ 145 w 946"/>
                <a:gd name="T37" fmla="*/ 493 h 901"/>
                <a:gd name="T38" fmla="*/ 168 w 946"/>
                <a:gd name="T39" fmla="*/ 541 h 901"/>
                <a:gd name="T40" fmla="*/ 210 w 946"/>
                <a:gd name="T41" fmla="*/ 575 h 901"/>
                <a:gd name="T42" fmla="*/ 264 w 946"/>
                <a:gd name="T43" fmla="*/ 588 h 901"/>
                <a:gd name="T44" fmla="*/ 486 w 946"/>
                <a:gd name="T45" fmla="*/ 552 h 901"/>
                <a:gd name="T46" fmla="*/ 530 w 946"/>
                <a:gd name="T47" fmla="*/ 489 h 901"/>
                <a:gd name="T48" fmla="*/ 590 w 946"/>
                <a:gd name="T49" fmla="*/ 443 h 901"/>
                <a:gd name="T50" fmla="*/ 664 w 946"/>
                <a:gd name="T51" fmla="*/ 418 h 901"/>
                <a:gd name="T52" fmla="*/ 743 w 946"/>
                <a:gd name="T53" fmla="*/ 418 h 901"/>
                <a:gd name="T54" fmla="*/ 816 w 946"/>
                <a:gd name="T55" fmla="*/ 442 h 901"/>
                <a:gd name="T56" fmla="*/ 876 w 946"/>
                <a:gd name="T57" fmla="*/ 486 h 901"/>
                <a:gd name="T58" fmla="*/ 919 w 946"/>
                <a:gd name="T59" fmla="*/ 547 h 901"/>
                <a:gd name="T60" fmla="*/ 943 w 946"/>
                <a:gd name="T61" fmla="*/ 618 h 901"/>
                <a:gd name="T62" fmla="*/ 943 w 946"/>
                <a:gd name="T63" fmla="*/ 697 h 901"/>
                <a:gd name="T64" fmla="*/ 919 w 946"/>
                <a:gd name="T65" fmla="*/ 769 h 901"/>
                <a:gd name="T66" fmla="*/ 876 w 946"/>
                <a:gd name="T67" fmla="*/ 829 h 901"/>
                <a:gd name="T68" fmla="*/ 815 w 946"/>
                <a:gd name="T69" fmla="*/ 873 h 901"/>
                <a:gd name="T70" fmla="*/ 743 w 946"/>
                <a:gd name="T71" fmla="*/ 898 h 901"/>
                <a:gd name="T72" fmla="*/ 668 w 946"/>
                <a:gd name="T73" fmla="*/ 898 h 901"/>
                <a:gd name="T74" fmla="*/ 602 w 946"/>
                <a:gd name="T75" fmla="*/ 878 h 901"/>
                <a:gd name="T76" fmla="*/ 545 w 946"/>
                <a:gd name="T77" fmla="*/ 841 h 901"/>
                <a:gd name="T78" fmla="*/ 500 w 946"/>
                <a:gd name="T79" fmla="*/ 790 h 901"/>
                <a:gd name="T80" fmla="*/ 472 w 946"/>
                <a:gd name="T81" fmla="*/ 728 h 901"/>
                <a:gd name="T82" fmla="*/ 225 w 946"/>
                <a:gd name="T83" fmla="*/ 725 h 901"/>
                <a:gd name="T84" fmla="*/ 153 w 946"/>
                <a:gd name="T85" fmla="*/ 704 h 901"/>
                <a:gd name="T86" fmla="*/ 91 w 946"/>
                <a:gd name="T87" fmla="*/ 664 h 901"/>
                <a:gd name="T88" fmla="*/ 43 w 946"/>
                <a:gd name="T89" fmla="*/ 608 h 901"/>
                <a:gd name="T90" fmla="*/ 12 w 946"/>
                <a:gd name="T91" fmla="*/ 540 h 901"/>
                <a:gd name="T92" fmla="*/ 0 w 946"/>
                <a:gd name="T93" fmla="*/ 464 h 901"/>
                <a:gd name="T94" fmla="*/ 3 w 946"/>
                <a:gd name="T95" fmla="*/ 52 h 901"/>
                <a:gd name="T96" fmla="*/ 22 w 946"/>
                <a:gd name="T97" fmla="*/ 20 h 901"/>
                <a:gd name="T98" fmla="*/ 52 w 946"/>
                <a:gd name="T99" fmla="*/ 2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6" h="901">
                  <a:moveTo>
                    <a:pt x="704" y="556"/>
                  </a:moveTo>
                  <a:lnTo>
                    <a:pt x="681" y="558"/>
                  </a:lnTo>
                  <a:lnTo>
                    <a:pt x="658" y="565"/>
                  </a:lnTo>
                  <a:lnTo>
                    <a:pt x="640" y="578"/>
                  </a:lnTo>
                  <a:lnTo>
                    <a:pt x="624" y="594"/>
                  </a:lnTo>
                  <a:lnTo>
                    <a:pt x="612" y="613"/>
                  </a:lnTo>
                  <a:lnTo>
                    <a:pt x="604" y="634"/>
                  </a:lnTo>
                  <a:lnTo>
                    <a:pt x="602" y="658"/>
                  </a:lnTo>
                  <a:lnTo>
                    <a:pt x="604" y="681"/>
                  </a:lnTo>
                  <a:lnTo>
                    <a:pt x="612" y="703"/>
                  </a:lnTo>
                  <a:lnTo>
                    <a:pt x="624" y="722"/>
                  </a:lnTo>
                  <a:lnTo>
                    <a:pt x="640" y="737"/>
                  </a:lnTo>
                  <a:lnTo>
                    <a:pt x="658" y="750"/>
                  </a:lnTo>
                  <a:lnTo>
                    <a:pt x="681" y="757"/>
                  </a:lnTo>
                  <a:lnTo>
                    <a:pt x="704" y="761"/>
                  </a:lnTo>
                  <a:lnTo>
                    <a:pt x="727" y="757"/>
                  </a:lnTo>
                  <a:lnTo>
                    <a:pt x="749" y="750"/>
                  </a:lnTo>
                  <a:lnTo>
                    <a:pt x="768" y="737"/>
                  </a:lnTo>
                  <a:lnTo>
                    <a:pt x="784" y="722"/>
                  </a:lnTo>
                  <a:lnTo>
                    <a:pt x="796" y="703"/>
                  </a:lnTo>
                  <a:lnTo>
                    <a:pt x="803" y="681"/>
                  </a:lnTo>
                  <a:lnTo>
                    <a:pt x="806" y="658"/>
                  </a:lnTo>
                  <a:lnTo>
                    <a:pt x="803" y="634"/>
                  </a:lnTo>
                  <a:lnTo>
                    <a:pt x="796" y="613"/>
                  </a:lnTo>
                  <a:lnTo>
                    <a:pt x="783" y="594"/>
                  </a:lnTo>
                  <a:lnTo>
                    <a:pt x="767" y="578"/>
                  </a:lnTo>
                  <a:lnTo>
                    <a:pt x="748" y="565"/>
                  </a:lnTo>
                  <a:lnTo>
                    <a:pt x="727" y="558"/>
                  </a:lnTo>
                  <a:lnTo>
                    <a:pt x="704" y="556"/>
                  </a:lnTo>
                  <a:close/>
                  <a:moveTo>
                    <a:pt x="71" y="0"/>
                  </a:moveTo>
                  <a:lnTo>
                    <a:pt x="90" y="2"/>
                  </a:lnTo>
                  <a:lnTo>
                    <a:pt x="107" y="10"/>
                  </a:lnTo>
                  <a:lnTo>
                    <a:pt x="121" y="20"/>
                  </a:lnTo>
                  <a:lnTo>
                    <a:pt x="131" y="35"/>
                  </a:lnTo>
                  <a:lnTo>
                    <a:pt x="139" y="52"/>
                  </a:lnTo>
                  <a:lnTo>
                    <a:pt x="141" y="71"/>
                  </a:lnTo>
                  <a:lnTo>
                    <a:pt x="141" y="464"/>
                  </a:lnTo>
                  <a:lnTo>
                    <a:pt x="145" y="493"/>
                  </a:lnTo>
                  <a:lnTo>
                    <a:pt x="153" y="518"/>
                  </a:lnTo>
                  <a:lnTo>
                    <a:pt x="168" y="541"/>
                  </a:lnTo>
                  <a:lnTo>
                    <a:pt x="187" y="560"/>
                  </a:lnTo>
                  <a:lnTo>
                    <a:pt x="210" y="575"/>
                  </a:lnTo>
                  <a:lnTo>
                    <a:pt x="236" y="584"/>
                  </a:lnTo>
                  <a:lnTo>
                    <a:pt x="264" y="588"/>
                  </a:lnTo>
                  <a:lnTo>
                    <a:pt x="472" y="588"/>
                  </a:lnTo>
                  <a:lnTo>
                    <a:pt x="486" y="552"/>
                  </a:lnTo>
                  <a:lnTo>
                    <a:pt x="506" y="518"/>
                  </a:lnTo>
                  <a:lnTo>
                    <a:pt x="530" y="489"/>
                  </a:lnTo>
                  <a:lnTo>
                    <a:pt x="558" y="463"/>
                  </a:lnTo>
                  <a:lnTo>
                    <a:pt x="590" y="443"/>
                  </a:lnTo>
                  <a:lnTo>
                    <a:pt x="626" y="427"/>
                  </a:lnTo>
                  <a:lnTo>
                    <a:pt x="664" y="418"/>
                  </a:lnTo>
                  <a:lnTo>
                    <a:pt x="704" y="415"/>
                  </a:lnTo>
                  <a:lnTo>
                    <a:pt x="743" y="418"/>
                  </a:lnTo>
                  <a:lnTo>
                    <a:pt x="781" y="427"/>
                  </a:lnTo>
                  <a:lnTo>
                    <a:pt x="816" y="442"/>
                  </a:lnTo>
                  <a:lnTo>
                    <a:pt x="847" y="462"/>
                  </a:lnTo>
                  <a:lnTo>
                    <a:pt x="876" y="486"/>
                  </a:lnTo>
                  <a:lnTo>
                    <a:pt x="900" y="514"/>
                  </a:lnTo>
                  <a:lnTo>
                    <a:pt x="919" y="547"/>
                  </a:lnTo>
                  <a:lnTo>
                    <a:pt x="934" y="581"/>
                  </a:lnTo>
                  <a:lnTo>
                    <a:pt x="943" y="618"/>
                  </a:lnTo>
                  <a:lnTo>
                    <a:pt x="946" y="658"/>
                  </a:lnTo>
                  <a:lnTo>
                    <a:pt x="943" y="697"/>
                  </a:lnTo>
                  <a:lnTo>
                    <a:pt x="934" y="734"/>
                  </a:lnTo>
                  <a:lnTo>
                    <a:pt x="919" y="769"/>
                  </a:lnTo>
                  <a:lnTo>
                    <a:pt x="900" y="802"/>
                  </a:lnTo>
                  <a:lnTo>
                    <a:pt x="876" y="829"/>
                  </a:lnTo>
                  <a:lnTo>
                    <a:pt x="847" y="853"/>
                  </a:lnTo>
                  <a:lnTo>
                    <a:pt x="815" y="873"/>
                  </a:lnTo>
                  <a:lnTo>
                    <a:pt x="780" y="888"/>
                  </a:lnTo>
                  <a:lnTo>
                    <a:pt x="743" y="898"/>
                  </a:lnTo>
                  <a:lnTo>
                    <a:pt x="704" y="901"/>
                  </a:lnTo>
                  <a:lnTo>
                    <a:pt x="668" y="898"/>
                  </a:lnTo>
                  <a:lnTo>
                    <a:pt x="634" y="890"/>
                  </a:lnTo>
                  <a:lnTo>
                    <a:pt x="602" y="878"/>
                  </a:lnTo>
                  <a:lnTo>
                    <a:pt x="572" y="862"/>
                  </a:lnTo>
                  <a:lnTo>
                    <a:pt x="545" y="841"/>
                  </a:lnTo>
                  <a:lnTo>
                    <a:pt x="521" y="818"/>
                  </a:lnTo>
                  <a:lnTo>
                    <a:pt x="500" y="790"/>
                  </a:lnTo>
                  <a:lnTo>
                    <a:pt x="483" y="761"/>
                  </a:lnTo>
                  <a:lnTo>
                    <a:pt x="472" y="728"/>
                  </a:lnTo>
                  <a:lnTo>
                    <a:pt x="264" y="728"/>
                  </a:lnTo>
                  <a:lnTo>
                    <a:pt x="225" y="725"/>
                  </a:lnTo>
                  <a:lnTo>
                    <a:pt x="188" y="717"/>
                  </a:lnTo>
                  <a:lnTo>
                    <a:pt x="153" y="704"/>
                  </a:lnTo>
                  <a:lnTo>
                    <a:pt x="121" y="686"/>
                  </a:lnTo>
                  <a:lnTo>
                    <a:pt x="91" y="664"/>
                  </a:lnTo>
                  <a:lnTo>
                    <a:pt x="65" y="637"/>
                  </a:lnTo>
                  <a:lnTo>
                    <a:pt x="43" y="608"/>
                  </a:lnTo>
                  <a:lnTo>
                    <a:pt x="25" y="575"/>
                  </a:lnTo>
                  <a:lnTo>
                    <a:pt x="12" y="540"/>
                  </a:lnTo>
                  <a:lnTo>
                    <a:pt x="4" y="503"/>
                  </a:lnTo>
                  <a:lnTo>
                    <a:pt x="0" y="464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2" y="20"/>
                  </a:lnTo>
                  <a:lnTo>
                    <a:pt x="35" y="10"/>
                  </a:lnTo>
                  <a:lnTo>
                    <a:pt x="52" y="2"/>
                  </a:lnTo>
                  <a:lnTo>
                    <a:pt x="7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157345" y="3147060"/>
            <a:ext cx="165036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Left"/>
              <a:lightRig rig="threePt" dir="t"/>
            </a:scene3d>
          </a:bodyPr>
          <a:lstStyle/>
          <a:p>
            <a:pPr lvl="0" algn="l">
              <a:buClrTx/>
              <a:buSzTx/>
              <a:buFontTx/>
            </a:pPr>
            <a:r>
              <a:rPr lang="en-US" altLang="zh-CN" sz="2400" b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9000">
                      <a:srgbClr val="1A376D"/>
                    </a:gs>
                    <a:gs pos="43000">
                      <a:srgbClr val="7294B2">
                        <a:alpha val="100000"/>
                      </a:srgbClr>
                    </a:gs>
                    <a:gs pos="72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  <a:sym typeface="+mn-ea"/>
              </a:rPr>
              <a:t>SPREAD</a:t>
            </a:r>
            <a:endParaRPr lang="en-US" altLang="zh-CN" sz="2400" b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9000">
                    <a:srgbClr val="1A376D"/>
                  </a:gs>
                  <a:gs pos="43000">
                    <a:srgbClr val="7294B2">
                      <a:alpha val="100000"/>
                    </a:srgbClr>
                  </a:gs>
                  <a:gs pos="72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  <a:sym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36064" y="2985107"/>
            <a:ext cx="1341357" cy="754934"/>
            <a:chOff x="2402484" y="3715955"/>
            <a:chExt cx="1341357" cy="754934"/>
          </a:xfrm>
        </p:grpSpPr>
        <p:sp>
          <p:nvSpPr>
            <p:cNvPr id="42" name="Freeform 21"/>
            <p:cNvSpPr/>
            <p:nvPr/>
          </p:nvSpPr>
          <p:spPr bwMode="auto">
            <a:xfrm>
              <a:off x="2402484" y="3715955"/>
              <a:ext cx="762799" cy="754934"/>
            </a:xfrm>
            <a:custGeom>
              <a:avLst/>
              <a:gdLst>
                <a:gd name="T0" fmla="*/ 287 w 287"/>
                <a:gd name="T1" fmla="*/ 284 h 284"/>
                <a:gd name="T2" fmla="*/ 196 w 287"/>
                <a:gd name="T3" fmla="*/ 284 h 284"/>
                <a:gd name="T4" fmla="*/ 194 w 287"/>
                <a:gd name="T5" fmla="*/ 277 h 284"/>
                <a:gd name="T6" fmla="*/ 206 w 287"/>
                <a:gd name="T7" fmla="*/ 248 h 284"/>
                <a:gd name="T8" fmla="*/ 178 w 287"/>
                <a:gd name="T9" fmla="*/ 219 h 284"/>
                <a:gd name="T10" fmla="*/ 149 w 287"/>
                <a:gd name="T11" fmla="*/ 248 h 284"/>
                <a:gd name="T12" fmla="*/ 161 w 287"/>
                <a:gd name="T13" fmla="*/ 277 h 284"/>
                <a:gd name="T14" fmla="*/ 159 w 287"/>
                <a:gd name="T15" fmla="*/ 284 h 284"/>
                <a:gd name="T16" fmla="*/ 68 w 287"/>
                <a:gd name="T17" fmla="*/ 284 h 284"/>
                <a:gd name="T18" fmla="*/ 68 w 287"/>
                <a:gd name="T19" fmla="*/ 194 h 284"/>
                <a:gd name="T20" fmla="*/ 57 w 287"/>
                <a:gd name="T21" fmla="*/ 189 h 284"/>
                <a:gd name="T22" fmla="*/ 28 w 287"/>
                <a:gd name="T23" fmla="*/ 200 h 284"/>
                <a:gd name="T24" fmla="*/ 0 w 287"/>
                <a:gd name="T25" fmla="*/ 172 h 284"/>
                <a:gd name="T26" fmla="*/ 28 w 287"/>
                <a:gd name="T27" fmla="*/ 144 h 284"/>
                <a:gd name="T28" fmla="*/ 57 w 287"/>
                <a:gd name="T29" fmla="*/ 155 h 284"/>
                <a:gd name="T30" fmla="*/ 68 w 287"/>
                <a:gd name="T31" fmla="*/ 151 h 284"/>
                <a:gd name="T32" fmla="*/ 68 w 287"/>
                <a:gd name="T33" fmla="*/ 65 h 284"/>
                <a:gd name="T34" fmla="*/ 157 w 287"/>
                <a:gd name="T35" fmla="*/ 65 h 284"/>
                <a:gd name="T36" fmla="*/ 159 w 287"/>
                <a:gd name="T37" fmla="*/ 57 h 284"/>
                <a:gd name="T38" fmla="*/ 148 w 287"/>
                <a:gd name="T39" fmla="*/ 28 h 284"/>
                <a:gd name="T40" fmla="*/ 176 w 287"/>
                <a:gd name="T41" fmla="*/ 0 h 284"/>
                <a:gd name="T42" fmla="*/ 204 w 287"/>
                <a:gd name="T43" fmla="*/ 28 h 284"/>
                <a:gd name="T44" fmla="*/ 193 w 287"/>
                <a:gd name="T45" fmla="*/ 57 h 284"/>
                <a:gd name="T46" fmla="*/ 195 w 287"/>
                <a:gd name="T47" fmla="*/ 65 h 284"/>
                <a:gd name="T48" fmla="*/ 287 w 287"/>
                <a:gd name="T49" fmla="*/ 65 h 284"/>
                <a:gd name="T50" fmla="*/ 287 w 287"/>
                <a:gd name="T51" fmla="*/ 152 h 284"/>
                <a:gd name="T52" fmla="*/ 277 w 287"/>
                <a:gd name="T53" fmla="*/ 155 h 284"/>
                <a:gd name="T54" fmla="*/ 248 w 287"/>
                <a:gd name="T55" fmla="*/ 144 h 284"/>
                <a:gd name="T56" fmla="*/ 220 w 287"/>
                <a:gd name="T57" fmla="*/ 172 h 284"/>
                <a:gd name="T58" fmla="*/ 248 w 287"/>
                <a:gd name="T59" fmla="*/ 200 h 284"/>
                <a:gd name="T60" fmla="*/ 277 w 287"/>
                <a:gd name="T61" fmla="*/ 189 h 284"/>
                <a:gd name="T62" fmla="*/ 287 w 287"/>
                <a:gd name="T63" fmla="*/ 192 h 284"/>
                <a:gd name="T64" fmla="*/ 287 w 287"/>
                <a:gd name="T65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84">
                  <a:moveTo>
                    <a:pt x="287" y="284"/>
                  </a:moveTo>
                  <a:cubicBezTo>
                    <a:pt x="196" y="284"/>
                    <a:pt x="196" y="284"/>
                    <a:pt x="196" y="284"/>
                  </a:cubicBezTo>
                  <a:cubicBezTo>
                    <a:pt x="195" y="282"/>
                    <a:pt x="194" y="279"/>
                    <a:pt x="194" y="277"/>
                  </a:cubicBezTo>
                  <a:cubicBezTo>
                    <a:pt x="194" y="268"/>
                    <a:pt x="206" y="262"/>
                    <a:pt x="206" y="248"/>
                  </a:cubicBezTo>
                  <a:cubicBezTo>
                    <a:pt x="206" y="232"/>
                    <a:pt x="193" y="219"/>
                    <a:pt x="178" y="219"/>
                  </a:cubicBezTo>
                  <a:cubicBezTo>
                    <a:pt x="162" y="219"/>
                    <a:pt x="149" y="232"/>
                    <a:pt x="149" y="248"/>
                  </a:cubicBezTo>
                  <a:cubicBezTo>
                    <a:pt x="149" y="264"/>
                    <a:pt x="161" y="266"/>
                    <a:pt x="161" y="277"/>
                  </a:cubicBezTo>
                  <a:cubicBezTo>
                    <a:pt x="161" y="279"/>
                    <a:pt x="160" y="282"/>
                    <a:pt x="159" y="284"/>
                  </a:cubicBezTo>
                  <a:cubicBezTo>
                    <a:pt x="68" y="284"/>
                    <a:pt x="68" y="284"/>
                    <a:pt x="68" y="284"/>
                  </a:cubicBezTo>
                  <a:cubicBezTo>
                    <a:pt x="68" y="194"/>
                    <a:pt x="68" y="194"/>
                    <a:pt x="68" y="194"/>
                  </a:cubicBezTo>
                  <a:cubicBezTo>
                    <a:pt x="65" y="191"/>
                    <a:pt x="61" y="189"/>
                    <a:pt x="57" y="189"/>
                  </a:cubicBezTo>
                  <a:cubicBezTo>
                    <a:pt x="48" y="189"/>
                    <a:pt x="42" y="200"/>
                    <a:pt x="28" y="200"/>
                  </a:cubicBezTo>
                  <a:cubicBezTo>
                    <a:pt x="12" y="200"/>
                    <a:pt x="0" y="188"/>
                    <a:pt x="0" y="172"/>
                  </a:cubicBezTo>
                  <a:cubicBezTo>
                    <a:pt x="0" y="156"/>
                    <a:pt x="12" y="144"/>
                    <a:pt x="28" y="144"/>
                  </a:cubicBezTo>
                  <a:cubicBezTo>
                    <a:pt x="44" y="144"/>
                    <a:pt x="46" y="155"/>
                    <a:pt x="57" y="155"/>
                  </a:cubicBezTo>
                  <a:cubicBezTo>
                    <a:pt x="61" y="155"/>
                    <a:pt x="65" y="154"/>
                    <a:pt x="68" y="151"/>
                  </a:cubicBezTo>
                  <a:cubicBezTo>
                    <a:pt x="68" y="65"/>
                    <a:pt x="68" y="65"/>
                    <a:pt x="68" y="65"/>
                  </a:cubicBezTo>
                  <a:cubicBezTo>
                    <a:pt x="157" y="65"/>
                    <a:pt x="157" y="65"/>
                    <a:pt x="157" y="65"/>
                  </a:cubicBezTo>
                  <a:cubicBezTo>
                    <a:pt x="158" y="63"/>
                    <a:pt x="159" y="60"/>
                    <a:pt x="159" y="57"/>
                  </a:cubicBezTo>
                  <a:cubicBezTo>
                    <a:pt x="159" y="46"/>
                    <a:pt x="148" y="44"/>
                    <a:pt x="148" y="28"/>
                  </a:cubicBezTo>
                  <a:cubicBezTo>
                    <a:pt x="148" y="12"/>
                    <a:pt x="160" y="0"/>
                    <a:pt x="176" y="0"/>
                  </a:cubicBezTo>
                  <a:cubicBezTo>
                    <a:pt x="191" y="0"/>
                    <a:pt x="204" y="12"/>
                    <a:pt x="204" y="28"/>
                  </a:cubicBezTo>
                  <a:cubicBezTo>
                    <a:pt x="204" y="42"/>
                    <a:pt x="193" y="48"/>
                    <a:pt x="193" y="57"/>
                  </a:cubicBezTo>
                  <a:cubicBezTo>
                    <a:pt x="193" y="60"/>
                    <a:pt x="193" y="63"/>
                    <a:pt x="195" y="65"/>
                  </a:cubicBezTo>
                  <a:cubicBezTo>
                    <a:pt x="287" y="65"/>
                    <a:pt x="287" y="65"/>
                    <a:pt x="287" y="65"/>
                  </a:cubicBezTo>
                  <a:cubicBezTo>
                    <a:pt x="287" y="152"/>
                    <a:pt x="287" y="152"/>
                    <a:pt x="287" y="152"/>
                  </a:cubicBezTo>
                  <a:cubicBezTo>
                    <a:pt x="284" y="154"/>
                    <a:pt x="281" y="155"/>
                    <a:pt x="277" y="155"/>
                  </a:cubicBezTo>
                  <a:cubicBezTo>
                    <a:pt x="266" y="155"/>
                    <a:pt x="264" y="144"/>
                    <a:pt x="248" y="144"/>
                  </a:cubicBezTo>
                  <a:cubicBezTo>
                    <a:pt x="232" y="144"/>
                    <a:pt x="220" y="156"/>
                    <a:pt x="220" y="172"/>
                  </a:cubicBezTo>
                  <a:cubicBezTo>
                    <a:pt x="220" y="188"/>
                    <a:pt x="232" y="200"/>
                    <a:pt x="248" y="200"/>
                  </a:cubicBezTo>
                  <a:cubicBezTo>
                    <a:pt x="263" y="200"/>
                    <a:pt x="268" y="189"/>
                    <a:pt x="277" y="189"/>
                  </a:cubicBezTo>
                  <a:cubicBezTo>
                    <a:pt x="281" y="189"/>
                    <a:pt x="284" y="190"/>
                    <a:pt x="287" y="192"/>
                  </a:cubicBezTo>
                  <a:cubicBezTo>
                    <a:pt x="287" y="284"/>
                    <a:pt x="287" y="284"/>
                    <a:pt x="287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43" name="Freeform 22"/>
            <p:cNvSpPr/>
            <p:nvPr/>
          </p:nvSpPr>
          <p:spPr bwMode="auto">
            <a:xfrm>
              <a:off x="2986659" y="3715955"/>
              <a:ext cx="757182" cy="754934"/>
            </a:xfrm>
            <a:custGeom>
              <a:avLst/>
              <a:gdLst>
                <a:gd name="T0" fmla="*/ 28 w 285"/>
                <a:gd name="T1" fmla="*/ 144 h 284"/>
                <a:gd name="T2" fmla="*/ 0 w 285"/>
                <a:gd name="T3" fmla="*/ 172 h 284"/>
                <a:gd name="T4" fmla="*/ 28 w 285"/>
                <a:gd name="T5" fmla="*/ 200 h 284"/>
                <a:gd name="T6" fmla="*/ 57 w 285"/>
                <a:gd name="T7" fmla="*/ 189 h 284"/>
                <a:gd name="T8" fmla="*/ 67 w 285"/>
                <a:gd name="T9" fmla="*/ 192 h 284"/>
                <a:gd name="T10" fmla="*/ 67 w 285"/>
                <a:gd name="T11" fmla="*/ 284 h 284"/>
                <a:gd name="T12" fmla="*/ 158 w 285"/>
                <a:gd name="T13" fmla="*/ 284 h 284"/>
                <a:gd name="T14" fmla="*/ 159 w 285"/>
                <a:gd name="T15" fmla="*/ 277 h 284"/>
                <a:gd name="T16" fmla="*/ 148 w 285"/>
                <a:gd name="T17" fmla="*/ 248 h 284"/>
                <a:gd name="T18" fmla="*/ 176 w 285"/>
                <a:gd name="T19" fmla="*/ 219 h 284"/>
                <a:gd name="T20" fmla="*/ 204 w 285"/>
                <a:gd name="T21" fmla="*/ 248 h 284"/>
                <a:gd name="T22" fmla="*/ 193 w 285"/>
                <a:gd name="T23" fmla="*/ 277 h 284"/>
                <a:gd name="T24" fmla="*/ 195 w 285"/>
                <a:gd name="T25" fmla="*/ 284 h 284"/>
                <a:gd name="T26" fmla="*/ 285 w 285"/>
                <a:gd name="T27" fmla="*/ 284 h 284"/>
                <a:gd name="T28" fmla="*/ 285 w 285"/>
                <a:gd name="T29" fmla="*/ 192 h 284"/>
                <a:gd name="T30" fmla="*/ 276 w 285"/>
                <a:gd name="T31" fmla="*/ 189 h 284"/>
                <a:gd name="T32" fmla="*/ 247 w 285"/>
                <a:gd name="T33" fmla="*/ 200 h 284"/>
                <a:gd name="T34" fmla="*/ 218 w 285"/>
                <a:gd name="T35" fmla="*/ 172 h 284"/>
                <a:gd name="T36" fmla="*/ 247 w 285"/>
                <a:gd name="T37" fmla="*/ 144 h 284"/>
                <a:gd name="T38" fmla="*/ 276 w 285"/>
                <a:gd name="T39" fmla="*/ 155 h 284"/>
                <a:gd name="T40" fmla="*/ 285 w 285"/>
                <a:gd name="T41" fmla="*/ 152 h 284"/>
                <a:gd name="T42" fmla="*/ 285 w 285"/>
                <a:gd name="T43" fmla="*/ 65 h 284"/>
                <a:gd name="T44" fmla="*/ 195 w 285"/>
                <a:gd name="T45" fmla="*/ 65 h 284"/>
                <a:gd name="T46" fmla="*/ 193 w 285"/>
                <a:gd name="T47" fmla="*/ 57 h 284"/>
                <a:gd name="T48" fmla="*/ 204 w 285"/>
                <a:gd name="T49" fmla="*/ 28 h 284"/>
                <a:gd name="T50" fmla="*/ 176 w 285"/>
                <a:gd name="T51" fmla="*/ 0 h 284"/>
                <a:gd name="T52" fmla="*/ 148 w 285"/>
                <a:gd name="T53" fmla="*/ 28 h 284"/>
                <a:gd name="T54" fmla="*/ 159 w 285"/>
                <a:gd name="T55" fmla="*/ 57 h 284"/>
                <a:gd name="T56" fmla="*/ 157 w 285"/>
                <a:gd name="T57" fmla="*/ 65 h 284"/>
                <a:gd name="T58" fmla="*/ 67 w 285"/>
                <a:gd name="T59" fmla="*/ 65 h 284"/>
                <a:gd name="T60" fmla="*/ 67 w 285"/>
                <a:gd name="T61" fmla="*/ 152 h 284"/>
                <a:gd name="T62" fmla="*/ 57 w 285"/>
                <a:gd name="T63" fmla="*/ 155 h 284"/>
                <a:gd name="T64" fmla="*/ 28 w 285"/>
                <a:gd name="T65" fmla="*/ 1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5" h="284">
                  <a:moveTo>
                    <a:pt x="28" y="144"/>
                  </a:moveTo>
                  <a:cubicBezTo>
                    <a:pt x="12" y="144"/>
                    <a:pt x="0" y="156"/>
                    <a:pt x="0" y="172"/>
                  </a:cubicBezTo>
                  <a:cubicBezTo>
                    <a:pt x="0" y="188"/>
                    <a:pt x="12" y="200"/>
                    <a:pt x="28" y="200"/>
                  </a:cubicBezTo>
                  <a:cubicBezTo>
                    <a:pt x="43" y="200"/>
                    <a:pt x="48" y="189"/>
                    <a:pt x="57" y="189"/>
                  </a:cubicBezTo>
                  <a:cubicBezTo>
                    <a:pt x="61" y="189"/>
                    <a:pt x="64" y="190"/>
                    <a:pt x="67" y="192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158" y="284"/>
                    <a:pt x="158" y="284"/>
                    <a:pt x="158" y="284"/>
                  </a:cubicBezTo>
                  <a:cubicBezTo>
                    <a:pt x="159" y="282"/>
                    <a:pt x="159" y="279"/>
                    <a:pt x="159" y="277"/>
                  </a:cubicBezTo>
                  <a:cubicBezTo>
                    <a:pt x="159" y="266"/>
                    <a:pt x="148" y="264"/>
                    <a:pt x="148" y="248"/>
                  </a:cubicBezTo>
                  <a:cubicBezTo>
                    <a:pt x="148" y="232"/>
                    <a:pt x="161" y="219"/>
                    <a:pt x="176" y="219"/>
                  </a:cubicBezTo>
                  <a:cubicBezTo>
                    <a:pt x="192" y="219"/>
                    <a:pt x="204" y="232"/>
                    <a:pt x="204" y="248"/>
                  </a:cubicBezTo>
                  <a:cubicBezTo>
                    <a:pt x="204" y="262"/>
                    <a:pt x="193" y="268"/>
                    <a:pt x="193" y="277"/>
                  </a:cubicBezTo>
                  <a:cubicBezTo>
                    <a:pt x="193" y="279"/>
                    <a:pt x="193" y="282"/>
                    <a:pt x="195" y="284"/>
                  </a:cubicBezTo>
                  <a:cubicBezTo>
                    <a:pt x="285" y="284"/>
                    <a:pt x="285" y="284"/>
                    <a:pt x="285" y="284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83" y="190"/>
                    <a:pt x="279" y="189"/>
                    <a:pt x="276" y="189"/>
                  </a:cubicBezTo>
                  <a:cubicBezTo>
                    <a:pt x="267" y="189"/>
                    <a:pt x="261" y="200"/>
                    <a:pt x="247" y="200"/>
                  </a:cubicBezTo>
                  <a:cubicBezTo>
                    <a:pt x="231" y="200"/>
                    <a:pt x="218" y="188"/>
                    <a:pt x="218" y="172"/>
                  </a:cubicBezTo>
                  <a:cubicBezTo>
                    <a:pt x="218" y="156"/>
                    <a:pt x="231" y="144"/>
                    <a:pt x="247" y="144"/>
                  </a:cubicBezTo>
                  <a:cubicBezTo>
                    <a:pt x="263" y="144"/>
                    <a:pt x="265" y="155"/>
                    <a:pt x="276" y="155"/>
                  </a:cubicBezTo>
                  <a:cubicBezTo>
                    <a:pt x="279" y="155"/>
                    <a:pt x="283" y="154"/>
                    <a:pt x="285" y="152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195" y="65"/>
                    <a:pt x="195" y="65"/>
                    <a:pt x="195" y="65"/>
                  </a:cubicBezTo>
                  <a:cubicBezTo>
                    <a:pt x="194" y="63"/>
                    <a:pt x="193" y="60"/>
                    <a:pt x="193" y="57"/>
                  </a:cubicBezTo>
                  <a:cubicBezTo>
                    <a:pt x="193" y="48"/>
                    <a:pt x="204" y="42"/>
                    <a:pt x="204" y="28"/>
                  </a:cubicBezTo>
                  <a:cubicBezTo>
                    <a:pt x="204" y="12"/>
                    <a:pt x="192" y="0"/>
                    <a:pt x="176" y="0"/>
                  </a:cubicBezTo>
                  <a:cubicBezTo>
                    <a:pt x="161" y="0"/>
                    <a:pt x="148" y="12"/>
                    <a:pt x="148" y="28"/>
                  </a:cubicBezTo>
                  <a:cubicBezTo>
                    <a:pt x="148" y="44"/>
                    <a:pt x="159" y="46"/>
                    <a:pt x="159" y="57"/>
                  </a:cubicBezTo>
                  <a:cubicBezTo>
                    <a:pt x="159" y="60"/>
                    <a:pt x="158" y="63"/>
                    <a:pt x="15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4" y="154"/>
                    <a:pt x="61" y="155"/>
                    <a:pt x="57" y="155"/>
                  </a:cubicBezTo>
                  <a:cubicBezTo>
                    <a:pt x="46" y="155"/>
                    <a:pt x="44" y="144"/>
                    <a:pt x="28" y="1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44" name="Inhaltsplatzhalter 4"/>
          <p:cNvSpPr txBox="1"/>
          <p:nvPr/>
        </p:nvSpPr>
        <p:spPr>
          <a:xfrm>
            <a:off x="6660515" y="4509135"/>
            <a:ext cx="28562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Trust Feedback</a:t>
            </a:r>
            <a:endParaRPr lang="zh-CN" altLang="en-US" sz="16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5" name="Freeform 18"/>
          <p:cNvSpPr/>
          <p:nvPr/>
        </p:nvSpPr>
        <p:spPr bwMode="auto">
          <a:xfrm>
            <a:off x="1548130" y="4923155"/>
            <a:ext cx="1403350" cy="21590"/>
          </a:xfrm>
          <a:custGeom>
            <a:avLst/>
            <a:gdLst>
              <a:gd name="T0" fmla="*/ 524 w 528"/>
              <a:gd name="T1" fmla="*/ 0 h 8"/>
              <a:gd name="T2" fmla="*/ 528 w 528"/>
              <a:gd name="T3" fmla="*/ 4 h 8"/>
              <a:gd name="T4" fmla="*/ 524 w 528"/>
              <a:gd name="T5" fmla="*/ 8 h 8"/>
              <a:gd name="T6" fmla="*/ 4 w 528"/>
              <a:gd name="T7" fmla="*/ 8 h 8"/>
              <a:gd name="T8" fmla="*/ 0 w 528"/>
              <a:gd name="T9" fmla="*/ 4 h 8"/>
              <a:gd name="T10" fmla="*/ 4 w 528"/>
              <a:gd name="T11" fmla="*/ 0 h 8"/>
              <a:gd name="T12" fmla="*/ 524 w 528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8" h="8">
                <a:moveTo>
                  <a:pt x="524" y="0"/>
                </a:moveTo>
                <a:cubicBezTo>
                  <a:pt x="526" y="0"/>
                  <a:pt x="528" y="2"/>
                  <a:pt x="528" y="4"/>
                </a:cubicBezTo>
                <a:cubicBezTo>
                  <a:pt x="528" y="6"/>
                  <a:pt x="526" y="8"/>
                  <a:pt x="524" y="8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524" y="0"/>
                  <a:pt x="524" y="0"/>
                  <a:pt x="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46" name="Inhaltsplatzhalter 4"/>
          <p:cNvSpPr txBox="1"/>
          <p:nvPr/>
        </p:nvSpPr>
        <p:spPr>
          <a:xfrm>
            <a:off x="1633518" y="4536435"/>
            <a:ext cx="285623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Data Trace</a:t>
            </a:r>
            <a:endParaRPr lang="zh-CN" altLang="en-US" sz="1600" b="1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707093" y="4941439"/>
            <a:ext cx="2256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Make the advertisement service much easier!</a:t>
            </a:r>
            <a:endParaRPr lang="zh-CN" alt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179070" y="434340"/>
            <a:ext cx="129730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altLang="zh-CN" b="1" i="1">
                <a:gradFill>
                  <a:gsLst>
                    <a:gs pos="0">
                      <a:schemeClr val="tx1">
                        <a:lumMod val="20000"/>
                        <a:lumOff val="80000"/>
                      </a:schemeClr>
                    </a:gs>
                    <a:gs pos="50000">
                      <a:srgbClr val="1A376D"/>
                    </a:gs>
                    <a:gs pos="36000">
                      <a:srgbClr val="7294B2">
                        <a:alpha val="100000"/>
                      </a:srgbClr>
                    </a:gs>
                    <a:gs pos="63000">
                      <a:srgbClr val="1E99DA"/>
                    </a:gs>
                    <a:gs pos="100000">
                      <a:schemeClr val="tx1">
                        <a:lumMod val="20000"/>
                        <a:lumOff val="80000"/>
                      </a:schemeClr>
                    </a:gs>
                  </a:gsLst>
                  <a:lin ang="5400000" scaled="0"/>
                </a:gradFill>
                <a:effectLst>
                  <a:reflection blurRad="6350" stA="30000" endA="50" endPos="85000" dist="60007" dir="5400000" sy="-100000" algn="bl" rotWithShape="0"/>
                </a:effectLst>
              </a:rPr>
              <a:t>SPREAD</a:t>
            </a:r>
            <a:endParaRPr lang="en-US" altLang="zh-CN" b="1" i="1">
              <a:gradFill>
                <a:gsLst>
                  <a:gs pos="0">
                    <a:schemeClr val="tx1">
                      <a:lumMod val="20000"/>
                      <a:lumOff val="80000"/>
                    </a:schemeClr>
                  </a:gs>
                  <a:gs pos="50000">
                    <a:srgbClr val="1A376D"/>
                  </a:gs>
                  <a:gs pos="36000">
                    <a:srgbClr val="7294B2">
                      <a:alpha val="100000"/>
                    </a:srgbClr>
                  </a:gs>
                  <a:gs pos="63000">
                    <a:srgbClr val="1E99DA"/>
                  </a:gs>
                  <a:gs pos="100000">
                    <a:schemeClr val="tx1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reflection blurRad="6350" stA="30000" endA="50" endPos="85000" dist="60007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>
        <p14:pan dir="u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" grpId="0" animBg="1"/>
      <p:bldP spid="4" grpId="1" animBg="1"/>
      <p:bldP spid="79" grpId="0" animBg="1"/>
      <p:bldP spid="79" grpId="1" animBg="1"/>
      <p:bldP spid="81" grpId="0"/>
      <p:bldP spid="81" grpId="1"/>
      <p:bldP spid="40" grpId="0"/>
      <p:bldP spid="40" grpId="1"/>
      <p:bldP spid="44" grpId="0"/>
      <p:bldP spid="44" grpId="1"/>
      <p:bldP spid="45" grpId="0" animBg="1"/>
      <p:bldP spid="45" grpId="1" animBg="1"/>
      <p:bldP spid="46" grpId="0"/>
      <p:bldP spid="46" grpId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 108" descr="灰色的蜂窝&#10;&#10;中度可信度描述已自动生成"/>
          <p:cNvPicPr>
            <a:picLocks noChangeAspect="1"/>
          </p:cNvPicPr>
          <p:nvPr userDrawn="1"/>
        </p:nvPicPr>
        <p:blipFill>
          <a:blip r:embed="rId1" cstate="screen"/>
          <a:srcRect/>
          <a:stretch>
            <a:fillRect/>
          </a:stretch>
        </p:blipFill>
        <p:spPr>
          <a:xfrm>
            <a:off x="107950" y="188595"/>
            <a:ext cx="8832850" cy="496824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0" name="矩形 109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985" y="0"/>
            <a:ext cx="9129395" cy="6777990"/>
          </a:xfrm>
          <a:prstGeom prst="rect">
            <a:avLst/>
          </a:prstGeom>
          <a:solidFill>
            <a:srgbClr val="030E22">
              <a:alpha val="85000"/>
            </a:srgbClr>
          </a:solidFill>
          <a:ln>
            <a:noFill/>
          </a:ln>
        </p:spPr>
        <p:style>
          <a:lnRef idx="2">
            <a:srgbClr val="6453D5">
              <a:shade val="50000"/>
            </a:srgbClr>
          </a:lnRef>
          <a:fillRef idx="1">
            <a:srgbClr val="6453D5"/>
          </a:fillRef>
          <a:effectRef idx="0">
            <a:srgbClr val="6453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1" name="组合 110"/>
          <p:cNvGrpSpPr/>
          <p:nvPr userDrawn="1"/>
        </p:nvGrpSpPr>
        <p:grpSpPr>
          <a:xfrm>
            <a:off x="288018" y="2584247"/>
            <a:ext cx="6072446" cy="3946727"/>
            <a:chOff x="3720820" y="2665767"/>
            <a:chExt cx="4750360" cy="3087451"/>
          </a:xfrm>
        </p:grpSpPr>
        <p:sp>
          <p:nvSpPr>
            <p:cNvPr id="112" name="椭圆 111"/>
            <p:cNvSpPr/>
            <p:nvPr/>
          </p:nvSpPr>
          <p:spPr>
            <a:xfrm>
              <a:off x="4388069" y="4378799"/>
              <a:ext cx="3415862" cy="973482"/>
            </a:xfrm>
            <a:prstGeom prst="ellipse">
              <a:avLst/>
            </a:prstGeom>
            <a:noFill/>
            <a:ln w="19050">
              <a:gradFill>
                <a:gsLst>
                  <a:gs pos="9000">
                    <a:srgbClr val="6453D5">
                      <a:alpha val="0"/>
                    </a:srgbClr>
                  </a:gs>
                  <a:gs pos="100000">
                    <a:srgbClr val="6453D5"/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720820" y="4084796"/>
              <a:ext cx="4750360" cy="1668422"/>
            </a:xfrm>
            <a:prstGeom prst="ellipse">
              <a:avLst/>
            </a:prstGeom>
            <a:gradFill>
              <a:gsLst>
                <a:gs pos="71000">
                  <a:srgbClr val="6453D5">
                    <a:alpha val="0"/>
                  </a:srgbClr>
                </a:gs>
                <a:gs pos="100000">
                  <a:srgbClr val="6453D5">
                    <a:alpha val="10000"/>
                  </a:srgbClr>
                </a:gs>
              </a:gsLst>
              <a:lin ang="5400000" scaled="1"/>
            </a:gradFill>
            <a:ln w="6350">
              <a:gradFill>
                <a:gsLst>
                  <a:gs pos="13000">
                    <a:srgbClr val="6453D5">
                      <a:alpha val="0"/>
                    </a:srgbClr>
                  </a:gs>
                  <a:gs pos="100000">
                    <a:srgbClr val="6453D5">
                      <a:alpha val="40000"/>
                    </a:srgbClr>
                  </a:gs>
                </a:gsLst>
                <a:lin ang="5400000" scaled="1"/>
              </a:gradFill>
            </a:ln>
            <a:effectLst>
              <a:outerShdw blurRad="50800" algn="ctr" rotWithShape="0">
                <a:srgbClr val="6453D5"/>
              </a:outerShdw>
            </a:effectLst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任意多边形: 形状 418"/>
            <p:cNvSpPr/>
            <p:nvPr/>
          </p:nvSpPr>
          <p:spPr>
            <a:xfrm>
              <a:off x="4388069" y="2845999"/>
              <a:ext cx="3415862" cy="2506281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8000">
                  <a:srgbClr val="6453D5">
                    <a:alpha val="0"/>
                  </a:srgbClr>
                </a:gs>
                <a:gs pos="100000">
                  <a:srgbClr val="6453D5">
                    <a:alpha val="3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连接符 114"/>
            <p:cNvCxnSpPr/>
            <p:nvPr/>
          </p:nvCxnSpPr>
          <p:spPr>
            <a:xfrm flipV="1">
              <a:off x="7395976" y="4827038"/>
              <a:ext cx="0" cy="347365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flipV="1">
              <a:off x="7371211" y="5058137"/>
              <a:ext cx="0" cy="13230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7418836" y="4924468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4696180" y="4234734"/>
              <a:ext cx="2769160" cy="736495"/>
            </a:xfrm>
            <a:prstGeom prst="ellipse">
              <a:avLst/>
            </a:prstGeom>
            <a:noFill/>
            <a:ln w="6350">
              <a:gradFill>
                <a:gsLst>
                  <a:gs pos="36000">
                    <a:srgbClr val="6453D5">
                      <a:alpha val="0"/>
                    </a:srgbClr>
                  </a:gs>
                  <a:gs pos="100000">
                    <a:srgbClr val="6453D5">
                      <a:alpha val="15000"/>
                    </a:srgbClr>
                  </a:gs>
                </a:gsLst>
                <a:lin ang="5400000" scaled="1"/>
              </a:gradFill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" name="直接连接符 118"/>
            <p:cNvCxnSpPr/>
            <p:nvPr/>
          </p:nvCxnSpPr>
          <p:spPr>
            <a:xfrm flipV="1">
              <a:off x="7660771" y="4817533"/>
              <a:ext cx="0" cy="25350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7681726" y="4771194"/>
              <a:ext cx="0" cy="28201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7702681" y="4846049"/>
              <a:ext cx="0" cy="180427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7723636" y="4719508"/>
              <a:ext cx="0" cy="289146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grpSp>
          <p:nvGrpSpPr>
            <p:cNvPr id="123" name="组合 122"/>
            <p:cNvGrpSpPr/>
            <p:nvPr/>
          </p:nvGrpSpPr>
          <p:grpSpPr>
            <a:xfrm>
              <a:off x="6779198" y="5005910"/>
              <a:ext cx="47774" cy="299244"/>
              <a:chOff x="6774031" y="5572125"/>
              <a:chExt cx="47625" cy="388433"/>
            </a:xfrm>
          </p:grpSpPr>
          <p:cxnSp>
            <p:nvCxnSpPr>
              <p:cNvPr id="124" name="直接连接符 123"/>
              <p:cNvCxnSpPr/>
              <p:nvPr/>
            </p:nvCxnSpPr>
            <p:spPr>
              <a:xfrm flipV="1">
                <a:off x="6798796" y="5572125"/>
                <a:ext cx="0" cy="37128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V="1">
                <a:off x="6774031" y="5819140"/>
                <a:ext cx="0" cy="14141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V="1">
                <a:off x="6821656" y="5676265"/>
                <a:ext cx="0" cy="270958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 flipH="1">
              <a:off x="4575908" y="4812366"/>
              <a:ext cx="47774" cy="293895"/>
              <a:chOff x="6774031" y="5572126"/>
              <a:chExt cx="47625" cy="381489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H="1" flipV="1">
                <a:off x="6798796" y="5572126"/>
                <a:ext cx="0" cy="36760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/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 flipV="1">
                <a:off x="6774031" y="5819140"/>
                <a:ext cx="0" cy="134475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5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 flipV="1">
                <a:off x="6821656" y="5676267"/>
                <a:ext cx="0" cy="251897"/>
              </a:xfrm>
              <a:prstGeom prst="line">
                <a:avLst/>
              </a:prstGeom>
              <a:ln>
                <a:gradFill>
                  <a:gsLst>
                    <a:gs pos="0">
                      <a:srgbClr val="6453D5">
                        <a:alpha val="30000"/>
                      </a:srgbClr>
                    </a:gs>
                    <a:gs pos="100000">
                      <a:srgbClr val="6453D5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1">
                <a:srgbClr val="6453D5"/>
              </a:lnRef>
              <a:fillRef idx="0">
                <a:srgbClr val="6453D5"/>
              </a:fillRef>
              <a:effectRef idx="0">
                <a:srgbClr val="6453D5"/>
              </a:effectRef>
              <a:fontRef idx="minor">
                <a:sysClr val="window" lastClr="FFFFFF"/>
              </a:fontRef>
            </p:style>
          </p:cxnSp>
        </p:grpSp>
        <p:cxnSp>
          <p:nvCxnSpPr>
            <p:cNvPr id="131" name="直接连接符 130"/>
            <p:cNvCxnSpPr/>
            <p:nvPr/>
          </p:nvCxnSpPr>
          <p:spPr>
            <a:xfrm flipV="1">
              <a:off x="4918880" y="5064078"/>
              <a:ext cx="0" cy="150304"/>
            </a:xfrm>
            <a:prstGeom prst="line">
              <a:avLst/>
            </a:prstGeom>
            <a:ln>
              <a:gradFill>
                <a:gsLst>
                  <a:gs pos="0">
                    <a:srgbClr val="6453D5"/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4867522" y="5100093"/>
              <a:ext cx="0" cy="103598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5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4895948" y="4840702"/>
              <a:ext cx="0" cy="364770"/>
            </a:xfrm>
            <a:prstGeom prst="line">
              <a:avLst/>
            </a:prstGeom>
            <a:ln>
              <a:gradFill>
                <a:gsLst>
                  <a:gs pos="0">
                    <a:srgbClr val="6453D5">
                      <a:alpha val="30000"/>
                    </a:srgbClr>
                  </a:gs>
                  <a:gs pos="100000">
                    <a:srgbClr val="6453D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rgbClr val="6453D5"/>
            </a:lnRef>
            <a:fillRef idx="0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</p:cxnSp>
        <p:sp>
          <p:nvSpPr>
            <p:cNvPr id="134" name="任意多边形: 形状 432"/>
            <p:cNvSpPr/>
            <p:nvPr/>
          </p:nvSpPr>
          <p:spPr>
            <a:xfrm>
              <a:off x="4142428" y="2665767"/>
              <a:ext cx="3907144" cy="2866745"/>
            </a:xfrm>
            <a:custGeom>
              <a:avLst/>
              <a:gdLst>
                <a:gd name="connsiteX0" fmla="*/ 0 w 3415862"/>
                <a:gd name="connsiteY0" fmla="*/ 0 h 2678886"/>
                <a:gd name="connsiteX1" fmla="*/ 3415862 w 3415862"/>
                <a:gd name="connsiteY1" fmla="*/ 0 h 2678886"/>
                <a:gd name="connsiteX2" fmla="*/ 3415862 w 3415862"/>
                <a:gd name="connsiteY2" fmla="*/ 2158624 h 2678886"/>
                <a:gd name="connsiteX3" fmla="*/ 1707931 w 3415862"/>
                <a:gd name="connsiteY3" fmla="*/ 2678886 h 2678886"/>
                <a:gd name="connsiteX4" fmla="*/ 0 w 3415862"/>
                <a:gd name="connsiteY4" fmla="*/ 2158624 h 267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5862" h="2678886">
                  <a:moveTo>
                    <a:pt x="0" y="0"/>
                  </a:moveTo>
                  <a:lnTo>
                    <a:pt x="3415862" y="0"/>
                  </a:lnTo>
                  <a:lnTo>
                    <a:pt x="3415862" y="2158624"/>
                  </a:lnTo>
                  <a:cubicBezTo>
                    <a:pt x="3415862" y="2445957"/>
                    <a:pt x="2651195" y="2678886"/>
                    <a:pt x="1707931" y="2678886"/>
                  </a:cubicBezTo>
                  <a:cubicBezTo>
                    <a:pt x="764667" y="2678886"/>
                    <a:pt x="0" y="2445957"/>
                    <a:pt x="0" y="2158624"/>
                  </a:cubicBezTo>
                  <a:close/>
                </a:path>
              </a:pathLst>
            </a:custGeom>
            <a:gradFill>
              <a:gsLst>
                <a:gs pos="23000">
                  <a:srgbClr val="6453D5">
                    <a:alpha val="0"/>
                  </a:srgbClr>
                </a:gs>
                <a:gs pos="100000">
                  <a:srgbClr val="6453D5">
                    <a:alpha val="20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rgbClr val="6453D5">
                <a:shade val="50000"/>
              </a:srgbClr>
            </a:lnRef>
            <a:fillRef idx="1">
              <a:srgbClr val="6453D5"/>
            </a:fillRef>
            <a:effectRef idx="0">
              <a:srgbClr val="6453D5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1" name="文本占位符 2"/>
          <p:cNvSpPr>
            <a:spLocks noGrp="1"/>
          </p:cNvSpPr>
          <p:nvPr/>
        </p:nvSpPr>
        <p:spPr>
          <a:xfrm>
            <a:off x="6618109" y="2106692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3800" b="1">
                <a:gradFill>
                  <a:gsLst>
                    <a:gs pos="17000">
                      <a:srgbClr val="6453D5"/>
                    </a:gs>
                    <a:gs pos="93000">
                      <a:srgbClr val="DB397F"/>
                    </a:gs>
                    <a:gs pos="100000">
                      <a:srgbClr val="FB3268"/>
                    </a:gs>
                  </a:gsLst>
                  <a:lin ang="2700000" scaled="1"/>
                </a:gradFill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zh-CN" altLang="en-US" dirty="0"/>
          </a:p>
        </p:txBody>
      </p:sp>
      <p:sp>
        <p:nvSpPr>
          <p:cNvPr id="10" name="文本框"/>
          <p:cNvSpPr txBox="1"/>
          <p:nvPr/>
        </p:nvSpPr>
        <p:spPr>
          <a:xfrm>
            <a:off x="2348570" y="1892325"/>
            <a:ext cx="2165669" cy="214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35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altLang="zh-CN" sz="10350" b="1" dirty="0">
              <a:solidFill>
                <a:srgbClr val="FFFFFF"/>
              </a:solidFill>
              <a:cs typeface="+mn-ea"/>
              <a:sym typeface="+mn-lt"/>
            </a:endParaRPr>
          </a:p>
          <a:p>
            <a:pPr algn="ctr"/>
            <a:r>
              <a:rPr lang="en-US" altLang="zh-CN" sz="3000" b="1" dirty="0">
                <a:solidFill>
                  <a:srgbClr val="FFFFFF"/>
                </a:solidFill>
                <a:cs typeface="+mn-ea"/>
                <a:sym typeface="+mn-lt"/>
              </a:rPr>
              <a:t>Part three</a:t>
            </a:r>
            <a:endParaRPr lang="en-US" altLang="zh-CN" sz="3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7367" y="2130771"/>
            <a:ext cx="0" cy="166835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占位符 10"/>
          <p:cNvSpPr>
            <a:spLocks noGrp="1"/>
          </p:cNvSpPr>
          <p:nvPr/>
        </p:nvSpPr>
        <p:spPr>
          <a:xfrm>
            <a:off x="638622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3" name="文本占位符 11"/>
          <p:cNvSpPr>
            <a:spLocks noGrp="1"/>
          </p:cNvSpPr>
          <p:nvPr/>
        </p:nvSpPr>
        <p:spPr>
          <a:xfrm>
            <a:off x="8730700" y="3861691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4" name="文本占位符 12"/>
          <p:cNvSpPr>
            <a:spLocks noGrp="1"/>
          </p:cNvSpPr>
          <p:nvPr/>
        </p:nvSpPr>
        <p:spPr>
          <a:xfrm>
            <a:off x="6386220" y="4411377"/>
            <a:ext cx="2132122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5" name="文本占位符 13"/>
          <p:cNvSpPr>
            <a:spLocks noGrp="1"/>
          </p:cNvSpPr>
          <p:nvPr/>
        </p:nvSpPr>
        <p:spPr>
          <a:xfrm>
            <a:off x="8730700" y="4544761"/>
            <a:ext cx="2223746" cy="51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</a:pPr>
            <a:endParaRPr lang="zh-CN" altLang="en-US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6" name="文本占位符 5"/>
          <p:cNvSpPr>
            <a:spLocks noGrp="1"/>
          </p:cNvSpPr>
          <p:nvPr/>
        </p:nvSpPr>
        <p:spPr>
          <a:xfrm>
            <a:off x="4971931" y="2404390"/>
            <a:ext cx="4476601" cy="108278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3800" b="1" kern="1200">
                <a:gradFill>
                  <a:gsLst>
                    <a:gs pos="17000">
                      <a:schemeClr val="accent1"/>
                    </a:gs>
                    <a:gs pos="93000">
                      <a:srgbClr val="DB397F"/>
                    </a:gs>
                    <a:gs pos="100000">
                      <a:schemeClr val="accent5"/>
                    </a:gs>
                  </a:gsLst>
                  <a:lin ang="2700000" scaled="1"/>
                </a:gra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 smtClean="0">
                <a:latin typeface="+mj-ea"/>
                <a:ea typeface="+mj-ea"/>
                <a:cs typeface="+mn-ea"/>
                <a:sym typeface="微软雅黑" panose="020B0503020204020204" charset="-122"/>
              </a:rPr>
              <a:t>Value Extension</a:t>
            </a:r>
            <a:endParaRPr lang="zh-CN" altLang="en-US" sz="4400" dirty="0"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47" name="任意多边形: 形状 38"/>
          <p:cNvSpPr/>
          <p:nvPr/>
        </p:nvSpPr>
        <p:spPr>
          <a:xfrm>
            <a:off x="6804054" y="5850614"/>
            <a:ext cx="2234219" cy="948966"/>
          </a:xfrm>
          <a:custGeom>
            <a:avLst/>
            <a:gdLst>
              <a:gd name="connsiteX0" fmla="*/ 1326682 w 2234219"/>
              <a:gd name="connsiteY0" fmla="*/ 0 h 948966"/>
              <a:gd name="connsiteX1" fmla="*/ 1713677 w 2234219"/>
              <a:gd name="connsiteY1" fmla="*/ 0 h 948966"/>
              <a:gd name="connsiteX2" fmla="*/ 2234219 w 2234219"/>
              <a:gd name="connsiteY2" fmla="*/ 588731 h 948966"/>
              <a:gd name="connsiteX3" fmla="*/ 1915703 w 2234219"/>
              <a:gd name="connsiteY3" fmla="*/ 948966 h 948966"/>
              <a:gd name="connsiteX4" fmla="*/ 1528707 w 2234219"/>
              <a:gd name="connsiteY4" fmla="*/ 948966 h 948966"/>
              <a:gd name="connsiteX5" fmla="*/ 1847223 w 2234219"/>
              <a:gd name="connsiteY5" fmla="*/ 588731 h 948966"/>
              <a:gd name="connsiteX6" fmla="*/ 663341 w 2234219"/>
              <a:gd name="connsiteY6" fmla="*/ 0 h 948966"/>
              <a:gd name="connsiteX7" fmla="*/ 1050337 w 2234219"/>
              <a:gd name="connsiteY7" fmla="*/ 0 h 948966"/>
              <a:gd name="connsiteX8" fmla="*/ 1570878 w 2234219"/>
              <a:gd name="connsiteY8" fmla="*/ 588731 h 948966"/>
              <a:gd name="connsiteX9" fmla="*/ 1252362 w 2234219"/>
              <a:gd name="connsiteY9" fmla="*/ 948966 h 948966"/>
              <a:gd name="connsiteX10" fmla="*/ 865366 w 2234219"/>
              <a:gd name="connsiteY10" fmla="*/ 948966 h 948966"/>
              <a:gd name="connsiteX11" fmla="*/ 1183882 w 2234219"/>
              <a:gd name="connsiteY11" fmla="*/ 588731 h 948966"/>
              <a:gd name="connsiteX12" fmla="*/ 0 w 2234219"/>
              <a:gd name="connsiteY12" fmla="*/ 0 h 948966"/>
              <a:gd name="connsiteX13" fmla="*/ 386996 w 2234219"/>
              <a:gd name="connsiteY13" fmla="*/ 0 h 948966"/>
              <a:gd name="connsiteX14" fmla="*/ 907537 w 2234219"/>
              <a:gd name="connsiteY14" fmla="*/ 588731 h 948966"/>
              <a:gd name="connsiteX15" fmla="*/ 589021 w 2234219"/>
              <a:gd name="connsiteY15" fmla="*/ 948966 h 948966"/>
              <a:gd name="connsiteX16" fmla="*/ 202026 w 2234219"/>
              <a:gd name="connsiteY16" fmla="*/ 948966 h 948966"/>
              <a:gd name="connsiteX17" fmla="*/ 520542 w 2234219"/>
              <a:gd name="connsiteY17" fmla="*/ 588731 h 94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4219" h="948966">
                <a:moveTo>
                  <a:pt x="1326682" y="0"/>
                </a:moveTo>
                <a:lnTo>
                  <a:pt x="1713677" y="0"/>
                </a:lnTo>
                <a:lnTo>
                  <a:pt x="2234219" y="588731"/>
                </a:lnTo>
                <a:lnTo>
                  <a:pt x="1915703" y="948966"/>
                </a:lnTo>
                <a:lnTo>
                  <a:pt x="1528707" y="948966"/>
                </a:lnTo>
                <a:lnTo>
                  <a:pt x="1847223" y="588731"/>
                </a:lnTo>
                <a:close/>
                <a:moveTo>
                  <a:pt x="663341" y="0"/>
                </a:moveTo>
                <a:lnTo>
                  <a:pt x="1050337" y="0"/>
                </a:lnTo>
                <a:lnTo>
                  <a:pt x="1570878" y="588731"/>
                </a:lnTo>
                <a:lnTo>
                  <a:pt x="1252362" y="948966"/>
                </a:lnTo>
                <a:lnTo>
                  <a:pt x="865366" y="948966"/>
                </a:lnTo>
                <a:lnTo>
                  <a:pt x="1183882" y="588731"/>
                </a:lnTo>
                <a:close/>
                <a:moveTo>
                  <a:pt x="0" y="0"/>
                </a:moveTo>
                <a:lnTo>
                  <a:pt x="386996" y="0"/>
                </a:lnTo>
                <a:lnTo>
                  <a:pt x="907537" y="588731"/>
                </a:lnTo>
                <a:lnTo>
                  <a:pt x="589021" y="948966"/>
                </a:lnTo>
                <a:lnTo>
                  <a:pt x="202026" y="948966"/>
                </a:lnTo>
                <a:lnTo>
                  <a:pt x="520542" y="5887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4" name="任意多边形: 形状 273"/>
          <p:cNvSpPr/>
          <p:nvPr/>
        </p:nvSpPr>
        <p:spPr>
          <a:xfrm>
            <a:off x="7380557" y="2131353"/>
            <a:ext cx="1622772" cy="855215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275" name="任意多边形: 形状 274"/>
          <p:cNvSpPr/>
          <p:nvPr/>
        </p:nvSpPr>
        <p:spPr>
          <a:xfrm>
            <a:off x="626223" y="914400"/>
            <a:ext cx="1069475" cy="563623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20000"/>
                </a:schemeClr>
              </a:gs>
              <a:gs pos="93000">
                <a:srgbClr val="C73D8E">
                  <a:alpha val="20000"/>
                </a:srgbClr>
              </a:gs>
              <a:gs pos="100000">
                <a:schemeClr val="accent5">
                  <a:alpha val="2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  <p:sp>
        <p:nvSpPr>
          <p:cNvPr id="172" name="任意多边形: 形状 66"/>
          <p:cNvSpPr/>
          <p:nvPr/>
        </p:nvSpPr>
        <p:spPr>
          <a:xfrm>
            <a:off x="6501111" y="5435048"/>
            <a:ext cx="586480" cy="309080"/>
          </a:xfrm>
          <a:custGeom>
            <a:avLst/>
            <a:gdLst>
              <a:gd name="connsiteX0" fmla="*/ 169032 w 284661"/>
              <a:gd name="connsiteY0" fmla="*/ 0 h 150019"/>
              <a:gd name="connsiteX1" fmla="*/ 218339 w 284661"/>
              <a:gd name="connsiteY1" fmla="*/ 0 h 150019"/>
              <a:gd name="connsiteX2" fmla="*/ 284661 w 284661"/>
              <a:gd name="connsiteY2" fmla="*/ 75010 h 150019"/>
              <a:gd name="connsiteX3" fmla="*/ 218339 w 284661"/>
              <a:gd name="connsiteY3" fmla="*/ 150019 h 150019"/>
              <a:gd name="connsiteX4" fmla="*/ 169032 w 284661"/>
              <a:gd name="connsiteY4" fmla="*/ 150019 h 150019"/>
              <a:gd name="connsiteX5" fmla="*/ 235354 w 284661"/>
              <a:gd name="connsiteY5" fmla="*/ 75010 h 150019"/>
              <a:gd name="connsiteX6" fmla="*/ 84516 w 284661"/>
              <a:gd name="connsiteY6" fmla="*/ 0 h 150019"/>
              <a:gd name="connsiteX7" fmla="*/ 133823 w 284661"/>
              <a:gd name="connsiteY7" fmla="*/ 0 h 150019"/>
              <a:gd name="connsiteX8" fmla="*/ 200145 w 284661"/>
              <a:gd name="connsiteY8" fmla="*/ 75010 h 150019"/>
              <a:gd name="connsiteX9" fmla="*/ 133823 w 284661"/>
              <a:gd name="connsiteY9" fmla="*/ 150019 h 150019"/>
              <a:gd name="connsiteX10" fmla="*/ 84516 w 284661"/>
              <a:gd name="connsiteY10" fmla="*/ 150019 h 150019"/>
              <a:gd name="connsiteX11" fmla="*/ 150838 w 284661"/>
              <a:gd name="connsiteY11" fmla="*/ 75010 h 150019"/>
              <a:gd name="connsiteX12" fmla="*/ 0 w 284661"/>
              <a:gd name="connsiteY12" fmla="*/ 0 h 150019"/>
              <a:gd name="connsiteX13" fmla="*/ 49307 w 284661"/>
              <a:gd name="connsiteY13" fmla="*/ 0 h 150019"/>
              <a:gd name="connsiteX14" fmla="*/ 115629 w 284661"/>
              <a:gd name="connsiteY14" fmla="*/ 75010 h 150019"/>
              <a:gd name="connsiteX15" fmla="*/ 49307 w 284661"/>
              <a:gd name="connsiteY15" fmla="*/ 150019 h 150019"/>
              <a:gd name="connsiteX16" fmla="*/ 0 w 284661"/>
              <a:gd name="connsiteY16" fmla="*/ 150019 h 150019"/>
              <a:gd name="connsiteX17" fmla="*/ 66322 w 284661"/>
              <a:gd name="connsiteY17" fmla="*/ 75010 h 15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4661" h="150019">
                <a:moveTo>
                  <a:pt x="169032" y="0"/>
                </a:moveTo>
                <a:lnTo>
                  <a:pt x="218339" y="0"/>
                </a:lnTo>
                <a:lnTo>
                  <a:pt x="284661" y="75010"/>
                </a:lnTo>
                <a:lnTo>
                  <a:pt x="218339" y="150019"/>
                </a:lnTo>
                <a:lnTo>
                  <a:pt x="169032" y="150019"/>
                </a:lnTo>
                <a:lnTo>
                  <a:pt x="235354" y="75010"/>
                </a:lnTo>
                <a:close/>
                <a:moveTo>
                  <a:pt x="84516" y="0"/>
                </a:moveTo>
                <a:lnTo>
                  <a:pt x="133823" y="0"/>
                </a:lnTo>
                <a:lnTo>
                  <a:pt x="200145" y="75010"/>
                </a:lnTo>
                <a:lnTo>
                  <a:pt x="133823" y="150019"/>
                </a:lnTo>
                <a:lnTo>
                  <a:pt x="84516" y="150019"/>
                </a:lnTo>
                <a:lnTo>
                  <a:pt x="150838" y="75010"/>
                </a:lnTo>
                <a:close/>
                <a:moveTo>
                  <a:pt x="0" y="0"/>
                </a:moveTo>
                <a:lnTo>
                  <a:pt x="49307" y="0"/>
                </a:lnTo>
                <a:lnTo>
                  <a:pt x="115629" y="75010"/>
                </a:lnTo>
                <a:lnTo>
                  <a:pt x="49307" y="150019"/>
                </a:lnTo>
                <a:lnTo>
                  <a:pt x="0" y="150019"/>
                </a:lnTo>
                <a:lnTo>
                  <a:pt x="66322" y="7501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10000"/>
                </a:schemeClr>
              </a:gs>
              <a:gs pos="93000">
                <a:srgbClr val="C73D8E">
                  <a:alpha val="10000"/>
                </a:srgbClr>
              </a:gs>
              <a:gs pos="100000">
                <a:schemeClr val="accent5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+mj-ea"/>
              <a:ea typeface="+mj-ea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6" grpId="0"/>
      <p:bldP spid="146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60804_2*m_h_i*1_1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0"/>
  <p:tag name="KSO_WM_UNIT_ID" val="diagram20160804_2*m_i*1_10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1"/>
  <p:tag name="KSO_WM_UNIT_ID" val="diagram20160804_2*m_i*1_11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2"/>
  <p:tag name="KSO_WM_UNIT_ID" val="diagram20160804_2*m_i*1_12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3"/>
  <p:tag name="KSO_WM_UNIT_ID" val="diagram20160804_2*m_i*1_13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4"/>
  <p:tag name="KSO_WM_UNIT_ID" val="diagram20160804_2*m_i*1_14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60804_2*m_i*1_1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5"/>
  <p:tag name="KSO_WM_UNIT_ID" val="diagram20160804_2*m_i*1_15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6"/>
  <p:tag name="KSO_WM_UNIT_ID" val="diagram20160804_2*m_i*1_16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160804_2*m_i*1_2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3"/>
  <p:tag name="KSO_WM_UNIT_ID" val="diagram20160804_2*m_i*1_3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60804_2*m_h_i*1_2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4"/>
  <p:tag name="KSO_WM_UNIT_ID" val="diagram20160804_2*m_i*1_4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5"/>
  <p:tag name="KSO_WM_UNIT_ID" val="diagram20160804_2*m_i*1_5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6"/>
  <p:tag name="KSO_WM_UNIT_ID" val="diagram20160804_2*m_i*1_6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60804_2*m_h_f*1_1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60804_2*m_h_f*1_2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60804_2*m_h_f*1_3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160804_2*m_h_i*1_1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1"/>
  <p:tag name="KSO_WM_UNIT_ID" val="diagram20160804_2*m_h_i*1_2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160804_2*m_h_i*1_3_1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SLIDE_ITEM_CNT" val="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60804_2*m_h_i*1_3_2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USESOURCEFORMAT_APPLY" val="1"/>
</p:tagLst>
</file>

<file path=ppt/tags/tag30.xml><?xml version="1.0" encoding="utf-8"?>
<p:tagLst xmlns:p="http://schemas.openxmlformats.org/presentationml/2006/main">
  <p:tag name="KSO_WPP_MARK_KEY" val="30b16b91-edcd-4162-84a1-9cb1f0ef1daf"/>
  <p:tag name="COMMONDATA" val="eyJoZGlkIjoiNTBiM2VkMDExNDMyZGIzZmNjMjM4ZjA1MWZkMjM4ZDI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7"/>
  <p:tag name="KSO_WM_UNIT_ID" val="diagram20160804_2*m_i*1_7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3"/>
  <p:tag name="KSO_WM_UNIT_ID" val="diagram20160804_2*m_h_i*1_1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3"/>
  <p:tag name="KSO_WM_UNIT_ID" val="diagram20160804_2*m_h_i*1_2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3"/>
  <p:tag name="KSO_WM_UNIT_ID" val="diagram20160804_2*m_h_i*1_3_3"/>
  <p:tag name="KSO_WM_TEMPLATE_CATEGORY" val="diagram"/>
  <p:tag name="KSO_WM_TEMPLATE_INDEX" val="20160804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8"/>
  <p:tag name="KSO_WM_UNIT_ID" val="diagram20160804_2*m_i*1_8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9"/>
  <p:tag name="KSO_WM_UNIT_ID" val="diagram20160804_2*m_i*1_9"/>
  <p:tag name="KSO_WM_TEMPLATE_CATEGORY" val="diagram"/>
  <p:tag name="KSO_WM_TEMPLATE_INDEX" val="20160804"/>
  <p:tag name="KSO_WM_UNIT_LAYERLEVEL" val="1_1"/>
  <p:tag name="KSO_WM_TAG_VERSION" val="1.0"/>
  <p:tag name="KSO_WM_BEAUTIFY_FLAG" val="#wm#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AdsHub">
  <a:themeElements>
    <a:clrScheme name="自定义 395">
      <a:dk1>
        <a:srgbClr val="1A98B1"/>
      </a:dk1>
      <a:lt1>
        <a:srgbClr val="FFFFFF"/>
      </a:lt1>
      <a:dk2>
        <a:srgbClr val="EAEAEA"/>
      </a:dk2>
      <a:lt2>
        <a:srgbClr val="FFFFFF"/>
      </a:lt2>
      <a:accent1>
        <a:srgbClr val="1A98B1"/>
      </a:accent1>
      <a:accent2>
        <a:srgbClr val="4CBDC9"/>
      </a:accent2>
      <a:accent3>
        <a:srgbClr val="1A98B1"/>
      </a:accent3>
      <a:accent4>
        <a:srgbClr val="4CBDC9"/>
      </a:accent4>
      <a:accent5>
        <a:srgbClr val="1A98B1"/>
      </a:accent5>
      <a:accent6>
        <a:srgbClr val="4CBDC9"/>
      </a:accent6>
      <a:hlink>
        <a:srgbClr val="FFFFFF"/>
      </a:hlink>
      <a:folHlink>
        <a:srgbClr val="FFFFFF"/>
      </a:folHlink>
    </a:clrScheme>
    <a:fontScheme name="ktcj1rqv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150000"/>
          </a:lnSpc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演示</Application>
  <PresentationFormat>全屏显示(4:3)</PresentationFormat>
  <Paragraphs>198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9" baseType="lpstr">
      <vt:lpstr>Arial</vt:lpstr>
      <vt:lpstr>宋体</vt:lpstr>
      <vt:lpstr>Wingdings</vt:lpstr>
      <vt:lpstr>印品黑体</vt:lpstr>
      <vt:lpstr>黑体</vt:lpstr>
      <vt:lpstr>微软雅黑</vt:lpstr>
      <vt:lpstr>华文仿宋</vt:lpstr>
      <vt:lpstr>仿宋</vt:lpstr>
      <vt:lpstr>Impact</vt:lpstr>
      <vt:lpstr>Calibri Light</vt:lpstr>
      <vt:lpstr>Symbol</vt:lpstr>
      <vt:lpstr>微软雅黑 Light</vt:lpstr>
      <vt:lpstr>Arial Unicode MS</vt:lpstr>
      <vt:lpstr>Calibri</vt:lpstr>
      <vt:lpstr>Microsoft JhengHei</vt:lpstr>
      <vt:lpstr>Malgun Gothic Semilight</vt:lpstr>
      <vt:lpstr>Microsoft YaHei UI</vt:lpstr>
      <vt:lpstr>MS UI Gothic</vt:lpstr>
      <vt:lpstr>MS PGothic</vt:lpstr>
      <vt:lpstr>新宋体</vt:lpstr>
      <vt:lpstr>Microsoft JhengHei UI Light</vt:lpstr>
      <vt:lpstr>PMingLiU-ExtB</vt:lpstr>
      <vt:lpstr>Artifakt Element Hair</vt:lpstr>
      <vt:lpstr>Artifakt Element Heavy</vt:lpstr>
      <vt:lpstr>Microsoft JhengHei Light</vt:lpstr>
      <vt:lpstr>MingLiU_HKSCS-ExtB</vt:lpstr>
      <vt:lpstr>AdsHub</vt:lpstr>
      <vt:lpstr>PowerPoint 演示文稿</vt:lpstr>
      <vt:lpstr>PowerPoint 演示文稿</vt:lpstr>
      <vt:lpstr>The Size of Advertisement Market</vt:lpstr>
      <vt:lpstr>Advertisements in Web 2.0</vt:lpstr>
      <vt:lpstr>PowerPoint 演示文稿</vt:lpstr>
      <vt:lpstr>PowerPoint 演示文稿</vt:lpstr>
      <vt:lpstr>The Structure of the Scheme</vt:lpstr>
      <vt:lpstr>Value Analysis</vt:lpstr>
      <vt:lpstr>PowerPoint 演示文稿</vt:lpstr>
      <vt:lpstr>Machine Learning Enablement</vt:lpstr>
      <vt:lpstr>Community Governance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AdsHub</dc:title>
  <dc:creator>王柯翔</dc:creator>
  <cp:lastModifiedBy>Administrator</cp:lastModifiedBy>
  <cp:revision>146</cp:revision>
  <dcterms:created xsi:type="dcterms:W3CDTF">2023-03-30T06:14:00Z</dcterms:created>
  <dcterms:modified xsi:type="dcterms:W3CDTF">2023-04-02T06:42:19Z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BEE8D97747769CD48FA5236483C45490</vt:lpwstr>
  </property>
  <property fmtid="{D5CDD505-2E9C-101B-9397-08002B2CF9AE}" pid="3" name="KSOProductBuildVer">
    <vt:lpwstr>2052-11.1.0.13703</vt:lpwstr>
  </property>
</Properties>
</file>