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19.svg" ContentType="image/svg+xml"/>
  <Override PartName="/ppt/media/image2.svg" ContentType="image/svg+xml"/>
  <Override PartName="/ppt/media/image21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5"/>
  </p:notesMasterIdLst>
  <p:sldIdLst>
    <p:sldId id="275" r:id="rId4"/>
    <p:sldId id="315" r:id="rId6"/>
    <p:sldId id="299" r:id="rId7"/>
    <p:sldId id="328" r:id="rId8"/>
    <p:sldId id="336" r:id="rId9"/>
    <p:sldId id="323" r:id="rId10"/>
    <p:sldId id="337" r:id="rId11"/>
    <p:sldId id="338" r:id="rId12"/>
    <p:sldId id="324" r:id="rId13"/>
    <p:sldId id="340" r:id="rId14"/>
    <p:sldId id="343" r:id="rId15"/>
    <p:sldId id="325" r:id="rId16"/>
    <p:sldId id="342" r:id="rId17"/>
    <p:sldId id="326" r:id="rId18"/>
    <p:sldId id="322" r:id="rId19"/>
  </p:sldIdLst>
  <p:sldSz cx="12192000" cy="6858000"/>
  <p:notesSz cx="6858000" cy="9144000"/>
  <p:embeddedFontLst>
    <p:embeddedFont>
      <p:font typeface="微软雅黑" panose="020B0503020204020204" pitchFamily="34" charset="-122"/>
      <p:regular r:id="rId23"/>
    </p:embeddedFont>
    <p:embeddedFont>
      <p:font typeface="等线" panose="02010600030101010101" charset="-122"/>
      <p:regular r:id="rId24"/>
    </p:embeddedFont>
    <p:embeddedFont>
      <p:font typeface="等线 Light" panose="02010600030101010101" charset="-122"/>
      <p:regular r:id="rId25"/>
    </p:embeddedFont>
  </p:embeddedFontLst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56" y="12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1.xml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6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svg"/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3847" y="3274139"/>
            <a:ext cx="394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答辩汇报模板</a:t>
            </a:r>
            <a:endParaRPr lang="zh-CN" altLang="en-US" sz="2800" b="1" dirty="0">
              <a:solidFill>
                <a:schemeClr val="bg1">
                  <a:alpha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848" y="5456348"/>
            <a:ext cx="27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汇报人：丘俊凯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847" y="5926209"/>
            <a:ext cx="412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4940" y="509905"/>
            <a:ext cx="552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会议系统（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 system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70" y="1590040"/>
            <a:ext cx="7841615" cy="50165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52170" y="101663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技术实现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安全性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保障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4940" y="509905"/>
            <a:ext cx="552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会议系统（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 system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1232535"/>
            <a:ext cx="7806055" cy="4848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体会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4940" y="509905"/>
            <a:ext cx="6264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会议系统（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 system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）心得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体会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1522730"/>
            <a:ext cx="9526270" cy="4609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5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5400" b="1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21982" y="1057196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08735" y="2071543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10218" y="3188010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08736" y="4295944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292392" y="5417123"/>
            <a:ext cx="619822" cy="633542"/>
            <a:chOff x="5305305" y="963962"/>
            <a:chExt cx="619822" cy="633542"/>
          </a:xfrm>
        </p:grpSpPr>
        <p:sp>
          <p:nvSpPr>
            <p:cNvPr id="35" name="椭圆 3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115039" y="5473387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4940" y="509905"/>
            <a:ext cx="552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会议系统（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 system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）介绍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35" y="1522730"/>
            <a:ext cx="2063750" cy="36639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560" y="1597025"/>
            <a:ext cx="1657350" cy="40386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530" y="1522730"/>
            <a:ext cx="5379720" cy="5213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4940" y="509905"/>
            <a:ext cx="552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会议系统（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 system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）介绍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" y="970280"/>
            <a:ext cx="4396105" cy="55302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675" y="1096645"/>
            <a:ext cx="4845050" cy="527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85140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605" y="1023620"/>
            <a:ext cx="8936355" cy="53555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4940" y="509905"/>
            <a:ext cx="552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会议系统（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 system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7111420" name="图片 1"/>
          <p:cNvPicPr>
            <a:picLocks noChangeAspect="1"/>
          </p:cNvPicPr>
          <p:nvPr/>
        </p:nvPicPr>
        <p:blipFill rotWithShape="1">
          <a:blip r:embed="rId4"/>
          <a:srcRect t="8904"/>
          <a:stretch>
            <a:fillRect/>
          </a:stretch>
        </p:blipFill>
        <p:spPr bwMode="auto">
          <a:xfrm>
            <a:off x="522605" y="970280"/>
            <a:ext cx="9135110" cy="5475605"/>
          </a:xfrm>
          <a:prstGeom prst="rect">
            <a:avLst/>
          </a:prstGeom>
          <a:ln>
            <a:noFill/>
          </a:ln>
        </p:spPr>
      </p:pic>
      <p:pic>
        <p:nvPicPr>
          <p:cNvPr id="104630560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05" y="1023620"/>
            <a:ext cx="9150985" cy="55549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05" y="1023620"/>
            <a:ext cx="9419590" cy="5492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5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85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1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71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63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4940" y="509905"/>
            <a:ext cx="552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会议系统（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 system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" y="1076960"/>
            <a:ext cx="8848090" cy="578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难点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commondata" val="eyJoZGlkIjoiMGM4MzRkNjk4YzFhNjMzMmZmZDU3MGQxZjgwZTBkMW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WPS 演示</Application>
  <PresentationFormat>宽屏</PresentationFormat>
  <Paragraphs>142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Sitka Text</vt:lpstr>
      <vt:lpstr>微软雅黑 Light</vt:lpstr>
      <vt:lpstr>Novecento wide Bold</vt:lpstr>
      <vt:lpstr>思源黑体 Medium</vt:lpstr>
      <vt:lpstr>黑体</vt:lpstr>
      <vt:lpstr>微软雅黑</vt:lpstr>
      <vt:lpstr>Montserrat Light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Adam</cp:lastModifiedBy>
  <cp:revision>8</cp:revision>
  <dcterms:created xsi:type="dcterms:W3CDTF">2022-04-30T16:30:00Z</dcterms:created>
  <dcterms:modified xsi:type="dcterms:W3CDTF">2024-04-28T09:22:33Z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289C4D62A7C8478C8F3BA846BC114FFC_12</vt:lpwstr>
  </property>
  <property fmtid="{D5CDD505-2E9C-101B-9397-08002B2CF9AE}" pid="3" name="KSOProductBuildVer">
    <vt:lpwstr>2052-12.1.0.16729</vt:lpwstr>
  </property>
</Properties>
</file>