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dqCOZgUNFJ/VYitX2RaUc/fN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cee39477e_1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3cee39477e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cee39477e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3cee39477e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cee39477e_1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13cee39477e_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661316f94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12661316f94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cee39477e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13cee39477e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661316f94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12661316f94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6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41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1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4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s://git-scm.com/book/en/v2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s://github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1936150" y="3017075"/>
            <a:ext cx="5231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CONTROL VERSION SYSTEMS</a:t>
            </a:r>
            <a:endParaRPr b="0" i="0" sz="1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3768600" y="3789825"/>
            <a:ext cx="2056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1" i="0" sz="13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9" name="Google Shape;189;g13cee39477e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0" name="Google Shape;190;g13cee39477e_1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3cee39477e_1_18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Tracking files with git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3cee39477e_1_18"/>
          <p:cNvSpPr txBox="1"/>
          <p:nvPr/>
        </p:nvSpPr>
        <p:spPr>
          <a:xfrm>
            <a:off x="385725" y="1166025"/>
            <a:ext cx="8270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a repo is initialized in our folder, git will be aware of every modified/deleted/created file.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every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modification/deletion/creation that we want to “track” of, we will have to ask git to “register” the change.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Changes are not tracked automatically.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has an intermediate placeholder to “store” all the modifications/deletions/creations before being “registered”, called “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STACK”.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changes has been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 to the stack, git is able to “register” the changes with a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“commit”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changes have been “registered” the “STACK” is flushed.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4332" y="1861028"/>
            <a:ext cx="908412" cy="1011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8" name="Google Shape;1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9" name="Google Shape;19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Process to create a “commit”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0"/>
          <p:cNvGrpSpPr/>
          <p:nvPr/>
        </p:nvGrpSpPr>
        <p:grpSpPr>
          <a:xfrm>
            <a:off x="564329" y="2085976"/>
            <a:ext cx="1423926" cy="1414480"/>
            <a:chOff x="564350" y="1795463"/>
            <a:chExt cx="2009776" cy="2009776"/>
          </a:xfrm>
        </p:grpSpPr>
        <p:pic>
          <p:nvPicPr>
            <p:cNvPr id="202" name="Google Shape;20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4350" y="1795463"/>
              <a:ext cx="1552576" cy="1552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6750" y="1947863"/>
              <a:ext cx="1552576" cy="1552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9150" y="2100263"/>
              <a:ext cx="1552576" cy="1552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1550" y="2252663"/>
              <a:ext cx="1552576" cy="15525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10"/>
          <p:cNvGrpSpPr/>
          <p:nvPr/>
        </p:nvGrpSpPr>
        <p:grpSpPr>
          <a:xfrm>
            <a:off x="3616236" y="2163041"/>
            <a:ext cx="1354258" cy="1508640"/>
            <a:chOff x="3845825" y="1733500"/>
            <a:chExt cx="2314576" cy="2314576"/>
          </a:xfrm>
        </p:grpSpPr>
        <p:grpSp>
          <p:nvGrpSpPr>
            <p:cNvPr id="207" name="Google Shape;207;p10"/>
            <p:cNvGrpSpPr/>
            <p:nvPr/>
          </p:nvGrpSpPr>
          <p:grpSpPr>
            <a:xfrm>
              <a:off x="3845825" y="1733500"/>
              <a:ext cx="2314576" cy="2314576"/>
              <a:chOff x="3845825" y="1733500"/>
              <a:chExt cx="2314576" cy="2314576"/>
            </a:xfrm>
          </p:grpSpPr>
          <p:pic>
            <p:nvPicPr>
              <p:cNvPr id="208" name="Google Shape;208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45825" y="2038300"/>
                <a:ext cx="1552576" cy="15525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98225" y="2190700"/>
                <a:ext cx="1552576" cy="15525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607825" y="1733500"/>
                <a:ext cx="1552576" cy="15525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03025" y="2495500"/>
                <a:ext cx="1552576" cy="1552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2" name="Google Shape;212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50750" y="1866931"/>
              <a:ext cx="496150" cy="431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21400" y="2229812"/>
            <a:ext cx="1354276" cy="1354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0"/>
          <p:cNvCxnSpPr>
            <a:stCxn id="205" idx="3"/>
            <a:endCxn id="209" idx="1"/>
          </p:cNvCxnSpPr>
          <p:nvPr/>
        </p:nvCxnSpPr>
        <p:spPr>
          <a:xfrm>
            <a:off x="1988255" y="2954105"/>
            <a:ext cx="17172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10"/>
          <p:cNvCxnSpPr/>
          <p:nvPr/>
        </p:nvCxnSpPr>
        <p:spPr>
          <a:xfrm>
            <a:off x="4960055" y="2954105"/>
            <a:ext cx="17172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6" name="Google Shape;21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9188" y="2021412"/>
            <a:ext cx="290298" cy="28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6267847" y="4267175"/>
            <a:ext cx="2065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</a:t>
            </a:r>
            <a:endParaRPr b="1" i="0" sz="14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8" name="Google Shape;218;p10"/>
          <p:cNvCxnSpPr>
            <a:stCxn id="213" idx="2"/>
            <a:endCxn id="217" idx="0"/>
          </p:cNvCxnSpPr>
          <p:nvPr/>
        </p:nvCxnSpPr>
        <p:spPr>
          <a:xfrm flipH="1">
            <a:off x="7300838" y="3584088"/>
            <a:ext cx="197700" cy="68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p10"/>
          <p:cNvSpPr txBox="1"/>
          <p:nvPr/>
        </p:nvSpPr>
        <p:spPr>
          <a:xfrm>
            <a:off x="8190500" y="2653163"/>
            <a:ext cx="908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7808600" y="3987800"/>
            <a:ext cx="942500" cy="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09938" y="267700"/>
            <a:ext cx="1131351" cy="11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 txBox="1"/>
          <p:nvPr/>
        </p:nvSpPr>
        <p:spPr>
          <a:xfrm>
            <a:off x="5150000" y="2320050"/>
            <a:ext cx="1491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file_name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402425" y="3906675"/>
            <a:ext cx="23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 in our local folder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3335125" y="3906675"/>
            <a:ext cx="23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Tagging files to go to the “stack”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Working with Git in our local “repo”.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385725" y="1166025"/>
            <a:ext cx="8270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check the “</a:t>
            </a:r>
            <a:r>
              <a:rPr b="1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of our repo by opening the terminal and typing: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add the files we would like git to keep track of their changes ADDING them to the STACK by typing: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file_name1, file_name2,....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check if those files were added typing again: 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1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Then, we make an snapshot of the files in the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is done with the “commit” command: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-m “Short description of changes made since last commit”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Every time that we create a new commit, the stack content is flushed!: 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7" name="Google Shape;237;g13cee39477e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Google Shape;238;g13cee39477e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3cee39477e_1_25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History of commits: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3cee39477e_1_25"/>
          <p:cNvSpPr txBox="1"/>
          <p:nvPr/>
        </p:nvSpPr>
        <p:spPr>
          <a:xfrm>
            <a:off x="385725" y="1166025"/>
            <a:ext cx="8270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we created a “commit”, a history of changes will be saved.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check this history by typing in the terminal: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log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commits will appear in a chronological order from the most recent to the oldest one.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commit will have: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unique alphanumeric identifier called “hash”,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author: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datetime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13cee39477e_1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7000" y="4479274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3cee39477e_1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2900" y="4479274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3cee39477e_1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8788" y="4479274"/>
            <a:ext cx="545900" cy="5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3cee39477e_1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4675" y="4479274"/>
            <a:ext cx="545900" cy="5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49" name="Google Shape;249;g13cee39477e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3cee39477e_1_36"/>
          <p:cNvSpPr txBox="1"/>
          <p:nvPr/>
        </p:nvSpPr>
        <p:spPr>
          <a:xfrm>
            <a:off x="2698151" y="30170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UPLOADING OUR LOCAL COMMITS TO GITHUB</a:t>
            </a:r>
            <a:endParaRPr b="0" i="0" sz="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5" name="Google Shape;255;g12661316f94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6" name="Google Shape;256;g12661316f94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2661316f94_1_2"/>
          <p:cNvSpPr txBox="1"/>
          <p:nvPr/>
        </p:nvSpPr>
        <p:spPr>
          <a:xfrm>
            <a:off x="444300" y="473875"/>
            <a:ext cx="7809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2000" u="none" cap="none" strike="noStrike">
                <a:solidFill>
                  <a:srgbClr val="FFFFFF"/>
                </a:solidFill>
                <a:highlight>
                  <a:srgbClr val="64C3F5"/>
                </a:highlight>
                <a:latin typeface="Arial"/>
                <a:ea typeface="Arial"/>
                <a:cs typeface="Arial"/>
                <a:sym typeface="Arial"/>
              </a:rPr>
              <a:t>Uploading” our local commits to out GitHub repo.</a:t>
            </a:r>
            <a:endParaRPr b="0" i="0" sz="500" u="none" cap="none" strike="noStrike">
              <a:solidFill>
                <a:srgbClr val="000000"/>
              </a:solidFill>
              <a:highlight>
                <a:srgbClr val="64C3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2661316f94_1_2"/>
          <p:cNvSpPr txBox="1"/>
          <p:nvPr/>
        </p:nvSpPr>
        <p:spPr>
          <a:xfrm>
            <a:off x="385725" y="1166025"/>
            <a:ext cx="82701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upload your “local” commits to your GitHub repo, you need to define the GitHub repo as a “remote” repo in your local repository.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we have several “commits” in our local computer, we might want to upload them to our GitHub repository. We can do this by typing: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r>
              <a:rPr b="1" i="1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1" sz="16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our GitHub repository will contain the same “commits” as our local repository.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that “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represents the GitHub repository and </a:t>
            </a:r>
            <a:r>
              <a:rPr b="1" i="0" lang="en" sz="16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master/main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local repository.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63" name="Google Shape;263;g13cee39477e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3cee39477e_1_13"/>
          <p:cNvSpPr txBox="1"/>
          <p:nvPr/>
        </p:nvSpPr>
        <p:spPr>
          <a:xfrm>
            <a:off x="2698151" y="30170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CLONING REPOS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9" name="Google Shape;2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0" name="Google Shape;2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“Cloning” a repo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>
            <a:off x="385725" y="1166025"/>
            <a:ext cx="82701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GitHub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“clone” repo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“local” copy of someone’s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repository.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Sometimes, we would like to have a “copy” of someone “else” GitHub “repo”. We can create a “local” copy in our computer. This process is called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“cloning a repo”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“clone a repo” we should go to the GitHub repo we want to clone and get the “link” of the repo.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we have the “link” we can go to the Terminal and navigate to the folder where we want to have the “cloned repo” and type: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 &lt;link&gt;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create in your current folder another folder with the same name of the repo and will download all the contents of the GitHub repo.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However we will not be able to upload commits to the original repo unless we’re the owners!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77" name="Google Shape;277;g12661316f94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2661316f94_1_9"/>
          <p:cNvSpPr txBox="1"/>
          <p:nvPr/>
        </p:nvSpPr>
        <p:spPr>
          <a:xfrm>
            <a:off x="2698151" y="30170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FORKS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3" name="Google Shape;2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4" name="Google Shape;2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5" name="Google Shape;2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3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1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88" name="Google Shape;2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fork?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4111150" y="788275"/>
            <a:ext cx="45942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fork is a GitHub copy of another GitHub repo.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forked repo can be “cloned” as any other repo.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have owner privilege on the “forked” repo but not in the original user’s repo.</a:t>
            </a:r>
            <a:endParaRPr b="1" i="0" sz="1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4572000" y="4227233"/>
            <a:ext cx="40734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FORKING DEMO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1" name="Google Shape;1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24" name="Google Shape;12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32" y="2359413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git?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4161225" y="488550"/>
            <a:ext cx="4678200" cy="4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control version system to keep track of different versions the files in our computer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we type our code in a text editor and we save, </a:t>
            </a:r>
            <a:r>
              <a:rPr b="1" i="0" lang="en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OVERWRITE THE PREVIOUS VERSION!!!</a:t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we want to keep track of previous versions?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where the Git comes to help.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allows you to register the changes in your files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5925" y="3783846"/>
            <a:ext cx="2555050" cy="106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96" name="Google Shape;2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/>
          <p:nvPr/>
        </p:nvSpPr>
        <p:spPr>
          <a:xfrm>
            <a:off x="2698151" y="30170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PULL REQUEST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2" name="Google Shape;3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Google Shape;3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5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5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307" name="Google Shape;3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pull request?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4572000" y="1924662"/>
            <a:ext cx="40734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pull request is a “request” to add the changes of YOUR repo to someone else repo.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4" name="Google Shape;3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Google Shape;31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Official documentation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 txBox="1"/>
          <p:nvPr/>
        </p:nvSpPr>
        <p:spPr>
          <a:xfrm>
            <a:off x="402425" y="1176350"/>
            <a:ext cx="4807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1307875" y="2315800"/>
            <a:ext cx="60840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https://git-scm.com/book/en/v2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324" name="Google Shape;3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2698151" y="30170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GIT INSTALLATION AND CONFIGURATION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0" name="Google Shape;1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368099" y="473875"/>
            <a:ext cx="7619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rgbClr val="64C3F5"/>
                </a:highlight>
                <a:latin typeface="Arial"/>
                <a:ea typeface="Arial"/>
                <a:cs typeface="Arial"/>
                <a:sym typeface="Arial"/>
              </a:rPr>
              <a:t>Configuring Git</a:t>
            </a:r>
            <a:endParaRPr b="0" i="0" sz="500" u="none" cap="none" strike="noStrike">
              <a:solidFill>
                <a:srgbClr val="000000"/>
              </a:solidFill>
              <a:highlight>
                <a:srgbClr val="64C3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5725" y="1166025"/>
            <a:ext cx="8440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order to configure Git , you need to open your: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Terminal in Linux/MacOS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GitBash or Anaconda Prompt in  Windows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then you can type the following commands: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0" i="1" lang="en" sz="15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displays a list of basic commands with details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Configuring git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config --global user.name </a:t>
            </a:r>
            <a:r>
              <a:rPr b="0" i="0" lang="en" sz="1500" u="none" cap="none" strike="noStrike">
                <a:solidFill>
                  <a:srgbClr val="BB8844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"&lt;your name&gt;"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config --global user.email &lt;your_email_address&gt;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config --list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9" name="Google Shape;1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444300" y="473875"/>
            <a:ext cx="3591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rgbClr val="64C3F5"/>
                </a:highlight>
                <a:latin typeface="Arial"/>
                <a:ea typeface="Arial"/>
                <a:cs typeface="Arial"/>
                <a:sym typeface="Arial"/>
              </a:rPr>
              <a:t>Creating a local repository</a:t>
            </a:r>
            <a:endParaRPr b="0" i="0" sz="500" u="none" cap="none" strike="noStrike">
              <a:solidFill>
                <a:srgbClr val="000000"/>
              </a:solidFill>
              <a:highlight>
                <a:srgbClr val="64C3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705678" y="1151875"/>
            <a:ext cx="8207621" cy="25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start tracking files with Git locally, you need first to start a “project” or “repo” in a folder of your choice in your computer.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very important to start git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IN THE FOLDER OF YOUR CHOICE, NOT THE WHOLE COMPUTER.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 (Linux Terminal, macOS Terminal, GitBash) and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navigate to the folder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which you want to create your first project with the command: cd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in the desired folder, we need to instruct Git to start a “repo”: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mkdir my-repo                 </a:t>
            </a:r>
            <a:r>
              <a:rPr b="0" i="1" lang="en" sz="12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create an empty folder</a:t>
            </a:r>
            <a:endParaRPr b="0" i="0" sz="12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b="0" i="0" lang="en" sz="12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my-repo                    </a:t>
            </a:r>
            <a:r>
              <a:rPr b="0" i="1" lang="en" sz="12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navigate into it</a:t>
            </a:r>
            <a:endParaRPr b="0" i="0" sz="12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init						# this instructs Git to start a “repo”</a:t>
            </a:r>
            <a:endParaRPr b="0" i="0" sz="12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touch file.txt                </a:t>
            </a:r>
            <a:r>
              <a:rPr b="0" i="1" lang="en" sz="12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create an empty file called “file.txt”</a:t>
            </a:r>
            <a:endParaRPr b="0" i="1" sz="1200" u="none" cap="none" strike="noStrike">
              <a:solidFill>
                <a:srgbClr val="999988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2698151" y="30170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1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6" name="Google Shape;16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GitHub?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4552950" y="940705"/>
            <a:ext cx="40734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an online repo in which we can keep a </a:t>
            </a:r>
            <a:r>
              <a:rPr b="1" i="0" lang="en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copy of our local git repo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collaborate with others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8706" y="3026475"/>
            <a:ext cx="1309801" cy="13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23725" y="2255113"/>
            <a:ext cx="4171292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6" name="Google Shape;1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444300" y="473875"/>
            <a:ext cx="3747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GitHub, creating an account.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385725" y="1166025"/>
            <a:ext cx="84408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is a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“Cloud”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repository in to store our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local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“repos” tracked with Git.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allows an easy way to share your code with the coding community and peers.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create a GitHub account, you must go to: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create an account.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can create as many “repos” on GitHub as you want.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they have nothing to do with your “local repos” in your computer unless you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“link”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other.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can “link” your GitHub “repos” with your “local repos” in your computer.. Here is how: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it remote -v                 </a:t>
            </a:r>
            <a:r>
              <a:rPr b="0" i="1" lang="en" sz="13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to check the remote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remote add origin &lt;link&gt;  </a:t>
            </a:r>
            <a:r>
              <a:rPr b="0" i="1" lang="en" sz="13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link is the link to the repo on GitHub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remote -v                 </a:t>
            </a:r>
            <a:r>
              <a:rPr b="0" i="1" lang="en" sz="13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to check if it is added properly</a:t>
            </a:r>
            <a:endParaRPr b="0" i="1" sz="1300" u="none" cap="none" strike="noStrike">
              <a:solidFill>
                <a:srgbClr val="999988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2698151" y="30170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WORKING WITH GIT IN OUR LOCAL REPO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