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22:37:19.911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nkEffects" value="pencil"/>
    </inkml:brush>
  </inkml:definitions>
  <inkml:trace contextRef="#ctx0" brushRef="#br0">1813 172 16383,'39'0'0,"2"0"0,-2 0 0,16 0 0,9 0 0,9 0 0,10 0 0,-7 0 0,6 0 0,-9 0 0,0 0 0,-8 0 0,-3 0 0,1 0 0,-7 0 0,7 0 0,-17 6 0,7-5 0,-7 5 0,8 0 0,1-5 0,-1 11 0,0-10 0,-8 9 0,7-10 0,-14 5 0,5-6 0,-6 0 0,-1 0 0,0 5 0,0-3 0,-6 3 0,-2-5 0,-7 0 0,11 0 0,-13 0 0,11 0 0,-14 0 0,0 0 0,-1 0 0,-6 0 0,6 0 0,-5 0 0,5 0 0,-6 0 0,0 0 0,1 0 0,-1 0 0,0 0 0,0 0 0,0 0 0,0 0 0,1 0 0,-2 0 0,1 0 0,-5 9 0,4-2 0,-8 8 0,4-5 0,-5 1 0,0 4 0,0 2 0,5 1 0,-4 3 0,3-4 0,1 6 0,-3 6 0,8-5 0,-9 11 0,9-10 0,-3 10 0,4-4 0,2 6 0,-1 0 0,1 0 0,-1-6 0,0 5 0,4-12 0,-3 5 0,10 0 0,-11-10 0,10 8 0,-5-10 0,0 0 0,4 5 0,-9-11 0,9 10 0,-4-3 0,6-1 0,0 5 0,-1-10 0,1 9 0,20 12 0,-16-6 0,16 10 0,-14-13 0,-5-1 0,5 0 0,-6 0 0,6 1 0,-4 5 0,5-4 0,0 5 0,-6-7 0,5 1 0,-6-2 0,-1 1 0,1 0 0,6 0 0,3 8 0,6-4 0,8 5 0,3 2 0,5-5 0,11 6 0,-9-8 0,7 1 0,-9-1 0,0-6 0,8-1 0,-5-6 0,5 0 0,-8-1 0,0 1 0,0-1 0,9 1 0,-7-6 0,15 5 0,-6-11 0,8 4 0,0-6 0,0 0 0,1 0 0,8 0 0,-15 0 0,14 0 0,-17 0 0,1 0 0,-2 0 0,-1-7 0,-6 0 0,7-13 0,-9 5 0,9-12 0,-7 11 0,6-10 0,-8 5 0,0-6 0,1-1 0,-1 1 0,2-7 0,-2 5 0,2-6 0,1 0 0,-3 6 0,-4-11 0,2 11 0,-10-10 0,3 11 0,-6-4 0,-8 8 0,4 0 0,-16 1 0,9-1 0,-10 1 0,0 0 0,3 1 0,-9-1 0,4 6 0,1-5 0,-5 5 0,4-6 0,-5 6 0,0-5 0,0 5 0,0-6 0,1-6 0,-1 5 0,2-12 0,-2 12 0,1-12 0,0 5 0,-5 0 0,4-4 0,-4 4 0,0 0 0,4-5 0,-10 12 0,5-12 0,-1 11 0,-4-4 0,4 6 0,0 1 0,-4 4 0,4-3 0,-5 4 0,0-1 0,0 3 0,0-1 0,0 4 0,0-4 0,0 6 0,0-1 0,0 1 0,0 0 0,0 0 0,0 0 0,0 0 0,0 1 0,0-1 0,0 1 0,0-1 0,0 0 0,0 1 0,0-1 0,0 0 0,0 1 0,0-1 0,0 0 0,13 5 0,-5 1 0,11 4 0,-4 0 0,-3 0 0,9 0 0,-4 0 0,6 0 0,6 0 0,-5 0 0,12 0 0,-5 0 0,6 0 0,7 0 0,3 0 0,25 0 0,-13 0 0,-10 0 0,2 0 0,28 0 0,17 0 0,-4 0 0,3 0 0,2 0 0,-44 0 0,-1 0 0,33 0 0,-2 0 0,-19 0 0,-1 0 0,-17 0 0,-1 0 0,-8 0 0,0 0 0,-6 0 0,-2 0 0,-7 0 0,-5-5 0,-1-1 0,-5-10 0,-1 5 0,1-5 0,-5 5 0,-2 1 0,-4 0 0,0-1 0,0 1 0,0 0 0,0 34 0,0-17 0,0 27 0,0-24 0,0-1 0,0 1 0,0 0 0,0 0 0,0 0 0,0 0 0,0-1 0,0 0 0</inkml:trace>
  <inkml:trace contextRef="#ctx0" brushRef="#br0" timeOffset="1826">9888 230 16383,'46'0'0,"-1"0"0,-8 0 0,0 0 0,0 0 0,-6 0 0,5 0 0,-6 0 0,8 0 0,-1 0 0,0 0 0,0 0 0,0 0 0,1 0 0,-1 0 0,0 0 0,0 0 0,0 0 0,1 0 0,-1 0 0,0 0 0,0 0 0,0 0 0,1 0 0,-1 0 0,0 0 0,0-6 0,-6 5 0,4-5 0,-11 6 0,12 0 0,-17 0 0,8 0 0,-9 0 0,4 0 0,-5-5 0,-1 4 0,-6-3 0,6 4 0,-4 0 0,3 0 0,-4 0 0,-1-5 0,0 4 0,0-4 0,0 5 0,0 0 0,-5-12 0,-1-4 0</inkml:trace>
  <inkml:trace contextRef="#ctx0" brushRef="#br0" timeOffset="7819">2008 236 16383,'-62'-5'0,"-8"1"0,14 4 0,-24 0 0,3 0 0,-8 0 0,27 0 0,2 0 0,-17 0 0,22 0 0,0 0 0,-14 0 0,0 0 0,-6 0 0,15 0 0,1-11 0,10 8 0,8-8 0,-8 5 0,12 4 0,-10-4 0,12 1 0,-6 3 0,0-3 0,-8-1 0,12 4 0,-10-4 0,12 6 0,0-5 0,-5 4 0,12-4 0,-5 0 0,6 3 0,0-3 0,1 5 0,4-4 0,-3 2 0,4-2 0,-1 4 0,-3 0 0,9 0 0,-4-5 0,1 4 0,3-4 0,-4 5 0,6 0 0,-1 0 0,1 0 0,-6 0 0,4 0 0,-3 0 0,5 0 0,0 0 0,0 0 0,0 0 0,0 0 0,1 0 0,-1 0 0,0 0 0,1 0 0,42 5 0,-17-3 0,42 3 0,-34 0 0,11 2 0,-4-1 0,6 5 0,0-10 0,1 10 0,-1-9 0,-6 8 0,4-8 0,-11 3 0,12-5 0,-6 0 0,8 5 0,-1-4 0,8 5 0,-6-6 0,13 0 0,-6 0 0,9 0 0,-1 0 0,-8 0 0,6 0 0,-13 0 0,6 0 0,0 0 0,-6 0 0,6 0 0,-8 0 0,0 0 0,0 0 0,0 0 0,1 0 0,-1 0 0,-7 0 0,6 0 0,-12 0 0,12 0 0,-12 0 0,12 0 0,-6 0 0,1 0 0,5 0 0,-5 0 0,6 0 0,-7 0 0,6 0 0,-5 0 0,0 0 0,4 0 0,-11 0 0,12 0 0,-12 0 0,12 0 0,-12 0 0,11 0 0,-10 0 0,10 0 0,-10 0 0,4 0 0,0 0 0,-5 0 0,5 0 0,0 0 0,2 0 0,6 0 0,-6 0 0,4 0 0,-4 0 0,6-6 0,-6 5 0,5-5 0,-12 6 0,5 0 0,0 0 0,-5 0 0,5 0 0,0 0 0,-5 0 0,5 0 0,-6 0 0,0 0 0,-1 0 0,1 0 0,0 0 0,-1 0 0,1 0 0,-1 0 0,1 0 0,-6 0 0,4 0 0,-3 0 0,4 0 0,1 0 0,-1 0 0,1 0 0,-6 0 0,4 0 0,-3 0 0,-1 0 0,4 0 0,-9 0 0,9-5 0,-4 4 0,6-4 0,-1 5 0,1 0 0,-1 0 0,1 0 0,0-5 0,-6 4 0,4-5 0,-9 6 0,9 0 0,-9 0 0,3 0 0,-4 0 0,-1 0 0,0 0 0,0 0 0,0 0 0,1 0 0,-1 0 0,0 0 0,0 0 0,0 0 0,-1 0 0,1 0 0,-1 0 0</inkml:trace>
  <inkml:trace contextRef="#ctx0" brushRef="#br0" timeOffset="21018">8139 289 16383,'49'0'0,"-6"0"0,9 0 0,4 0 0,8 0 0,9 0 0,-8 0 0,6 0 0,-15 0 0,7 0 0,-9 0 0,0 0 0,-8 0 0,6 0 0,-5 0 0,-1 0 0,7 0 0,-7 0 0,1 0 0,5 0 0,-6 0 0,1 0 0,5 0 0,-13 0 0,13 0 0,-13 0 0,6 0 0,0 0 0,-13 0 0,11 0 0,-12 0 0,0 0 0,4 0 0,-4 0 0,0 0 0,-2 0 0,0 0 0,1-5 0,1 3 0,5-3 0,-6-1 0,7 5 0,0-10 0,1 9 0,-1-3 0,0-1 0,0 5 0,0-5 0,0 1 0,8 4 0,-6-11 0,6 11 0,0-11 0,-6 11 0,5-11 0,-7 11 0,1-5 0,-1 1 0,-6 3 0,4-3 0,-11 0 0,12 3 0,-5-3 0,-1 0 0,0 4 0,-1-10 0,-5 10 0,5-5 0,-6 6 0,6-5 0,-5 3 0,5-3 0,0 5 0,-5-5 0,12 3 0,-5-8 0,6 8 0,0-3 0,0-1 0,1 5 0,-1-10 0,0 9 0,0-3 0,0 5 0,-6-6 0,5 5 0,-12-4 0,12 5 0,-12 0 0,5-5 0,-7 4 0,8-4 0,-6 5 0,5 0 0,-7 0 0,1 0 0,0 0 0,-1 0 0,1 0 0,6 0 0,-10 0 0,15 0 0,-16 0 0,12 0 0,-8 0 0,7 0 0,-4 0 0,4 0 0,0 0 0,-5 0 0,5 0 0,-6 0 0,-1 0 0,1 5 0,0-4 0</inkml:trace>
  <inkml:trace contextRef="#ctx0" brushRef="#br0" timeOffset="21019">12305 164 16383,'-2'0'0,"-35"0"0,0 0 0,-1 0 0,-7 0 0,6 0 0,-13 0 0,5 0 0,1 0 0,-7 0 0,14 0 0,-13 0 0,12 0 0,-12 0 0,13 0 0,-14 0 0,7 0 0,-1 0 0,-14 0 0,20 0 0,-20 0 0,14 0 0,-7 0 0,-1 0 0,1 0 0,0 0 0,8 0 0,1 0 0,8 0 0,-1 0 0,8 0 0,-6 0 0,5 6 0,0-5 0,2 4 0,6-5 0,1 0 0,-1 0 0,6 0 0,1 0 0,0 0 0,4 0 0,-4 0 0,6 0 0,41 0 0,-10 0 0,37-5 0,-13 4 0,-6-5 0,5 6 0,-6-6 0,-1 5 0,7-4 0,-5 5 0,6 0 0,0 0 0,1 0 0,1 0 0,5-6 0,3 4 0,1-4 0,6 6 0,-8 0 0,0-6 0,0 4 0,8-4 0,-6 6 0,15 0 0,-6-6 0,8 4 0,0-4 0,0-1 0,0 6 0,0-12 0,0 11 0,-62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22:38:41.077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nkEffects" value="pencil"/>
    </inkml:brush>
  </inkml:definitions>
  <inkml:trace contextRef="#ctx0" brushRef="#br0">1 1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14:40:02.1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378 376 24575,'22'56'0,"-2"2"0,-10-45 0,-4 7 0,3-10 0,-4 0 0,1 1 0,3-1 0,-3 0 0,4 0 0,-4 0 0,3 1 0,-8-1 0,8 0 0,-8 0 0,8 0 0,-4 0 0,1 0 0,2 0 0,-2-5 0,-1 4 0,4-3 0,-4 4 0,5 0 0,0-1 0,-5 1 0,4-5 0,-8 4 0,8-4 0,-3 1 0,-1 3 0,5-4 0,-9 5 0,8-5 0,-4 4 0,1-3 0,3 4 0,-3 0 0,-1 0 0,4-1 0,-8 1 0,3-1 0,-27-18 0,12 5 0,-17-12 0,17 11 0,-5-5 0,5 7 0,-5-7 0,0 0 0,5 3 0,-5-4 0,0-4 0,4 13 0,-9-14 0,4 10 0,-6-11 0,5 5 0,-3 1 0,9-4 0,-4 13 0,-1-19 0,6 19 0,-5-13 0,6 9 0,4-4 0,-3 4 0,3-2 0,1 2 0,0-9 0,5-1 0,0-4 0,-10 9 0,7-9 0,-7 13 0,0-4 0,8-4 0,-9 8 0,11-9 0,-10 5 0,8 1 0,-8-1 0,10 1 0,-5 0 0,-1 4 0,0-3 0,-3 3 0,8-4 0,-8 4 0,3-7 0,1 7 0,-4-4 0,8 1 0,-12 8 0,11-13 0,-11 11 0,12-17 0,-4 9 0,-5-1 0,7-6 0,-16 16 0,17-12 0,-7 9 0,5-1 0,-2-3 0,-3 4 0,-1-1 0,4-3 0,-3 8 0,4-8 0,-4 7 0,-1-2 0,5 16 0,1-4 0,4 9 0,0-7 0,0 0 0,0-1 0,0 1 0,0-1 0,0 1 0,0-1 0,0 0 0,4 1 0,-3-1 0,7 1 0,-7-1 0,8 0 0,-8 1 0,3-1 0,5 1 0,-7-1 0,6 0 0,-3 1 0,0-5 0,1 4 0,2-3 0,-7 3 0,4 1 0,-1-1 0,1 1 0,5-1 0,-5 1 0,3-1 0,-3 1 0,5 0 0,0 0 0,-4 0 0,2-5 0,-7 4 0,8-4 0,-4 5 0,1 0 0,2-5 0,-2 4 0,3-8 0,1 3 0,-1 1 0,0-4 0,0 3 0,1 0 0,-5 2 0,4 4 0,-4 0 0,0-1 0,4 1 0,-8-1 0,7 1 0,-7-1 0,3 0 0,1 1 0,0-5 0,1 7 0,3-10 0,-8 11 0,8-8 0,-4 0 0,4 4 0,-4-4 0,4 0 0,-4 3 0,1-3 0,2 5 0,-2-5 0,-1 3 0,4-2 0,-4-1 0,5 3 0,-5-3 0,3 0 0,-2 4 0,-1-4 0,-1 4 0,0 1 0,2-5 0,3 3 0,-4-2 0,0 3 0,-1 1 0,2-5 0,3 7 0,1-6 0,-1 8 0,0-5 0,-3 0 0,2 1 0,-7-1 0,8-4 0,-4 3 0,0-3 0,4 5 0,-4-5 0,0 4 0,3-4 0,-7 5 0,8-1 0,-4-4 0,0 4 0,4-4 0,-8 5 0,8-1 0,-8 0 0,8-4 0,-3 4 0,-1-4 0,-1 4 0,1 0 0,0-3 0,0 6 0,4-9 0,-8 9 0,8-6 0,-8 3 0,7 1 0,-3-5 0,0 3 0,0 2 0,-1-4 0,-3 6 0,7-7 0,-3 1 0,5 2 0,-5-3 0,-1 5 0,4-5 0,-6 3 0,10-3 0,-11 5 0,8-1 0,-4-4 0,0 3 0,3-2 0,-7 3 0,3 1 0,1-1 0,0-4 0,4 4 0,-4-4 0,4 5 0,-4-1 0,4 1 0,-4-1 0,3 0 0,-7 1 0,8-5 0,-4 3 0,0-3 0,8 0 0,-11 4 0,10-4 0,-11 5 0,8-5 0,-4 3 0,1-2 0,2 3 0,-2-4 0,3 3 0,-4-3 0,4 0 0,-4 4 0,1-4 0,2 5 0,-3-5 0,1 3 0,2-2 0,-3-1 0,5-1 0,-1 0 0,-4 1 0,4 4 0,-3-3 0,-1 2 0,4-3 0,-3 0 0,4 4 0,-4-4 0,2 0 0,-3 4 0,1-4 0,2 4 0,-3-3 0,1 2 0,2-2 0,-3-1 0,4 8 0,1-11 0,-5 11 0,-1-7 0,0 3 0,1 1 0,5-5 0,-5 3 0,4-3 0,-4 0 0,5 3 0,-4-3 0,3 0 0,-4 4 0,1-4 0,6 0 0,-10 3 0,11-6 0,-8 6 0,4-7 0,1 3 0,-1-4 0,-4 9 0,3-2 0,-2 3 0,3-6 0,1 0 0,-5 2 0,4 3 0,-4-3 0,0 2 0,4-3 0,-4 0 0,5-1 0,-1 1 0,-4 0 0,3 5 0,-2-5 0,-1 3 0,8-7 0,-11 7 0,11-7 0,-3 4 0,0-1 0,4-3 0,-9 7 0,4-7 0,0 3 0,-2 1 0,5-4 0,-7 8 0,5-8 0,-1 7 0,0-7 0,-4 7 0,8-6 0,-11 6 0,11-7 0,-8 8 0,5-8 0,-1 8 0,0-8 0,-3 7 0,7-7 0,-11 7 0,11-7 0,-8 8 0,4-8 0,1 7 0,-1-7 0,-4 8 0,8-8 0,-6 3 0,2 1 0,4-4 0,-11 8 0,10-8 0,-7 8 0,5-8 0,-1 3 0,1-4 0,0 4 0,-1-3 0,0 3 0,1 0 0,-1-3 0,0 3 0,0 1 0,1-4 0,-1 8 0,1-8 0,-5 7 0,8-7 0,-7 4 0,4-1 0,2-3 0,-6 3 0,8-4 0,-5 4 0,1-3 0,-1 3 0,1 1 0,-1-4 0,0 3 0,1-4 0,0 0 0,-1 0 0,1 0 0,-1 0 0,1 4 0,-1-2 0,0 2 0,1-4 0,-1 0 0,1 0 0,-1 0 0,0 5 0,1-4 0,-1 3 0,0-4 0,1 0 0,-1 0 0,0 0 0,1 0 0,-1 0 0,1 0 0,-1 0 0,0 0 0,1 0 0,-1 5 0,0-4 0,1 4 0,-1-5 0,1 0 0,-1 0 0,0 0 0,1 0 0,-1 0 0,0 0 0,1 0 0,-1 0 0,0 0 0,1 0 0,-1 0 0,0 0 0,1 0 0,-1 0 0,1 0 0,-1 0 0,1 0 0,-1 0 0,1 0 0,-1 0 0,1 0 0,-1 0 0,1 0 0,-1 0 0,1 0 0,-1 0 0,1 0 0,-1 0 0,1 4 0,0-3 0,0 4 0,-1-5 0,1 0 0,-1 0 0,1 0 0,-1 0 0,0 0 0,1 0 0,-1 0 0,1 0 0,-1 0 0,1 0 0,-1 0 0,1 0 0,-1 0 0,0 0 0,1 0 0,-1 0 0,1 0 0,-1 0 0,1 0 0,-1 0 0,0 0 0,1 0 0,0 4 0,-1-3 0,1 3 0,0 1 0,-1-4 0,1 3 0,-1-4 0,1 0 0,-1 0 0,1 0 0,-1 0 0,1 0 0,-1 0 0,1 0 0,0 0 0,0 0 0,-1 0 0,1 0 0,0 0 0,-1 0 0,1 0 0,-1 0 0,1 0 0,-1 0 0,1 0 0,-1 0 0,1 0 0,-1 0 0,1 0 0,-1 0 0,1 0 0,0 0 0,-1 0 0,1 0 0,-1 0 0,1 0 0,0 0 0,0 0 0,-1 0 0,1 0 0,0 0 0,0 0 0,-1 0 0,1 0 0,0 0 0,0 0 0,-1 0 0,1 0 0,-1 0 0,1 0 0,-1 0 0,1 0 0,-1 0 0,1 0 0,-1 0 0,1 0 0,-1 0 0,1 0 0,-1 0 0,1 0 0,-1 0 0,1 0 0,-1 0 0,1 0 0,-1 0 0,1 0 0,0 0 0,-1 0 0,1 0 0,0 0 0,-1 0 0,1 0 0,0 0 0,-1 0 0,1 0 0,-1 0 0,1 0 0,-1 0 0,0 0 0,1 0 0,-1 0 0,1 0 0,-1 0 0,1 0 0,-1 0 0,1 0 0,-1 0 0,1 0 0,-1 0 0,1 0 0,-1 0 0,1 0 0,-1 0 0,1 0 0,-1 0 0,1 0 0,0 0 0,-1 0 0,1 0 0,0 0 0,0 0 0,0 0 0,0 0 0,0 0 0,0 0 0,0 0 0,0 0 0,1 0 0,-1 0 0,0 0 0,0-5 0,0 4 0,0-3 0,0 4 0,1-5 0,-1 4 0,0-4 0,0 5 0,0-4 0,0 2 0,0-2 0,1-1 0,-1 4 0,0-4 0,0 1 0,1 3 0,-1-8 0,0 8 0,0-4 0,0 1 0,0 3 0,0-3 0,0 4 0,0 0 0,0 0 0,0-5 0,-1 4 0,1-4 0,0 1 0,-1 3 0,1-4 0,-1 5 0,1 0 0,-1 0 0,0 0 0,1 0 0,-1 0 0,1 0 0,-1 0 0,0 0 0,1 0 0,-1 0 0,1 0 0,0 0 0,0 0 0,-1 0 0,1 0 0,0 0 0,-1 0 0,1 0 0,-1 0 0,1 0 0,-1 0 0,1 0 0,0 0 0,-1 0 0,0 0 0,-34 0 0,17 0 0,-28 0 0,26 0 0,0 0 0,0 0 0,-1 0 0,2 0 0,-2 0 0,1 0 0,0 0 0,0 5 0,0-4 0,0 4 0,0-1 0,1-3 0,-1 7 0,4-2 0,-2-1 0,-2 3 0,-1-6 0,1 6 0,1-7 0,4 3 0,-9-4 0,8 4 0,-7-3 0,42 3 0,-22-4 0,28 0 0,-25 0 0,0 0 0,0 0 0,-1-4 0,1 3 0,0-4 0,1 5 0,-1 0 0,0 0 0,0 0 0,0-4 0,0-2 0,1 0 0,-1-3 0,0 8 0,0-8 0,0 8 0,0-8 0,-1 8 0,2-9 0,-1 9 0,0-8 0,0 8 0,0-8 0,0 7 0,1-7 0,-1 8 0,0-8 0,0 3 0,1 0 0,-1-3 0,0 8 0,0-8 0,0 7 0,1-2 0,-1 4 0,0-5 0,0 4 0,0-4 0,0 1 0,-1 3 0,1-3 0,0 4 0,-1-5 0,1 4 0,0-3 0,0 4 0,0 0 0,0 0 0,0 0 0,-1 0 0,2 0 0,-1 0 0,0 0 0,0 0 0,0 0 0,1-5 0,-1 4 0,0-3 0,0 4 0,6 0 0,-4-5 0,3 4 0,-4-4 0,4 0 0,-3 4 0,4-4 0,-6 0 0,0 4 0,0-8 0,1 8 0,-1-4 0,0 5 0,0-5 0,0 4 0,1-3 0,-1 4 0,0-5 0,0 4 0,0-8 0,-1 8 0,1-4 0,-1 1 0,1 3 0,-1-4 0,1 1 0,-36 7 0,18-6 0,-29 8 0,26-5 0,1 0 0,-1 4 0,1-3 0,0 4 0,-1-5 0,1 0 0,0 0 0,0 0 0,-1 0 0,1 0 0,0 0 0,-1 0 0,1 4 0,0-3 0,0 8 0,5-4 0,-4 0 0,4 4 0,-5-8 0,1 3 0,-1 0 0,0-3 0,5 8 0,-9-3 0,8-1 0,-5 4 0,2-8 0,3 8 0,1-3 0,-5 0 0,5 3 0,-6-8 0,6 8 0,-9-3 0,7 4 0,-8 0 0,5-5 0,4 4 0,-3-8 0,3 8 0,-4-3 0,0-1 0,4 4 0,-3-8 0,3 13 0,-4-7 0,0 7 0,1-9 0,3 4 0,-3-8 0,-1 4 0,-1-5 0,-3 0 0,40-9 0,-18 2 0,29-3 0,-31 1 0,3 8 0,1-8 0,2 8 0,2-9 0,-3 5 0,-1-1 0,0-4 0,0 5 0,1-1 0,-1-3 0,0 8 0,0-8 0,0 8 0,0-4 0,0 5 0,0 0 0,0-4 0,0 2 0,0-2 0,0 4 0,0-5 0,0 4 0,0-8 0,0 8 0,0-3 0,0-1 0,1-1 0,-1 0 0,0-3 0,6 3 0,1 0 0,6-9 0,6 7 0,-5-9 0,12 5 0,-12 0 0,11 0 0,-10 0 0,4 0 0,-7 1 0,-5 4 0,5-3 0,-11 9 0,5-9 0,-6 9 0,0-4 0,1 5 0,-1-4 0,0 3 0,0-9 0,1 9 0,-1-3 0,0-1 0,0 4 0,0-4 0,1 1 0,-1 3 0,0-4 0,0 5 0,1 0 0,-1-5 0,0 4 0,0-3 0,0 4 0,0 0 0,0-5 0,0 4 0,0-4 0,0 1 0,0 2 0,0-2 0,0 4 0,0 0 0,0 0 0,0-5 0,0 4 0,-1-3 0,2 4 0,-1 0 0,0 0 0,0 0 0,0-5 0,0 4 0,0-8 0,0 8 0,0-3 0,0-1 0,0 4 0,1-8 0,-1 8 0,0-4 0,0 0 0,0 4 0,0-8 0,0 8 0,-1-7 0,-35 20 0,18-13 0,-35 13 0,32-12 0,-5 0 0,0 5 0,4-3 0,-4 3 0,6-5 0,-1 4 0,-5-3 0,5 9 0,-11-9 0,10 8 0,-3-8 0,-1 9 0,4-9 0,-4 4 0,6-1 0,-1-3 0,1 4 0,0-1 0,-1-3 0,2 8 0,-2-8 0,1 3 0,0 1 0,0-4 0,0 3 0,0 1 0,0-4 0,4 8 0,-7-3 0,6-1 0,-3 4 0,1-8 0,4 8 0,-6-8 0,2 3 0,-2 1 0,1 0 0,0 1 0,5 3 0,-4-8 0,4 8 0,-1-3 0,-3-1 0,-1 4 0,-1-7 0,-4 7 0,5-8 0,4 8 0,-7-4 0,7 1 0,-9-2 0,6-4 0,3 5 0,-7-4 0,7 3 0,-8 1 0,4-4 0,5 7 0,-8-3 0,6 1 0,-7 2 0,5-7 0,3 8 0,-7-3 0,6-1 0,-3 4 0,1-8 0,4 4 0,-10-1 0,4-3 0,1 8 0,2-3 0,2-1 0,-3 4 0,-1-8 0,4 8 0,27-8 0,-10 4 0,20-10 0,-20 4 0,-1-4 0,0 5 0,0-4 0,1 2 0,-6-7 0,9 8 0,-7-8 0,7 8 0,-3-9 0,-1 9 0,0-8 0,0 8 0,0-8 0,0 8 0,0-3 0,0-1 0,0 4 0,1-8 0,-1 3 0,0 0 0,0-3 0,0 8 0,0-8 0,0 3 0,1 0 0,-1-3 0,0 3 0,0-4 0,0 4 0,1-3 0,-1 3 0,0-4 0,6-1 0,-5 5 0,5-3 0,-6 8 0,0-9 0,1 9 0,-1-3 0,0-1 0,0 4 0,0-8 0,0 8 0,0-8 0,1 8 0,-1-9 0,0 9 0,0-3 0,1-1 0,-1 4 0,0-4 0,0 5 0,1-4 0,-1 2 0,0-2 0,0-1 0,0 4 0,1-4 0,-1 5 0,0-4 0,0 3 0,1-4 0,-1 5 0,0-5 0,0 4 0,1-3 0,-1 4 0,0-5 0,0 4 0,0-4 0,1 5 0,-1 0 0,0-4 0,0 3 0,1-4 0,-1 5 0,0-5 0,0 4 0,1-3 0,-1-1 0,0 4 0,0-4 0,0 1 0,1 2 0,-1-7 0,0 8 0,0-4 0,1 1 0,-1 3 0,0-4 0,0 0 0,1 4 0,-1-8 0,0 8 0,0-4 0,0 1 0,1 2 0,-1-7 0,0 8 0,0-8 0,1 8 0,-1-9 0,0 9 0,0-8 0,0 8 0,-5-8 0,4 4 0,-4-1 0,5 2 0,0-1 0,-1 4 0,1-7 0,0 7 0,-5-8 0,8 7 0,-6-7 0,8 4 0,-5-1 0,-1-3 0,2 8 0,-2-3 0,1-1 0,0 4 0,0-8 0,1 8 0,-2-3 0,2-1 0,-1 4 0,0-4 0,0 1 0,1 3 0,-1-4 0,0 0 0,0 4 0,0-8 0,1 8 0,-1-4 0,0 1 0,0 2 0,0-7 0,0 8 0,0-3 0,0 4 0,0-5 0,0 4 0,0-3 0,0-1 0,1 4 0,-1-8 0,0 8 0,0-9 0,0 9 0,0-3 0,0-1 0,1 4 0,-1-8 0,0 8 0,-5-8 0,9 8 0,-12-9 0,12 9 0,-9-3 0,5 4 0,0-5 0,0 4 0,0-8 0,0 8 0,0-4 0,0 1 0,0 3 0,0-4 0,0 0 0,0 4 0,0-8 0,0 8 0,0-3 0,0 4 0,0 0 0,-1 0 0,1-4 0,-1 2 0,1-2 0,0 4 0,0-4 0,1 2 0,-1-7 0,0 8 0,0-4 0,0 1 0,1 3 0,-1-4 0,0 0 0,0 4 0,1-8 0,-1 8 0,0-4 0,0 1 0,1 2 0,-2-2 0,2 4 0,-2 0 0,1-5 0,0 0 0,-1 0 0,1 0 0,-1 5 0</inkml:trace>
  <inkml:trace contextRef="#ctx0" brushRef="#br0" timeOffset="46336">7087 1085 24575,'25'0'0,"-2"0"0,-14 0 0,-3 4 0,7-3 0,-11 8 0,11-8 0,-7 8 0,3-8 0,1 3 0,0 1 0,-1-4 0,1 3 0,-1-4 0,0 0 0,1 0 0,-1 0 0,0-8 0,-4 1 0,0-7 0,-1 9 0,-3-4 0,4-1 0,-1 3 0,6-1 0,0 8 0,4 0 0,-5-4 0,1 2 0,-1-2 0,0 0 0,1 3 0,-1-3 0,1-1 0,-1 4 0,1-3 0,-1 4 0,1-4 0,0-2 0,0 1 0,-5-3 0,8 2 0,-7 1 0,8-3 0,-5 7 0,-4-8 0,8 8 0,-7-3 0,4 0 0,3 2 0,-7-6 0,8 7 0,-5-3 0,1 4 0,-1-5 0,1 4 0,-1-4 0,1 5 0,-1-4 0,1 2 0,-5-7 0,8 8 0,-7-8 0,8 8 0,-5-3 0,1 4 0,-1-5 0,1 4 0,-5-8 0,3 3 0,-2 1 0,4-4 0,-1 8 0,1-3 0,-1-1 0,1 0 0,-1-1 0,1 2 0,-1 4 0,1-5 0,-1 4 0,1-3 0,0-1 0,-5 0 0,8-5 0,-7 5 0,3-4 0,0 8 0,-3-8 0,3 4 0,-3-5 0,3 5 0,0-4 0,2 8 0,2-3 0,-3-1 0,-1 4 0,0-3 0,1 4 0,-1-5 0,1 4 0,-1-3 0,1-1 0,-1 4 0,0-3 0,1 4 0,-1 0 0,1-5 0,0 0 0,-1-1 0,1 2 0,0 0 0,-1 3 0,0-8 0,-3 4 0,2 0 0,-3-4 0,1 3 0,2-4 0,-2 5 0,0-3 0,7 2 0,-7-3 0,8 4 0,-5-4 0,1 8 0,-5-7 0,7 7 0,-9-8 0,10 8 0,-8-8 0,5 8 0,-1-3 0,0-1 0,-3 0 0,2-5 0,-2 5 0,3 0 0,1 1 0,-1 3 0,1-3 0,-1-1 0,-3 0 0,2-5 0,-3 4 0,5-2 0,0 7 0,-5-8 0,8 8 0,-11-7 0,11 7 0,-8-7 0,5 6 0,-5-10 0,0 6 0,-1-4 0,-3-3 0,8 11 0,-8-11 0,8 8 0,-4-1 0,5-3 0,-5 4 0,3-5 0,-7 0 0,3 0 0,-4 1 0,-13 4 0,5 0 0,-10 5 0,7 0 0,1 0 0,0 0 0,0 0 0,0 0 0,1 0 0,-1 0 0,0 0 0,0 0 0,0 0 0,0 0 0,0 0 0,0 0 0,1 0 0,-1 0 0,1 0 0,-1 0 0,1 0 0,-1 0 0,0 0 0,0 0 0,1 0 0,-1 0 0,-1-10 0,1 8 0,0-8 0,0 10 0,0 0 0,1 0 0,-1 0 0,0 0 0,0 0 0,0 0 0,0 0 0,0 0 0,1 0 0,-1 0 0,0 0 0,-1 0 0,1 0 0,0 0 0,0 0 0,-6 0 0,4 0 0,-4 0 0,6 0 0,0 0 0,0 0 0,-1 0 0,1 0 0,0 0 0,0 0 0,-1 0 0,1 0 0,0 0 0,0 0 0,-1 0 0,1 0 0,0 0 0,-1 0 0,1 0 0,-1 0 0,1 0 0,0 0 0,-6 0 0,4 0 0,-4 0 0,6 0 0,-1 0 0,1-5 0,0 4 0,0-4 0,0 5 0,0-4 0,0 3 0,1-4 0,-1 5 0,0 0 0,0 0 0,0 0 0,0 0 0,0-5 0,-1 4 0,1-4 0,0 5 0,-1 0 0,1 0 0,0 0 0,0 0 0,0 0 0,0 0 0,0 0 0,0 0 0,0 0 0,0 0 0,0 0 0,0 0 0,0 0 0,0 0 0,1 0 0,-1 0 0,0 0 0,0 0 0,0 0 0,0 0 0,0 0 0,0 0 0,0 0 0,0 0 0,0 0 0,0 0 0,1 0 0,37 0 0,-20 0 0,37 0 0,-34 0 0,5 0 0,0 0 0,-4 0 0,3 0 0,-4 0 0,-1 0 0,0 0 0,0 0 0,0 0 0,1 0 0,-1 0 0,0 0 0,0 0 0,1 0 0,-1 0 0,0 0 0,-1 0 0,1 0 0,0 0 0,0 0 0,0 0 0,-1 0 0,1 0 0,-1 0 0,1 0 0,0 0 0,-1 0 0,1 0 0,-1 0 0,1 0 0,-1 0 0,1 0 0,-1 0 0,0 0 0,1 0 0,-1 0 0,1 0 0,-1 0 0,1 0 0,-1 0 0,1 0 0,0 0 0,-1 0 0,1 0 0,-1 0 0,1 0 0,-1 0 0,1 0 0,-1 0 0,1 0 0,-1 0 0,1 0 0,-1 0 0,1 0 0,0 0 0,-1 0 0,1 0 0,-1 0 0,1 0 0,-1 0 0,1 0 0,-1 0 0,1 0 0,-1 0 0,1 0 0,-1 0 0,1 0 0,-1 0 0,1 0 0,0 0 0,-1 0 0,1 0 0,-1 0 0,1 0 0,-1 0 0,0 0 0,1 0 0,-1 0 0,1 0 0,0 0 0,-1 0 0,1 0 0,0 0 0,0 0 0,-1 0 0,1 0 0,-1 0 0,1 0 0,-1 0 0,1 0 0,-1 0 0,0 0 0,1 0 0,-1 0 0,1 0 0,-1 0 0,0 0 0,1 0 0,-1 0 0,1 0 0,-1 0 0,0 0 0,1 0 0,-1 0 0,0 0 0,1 0 0,-1 0 0,-35 0 0,12 0 0,-30 0 0,14 0 0,6 0 0,-12 0 0,5 0 0,-6 0 0,0 0 0,6 0 0,-5 0 0,12 0 0,-6 0 0,8 0 0,-1 0 0,0 0 0,0 0 0,6 0 0,1 5 0,6-4 0,-1 4 0,1-5 0,0 0 0,-1 0 0,1 0 0,-1 4 0,1-3 0,0 4 0,-1 0 0,1-4 0,-6 8 0,4-8 0,-4 9 0,6-9 0,-6 9 0,4-9 0,-4 9 0,6-9 0,0 8 0,-6-8 0,4 8 0,-16-2 0,3 4 0,-20 2 0,-2 0 0,-7 1 0,0 5 0,-1-4 0,1 10 0,7-10 0,3 4 0,13-7 0,1 0 0,13-2 0,-4 2 0,14-2 0,-8 1 0,9-6 0,-4 0 0,0-5 0,0 0 0,0 0 0,-1 0 0,-4 0 0,3 0 0,-10 0 0,5 5 0,-6-4 0,0 9 0,-6-8 0,-2 8 0,0-4 0,-4 7 0,4-7 0,-7 5 0,-6-3 0,4-1 0,-4 4 0,-1-10 0,6 10 0,-6-9 0,7 3 0,8 0 0,6-3 0,2 3 0,15-1 0,-3 1 0,36 11 0,-3-4 0,23 5 0,-1-4 0,1 0 0,1-6 0,5 5 0,-5-10 0,-1 4 0,-1-6 0,-14 0 0,-2 0 0,0 0 0,-10 0 0,8 0 0,-15 0 0,4 0 0,-6 0 0,0-5 0,0 4 0,-4-8 0,3 3 0,-3-5 0,4 1 0,0 4 0,1-3 0,4 3 0,-3 0 0,4-4 0,-6 9 0,0-4 0,0 5 0,-41 0 0,9 0 0,-36 0 0,21 0 0,-1 0 0,13 0 0,-3 0 0,16 0 0,1-8 0,6 1 0,5-13 0,10 7 0,9-9 0,6 9 0,14-4 0,-14 10 0,8 2 0,-16 5 0,4 0 0,-4 0 0,12-6 0,2-6 0,6-7 0,8-1 0,-6-4 0,6 10 0,-14-4 0,-2 6 0,-12 1 0,-2 5 0,-4 1 0,-6 0 0,-35-1 0,11 0 0,-36 1 0,31 5 0,-5 0 0,6 0 0,6 0 0,1 0 0,6 0 0,0 0 0,0 0 0,-6 0 0,-1 0 0,-6 0 0,0 0 0,0 0 0,0 0 0,-13 0 0,-23 0 0,-39 0-492,44 3 0,-3 2 179,-18-1 1,-3 2 312,4 3 0,0 0 0,6 0 0,-1 0 0,-8-1 0,3 2-473,18 1 1,2 1 472,-6-2 0,1-1 0,-37 14 0,29-9 0,21-1 0,22-2 983,12 0-437,8-1 437,4 1-941,0-1-42,16-4 0,5 4 0,16-9 0,0 10 0,1-10 0,6 5 0,-5-6 0,6 0 0,0 0 0,2 0 0,7 0 0,8 0 0,-6 0 0,15-7 0,-15 6 0,35-13-734,-12 5 734,-22 1 0,2-1 0,38-14 0,-33 14 0,-1-1 0,18-12 0,-19 9 0,-1 1 0,8-4-144,25-1 144,-30 5 0,-9 10 0,-16-4 0,-10 6 0,-12 0 729,-1 0-729,-72 13 0,22-4 0,-23 8 0,-6 2-941,-27 8 941,28 1 0,-5 2-492,-5-6 0,-1 0 14,-7 13 1,1-2 477,14-14 0,2-1-492,-12 10 0,1-1 317,18-10 1,0-2 174,-10 5 0,-1 1 0,2 3 0,1-2-309,9-6 0,2-1 309,0 3 0,1 0 0,-33 10 775,10-6-775,13-4 983,15-7-157,2 0 157,14-1-471,2 0 268,6-6-780,6 3 121,1-7-121,6 2 0,4 1 0,38-4 0,2 3 0,32-4 0,-19 0 0,5 0 0,-5-6 0,15-2 0,-5-5 0,14-2 0,-15 1 0,15 0 0,-6-1 0,8 1 0,0-1 0,0 7 0,0-5 0,1 4 0,-10-5 0,7 0 0,-22 0 0,4 6 0,-16-3 0,-6 10 0,-7-9 0,-8 8 0,-73-2 0,4 11 0,-44 0 0,17 8-810,-17 9 810,48-12 0,-2 1 0,-9 4 0,1 0 0,-36 8 0,3 4 0,16-6-148,-7 1 148,19-4 0,1-6 0,22-1 0,5-1 0,13-6 804,10 4-804,-1-9 154,42 4-154,-1-11 0,25-1 0,-8-12 0,1-1 0,-6 0 0,6-5 0,-14 7 0,4-7 0,-11 2 0,5 4 0,-11-2 0,-2 3 0,-5 1 0,0 1 0,-5 6 0,-2-1 0,-4 1 0,-10-1 0,-17 5 0,-13-5 0,-14 9 0,-9-4 0,-22 6-984,-13 0 773,29 0 0,-4 0-281,0 0 0,-2 0 72,-11 0 0,0 0 420,17 0 0,1 0-480,-8 0 0,1 0 480,19 0 0,2 0 0,-6 3 0,1 1 0,-37 4 0,29 7 983,20-3-765,32-5 765,11-2-117,38-5 117,-6 0-826,15 0-157,0 0 0,-10 0 0,19 6 0,-5 2 0,-1 5 0,7 0 0,-21-1 0,11 1 0,-18-2 0,-1 6 0,-8 1 0,-5-1 0,-5 4 0,-1-4 0,-5 6 0,0 0 0,-11 6 0,-2-10 0,-18 10 0,0-11 0,-6 2 0,0-2 0,-1-6 0,1 0 0,-16 8 0,-14 10 0,-9 8 0,-6 1 0,8 3 0,1-5 0,0 0 0,16-3 0,4-13 0,22-3 0,2-12 0,16-5 0,46-24 0,-6 8 0,37-19 0,-27 20 0,0-4 0,17-2 0,-6-1 0,23-15 0,-14 13 0,14-17 0,-7 16 0,1-5 0,-2 2 0,-17 12 0,6-4 0,-5 12 0,-1-5 0,-1 11 0,-8-5 0,-6 6 0,-2 0 0,-12 0 0,5 0 0,-11 0 0,5 0 0,-10 4 0,-2 6 0,-19 2 0,-5 3 0,-15-8 0,-3 4 0,1-10 0,-8 11 0,-2-11 0,0 5 0,-5-6 0,5 0 0,1 0 0,1 0 0,7 0 0,1 0 0,0 0 0,6 0 0,-5 0 0,17 0 0,-9 0 0,16 0 0,-3 0 0,39 10 0,-4-2 0,25 7 0,-10-2 0,-4-7 0,0 5 0,5-10 0,-12 4 0,11 1 0,-10-5 0,10 4 0,-11-5 0,6 0 0,-1 0 0,-5 0 0,12 0 0,-12 0 0,11 0 0,-10 0 0,4 0 0,-12 0 0,4 0 0,-9-4 0,3 3 0,-4-9 0,-1 9 0,-5-8 0,5 3 0,-5-4 0,1 0 0,-2 0 0,-4 0 0,0 1 0,0-1 0,0 0 0,-21-1 0,-1 5 0,-28-6 0,3 11 0,-15-5 0,5 6 0,-14 0 0,15 0 0,-15 0 0,-13 0 0,21 0 0,-26 0 0,32 0 0,-8 0 0,10 0 0,10 0 0,7 0 0,8 0 0,0-5 0,8 3 0,-1-8 0,0 4 0,6 0 0,-5-5 0,5 5 0,-6 0 0,0-5 0,1 10 0,-1-9 0,0 4 0,-6-1 0,-2-4 0,-22 4 0,11-1 0,-19-4 0,6 10 0,-1-10 0,-7 11 0,9-12 0,14 12 0,-4-11 0,20 11 0,0-5 0,3 6 0,9 0 0,-4 0 0,0 0 0,5 0 0,-5 0 0,0 0 0,4 0 0,-4 0 0,6 0 0,4 4 0,1 8 0,5 11 0,0 1 0,18 13 0,3-11 0,20 13 0,-4-13 0,4 13 0,-4-12 0,2 4 0,-8-7 0,4 1 0,-11-2 0,7 7 0,-9-6 0,3 12 0,-1-6 0,0 1 0,-5 5 0,2-12 0,-8 5 0,4-6 0,-1-1 0,-4-5 0,4 5 0,-5-11 0,-1 5 0,0-6 0,1-4 0,-6 3 0,4-8 0,1 4 0,1-5 0,3 0 0,-4 0 0,0 0 0,0-5 0,0 0 0,0-1 0,0-3 0,0 8 0,6-9 0,7 3 0,16-11 0,16-4 0,1 0 0,15-5 0,-6 4 0,8-6 0,0-1 0,-8 8 0,-10-4 0,-17 12 0,-9-3 0,-12 6 0,0-5 0,-12 4 0,0-4 0,-5 6 0,0-1 0,0 1 0,-10-1 0,-9 6 0,-5 0 0,-5 5 0,-1 0 0,-1 0 0,1 0 0,-6 0 0,11 0 0,-10 0 0,10 0 0,-4 0 0,0 0 0,4 0 0,-4 0 0,6-5 0,1 3 0,4-3 0,-3 5 0,9 0 0,-9-5 0,9 4 0,-10-4 0,11 5 0,-17 0 0,9-5 0,-10 3 0,-1-3 0,0 5 0,-1 0 0,1 0 0,8 0 0,-1-5 0,6 4 0,-5-4 0,10 5 0,-3 0 0,4 0 0,-5 0 0,5 0 0,-11-5 0,-2 3 0,0-3 0,-12 5 0,12 0 0,-5 0 0,6-5 0,0 4 0,6-4 0,1 5 0,5-5 0,1 4 0,5-8 0,0-1 0,5-1 0,0-3 0,5 9 0,0-4 0,11 8 0,7-4 0,2 5 0,10 0 0,-11 0 0,12 0 0,-5 0 0,6 0 0,8 0 0,19 0 0,3 0 0,7 0 0,-3 0 0,-6 0 0,-1 0 0,7 0 0,-14 0 0,-2 0 0,-11 0 0,-6 0 0,-8 0 0,-6 0 0,-3 0 0,-9 0 0,3 0 0,-4 0 0,-1 0 0,0 0 0,0 0 0,1 0 0,-1 0 0,6 0 0,7 0 0,15 0 0,9 0 0,15-7 0,-6 0 0,15-8 0,-15 7 0,7-4 0,-17 10 0,-1-9 0,-14 9 0,-2-3 0,-12 0 0,-1 4 0,-6-4 0,0 5 0,1 0 0,-1-4 0,-5-2 0,4 1 0,-3-4 0,4 8 0,0-8 0,0 8 0,0-4 0,0 0 0,0 4 0,0-8 0,0 8 0,-1-3 0,1-1 0,0 4 0,0-4 0,1 5 0,-1-4 0,0 3 0,0-4 0,1 5 0,-2-4 0,1 3 0,-4-8 0,2 3 0,-2 0 0,3 1 0,1 5 0,0-4 0,-5-2 0,-19 27 0,5-19 0,-21 25 0,19-27 0,-5 0 0,5 0 0,-5 5 0,5-4 0,-11 9 0,10-8 0,-3 7 0,4-8 0,1 8 0,-1-7 0,6 7 0,-9-8 0,8 3 0,-8-4 0,3 0 0,1 0 0,1 0 0,-1 0 0,0 0 0,0-4 0,5-1 0,0-9 0,14 8 0,-2-3 0,7 9 0,2 0 0,1 0 0,0 0 0,4 0 0,-9 0 0,4 0 0,-1 0 0,-3 0 0,4 0 0,-6-4 0,0 2 0,0-2 0,1-1 0,-1 4 0,0-8 0,0 8 0,-4-9 0,3 5 0,-8-5 0,4-1 0,-5 1 0,4 0 0,-3 0 0,8 5 0,-8-12 0,3 10 0,-4-11 0,-4 12 0,-6 2 0,-1 0 0,-3 3 0,4-4 0,-1 5 0,1 0 0,0 0 0,-1 0 0,-5 0 0,5 0 0,-5 0 0,5 0 0,1 0 0,0 0 0,0 0 0,4 9 0,2-2 0,4 7 0,0-3 0,0-1 0,0 6 0,-5-5 0,4 10 0,-4-9 0,5 4 0,0-6 0,0 0 0,0 0 0,16-32 0,-8 14 0,19-27 0,-16 25 0,5-1 0,-6 1 0,0 0 0,-4-1 0,2 1 0,-7 0 0,4 0 0,-5 1 0,0-2 0,0 1 0,0 1 0,0-1 0,-9 5 0,2 1 0,-8 4 0,10-9 0,0 3 0,5-8 0,0 4 0,0 1 0,0-1 0,0 0 0,0 1 0,0-1 0,-4 1 0,-1 3 0,-1-3 0,-3 30 0,8-15 0,-3 21 0,4-16 0,0 4 0,0-3 0,0 9 0,5-9 0,1 9 0,0-4 0,-1 0 0,-5 5 0,5-5 0,-4 0 0,4 4 0,-5-9 0,0 4 0,0-6 0,0 0 0,0 0 0,0 0 0,0 0 0,0 0 0,0-1 0,0 1 0,0-1 0,0 1 0,0 0 0,0 0 0,0 0 0,0 0 0,0 0 0,0 0 0,0 1 0,0-1 0,0 0 0,0 0 0,0 1 0,0-1 0,8-5 0,3-5 0,-1-5 0,-1-5 0,-9-1 0,0 1 0,5 0 0,-4 0 0,3-6 0,-4 4 0,0-9 0,0 9 0,0-4 0,0 0 0,0 4 0,0-4 0,0 0 0,0 5 0,0-11 0,0 5 0,0-6 0,0 6 0,-5-4 0,-1 3 0,-1 1 0,-3-4 0,9 9 0,-9-4 0,9 6 0,-8-1 0,8 1 0,-4 0 0,0-6 0,4-2 0,-4 1 0,0-4 0,4 4 0,-10-6 0,10 0 0,-4 0 0,0 6 0,4-5 0,-9 5 0,4-6 0,-6-6 0,0-2 0,0-6 0,-1 0 0,-4 6 0,3-5 0,-8 5 0,3 0 0,0 2 0,-2 6 0,3 5 0,0-3 0,-3 8 0,8-3 0,-8 10 0,9-3 0,-4 7 0,1-7 0,3 7 0,-10-3 0,5 5 0,-6 0 0,0 0 0,1 0 0,-8 0 0,12 0 0,-10 0 0,16 0 0,-10 0 0,11 0 0,-5 0 0,6 5 0,-1 1 0,1-1 0,-1 4 0,-4-3 0,3 5 0,-10 0 0,11-1 0,-5 1 0,0 0 0,4-1 0,-4 1 0,6-1 0,-1 0 0,0 6 0,1-4 0,-1 9 0,5-9 0,-4 9 0,8-10 0,-3 5 0,5-6 0,0 1 0,0-1 0,0 0 0,0 0 0,10 1 0,9 0 0,6-5 0,10 5 0,-11-9 0,12 3 0,-5 1 0,6-5 0,0 5 0,0-6 0,0 0 0,8 0 0,-6 0 0,6 0 0,-15 0 0,0 0 0,-8 0 0,1-5 0,-6-1 0,-1-5 0,-6 1 0,0 4 0,0-3 0,1 3 0,-6-4 0,0 0 0,-5 0 0,-27-1 0,-12-1 0,-38 5 0,-8-7-492,23 13 0,-5 1 0,-22-4 0,-3 1 351,9 2 1,-4 2 140,3-1 0,-6 0 0,9 0 0,13 0 0,0 0 0,-3 0 0,-6 0 0,6 0 0,5 0 0,3 0-465,-17 0 0,2 0 465,21 0 0,4 0 0,-31 0 0,29 0 0,22 0 0,11 0 983,20 0 0,40 0 0,-7 0-753,31 0-230,-25 0 0,8 0 0,-6 0 0,13 0 0,-5 6 0,7-5 0,18 12 0,-14-11 0,32 5 0,-23-7 0,16 0 0,-18 0 0,-10 0 0,-10 0 0,-8 0 0,-12 0 0,3 0 0,-17 0 0,5 0 0,-6 0 0,1 0 0,4 0 0,-3 0 0,4 0 0,-6 0 0,-4 4 0,-2 7 0,-4 0 0,0 9 0,0-8 0,-5 9 0,-6-9 0,-14 5 0,-13-5 0,-9 1 0,-7-5 0,-9-2 0,7-6 0,-15 0 0,14 0 0,2 0 0,10 0 0,14 0 0,2 0 0,12 0 0,1 0 0,10 4 0,1 6 0,16 2 0,8 3 0,5-8 0,5 3 0,0-8 0,-5 3 0,5-5 0,-6 0 0,0 0 0,-6 4 0,-1-3 0,-6 8 0,0-3 0,0 0 0,0 3 0,1-3 0,-6 4 0,0 0 0,-5 0 0,0 1 0,0-1 0,0 0 0,0 0 0,0 0 0,0 1 0,0-1 0,0 0 0,0 0 0,0 1 0,0-1 0,0 0 0,0 0 0,0 0 0,0 1 0,0-1 0,0 0 0,0 0 0,0 0 0,9-5 0,-7 4 0,11-8 0,-2 8 0,-5-4 0,8 6 0,-13-2 0,4 1 0,-5 0 0,-19 0 0,-3-4 0,-17-1 0,-6-5 0,-2 0 0,-7 0 0,0-6 0,-1-8 0,-7-8 0,-23-16 0,7 0 0,-7 4 0,5-8 0,12 18 0,-14-13 0,9 7 0,8 8 0,10 2 0,10 7 0,8 0 0,6 6 0,2-3 0,11 8 0,3-7 0,4 7 0,1-2 0,-1 4 0,1 0 0,0 0 0,-1 0 0,1 0 0,-1 0 0,1 0 0,41 6 0,-2 1 0,38 13 0,-13 1 0,0 0 0,0 4 0,28-1 0,-28-3 0,35 2 0,-32-9 0,8 0 0,6-6 0,-15-2 0,7-6 0,-9 0 0,0 0 0,0 0 0,0 0 0,-7 0 0,5 0 0,-13 0 0,6 0 0,-14 0 0,-8 0 0,-2 0 0,-9 0 0,4 0 0,-11-4 0,0-8 0,-5 1 0,-17-11 0,-11 2 0,-19 0 0,-7-6 0,-9 11 0,7-11 0,-15 3 0,22-3 0,-12-2 0,27-3 0,-9 4 0,16-9 0,2 4 0,2-5 0,9-1 0,1 8 0,2-6 0,10 11 0,-5-4 0,6 0 0,0 5 0,0-6 0,0 8 0,0 4 0,-5-3 0,-1 14 0,-5-8 0,-4 9 0,3-5 0,-4 5 0,6 1 0,-1 5 0,1-4 0,-1 3 0,1-4 0,0 0 0,-6 4 0,5-3 0,-5 4 0,0 0 0,4 0 0,-9-5 0,9 3 0,-4-3 0,0 5 0,4 0 0,-4 0 0,6 0 0,0 0 0,-1 0 0,1 0 0,-1 0 0,1 0 0,-6 0 0,4 0 0,-4 0 0,6 0 0,0 0 0,-1 0 0,1 0 0,0 0 0,-6 0 0,-2 0 0,-4 0 0,-8 0 0,0 0 0,-8 0 0,7 0 0,-4 0 0,10 0 0,-4 0 0,6 0 0,6 0 0,1 0 0,6 0 0,-1 0 0,1 0 0,0 0 0,1 0 0,3-9 0,21 3 0,6-4 0,12 6 0,-4 4 0,0 0 0,-4 0 0,4 0 0,-7 0 0,1 0 0,0 0 0,-1 5 0,1-4 0,0 9 0,-1-3 0,1-1 0,-1 4 0,1-9 0,6 4 0,2-5 0,6 0 0,8 0 0,-6 0 0,13 0 0,-13 0 0,13 0 0,-12 0 0,4 0 0,-13 0 0,5 0 0,-6 0 0,1 0 0,-2 0 0,-6 0 0,-1 0 0,1 0 0,0 0 0,-6 0 0,4 0 0,-4 0 0,0 0 0,-1 0 0,-6 0 0,1 0 0,4 0 0,-3 0 0,4 0 0,-6 0 0,6 0 0,-5 0 0,5 0 0,-6 0 0,6 0 0,-4 0 0,3 0 0,-4 0 0,-1 0 0,0 0 0,0 0 0,0 0 0,1 0 0,-1 0 0,0 0 0,6 0 0,-4 0 0,9 0 0,-4 0 0,6 0 0,-1 0 0,1 0 0,-1 0 0,1 0 0,0 0 0,6 0 0,-5 0 0,12 0 0,-12 0 0,11 0 0,-4 0 0,0 0 0,-2 0 0,0 0 0,-5 0 0,6 0 0,-13 0 0,4 0 0,-9 0 0,9 0 0,-10 0 0,11 0 0,-11 0 0,10 0 0,-9 0 0,4 0 0,-6 0 0,0 0 0,0 0 0,0 0 0,1 0 0,-1 0 0,0 0 0,0 0 0,1 0 0,-1 0 0,0 0 0,-1 0 0,2 0 0,-1 0 0,0 0 0,0 0 0,0 0 0,0 0 0,0 0 0,0 0 0,0 0 0,0 0 0,0 0 0,0 5 0,1-4 0,-1 4 0,6-5 0,-5 0 0,11 0 0,-5 0 0,5 0 0,1 0 0,0 0 0,-1 0 0,1 0 0,6 0 0,-5 0 0,5 0 0,0 0 0,-4 0 0,4 0 0,-7 0 0,1 0 0,0 0 0,-1 0 0,1 0 0,0 0 0,-1 0 0,1 0 0,0 0 0,-1 0 0,1 0 0,-1 0 0,1 0 0,-6 0 0,-1 0 0,0 0 0,-5 0 0,5 0 0,-6 0 0,0 0 0,1 0 0,-1 0 0,0 0 0,6 0 0,-4 0 0,3 0 0,-4 0 0,-1 0 0,0 0 0,0 0 0,0 0 0,1 0 0,-1 0 0,0 0 0,6 0 0,1 0 0,6 0 0,-1 0 0,1 0 0,0 0 0,-1 0 0,1 0 0,-6 0 0,4 0 0,-9 0 0,9 0 0,-9 0 0,3-5 0,1 4 0,-4-4 0,9 5 0,-4-5 0,6 4 0,-1-4 0,1 5 0,0-5 0,-1 4 0,1-5 0,6 1 0,-5 4 0,12-11 0,-12 11 0,11-5 0,-10 1 0,4 4 0,-7-9 0,-4 9 0,3-5 0,-10 6 0,11 0 0,-11 0 0,11 0 0,-11 0 0,5 0 0,-6 0 0,0 0 0,6 0 0,-4 0 0,3 0 0,-4-4 0,-1 3 0,0-4 0,0 5 0,6 0 0,-5 0 0,5 0 0,-6 0 0,1 0 0,-1 0 0,0 0 0,-1 0 0,1 0 0,0 0 0,0 0 0,0 0 0,0 0 0,0 0 0,0 0 0,0 0 0,0 0 0,0 0 0,6 0 0,1 0 0,6 0 0,0-5 0,-6 4 0,4-4 0,-4 5 0,0 0 0,-1-5 0,-6 4 0,0-4 0,1 5 0,-1 0 0,0-4 0,-4-2 0,3 1 0,0-4 0,-38 8 0,12-3 0,-46 4 0,16 0 0,0 0 0,-5 0 0,12 0 0,-12 0 0,13 0 0,-14 0 0,7 0 0,-26 0 0,-16 7-492,30 5 0,-3 2 237,-5 0 1,0 1 254,9 6 0,1-1-368,-7-2 0,2-2 368,-27 15 0,-8-6 0,22-3 0,19-9 0,16 0 0,10-7 983,6-1-531,6-5 342,-4 0-794,3 0 0,-11 0 0,5 0 0,-19 0 0,10 0 0,-12 0 0,8 0 0,-1 0 0,1 0 0,6 0 0,-5 0 0,-2 0 0,-17 0 0,6 0 0,-20 0 0,11 0 0,-15 0 0,8 0 0,2 0 0,17 6 0,7-5 0,10 5 0,12-6 0,1 0 0,49 0 0,-23 0 0,34 0 0,-34 0 0,0 0 0,-45 0 0,13 0 0,-40 0 0,-1 0 0,3 0 0,-32 0 0,25 0 0,-23 0 0,13 0-282,19 0 0,0 0 282,-24 0-492,9 0 0,-1 0 251,-21 0 241,19 0 0,-2 0 0,17 0 0,1 0 0,-11 0 0,1 0 0,19 0 0,1 0-256,-7-3 0,0-1 256,-39-5 0,9 0 0,-7-5 0,30 6 0,8 0 0,18-3 515,9 9-515,6-8 983,0 9-741,0-4 319,6 0-561,-4 4 0,3-3 0,1 4 0,1-5 0,0 4 0,5-4 0,-5 5 0,0 0 0,4 0 0,-4 0 0,0 0 0,-1 0 0,0 0 0,-5 0 0,11 0 0,-11 0 0,10 0 0,-4-4 0,1 2 0,3-2 0,-4-1 0,0 4 0,4-4 0,-4 5 0,0 0 0,5 0 0,-11 0 0,11 0 0,-5 0 0,5 0 0,1 0 0,0 0 0,-6 0 0,4 0 0,-3 0 0,-1 0 0,-2 0 0,-4 0 0,-1 0 0,0 0 0,6 0 0,-5 0 0,11 0 0,-5 0 0,5 0 0,1 0 0,0 0 0,-1 0 0,1 0 0,-1 0 0,1 0 0,0 0 0,-1 0 0,1 0 0,0 0 0,-1 0 0,1 0 0,0 0 0,0 0 0,-1 0 0,1 0 0,-6 0 0,4 0 0,-9 0 0,9 0 0,-4 0 0,0 0 0,4 0 0,-3 0 0,4 0 0,1 0 0,-1 0 0,-5 0 0,5 0 0,-5 0 0,0 0 0,4 0 0,-4 0 0,0 0 0,5 0 0,-5 0 0,0 0 0,4 0 0,-9 0 0,9 0 0,-9 0 0,3 0 0,-5 0 0,1 0 0,-1 0 0,0 0 0,0 0 0,1 0 0,-1 0 0,0 0 0,0 0 0,1 0 0,-1 0 0,-7 0 0,6 0 0,-12 0 0,5 0 0,1 0 0,-6 0 0,11 0 0,-4 0 0,6 0 0,6 0 0,1 0 0,0 0 0,5 0 0,-5 0 0,5 0 0,1 0 0,-1 0 0,1 0 0,0 0 0,-1 0 0,1 0 0,0 0 0,-1 0 0,1 0 0,0 0 0,0 0 0,-1 0 0,1-4 0,-1 3 0,1-4 0,0 5 0,-1 0 0,1-5 0,0 4 0,4-8 0,-7 8 0,6-4 0,-8 5 0,4 0 0,1 0 0,0 0 0,0 0 0,0 0 0,-1 0 0,2 0 0,-1 0 0,0 0 0,0-4 0,37 22 0,-18-14 0,35 22 0,-32-16 0,3 1 0,-4-1 0,-1 0 0,0 6 0,1-5 0,-1 5 0,1-6 0,-1 1 0,0-1 0,0 0 0,1 6 0,-1-5 0,1 5 0,-1-6 0,1 1 0,4-1 0,-3 1 0,4-1 0,-6 1 0,0-1 0,0 0 0,1 6 0,5-4 0,-4 4 0,4-5 0,-6-1 0,0 0 0,1 0 0,4 1 0,-3-1 0,9 1 0,-9 0 0,9 0 0,-9-1 0,9 2 0,-4-2 0,0 1 0,-1 5 0,-5-4 0,-1 4 0,1-6 0,-1 0 0,0 1 0,-4-1 0,3 0 0,-8 0 0,8 0 0,-3 1 0,0 4 0,3-3 0,-3 9 0,4-9 0,1 9 0,-5-9 0,4 4 0,-4-1 0,4-3 0,-4 9 0,3-9 0,-2 9 0,3-9 0,-4 3 0,4 1 0,-4-4 0,4 3 0,1-4 0,-1-1 0,0 0 0,0 0 0,0 1 0,1-1 0,-1 0 0,0 0 0,0 1 0,1-1 0,-1 0 0,0 0 0,0-4 0,1 3 0,-1-3 0,0-1 0,0 4 0,0-3 0,0 4 0,1 0 0,-2-4 0,-3 3 0,3-4 0,-3 1 0,0 3 0,7-3 0,-6 4 0,7-5 0,-8 4 0,3-8 0,-4 8 0,5-3 0,1-1 0,-6 4 0,4-8 0,-3 8 0,4-3 0,0 0 0,0-2 0,1 1 0,-1-4 0,0 8 0,0-8 0,1 8 0,-1-3 0,0 0 0,6 3 0,-5-3 0,11 5 0,-5-5 0,5 4 0,1-4 0,0 6 0,-1-6 0,-5 4 0,5-9 0,-11 8 0,11-8 0,-11 8 0,5-8 0,-6 4 0,0-1 0,6-3 0,-4 4 0,3-1 0,-5-3 0,1 4 0,-1 0 0,0-4 0,0 3 0,1 1 0,-1-4 0,0 3 0,0-4 0,1 5 0,-1-4 0,0 4 0,0-1 0,0-3 0,0 8 0,0-7 0,6 7 0,-4-8 0,9 9 0,-9-8 0,9 3 0,-4 0 0,6 1 0,-6 5 0,4-5 0,-4 4 0,6-9 0,-6 9 0,4-4 0,2-1 0,2 6 0,10-5 0,-4 1 0,6 4 0,0-10 0,1 10 0,-8-4 0,6-1 0,-5 5 0,-1-10 0,6 10 0,-12-9 0,5 3 0,-6 0 0,0-4 0,-1 4 0,-5-5 0,5 0 0,-11 0 0,11 5 0,-11-3 0,5 3 0,-6-5 0,0 0 0,1 0 0,-1 0 0,0 0 0,-1 0 0,2 0 0,-2 4 0,1-3 0,0 3 0,0-4 0,0 0 0,-1 0 0,1 0 0,0 5 0,0-4 0,1 4 0,-1-5 0,0 0 0,0 0 0,0 0 0,1 0 0,-1 0 0,0 0 0,0 0 0,1 0 0,-1 0 0,0 0 0,0 0 0,1 0 0,-1 0 0,0 0 0,0 0 0,0 0 0,1 0 0,-1 4 0,0-3 0,0 4 0,0-5 0,-4 8 0,-25-6 0,-4 6 0,-15-13 0,3-2 0,10 1 0,-10-5 0,10 4 0,-11-5 0,12 0 0,-5 0 0,6 1 0,0-6 0,0 5 0,1-5 0,-1 11 0,6-4 0,1 4 0,0 0 0,4 2 0,-4-1 0,6 4 0,-6-3 0,4 4 0,-4 0 0,1 0 0,-3 0 0,1 0 0,-4 0 0,3 0 0,1 0 0,-4 0 0,3 0 0,-4 0 0,-8 0 0,-1 0 0,-6 0 0,0 0 0,-1 0 0,1 0 0,0 0 0,6 0 0,1 0 0,8 0 0,-1 0 0,6 0 0,1 0 0,5 0 0,-5 0 0,5 0 0,-5 0 0,0 0 0,4 0 0,-9 0 0,9 0 0,-4 0 0,6 0 0,-1 0 0,1 0 0,0 0 0,-1 0 0,2 0 0,-2 0 0,1 0 0,0 0 0,0 0 0,-1 0 0,1 0 0,0 0 0,0 0 0,-6 0 0,-8 0 0,-7 0 0,-13 0 0,-3 6 0,-7 1 0,7 6 0,2 0 0,14-1 0,2 0 0,12-6 0,9-1 0,41-15 0,-10 8 0,25-13 0,-19 14 0,-5-4 0,0 0 0,-3 4 0,-9-8 0,3 7 0,-4-2 0,-1 4 0,-4-9 0,2 7 0,-2-11 0,3 12 0,1-4 0,0 5 0,0 0 0,-1 0 0,1 0 0,0 0 0,-1-8 0,-4 1 0,-1-7 0,16 32 0,-5-11 0,11 22 0,-4-17 0,-11-2 0,5 1 0,-6-1 0,0 0 0,1 0 0,-1 0 0,0-4 0,0 3 0,1-8 0,-1 8 0,0-7 0,0 7 0,0-8 0,1 3 0,-1-4 0,0 5 0,0-4 0,0 8 0,0-8 0,0 7 0,0-7 0,-1 4 0,1-5 0,-1 0 0,1 0 0,-1 0 0,0 0 0,1 0 0,0 0 0,0 0 0,0 0 0,0-5 0,0 4 0,1-8 0,-1 3 0,0 0 0,0-3 0,1-2 0,5-2 0,2-8 0,12-5 0,1 0 0,18-14 0,-10 13 0,8-7 0,-8 2 0,-8 12 0,-1-10 0,-7 12 0,-6 1 0,-1 1 0,-5 0 0,-6 5 0,5-5 0,-9 5 0,3 1 0,-4-4 0,0 3 0,0-4 0,0 5 0,0 1 0,0-2 0,0 2 0,0-2 0,0 1 0,0 0 0,-4 1 0,-1-1 0,-1 0 0,-3 4 0,4-3 0,-6 3 0,1 0 0,-1-3 0,1 3 0,0 1 0,4-5 0,-3 5 0,7-6 0,-7 6 0,8-5 0,-8 5 0,3-1 0,-4-3 0,-1 7 0,1-7 0,0 4 0,-1-6 0,1 6 0,5-4 0,-5 3 0,9-5 0,-8 1 0,3 4 0,0-3 0,-3 3 0,3 1 0,-4-5 0,0 5 0,0-1 0,-1-3 0,1 4 0,0-1 0,0 2 0,0 4 0,-1 0 0,1 0 0,0 0 0,0 0 0,4 8 0,1-1 0,5 8 0,0-5 0,-4 0 0,2 0 0,-2 0 0,-1 1 0,-1-6 0,1 4 0,-5-3 0,5 0 0,-6-2 0,1 1 0,0-4 0,-1 8 0,1-8 0,0 8 0,0-8 0,4 8 0,-8-3 0,7 4 0,-3-1 0,6 1 0,4-1 0,0 1 0,0 0 0,0 0 0,0 0 0,4 0 0,2 0 0,4 1 0,1-1 0,-1 0 0,0 0 0,0 0 0,0-4 0,1 3 0,-6-3 0,4 0 0,2-2 0,0 1 0,4-4 0,-5 8 0,0-8 0,-1 3 0,1-4 0,0 0 0,-46-6 0,13-1 0,-39-5 0,31-5 0,-4 3 0,10-3 0,-4 5 0,12 1 0,1 1 0,0-1 0,9 0 0,-8 0 0,9 6 0,-4-5 0,-1 9 0,6-8 0,-5 8 0,5-8 0,-6 7 0,1-7 0,0 8 0,-1-8 0,1 3 0,-1-4 0,1-1 0,0 1 0,-1 0 0,-5-1 0,5 0 0,-5 0 0,0 0 0,4-5 0,-4 4 0,4-9 0,2 9 0,-2-9 0,2 9 0,-6-4 0,4 5 0,-10-5 0,5 3 0,0-3 0,-4 5 0,3 5 0,-4-4 0,4 4 0,-3-5 0,9 0 0,-4 0 0,6 1 0,-6-1 0,4 5 0,-9-4 0,3 4 0,-4-1 0,-1-3 0,0 4 0,6-5 0,-5 5 0,11-4 0,-11 9 0,10-8 0,-3 8 0,9-8 0,-3 3 0,3 0 0,0-3 0,-3 3 0,3-4 0,-4 0 0,0 4 0,4-3 0,-3 8 0,3-8 0,-4 7 0,4-7 0,-3 8 0,3-8 0,-4 8 0,4-9 0,-7 9 0,6-3 0,-3-1 0,-3 0 0,6 0 0,-3-4 0,1 8 0,4-4 0,-6 5 0,1-5 0,5 0 0,-4-1 0,35 21 0,-19-6 0,31 22 0,-26-14 0,4 0 0,0 4 0,-4-4 0,5 6 0,-6 0 0,0-1 0,1 1 0,-1-6 0,0 4 0,-1-9 0,-4 9 0,3-9 0,-3 4 0,0-6 0,3 0 0,-4 0 0,5 0 0,0 0 0,4 4 0,-3-3 0,4-1 0,-5-1 0,0-4 0,0 1 0,-4 3 0,3-3 0,-4 4 0,5 0 0,0 0 0,0-1 0,0-3 0,-1 2 0,1-7 0,0 8 0,0-3 0,0-1 0,0 4 0,-4-3 0,3-1 0,-4 4 0,6-3 0,-1 0 0,0 3 0,0-8 0,6 9 0,-4-9 0,3 8 0,-4-7 0,-1 2 0,0-4 0,0 0 0,1 0 0,-1 0 0,0 0 0,0 0 0,0 0 0,0 0 0,1 0 0,-2 0 0,2 0 0,-1 0 0,0 0 0,0-4 0,1 2 0,-1-7 0,0 3 0,-4-4 0,3 0 0,-3-6 0,0 4 0,4-9 0,-9 3 0,9-5 0,-4 6 0,5-4 0,0 4 0,0-1 0,0-3 0,0 4 0,5-6 0,3-7 0,4 6 0,8-13 0,-5 6 0,5-2 0,-8 4 0,0 11 0,-5-3 0,-3 8 0,-4-3 0,-1 11 0,-4-5 0,3 9 0,-3-12 0,3 11 0,-3-11 0,2 11 0,2-2 0,0 8 0,4 1 0,-5 0 0,1 4 0,-1-4 0,-3 5 0,-2-1 0,-4 1 0,0 0 0,0-1 0,0 1 0,0 0 0,0 1 0,0-1 0,0 0 0,0 0 0,0 0 0,0 0 0,8-4 0,-1-2 0,7-4 0,-4 5 0,1-4 0,4 3 0,2-4 0,6 0 0,0 0 0,6 0 0,-10 0 0,8 0 0,-10 0 0,0 0 0,-1 0 0,-6 0 0,1 0 0,-51 0 0,16 0 0,-49 0 0,26 0 0,-7 0 0,-1 0 0,1 0 0,7 0 0,2 0 0,8 0 0,6 0 0,2 0 0,6 0 0,6 0 0,1 0 0,0 0 0,4 0 0,-4 0 0,0 0 0,5 0 0,-11 0 0,11 0 0,-5 0 0,0 0 0,4 0 0,-4 0 0,6 0 0,0 0 0,-1 0 0,1 0 0,0 0 0,-1 0 0,1 0 0,-1 0 0,-4 0 0,3 0 0,-10 0 0,11 0 0,-5 0 0,6 0 0,0 0 0,0 0 0,0-4 0,0-2 0,5-4 0,0 0 0,5 0 0,0 0 0,0-1 0,0 1 0,0-1 0,0 1 0,0 0 0,0 0 0,0 0 0,0-1 0,5 1 0,0 5 0,6-5 0,-1 9 0,0-8 0,0 3 0,6 0 0,-4-3 0,3 8 0,1-4 0,-4 5 0,3 0 0,-4 0 0,-1 0 0,0 0 0,0 0 0,0 0 0,0 0 0,-1 0 0,1 0 0,1 0 0,-1 0 0,0 0 0,0 0 0,1 0 0,-1 0 0,0 5 0,0 1 0,0 4 0,1-5 0,-6 4 0,4-7 0,2 7 0,0-8 0,4 3 0,-5-4 0,0 5 0,0-4 0,1 4 0,-1-5 0,0 0 0,0 4 0,0-3 0,0 4 0,0-5 0,0 0 0,-1 0 0,1 0 0,0 0 0,-1 0 0,1 0 0,-1 0 0,1 4 0,-1-3 0,1 3 0,0-4 0,0 0 0,0 5 0,0-4 0,13 4 0,2-5 0,12 5 0,8-4 0,10 11 0,1-10 0,6 5 0,1-7 0,-7 0 0,15 0 0,-14 0 0,-2 0 0,-3 0 0,-13 0 0,-1 0 0,-2 0 0,-12 0 0,5 0 0,-6 0 0,-1 0 0,1 5 0,6-4 0,2 4 0,6-5 0,8 0 0,-6 0 0,12 0 0,-4 0 0,0 0 0,-3 0 0,-7 0 0,-6 0 0,5 0 0,-12 0 0,5 0 0,-6 0 0,-1 0 0,7 0 0,-4 0 0,4 0 0,0 0 0,-5 0 0,5 0 0,0 0 0,-4 0 0,4 0 0,-12 0 0,4 0 0,-4 0 0,6 0 0,-1 0 0,-4 0 0,3 0 0,-10 0 0,11 0 0,-11 0 0,11 0 0,-5 0 0,0 0 0,-1 0 0,-1-5 0,-3 3 0,4-3 0,-1 5 0,-3-4 0,9 3 0,-9-9 0,16 9 0,-10-9 0,11 4 0,1 0 0,-6-4 0,5 3 0,-6 1 0,-1-4 0,-5 4 0,-1-1 0,-6 3 0,0-1 0,1 4 0,-1-4 0,0 1 0,0 3 0,1-4 0,-1 0 0,0 4 0,6-3 0,1-1 0,0 3 0,4-3 0,3 5 0,0-5 0,12 4 0,-5-10 0,6 10 0,0-10 0,8 9 0,1-9 0,8 9 0,0-4 0,-7 0 0,5 5 0,-5-5 0,7 6 0,0 0 0,0 0 0,-7 0 0,5 0 0,-5 0 0,-1 0 0,6 0 0,-12 0 0,4 0 0,1 0 0,-6 0 0,6 0 0,-8 0 0,0 0 0,8 0 0,-6 0 0,13 0 0,-13 0 0,14 0 0,-7-6 0,1 5 0,5-5 0,-13 6 0,13 0 0,-13-6 0,6 5 0,-8-5 0,0 6 0,-6-5 0,-2 4 0,-12-4 0,11 5 0,-15 0 0,10 0 0,-13 0 0,0 0 0,0 0 0,0 0 0,1 0 0,-1 0 0,0 0 0,0-5 0,-5 0 0,-1-4 0</inkml:trace>
  <inkml:trace contextRef="#ctx0" brushRef="#br0" timeOffset="63485">8706 426 24575,'21'5'0,"1"0"0,-21 5 0,7-5 0,-2 9 0,4-12 0,-4 11 0,3-12 0,-8 8 0,12-3 0,-6 4 0,3 0 0,-6-1 0,0-3 0,2 2 0,4-3 0,0 1 0,-1-2 0,1-4 0,-1 4 0,0-3 0,1 3 0,-1-4 0,1 0 0,-1 0 0,0 0 0,1 0 0,-1 4 0,1-2 0,-1 6 0,1-7 0,-5 7 0,8-7 0,-11 8 0,11-8 0,-7 8 0,3-8 0,1 8 0,0-8 0,-5 7 0,3-2 0,-2 0 0,3 3 0,1-8 0,-4 7 0,7-7 0,-7 4 0,4-1 0,3-3 0,-7 3 0,8-4 0,-5 4 0,1-3 0,-1 8 0,0-8 0,1 7 0,-1-7 0,-4 8 0,8-4 0,-7 0 0,3 4 0,0-8 0,-4 8 0,5-4 0,0 0 0,-5 4 0,3-4 0,-2 0 0,3-1 0,1 1 0,-5 0 0,4 0 0,-4 4 0,6-8 0,-2 4 0,1-1 0,0-3 0,-1 3 0,1-4 0,-1 5 0,1 0 0,-1 0 0,1-1 0,-1 1 0,-3 0 0,2 4 0,-3-4 0,4 3 0,1-7 0,-5 8 0,8-4 0,-7 1 0,8-2 0,-9 0 0,4-3 0,0 12 0,2-11 0,-2 11 0,0-12 0,-4 3 0,5 0 0,0-3 0,0 8 0,-1-8 0,-3 7 0,7-6 0,-7 2 0,7-4 0,-3 5 0,-1-4 0,0 3 0,1-4 0,-1 0 0,0 0 0,1 5 0,0-4 0,-1 7 0,1-7 0,-1 3 0,0 0 0,1-2 0,-1 2 0,1 0 0,-1-3 0,1 3 0,0 1 0,-5 0 0,4 1 0,-4 2 0,5-3 0,-1 1 0,-4 2 0,8-2 0,-7-1 0,4 4 0,-2-8 0,-2 8 0,3-8 0,1 3 0,-1 1 0,0-4 0,1 8 0,-1-8 0,-3 7 0,6-7 0,-9 8 0,9-8 0,-7 8 0,5-4 0,-1 0 0,-4 4 0,4-4 0,-4 1 0,4-2 0,1 0 0,-1 1 0,0 1 0,1 2 0,-1-7 0,-4 8 0,4-4 0,-4 5 0,5-5 0,-5 4 0,3-4 0,-3 0 0,5 3 0,-5-2 0,4-1 0,-4 3 0,1-3 0,2 5 0,-2-5 0,3-1 0,1 0 0,-5 1 0,8 5 0,-7-5 0,4 3 0,-2-7 0,-2 8 0,3-4 0,-4 4 0,4-3 0,-4 2 0,5-3 0,0 0 0,-5 4 0,8-8 0,-11 7 0,12-7 0,-9 8 0,4-8 0,1 7 0,-1-7 0,0 3 0,1 1 0,-5 0 0,8 5 0,-7-5 0,7 4 0,-3-8 0,-5 7 0,4-3 0,-4 0 0,5 4 0,-5-4 0,3 0 0,-2 3 0,4-6 0,0 6 0,-5-2 0,3-1 0,-3 4 0,5-8 0,-1 3 0,0-4 0,1 4 0,-1-3 0,0 7 0,1-7 0,-5 8 0,7-8 0,-10 8 0,11-8 0,-8 8 0,5-8 0,0 7 0,-1-3 0,1 1 0,-5 2 0,4-7 0,-3 8 0,4-8 0,-1 3 0,1 1 0,-4 0 0,2 1 0,-2 2 0,3-6 0,1 6 0,0-7 0,-5 8 0,4-3 0,-4-1 0,6 4 0,-2-8 0,-3 8 0,6-8 0,-10 8 0,11-8 0,-8 8 0,5-8 0,0 4 0,0-1 0,0-3 0,-1 7 0,1-7 0,0 8 0,-1-8 0,-4 8 0,4-4 0,-3 0 0,4-1 0,-1-4 0,1 4 0,-1-3 0,1 8 0,0-8 0,-5 8 0,8-7 0,-7 6 0,8-7 0,-5 4 0,-4-1 0,8-3 0,-6 3 0,7-4 0,-4 5 0,0-4 0,-5 8 0,7-8 0,-9 8 0,9-8 0,-7 8 0,5-8 0,-1 8 0,1-8 0,0 3 0,-1 0 0,0-3 0,1 8 0,-1-4 0,0 1 0,-3 3 0,2-8 0,2 7 0,1-6 0,2 6 0,-3-7 0,-1 3 0,1 1 0,-1-4 0,1 7 0,-1-6 0,1 2 0,0 1 0,-1-4 0,1 8 0,0-8 0,-1 7 0,1-7 0,-1 8 0,1-8 0,-1 3 0,1 1 0,0-4 0,-4 8 0,7-8 0,-11 8 0,11-8 0,-7 8 0,4-8 0,-1 4 0,1 0 0,-1-4 0,1 3 0,-1 1 0,-3 0 0,3 1 0,0-2 0,-2 0 0,6-2 0,-8 2 0,5 1 0,-1-4 0,-4 8 0,8-4 0,-7 1 0,3 2 0,0-7 0,-4 3 0,10 1 0,-5-4 0,4 3 0,-9 0 0,4-3 0,0 8 0,2-8 0,-2 8 0,0-8 0,-4 3 0,9 1 0,-3-4 0,3 3 0,-4-4 0,0 0 0,0 0 0,0 4 0,0-2 0,0 2 0,0-4 0,0 0 0,0 4 0,0-3 0,0 4 0,-1-5 0,1 0 0,1 0 0,-1 0 0,0 0 0,0 0 0,0 0 0,0 0 0,0 0 0,0 0 0,0 0 0,0 0 0,0 0 0,0 0 0,0 0 0,0 0 0,0 4 0,0-3 0,0 4 0,0-5 0,0 4 0,0-3 0,0 4 0,-1-5 0,1 0 0,0 0 0,0 4 0,0-3 0,-1 4 0,1-5 0,-1 0 0,1 0 0,-1 0 0,1 0 0,-1 0 0,1 0 0,-1 0 0,1 0 0,-1 0 0,1 0 0,-1 0 0,1 0 0,0 0 0,0 0 0,0 0 0,-1 0 0,1 0 0,0 0 0,-1 0 0,1 0 0,0 0 0,-1 4 0,1-2 0,0 2 0,0-4 0,-1 0 0,1 0 0,0 0 0,0 0 0,-1 0 0,1 0 0,0 0 0,-1 0 0,1 0 0,0 0 0,0 5 0,0-4 0,0 3 0,-1-4 0,1 0 0,-1 0 0,1 0 0,-1 0 0,1 0 0,0 0 0,0 0 0,-1 0 0,1 0 0,0 0 0,1 0 0,-1 0 0,0 0 0,0 0 0,0 0 0,0 0 0,-1 0 0,2 0 0,-1 0 0,0 0 0,0 0 0,0 0 0,0 0 0,0 0 0,0 0 0,1 0 0,-1 0 0,0 0 0,0 0 0,0 0 0,1 0 0,-1 0 0,0 0 0,0 0 0,1 0 0,-1 0 0,0 0 0,0 0 0,0 0 0,0 0 0,0 0 0,0-4 0,0 3 0,-1-3 0,2 4 0,-1-5 0,0 4 0,0-4 0,0 5 0,1-4 0,-1 2 0,0-2 0,0-1 0,0 4 0,0-3 0,0 4 0,0-5 0,0 4 0,0-3 0,0 4 0,0-5 0,-1 4 0,1-3 0,0 4 0,-1 0 0,1-5 0,0 4 0,-1-3 0,1 4 0,-1 0 0,1 0 0,-1 0 0,0 0 0,1 0 0,-1-5 0,1 4 0,-1-3 0,1 4 0,-1 0 0,1 0 0,-1 0 0,1 0 0,-1 0 0,0 0 0,1 0 0,-1 0 0,1 0 0,-1 0 0,1 0 0,0 0 0,-1 0 0,1 0 0,-1 0 0,1 0 0,-1 0 0,1-5 0,0 4 0,0-8 0,0 8 0,-1-3 0,1 4 0,0 0 0,-1 0 0,-35 8 0,18-6 0,-29 7 0,27-9 0,-1 0 0,-5 0 0,5 0 0,-5 0 0,5 0 0,-5 0 0,5 0 0,-5 0 0,5 0 0,1 0 0,-1 0 0,1 0 0,0 0 0,-1 0 0,1 0 0,0 0 0,-1 0 0,1 0 0,1 0 0,-1 0 0,0 0 0,0 4 0,0-2 0,1 2 0,-1-4 0,0 4 0,0-2 0,4 6 0,-7-7 0,6 8 0,-7-8 0,9 8 0,-4-8 0,25 11 0,-12-10 0,19 6 0,-13-8 0,0 0 0,0 0 0,0 0 0,-1 0 0,1 0 0,0 0 0,0 0 0,0 0 0,0-4 0,0 2 0,0-2 0,0-1 0,0 4 0,-4-8 0,8 8 0,-8-4 0,5 0 0,-2 4 0,-4-3 0,6-1 0,-1 4 0,0-4 0,0 1 0,0 3 0,0-4 0,0 1 0,1 3 0,-1-9 0,0 9 0,0-8 0,1 8 0,-1-8 0,0 8 0,0-9 0,0 9 0,1-8 0,-1 8 0,0-4 0,0 1 0,1 2 0,-1-2 0,0-1 0,0 4 0,1-8 0,-1 8 0,0-9 0,0 9 0,1-8 0,4 8 0,-3-4 0,4 1 0,-6 2 0,0-2 0,0 4 0,1 0 0,-2-4 0,2 2 0,-2-2 0,1 4 0,0-4 0,0 3 0,0-4 0,0 5 0,-1 0 0,1-4 0,0-1 0</inkml:trace>
  <inkml:trace contextRef="#ctx0" brushRef="#br0" timeOffset="83494">13904 1950 24575,'25'0'0,"-3"0"0,-12 0 0,0 0 0,0 0 0,0 0 0,0 0 0,0 0 0,0 0 0,0 0 0,0 0 0,0 0 0,-1 0 0,1 0 0,0 0 0,0 0 0,-1 0 0,1 0 0,-1 0 0,1 0 0,0 0 0,-1 0 0,1 0 0,0 0 0,0 0 0,0 0 0,0 0 0,0 0 0,-1 0 0,1 0 0,0-9 0,0 7 0,0-7 0,0 9 0,0 0 0,0 0 0,0 0 0,-1 0 0,1 0 0,0-5 0,0 4 0,0-4 0,0 1 0,0 3 0,0-4 0,0 0 0,-1 4 0,1-3 0,0-1 0,0 4 0,0-4 0,0 1 0,-1 3 0,1-8 0,0 8 0,0-3 0,0-1 0,0 4 0,-5-8 0,9 3 0,-8 1 0,9 0 0,-5 1 0,0 3 0,0-4 0,0 5 0,0-4 0,0 3 0,0-4 0,0 0 0,0 4 0,0-8 0,0 8 0,0-4 0,0 1 0,0 3 0,-1-3 0,2-1 0,-2 4 0,1-4 0,0 5 0,0-4 0,0 2 0,0-2 0,0 4 0,0-5 0,0 4 0,0-4 0,0 5 0,0 0 0,0 0 0,0-4 0,0 3 0,0-4 0,0 1 0,0 3 0,0-4 0,1 1 0,-2 2 0,2-2 0,-2-1 0,1 4 0,0-3 0,1 4 0,-1 0 0,0-5 0,0 4 0,0-3 0,0 4 0,0-5 0,0 4 0,0-3 0,0-1 0,0 4 0,0-3 0,0-1 0,0 4 0,0-8 0,0 8 0,-1-4 0,2 1 0,-2 3 0,1-9 0,0 5 0,0-1 0,0-3 0,0 8 0,0-8 0,0 8 0,-4-9 0,8 9 0,-12-8 0,12 8 0,-9-8 0,5 8 0,0-3 0,0-1 0,0 4 0,0-8 0,-1 7 0,-3-7 0,7 4 0,-6-1 0,3-3 0,-2 8 0,-2-4 0,4 1 0,0 2 0,-4-7 0,8 8 0,-12-8 0,12 8 0,-4-9 0,1 9 0,-1-8 0,-2 8 0,-2-8 0,4 8 0,0-3 0,0-1 0,0 4 0,0-8 0,1 8 0,-2-4 0,1 1 0,0 3 0,0-4 0,0 1 0,0 3 0,0-8 0,0 8 0,0-4 0,0 1 0,-1 3 0,-3-9 0,7 9 0,-6-8 0,7 8 0,-4-8 0,0 7 0,0-2 0,1-1 0,-1 4 0,0-8 0,0 8 0,1-4 0,-1 1 0,0-2 0,0 0 0,-1-3 0,1 4 0,0-1 0,-4-3 0,3 8 0,-4-8 0,6 8 0,-1-8 0,-4 3 0,3-5 0,-4 6 0,6-5 0,-1 9 0,-4-8 0,3 3 0,-4 0 0,1-3 0,3 3 0,-3 1 0,4 0 0,0 0 0,-4 0 0,3-5 0,-4 0 0,0 0 0,4 0 0,-4 0 0,5 0 0,-5 0 0,4 4 0,-8-3 0,13 3 0,-8-4 0,9 0 0,-6 1 0,1-1 0,-1 0 0,1 0 0,0 1 0,-1-1 0,-3 0 0,2 4 0,-6-3 0,7 3 0,-4-4 0,5 0 0,0 4 0,0-3 0,0 4 0,0-1 0,-5-3 0,4 8 0,-3-8 0,4 4 0,0-5 0,-1 4 0,-3-3 0,3 8 0,-4-8 0,5 8 0,-4-8 0,7 4 0,-7-1 0,8 2 0,-8-1 0,3 4 0,-4-8 0,5 8 0,0-8 0,0 8 0,-1-4 0,1 5 0,-1 0 0,1-4 0,0 3 0,-5-9 0,8 9 0,-6-3 0,3-1 0,3 4 0,-10-8 0,10 7 0,-7-6 0,4 6 0,0-2 0,0-1 0,-1 4 0,1-8 0,0 8 0,0-8 0,-1 8 0,2-8 0,-2 3 0,1 1 0,-4-4 0,3 8 0,1-9 0,1 9 0,4-8 0,-5 8 0,0-8 0,-1 3 0,1 1 0,0-4 0,0 8 0,-1-8 0,1 8 0,-4-8 0,6 3 0,-5 1 0,7 0 0,-9 1 0,4 3 0,-3-9 0,4 5 0,0-5 0,0 4 0,-5-3 0,4 8 0,-3-9 0,4 5 0,0-1 0,0-3 0,0 8 0,1-8 0,-1 3 0,0 0 0,0-3 0,0 4 0,0-6 0,0 2 0,0 3 0,-5-3 0,4 8 0,-3-8 0,3 8 0,1-12 0,-5 6 0,4-3 0,-4 2 0,5 7 0,0-8 0,-5 3 0,4 1 0,-4-4 0,5 4 0,0-5 0,-1 0 0,1 5 0,-5-4 0,4 3 0,-4-4 0,4 1 0,1 3 0,-5-3 0,4 4 0,-4-1 0,5-3 0,-5 4 0,4-1 0,-3-3 0,-1 3 0,4 0 0,-3-2 0,-1 2 0,4-4 0,-8 1 0,7 3 0,-2-3 0,-1 4 0,-23 0 0,8 0 0,-18 5 0,17 0 0,-5 0 0,5 0 0,-11 0 0,11 0 0,-11 0 0,5 0 0,0 0 0,-5 0 0,5 0 0,-12 0 0,10 0 0,-16 0 0,22 0 0,-15 5 0,11-3 0,-6 3 0,0-5 0,6 4 0,-4-3 0,3 4 0,1-5 0,-4 5 0,-3-4 0,-1 4 0,-4 0 0,0-4 0,-2 10 0,-6-4 0,-8 0 0,6 4 0,-14-4 0,14 6 0,-6 0 0,8-7 0,-1 5 0,1-4 0,6 0 0,-5-1 0,12-1 0,-5-4 0,6 4 0,0-5 0,0 5 0,1-4 0,-8 4 0,6-5 0,-12 6 0,5-5 0,-6 5 0,-8-6 0,6 5 0,-14-3 0,14 3 0,-13 1 0,13-4 0,-6 4 0,7-6 0,8 0 0,-6 0 0,5 0 0,0 0 0,-5 0 0,5 0 0,-6 0 0,0 0 0,-8 0 0,6 0 0,-6 0 0,0 0 0,6 0 0,-6 0 0,7 0 0,-7 0 0,6-6 0,-6-1 0,0-6 0,6 0 0,-13 0 0,13 0 0,-14-6 0,6 4 0,1-4 0,-7 5 0,7-5 0,-17 4 0,6-11 0,-5 10 0,7-3 0,1-1 0,0 5 0,0-5 0,-1 7 0,1-1 0,0 0 0,0 1 0,-1-1 0,1 0 0,-9 7 0,-1-6 0,-1 5 0,-7 0 0,8-4 0,-10 10 0,1-11 0,0 11 0,8-4 0,2 6 0,0 0 0,14 0 0,-4 0 0,8 0 0,6 0 0,-6 0 0,14 0 0,-5 0 0,6 0 0,-8 0 0,1 0 0,0 0 0,-1 0 0,1 0 0,-1 0 0,-6 0 0,-3 0 0,0 0 0,-5 0 0,5 0 0,-7 0 0,7 0 0,-5 0 0,5 6 0,-7-5 0,7 11 0,-6-11 0,14 10 0,-13-9 0,13 9 0,-6-10 0,7 10 0,-7-10 0,6 10 0,-6-9 0,8 9 0,0-4 0,-1 0 0,1 4 0,-1-10 0,1 10 0,6-10 0,-4 5 0,10-6 0,-4 0 0,0 0 0,4 0 0,-4 0 0,6 0 0,-6 0 0,4 0 0,-4 0 0,6 0 0,1 0 0,-8 0 0,6 0 0,-5 0 0,6 0 0,0 0 0,6 0 0,-5 0 0,5 0 0,-6 0 0,1 0 0,-8 0 0,6 0 0,-12 0 0,5 0 0,-6 0 0,-1 0 0,-6 0 0,4 0 0,-12 0 0,13 0 0,-14 0 0,14 0 0,-13 0 0,13 0 0,-14 0 0,14 0 0,-6 0 0,8 5 0,6-3 0,-5 3 0,12-5 0,-6 0 0,1 0 0,5 5 0,-6-3 0,8 3 0,-8 0 0,6-3 0,-12 9 0,12-10 0,-5 4 0,6 0 0,0-3 0,0 3 0,0-5 0,1 0 0,-1 0 0,0 0 0,0 0 0,0 0 0,1 0 0,-1 0 0,0 0 0,0 0 0,-6 0 0,-2 0 0,0 0 0,-4 0 0,4 0 0,-7 0 0,8 0 0,-6 0 0,11 0 0,-4 0 0,6 0 0,1 0 0,-1 0 0,0 0 0,6 0 0,1 0 0,0 0 0,4 0 0,-4 0 0,6-5 0,-6 4 0,4-4 0,-4 5 0,6-4 0,-6 3 0,4-4 0,-4 5 0,6-5 0,0 4 0,-1-3 0,1-1 0,37 4 0,-19-3 0,35 4 0,-25 0 0,-1 0 0,4 0 0,-9 0 0,3 4 0,-4-2 0,-1 7 0,0-4 0,0 6 0,0-1 0,1 0 0,-1 0 0,0 0 0,0 1 0,6-1 0,-4 1 0,9 0 0,-4 0 0,5 4 0,0-2 0,-6-3 0,0-1 0,-6-7 0,1 7 0,4-3 0,-3 0 0,4 3 0,-1-3 0,-3 0 0,9 4 0,-9-8 0,9 8 0,-4-4 0,0 0 0,5 4 0,-11-9 0,5 9 0,0-4 0,-5 5 0,11-5 0,-11 3 0,10-3 0,-3 5 0,11 1 0,-5-1 0,5-4 0,-6 3 0,-1-4 0,1 5 0,0 1 0,-6-1 0,4 0 0,-9-5 0,3 3 0,-4-3 0,-1 0 0,6 3 0,-5-8 0,5 9 0,0-4 0,-5 0 0,10 4 0,-3-9 0,4 9 0,-5-8 0,5 8 0,-5-9 0,0 9 0,-1-9 0,-1 8 0,-3-3 0,9 0 0,-9 3 0,4-8 0,-1 9 0,-3-4 0,4 5 0,-1-1 0,-3-4 0,9 4 0,-9-4 0,9 5 0,-4 0 0,6 0 0,-6 0 0,4 0 0,3 0 0,0 6 0,5-4 0,-6 3 0,-1 1 0,1-5 0,-1 4 0,1-4 0,0 4 0,-6-4 0,4 4 0,-9-5 0,3-1 0,-4 1 0,4-1 0,-3 1 0,9 0 0,-9-1 0,9 1 0,-9 0 0,9 0 0,-4 0 0,0 0 0,4-5 0,-9 3 0,4-3 0,-6 4 0,6-5 0,-5 5 0,5-5 0,-6 1 0,0 3 0,1-3 0,-1-1 0,6 5 0,-5-4 0,5 0 0,-6 3 0,6-8 0,-4 8 0,3-3 0,-4 0 0,-1 3 0,0-4 0,0 1 0,0 3 0,1-8 0,-1 8 0,0-3 0,0 4 0,0-5 0,0 4 0,0-7 0,1 7 0,-1-8 0,0 8 0,0-3 0,1-1 0,-1 4 0,0-7 0,0 7 0,1-8 0,-1 8 0,0-3 0,0-1 0,0 4 0,1-8 0,-1 9 0,0-9 0,0 8 0,1-8 0,-1 4 0,0-1 0,0-3 0,1 8 0,-1-8 0,0 4 0,0 0 0,0-4 0,1 8 0,-1-8 0,6 3 0,-5 1 0,11-4 0,-5 9 0,0-9 0,4 9 0,-4-9 0,6 9 0,-1-3 0,1-1 0,0 4 0,-1-9 0,1 9 0,-6-9 0,4 9 0,-4-8 0,0 7 0,5-8 0,-5 9 0,5-9 0,-5 9 0,11-9 0,-9 8 0,10-7 0,-6 8 0,-1-9 0,1 9 0,0-9 0,-6 9 0,4-9 0,-9 8 0,3-8 0,1 4 0,-4-1 0,3-3 0,-4 4 0,4 0 0,-3-4 0,4 9 0,-6-9 0,0 8 0,6-8 0,-4 8 0,3-8 0,-5 4 0,1 0 0,-1-4 0,0 8 0,0-8 0,1 3 0,-1 1 0,0-4 0,0 8 0,1-8 0,-1 4 0,0-1 0,0-2 0,1 7 0,-1-8 0,0 8 0,6-8 0,-5 8 0,5-8 0,0 9 0,-5-9 0,11 4 0,-11 0 0,10-4 0,-3 8 0,11-7 0,1 3 0,7 0 0,1-3 0,6 3 0,3 1 0,7-5 0,0 5 0,0-6 0,-7 0 0,5 0 0,-5 0 0,-1 0 0,-1 0 0,-8 0 0,0 0 0,0 0 0,-6 0 0,-2 0 0,-6 0 0,0 0 0,-1 0 0,1 0 0,-1 0 0,1 0 0,0 0 0,-6 0 0,4 0 0,-4 0 0,0 0 0,5 0 0,-5 0 0,0 0 0,4-5 0,-4 4 0,6-4 0,-1 5 0,1 0 0,0-5 0,-1 4 0,1-4 0,6 5 0,-5-5 0,12 3 0,-5-3 0,-1 0 0,6-2 0,-6 1 0,7-5 0,1 4 0,-8-5 0,6 5 0,-12-3 0,5 3 0,-6 1 0,0-4 0,-1 3 0,1-4 0,-1 4 0,1-3 0,0 4 0,-1-6 0,1 1 0,0-1 0,6 6 0,-11-4 0,10 9 0,-11-8 0,6 7 0,-6-7 0,4 7 0,-9-7 0,9 3 0,-4 0 0,6-4 0,-1 9 0,1-10 0,0 10 0,-1-9 0,1 4 0,6-1 0,-5-3 0,5 9 0,-6-10 0,0 10 0,-1-9 0,7 9 0,-4-9 0,4 8 0,-7-3 0,-4 1 0,3 2 0,-4-2 0,6-1 0,-6 3 0,4-3 0,-10 1 0,11 3 0,-5-9 0,5 3 0,-4 1 0,3-4 0,-4 3 0,6-4 0,-1 5 0,-5-4 0,5 9 0,-11-8 0,5 3 0,0 0 0,-5-3 0,11 3 0,-5-5 0,5-1 0,7-5 0,-4 4 0,10-5 0,-4 0 0,0 5 0,-2-5 0,-7 7 0,1-1 0,-6 1 0,-1 0 0,0 6 0,-5-5 0,10 4 0,-9-4 0,9-2 0,-4 1 0,6 0 0,0-1 0,-1 1 0,1 0 0,-6 0 0,4-1 0,-9 2 0,4 3 0,-6-2 0,0 3 0,0-4 0,6 4 0,-4-3 0,3 3 0,-4-4 0,-1-1 0,0 1 0,0 4 0,1-3 0,-1 3 0,0-4 0,6-1 0,-5 5 0,5-4 0,-6 5 0,1-6 0,-1 6 0,0-5 0,0 5 0,1-1 0,-1 1 0,0 1 0,0 2 0,0-7 0,0 4 0,0-5 0,0 4 0,6-8 0,1 6 0,5-8 0,1 4 0,0 1 0,-6 4 0,4-3 0,-9 9 0,3-9 0,-5 9 0,-4-8 0,2 4 0,-7-5 0,3 1 0,-4-1 0,0 1 0,0-1 0,0 0 0,0-1 0,0 1 0,0 0 0,0-1 0,0 1 0,-4 0 0,-2 5 0,-4 1 0,0-1 0,-1-1 0,-5 1 0,5-5 0,-5 5 0,0-1 0,-1-4 0,-1 9 0,-3-9 0,4 8 0,-6-8 0,-6 9 0,4-9 0,1 4 0,3-6 0,4 1 0,-6 0 0,0 5 0,-6-5 0,-2 4 0,-14-6 0,-1 0 0,-17 5 0,7 2 0,-15 0 0,6 4 0,0-5 0,-6 7 0,22 0 0,-12-6 0,22 5 0,-6-11 0,7 11 0,1-10 0,0 9 0,-1-3 0,1-1 0,-8 5 0,6-5 0,1 6 0,8 0 0,1-5 0,10 3 0,-9-3 0,17 5 0,-5-5 0,5 4 0,1-4 0,0 1 0,0 3 0,0-3 0,0 4 0,1 0 0,-1-5 0,0 4 0,0-8 0,0 8 0,0-4 0,0 5 0,45 0 0,-19 0 0,38 0 0,-25 0 0,-5 0 0,12 6 0,-12-5 0,11 5 0,-10-1 0,10-4 0,-11 4 0,12-5 0,-12 0 0,12 0 0,-5 0 0,13 0 0,-5 0 0,14 0 0,-7 0 0,17 0 0,-7 0 0,7 0 0,-9 0 0,-8 0 0,-1 0 0,-14 0 0,-2 0 0,-7 0 0,-4 0 0,-3 0 0,-4 0 0,-1 0 0,0 0 0,0 0 0,0 0 0,1 0 0,-1 0 0,0 0 0,0 0 0,0 0 0,0 0 0,0 0 0,0 0 0,0 0 0,0 0 0,0 0 0,0 0 0,0 0 0,0 0 0,0 0 0,1 0 0,-1 0 0,0 0 0,0 0 0,0 0 0,1 0 0,-1 0 0,0 0 0,6 0 0,-5 0 0,11 0 0,-11 0 0,5 0 0,-6 0 0,0 0 0,1 0 0,-1 0 0,6 0 0,-5 0 0,11 0 0,-11 0 0,17 0 0,-15 0 0,15 0 0,-11 0 0,0 0 0,-1 0 0,-6 0 0,0 0 0,1 0 0,-1 0 0,0 0 0,0 0 0,-1 0 0,1 0 0,-1 0 0,1-4 0,-1 2 0,1-7 0,0 8 0,0-4 0,0 5 0,1-4 0,-1 3 0,0-4 0,0 1 0,0 3 0,-1-4 0,1 5 0,0 0 0,0-4 0,-1 2 0,1-2 0,0 4 0,0 0 0,1-5 0,-2 4 0,2-4 0,-1 1 0,0 3 0,0-4 0,6 0 0,1 4 0,6-9 0,-1 8 0,-4-7 0,3 8 0,-10-4 0,5 5 0,-6 0 0,1-5 0,-1 4 0,0-3 0,0 4 0,0 0 0,0 0 0,-1 0 0,1 0 0,0 0 0,-1 0 0,1 0 0,-1 0 0,1 0 0,-1 0 0,1 0 0,-1 0 0,1 0 0,0 0 0,0 4 0,0 1 0,0 1 0,0 3 0,0-4 0,0 1 0,0-2 0,1 1 0,-1-4 0,0 3 0,0-4 0,0 0 0,0 0 0,0 0 0,0 5 0,-1-4 0,1 4 0,0-5 0,0 0 0,-1 0 0,1 4 0,-1 2 0,1-1 0,-5 4 0,3-3 0,-2-1 0,3 4 0,1-3 0,0 3 0,-1-4 0,-3 4 0,2-8 0,2 4 0,1-5 0,-1 4 0,-2-3 0,-2 8 0,4-8 0,-1 3 0,1-4 0,-1 0 0,1 0 0,-1 0 0,1 0 0,-1-9 0,1 2 0,-4-8 0,2 6 0,-7-1 0,4 0 0,-1 0 0,-3 0 0,-9 5 0,0 0 0,-11 5 0,9 0 0,-6 0 0,-1 0 0,0 0 0,2 0 0,5 0 0,-6 0 0,4 0 0,-9 0 0,4 0 0,-1 5 0,-3-4 0,4 8 0,-6-7 0,0 8 0,6-4 0,-5 0 0,5 3 0,0-3 0,-5 0 0,11 3 0,-11-2 0,5-2 0,0 5 0,-5-4 0,11 0 0,-11 4 0,10-9 0,-9 9 0,9-4 0,-9 0 0,9 3 0,-4-8 0,0 9 0,5-9 0,-5 9 0,0-4 0,4 0 0,-4-1 0,6-1 0,-1-3 0,1 9 0,0-9 0,-6 3 0,4 1 0,-4-4 0,0 8 0,-1-7 0,-6 8 0,0-4 0,1 5 0,-1-4 0,0 3 0,0-4 0,0 0 0,1 4 0,-1-8 0,0 3 0,0 0 0,0-4 0,-6 4 0,5 0 0,-20 2 0,12 0 0,-13 4 0,7-9 0,8 8 0,0-9 0,8 10 0,-1-10 0,5 4 0,-3 0 0,9-4 0,-9 4 0,9-5 0,-9 0 0,3 5 0,-4-4 0,-1 9 0,0-8 0,0 8 0,6-9 0,-4 9 0,9-9 0,-4 9 0,6-9 0,-1 8 0,1-8 0,0 8 0,0-3 0,-1 4 0,1 0 0,0-4 0,0 3 0,-1-4 0,1 6 0,0-1 0,4 0 0,-3 0 0,3 0 0,-10 6 0,5-5 0,-6 10 0,1-3 0,4-1 0,-4-2 0,6-5 0,-6 1 0,4 0 0,-3-1 0,4-4 0,1 3 0,-5-8 0,3 4 0,-3-5 0,5 0 0,0 4 0,-1-3 0,1 4 0,-6-5 0,4 4 0,-4-2 0,6 2 0,-6-4 0,-1 0 0,-1 0 0,-3 0 0,-3 0 0,0 0 0,-5 0 0,6 0 0,0 0 0,1 0 0,-8 0 0,6 0 0,-5 0 0,6 0 0,0 0 0,0 0 0,0 0 0,1 0 0,-1 0 0,0 0 0,6 0 0,-5-5 0,11 4 0,-11-9 0,10 8 0,-3-7 0,4 7 0,5-7 0,2-1 0,4-1 0,0-3 0,4 3 0,7 1 0,1 4 0,9-4 0,3 9 0,0-10 0,5 10 0,-6-9 0,0 3 0,-1 1 0,1-4 0,-1 4 0,-4-1 0,-3 2 0,-4 0 0,-1 4 0,0-3 0,0 4 0,0 0 0,0 0 0,0 0 0,-1 0 0,1 0 0,-1 4 0,1-3 0,-1 12 0,1-11 0,-1 7 0,0-9 0,1 0 0,0 0 0,0 0 0,0 0 0,0 0 0,0 0 0,-1 0 0,1 0 0,0 0 0,1 0 0,-1 0 0,6-5 0,-5 3 0,5-3 0,-6 1 0,0 3 0,0-4 0,0 5 0,-33-5 0,10 4 0,-28-3 0,11 4 0,-1 0 0,-6 0 0,0 0 0,-1 0 0,-7 12 0,-1 3 0,-1 5 0,-5 5 0,12-5 0,-5 6 0,8-7 0,6-2 0,-5-4 0,6-1 0,-1 0 0,-5 0 0,5 0 0,-6 0 0,-1 1 0,-6-1 0,-3-5 0,1 5 0,-23-11 0,25 5 0,-17-6 0,13 0 0,20 0 0,-10 0 0,27 0 0,-11 0 0,10 0 0,-4 0 0,6 0 0,0 0 0,-1 0 0,1 0 0,0 0 0,0 0 0,-1 0 0,1 4 0,0-3 0,0 3 0,-1-4 0,1 0 0,-6 0 0,5 0 0,-5 0 0,6 0 0,0 0 0,-1 0 0,1 0 0,0 0 0,0 0 0,0 0 0,0 5 0,0-4 0,-1 4 0,1-1 0,0-3 0,0 4 0,-1-5 0,-5 0 0,5 4 0,-11-3 0,10 4 0,-9-5 0,9 0 0,-9 0 0,3 0 0,1 0 0,-4 0 0,4 0 0,1 0 0,10 0 0,27 10 0,-1-8 0,17 13 0,-14-14 0,-6 8 0,4-7 0,-3 2 0,4-4 0,-5 0 0,5 0 0,-5 0 0,5 0 0,1 0 0,-6 0 0,-1 0 0,-6 0 0,0 0 0,1 0 0,-1 0 0,0 0 0,0 0 0,0 0 0,6 0 0,-4 0 0,9 0 0,-4 0 0,12 0 0,-5 0 0,12 0 0,-5 0 0,6 0 0,8 0 0,1 0 0,1 0 0,5 0 0,-5 0 0,7 0 0,0 0 0,0 0 0,-7 0 0,-3 0 0,-13 0 0,-2 0 0,-6 0 0,-6 0 0,-1-4 0,-1 2 0,-3-2 0,4 4 0,-6 0 0,0-5 0,0 4 0,0-3 0,1 4 0,-1-5 0,0 4 0,0-3 0,0 4 0,0-5 0,0 4 0,1-4 0,-1 5 0,0 0 0,0 0 0,1 0 0,-1 0 0,0 0 0,0 0 0,1 0 0,4 0 0,-3 0 0,9 0 0,-4 0 0,6 0 0,6 0 0,-5 0 0,5 0 0,1 0 0,-6-5 0,5 4 0,-12-4 0,4 5 0,-9-5 0,4 4 0,-6-4 0,0 1 0,0 3 0,-4-9 0,2 5 0,-6-6 0,6 6 0,-2-4 0,4 8 0,-1-4 0,1 5 0,-1 0 0,1 0 0,-1 0 0,1 0 0,0 0 0,-1 0 0,1 0 0,-1 0 0</inkml:trace>
  <inkml:trace contextRef="#ctx0" brushRef="#br0" timeOffset="101031">16074 1101 24575,'20'-13'0,"-3"3"0,-7 10 0,-5-5 0,8 0 0,-7-1 0,4-3 0,-2 8 0,-3-8 0,1 3 0,2 0 0,-3-7 0,5 6 0,-1-2 0,-4 0 0,4 8 0,-4-8 0,4 3 0,1-3 0,-1-1 0,1 5 0,-1-4 0,1 4 0,-1 0 0,-4-4 0,8 8 0,-10-8 0,10 4 0,-8-1 0,4-2 0,1 7 0,0-8 0,-1 8 0,-4-8 0,4 4 0,-4-1 0,5 2 0,0 0 0,0 3 0,0-4 0,-1 1 0,1 3 0,-1-4 0,1 1 0,0 3 0,-1-8 0,1 8 0,0-3 0,0-1 0,-1 4 0,-4-8 0,8 7 0,-7-7 0,8 8 0,-9-7 0,4 7 0,-4-8 0,5 7 0,0-6 0,0 7 0,-5-8 0,4 3 0,-4 0 0,5-2 0,0 2 0,-1 1 0,1-3 0,-5 2 0,4 1 0,-4-4 0,0 3 0,4 1 0,-3-4 0,4 8 0,-5-8 0,4 3 0,-4-4 0,5 4 0,-5-3 0,4 8 0,-4-8 0,5 4 0,-5-5 0,4 4 0,-8-3 0,13 8 0,-12-8 0,11 8 0,-7-8 0,3 8 0,-3-8 0,7 4 0,-7-5 0,8 5 0,-8-4 0,2 8 0,-2-8 0,4 8 0,-5-8 0,4 3 0,-4 0 0,5 2 0,0-5 0,0 2 0,0-3 0,-5 1 0,4 8 0,-3-8 0,3 8 0,-3-8 0,7 8 0,-10-8 0,10 8 0,-7-8 0,3 7 0,1-6 0,-1 6 0,-3-6 0,-24 29 0,8-20 0,-18 25 0,18-24 0,0 2 0,-1 1 0,1-4 0,0 8 0,0-8 0,4 8 0,-2-4 0,3 1 0,-5 7 0,5-7 0,1 8 0,4-5 0,-5-3 0,4 7 0,-3-7 0,0 3 0,-2 0 0,1-4 0,-8 4 0,11 0 0,-11-3 0,8 2 0,-1-3 0,2 5 0,0-1 0,-1-4 0,-5 4 0,1-8 0,-1 3 0,1 0 0,-1-3 0,0 3 0,1-4 0,-1 5 0,1 0 0,-1 4 0,1-4 0,-1 0 0,1-1 0,4 1 0,-4 1 0,4 3 0,-1-4 0,-7 1 0,11 2 0,-11-7 0,7 8 0,-4-8 0,0 8 0,1-8 0,3 8 0,-7-8 0,11 8 0,-11-8 0,3 4 0,-1-5 0,-3 4 0,4-3 0,5 8 0,-8-8 0,6 3 0,-3 1 0,-3-4 0,11 8 0,-11-8 0,3 4 0,4-1 0,-7-3 0,8 4 0,-5-1 0,0 1 0,1 1 0,-1-2 0,0 0 0,1-3 0,-1 8 0,0-8 0,1 3 0,-1 0 0,1-2 0,-1 6 0,0-2 0,1-1 0,4 3 0,-4-7 0,3 8 0,-4-8 0,1 8 0,3-4 0,-2 1 0,2 2 0,-3-7 0,-1 8 0,1-8 0,3 7 0,-6-7 0,5 7 0,-6-7 0,3 3 0,1-4 0,-1 0 0,1 0 0,-1 0 0,0 5 0,1-4 0,-1 3 0,1-4 0,-1 0 0,0 0 0,0 0 0,1 0 0,-2 0 0,1 0 0,0 0 0,0 0 0,-6 0 0,4 0 0,-9 0 0,9 0 0,-19 0 0,5 6 0,-9-5 0,6 4 0,0-5 0,-2 0 0,-7 0 0,1 6 0,0-5 0,-1 5 0,7-6 0,-4 0 0,4 0 0,-7 0 0,8 0 0,-6 0 0,11 0 0,-4 0 0,6 0 0,1 0 0,4 0 0,-3 0 0,9 0 0,-9 0 0,4 0 0,-1 0 0,-9 0 0,8 0 0,-17 0 0,5-6 0,-6 5 0,-8-11 0,6 11 0,-6-11 0,0 4 0,6 1 0,-6-4 0,7 9 0,8-8 0,-6 8 0,11-8 0,-10 9 0,10-9 0,-11 8 0,12-8 0,-5 4 0,0 0 0,-2-5 0,0 4 0,-5 0 0,5-3 0,-6 8 0,0-9 0,-1 10 0,7-10 0,-4 10 0,10-4 0,-4 0 0,6 3 0,6-3 0,-4 0 0,9 4 0,-4-4 0,6 5 0,4-5 0,-8 4 0,12-8 0,-12 8 0,13-13 0,-9 12 0,5-12 0,-1 8 0,-3 0 0,-3-4 0,1 5 0,-11-7 0,5 1 0,-12 5 0,-2-5 0,-7 10 0,1-5 0,-8 6 0,-2 0 0,-7 0 0,-29 0 0,4 0-403,28 0 0,-3 0 403,2 0 0,-1 0 0,0 0 0,-2 0 0,-10 4 0,1 0 0,13 0 0,1 1 0,-8 2 0,2 2-129,-20 6 129,-7 0 0,26-2 0,10 0 0,23-1 0,13-2 801,6 1-801,5-2 134,26 3-134,-10-7 0,28 1 0,-13-6 0,22 0 0,5 0 0,15 0 0,20 0 0,-23 0-204,-21 0 0,2 0 204,25 0 0,9 0 0,-2 0 0,-26 0 0,4 0 0,-28 0 0,3 0 0,-13 0 0,-1 0 408,1 0-408,0 0 0,13 0 0,4 0 0,23-7 0,11-9 0,-7 0 0,14-6 0,-17 1 0,1 6 0,-3-6 0,-15 8 0,-2 0 0,-20 6 0,-3-3 0,-12 8 0,1-2 0,-2-1 0,1 0 0,0-1 0,0 2 0,0-1 0,0 4 0,0-4 0,6 0 0,-4 4 0,9-4 0,-9 5 0,3 0 0,-4 0 0,-1 0 0,0 0 0,6 0 0,1 0 0,12 0 0,2 0 0,6 0 0,-6 0 0,4 0 0,-10 0 0,4 0 0,-7 0 0,-5 0 0,-1 0 0,-6 0 0,-51 0 0,9 0 0,-46 0 0,-4 0 0,3 0-492,23 0 0,-4 0 120,-17 0 0,-5 0-120,-14 0 0,-6 0 164,9 0 0,-6-1 0,4 2 0,16 1 0,3 1 0,-4 0 165,6 0 1,-5 1 0,1-1 0,1 0-166,-12 1 0,3-1 0,-2 1 0,-9 0 0,-1-1 0,-1 0 82,22 0 0,-1 0 0,2-1 0,4 0-82,2-1 0,5 0 0,-1 0 125,-5 2 1,-1 1 0,6-1 202,-4-3 0,4 0 382,2 0 1,3 0-383,-35 0 983,41 0 0,10 0 0,20 0 0,2 0 0,13 0 0,0 0 0,0 0 0,34 0 0,-4 0-723,37 0-260,-10 0 0,7 0 0,0 0 0,8 0 0,13 0 0,10 0-820,9-7 820,-42 0 0,1-3 0,-4-2 0,-1-1 0,47-12 0,-3-5 0,-16 14 0,7-13 0,-19 13 0,-9-4 0,-11 7 0,-19 6 0,10 1 820,-22 2-820,9 3 0,-12-4 0,0 5 0,1 0 0,-1 0 0,0 0 0,0 0 0,1-5 0,-1 4 0,0-3 0,0 4 0,1-5 0,-1 4 0,0-4 0,-50-9 0,9 10 0,-44-17 0,13 13 0,-3-6 0,-9 6 0,1-5-370,21 11 0,-1 2 370,-37-6 0,27 5 0,-1 2 0,4-1 0,1 0-492,-7 0 0,-1 0 326,-4 0 0,-2 0 166,-4 0 0,-2 0 0,-1 0 0,1 0 0,10-1 0,0 2 0,-7 2 0,1 2 0,19-1 0,2 1-214,-6 3 1,1 1 213,-37 6 0,22-6 0,11-2 0,23-7 675,-3 0-675,18 0 983,2 0-632,1 0 123,5 0-474,-6 0 0,0 0 0,1 0 0,-8 0 0,6 0 0,-12 0 0,12 0 0,-12 0 0,12 0 0,-20 0 0,12 0 0,-21 0 0,6 0 0,-15 0 0,5 0 0,-5 0 0,15 0 0,2 0 0,14 0 0,7 0 0,8 0 0,57 0 0,-18 0 0,44 0 0,-30 0 0,-6 0 0,4 5 0,-11 1 0,12 1 0,-12 3 0,5-8 0,-6 8 0,0-9 0,-6 4 0,4 0 0,-9-4 0,3 4 0,-4-5 0,-1 5 0,0-4 0,0 3 0,0 1 0,1-4 0,-1 8 0,0-8 0,0 8 0,1-3 0,-1 4 0,0-4 0,0 3 0,1-3 0,-6 4 0,4 0 0,-3 1 0,4-6 0,1 4 0,-1-3 0,0 4 0,0 0 0,0 1 0,1-1 0,-1 6 0,1-5 0,5 10 0,1-4 0,1 6 0,3 0 0,3 0 0,0 0 0,12 2 0,-5-1 0,13-5 0,3 6 0,7-4 0,0 0 0,-8-2 0,7-6 0,-14 0 0,-1-1 0,-9 0 0,-6-1 0,-1 0 0,-5 0 0,5 0 0,-11-5 0,5 4 0,-6-4 0,6-1 0,1 5 0,0-9 0,5 9 0,-6-9 0,2 9 0,-3-9 0,1 4 0,-4-5 0,3 4 0,-4-3 0,-1 4 0,0-5 0,0 0 0,0 0 0,0 0 0,0 0 0,0 0 0,-5-9 0,0 2 0,-5-13 0,0 8 0,0-9 0,-5 9 0,-6-9 0,-7 9 0,-11-11 0,5 10 0,-12-10 0,12 10 0,-12-5 0,17 1 0,-9 4 0,10-4 0,0 7 0,7-7 0,2 5 0,3-4 0,0 1 0,2 3 0,4-10 0,0 11 0,-5-11 0,3 11 0,-3-11 0,1 10 0,3-9 0,-9 9 0,5-4 0,-6 0 0,5 5 0,-4-11 0,4 11 0,-5-5 0,0 0 0,0 4 0,0-9 0,1 9 0,-2-10 0,2 11 0,-1-5 0,0 0 0,1 4 0,-1-4 0,0 6 0,5-1 0,-3 6 0,3-5 0,1 5 0,-5-6 0,5 5 0,-1-3 0,-3 3 0,3 1 0,0-5 0,2 5 0,-1-6 0,-1 1 0,0 0 0,-3 4 0,8-3 0,18 8 0,-7-3 0,17 8 0,-17 2 0,-4 4 0,3-5 0,-3 5 0,4-5 0,-5 5 0,5 6 0,-4-4 0,0 9 0,3-9 0,-3 9 0,5-4 0,0 6 0,0-6 0,0 4 0,0-4 0,1 6 0,-1-1 0,0 1 0,6 6 0,2 2 0,5 0 0,1 4 0,-2-4 0,1 0 0,0-2 0,-1-7 0,-6-5 0,-1 5 0,0-10 0,-4 4 0,4 0 0,-6-4 0,1 3 0,-1-5 0,1 6 0,5-4 0,-4 4 0,4-5 0,-6-1 0,6 1 0,-5-1 0,5 1 0,-6-1 0,1 0 0,-1 1 0,0-1 0,0 0 0,0-4 0,1 3 0,-6-3 0,4 4 0,-3-5 0,0 5 0,2-5 0,-2 1 0,4 3 0,0-4 0,0 1 0,0 3 0,1-8 0,-1 8 0,0-3 0,0 4 0,0-4 0,1 3 0,-1-4 0,0 1 0,0 3 0,0-8 0,1 8 0,-1-8 0,0 9 0,0-9 0,6 8 0,-4-7 0,4 7 0,-1-8 0,-3 8 0,4-8 0,-6 9 0,0-9 0,0 3 0,1 1 0,-2-4 0,2 8 0,-1-8 0,0 4 0,0-5 0,0 0 0,1 4 0,-1-3 0,6 4 0,-5-5 0,5 0 0,-6 4 0,0-2 0,6 2 0,-4-4 0,3 0 0,-4 5 0,4-4 0,3 3 0,4-4 0,1 0 0,-1 0 0,1 0 0,0 0 0,-1 0 0,1 0 0,-1 0 0,-4 0 0,-3 0 0,-4 0 0,-1 0 0,6 0 0,-5 0 0,10 0 0,-3 0 0,11 0 0,1-5 0,8-8 0,6-7 0,3-6 0,15-2 0,-5 0 0,7-7 0,-9 6 0,1-6 0,-9 9 0,7-9 0,-15 8 0,10-13 0,-10 6 0,0 0 0,1-5 0,-9 14 0,0-6 0,-9 13 0,-5 2 0,-1 5 0,-6 6 0,0 0 0,-4 0 0,-21 26 0,0-15 0,-23 17 0,13-18 0,-10-5 0,4 0 0,-7 0 0,1 0 0,0 0 0,0 0 0,-1 0 0,7 0 0,-4 0 0,4 0 0,-7 0 0,7 0 0,-4 0 0,10 0 0,-4 0 0,6 0 0,-6 0 0,-9 0 0,-18 0 0,7 0 0,-20 0 0,20 0 0,-14 0 0,17 0 0,-7 0 0,21 0 0,-5 0 0,20 0 0,1 0 0,46 9 0,-26-2 0,32 8 0,-36-6 0,-4 1 0,-12-5 0,3 4 0,-13-8 0,15 3 0,-11-4 0,5 0 0,0 0 0,-5 0 0,10 0 0,-3 0 0,4 0 0,1 0 0,-1 0 0,1 0 0,0 0 0,-1 0 0,1 0 0,-1 0 0,-4 0 0,-3 5 0,-11-3 0,-2 3 0,-6 0 0,-1-3 0,1 8 0,6-8 0,8 3 0,1-5 0,11 0 0,-5 0 0,44 0 0,-7 0 0,27 0 0,-19 5 0,-12 1 0,5 0 0,-5-1 0,12 0 0,-5-3 0,5 8 0,-6-9 0,6 10 0,-5-10 0,5 10 0,-12-10 0,5 9 0,-11-4 0,5 0 0,0 4 0,-5-4 0,5 4 0,-6-4 0,1 3 0,-1-3 0,5 4 0,-3 1 0,9 0 0,-4 5 0,6-4 0,0 5 0,6-5 0,-5-1 0,12 7 0,-6-5 0,8 5 0,-8-6 0,6 0 0,-12 5 0,12-4 0,-12 4 0,5-5 0,-11 4 0,-2-4 0,0 4 0,-5-5 0,5-1 0,-10 0 0,3-4 0,-8 3 0,4 1 0,-1 1 0,-3 4 0,3-6 0,1 1 0,-4 0 0,3 0 0,0 0 0,2-1 0,-1 1 0,4-5 0,-3 4 0,4-3 0,0 4 0,6 1 0,1 0 0,6 0 0,-6-5 0,4 4 0,-4-9 0,1 5 0,3-6 0,2 0 0,2 0 0,10 0 0,-4 0 0,14 0 0,-6 0 0,13 0 0,-13 0 0,6-6 0,-8-7 0,-6 0 0,-8-4 0,-7 11 0,-6-3 0,1 3 0,-6-5 0,0 1 0,-5 0 0,0 0 0,0 1 0,0-1 0,8 0 0,-1 0 0,13 0 0,-3-1 0,6-1 0,6-5 0,-5 4 0,11-5 0,-10 11 0,-2-3 0,-1 4 0,-11 0 0,5-4 0,0 9 0,-5-3 0,5-1 0,0 4 0,1-4 0,0 5 0,4 0 0,-9 0 0,9 0 0,-9 0 0,3 0 0,-4 0 0,-1 0 0,0 0 0,6 0 0,-5 0 0,11 0 0,-5 0 0,5 0 0,-4 0 0,-3 0 0,-5 0 0,1 0 0,-41 0 0,9 0 0,-35 0 0,11 0 0,-2 0 0,-16 0 0,7 0 0,-35 0 0,37 0 0,-35-6 0,40-2 0,-22 0 0,14-4 0,-5 10 0,15-9 0,2 9 0,8-3 0,6 5 0,7-5 0,8 4 0,6-4 0,0 5 0,-1 0 0,1 0 0,0 0 0,0 0 0,-1 0 0,1 0 0,0 0 0,-1 0 0,1 0 0,-1-4 0,1 3 0,0-4 0,-1 1 0,6-2 0,0-3 0,5-2 0,0 1 0,0-5 0,0 4 0,0-4 0,0 5 0,11-6 0,1-2 0,27-14 0,3-9 0,26-13 0,-15 3-469,21-10 469,-12 8 0,-23 21 0,1 1 0,30-24 0,-3 3 0,-8 8 0,-10 8 0,-9 4 0,-11 13 0,-6-3 0,-6 10 0,-1-4 469,-6 10-469,0-3 0,0 8 0,1-8 0,-6 3 0,0-4 0,-5 1 0,-15-2 0,-5 6 0,-15 0 0,-10 5 0,-2 0 0,-25 0 0,21 0 0,-37 0 0,28 0 0,-23 0 0,10 0 0,0 0 0,-1-7 0,9 6 0,10-12 0,3 12 0,19-10 0,-4 10 0,14-4 0,6 5 0,10 0 0,40 0 0,-10 0 0,33 0 0,-25 0 0,6 0 0,0 0 0,0 0 0,0 0 0,1 5 0,-1-3 0,0 3 0,0 1 0,16-5 0,-11 5 0,18-6 0,-13 0 0,16 0 0,-7 0 0,6 0 0,-8 0 0,-7 0 0,-2 0 0,-8 5 0,0-3 0,-6 3 0,4-5 0,-16 0 0,9 0 0,-11 0 0,6 0 0,-6 0 0,-1 0 0,-6 0 0,0 0 0,0 5 0,0-4 0,6 3 0,-4-4 0,3 5 0,-4-4 0,4 4 0,-3-1 0,4-3 0,0 4 0,-5-5 0,5 0 0,-6 0 0,6 0 0,-5 0 0,5 0 0,0 0 0,8 0 0,0 0 0,11 0 0,-10 0 0,10 0 0,-11 0 0,5 0 0,-6 0 0,-6 0 0,-1 0 0,-6 0 0,-4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13:50:23.693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nkEffects" value="pencil"/>
    </inkml:brush>
  </inkml:definitions>
  <inkml:trace contextRef="#ctx0" brushRef="#br0">365 945 16383,'42'46'0,"1"7"0,7-9 0,-4 20 0,-3-20 0,8 28 0,-13-21 0,24 26 0,-15-17 0,15 17 0,-24-26 0,22 23 0,-16-22 0,10 7 0,3-2 0,-5-7 0,8 3 0,-1-3 0,1-6 0,-1 0 0,-1-8 0,1 6 0,-3-13 0,1 5 0,-2-7 0,0-6 0,0 5 0,8-11 0,24 14 0,2-12 0,-36-5 0,0 0 0,43 10 0,-43-13 0,1 0 0,0 3 0,1 0 0,5-4 0,0 0 0,0 1 0,0-1 0,6-3 0,0-1 0,1 1 0,1-2 0,4-3 0,2 0 0,5 0 0,1 0 0,-6 0 0,1 0 0,10 0 0,1 0 0,-5 0 0,0 0 0,6 0 0,1 0 0,-1 0 0,1 0 0,5 1 0,2-2 0,0-7 0,1-2 0,-28 4 0,1-1 0,0-3 0,3-4 0,2-4 0,-1-1 0,2 2 0,-1 0 0,1-2 0,-1-3 0,1-3 0,-1 1 0,5-1 0,0 0 0,-2-1 0,-7 3 0,0-1 0,-1-1 0,1-4 0,0-3 0,0 4 0,-2 5 0,1 3 0,-3-3 0,27-20 0,-3 1 0,-17 17 0,-3 1 0,1-6 0,-3 1 0,-11 7 0,-2 1 0,0 0 0,2-1 0,7-2 0,1-2 0,-4 1 0,-1-1 0,-4 0 0,0 0 0,9-4 0,-1 0 0,-9 6 0,0-1 0,7-5 0,-1 0 0,-10 8 0,-1 0 0,4-5 0,0-2 0,-9 5 0,-1 0 0,4-1 0,1 0 0,1 0 0,-1 1 0,37-14 0,-10 9 0,-13 1 0,-15 2 0,5-1 0,-13 1 0,5 1 0,-7 5 0,0-3 0,0 3 0,-7 1 0,5 1 0,-11 7 0,5-1 0,-13 1 0,5-1 0,-11 6 0,5 1 0,-5 5 0,-1 0 0,1 0 0,-1 0 0,6 0 0,-4 0 0,9 0 0,-3 0 0,12 0 0,1 0 0,7 0 0,25 7 0,-18 0 0,4 7 0,2 3 0,4 6 0,37 16 0,-2 8 0,0-5 0,-34-9 0,1 1 0,-7-5 0,0 0 0,7 9 0,0 2 0,-5-2 0,1 1 0,9 5 0,1 1 0,-4-1 0,-1 0 0,7 6 0,1 0 0,0-3 0,-3-1 0,-9-6 0,0 0 0,22 18 0,0-5 0,11-4 0,-16 2 0,-1-2 0,17-8 0,-37-13 0,-1 0 0,38 18 0,-3-7 0,0 5 0,-16-14 0,14 0 0,-16-3 0,17-4 0,-34-7 0,-1 0 0,32 7 0,-18-10 0,1-1 0,31 3 0,-28-6 0,-1-1 0,27 8 0,-24-11 0,1-1 0,28 2 0,-40-6 0,1 0 0,-6 0 0,-2 0 0,39 0 0,-24 0 0,3 0 0,-10 0 0,0 0 0,18 0 0,1 0 0,-15 0 0,0 0 0,10 1 0,2-2 0,5-7 0,1-1 0,1-1 0,0-2 0,6-5 0,0-4 0,2-3 0,-3 1 0,-17 8 0,2 0 0,28-13 0,-4 0 0,-44 14 0,0 1 0,33-10 0,0-1 0,-34 8 0,-1 0 0,22-5 0,3-2 0,-11 2 0,0-2 0,10-7 0,1-3 0,1-3 0,0-3 0,4-4 0,1-2 0,-19 12 0,2-1 0,-2 0 0,27-16 0,-4 1 0,-17 11 0,-2 1 0,4-3 0,-4 1 0,-19 14 0,-2 1 0,7-4 0,-1 0 0,25-10 0,-11 3 0,-17 9 0,-1 0 0,-1 0 0,5-8 0,7-2 0,9-2 0,-6 3 0,5 0 0,-9 6 0,3-13 0,-11 19 0,-1-9 0,-15 18 0,-8-2 0,-3 4 0,-3-4 0,5 3 0,8-16 0,-6 9 0,14-19 0,-7 14 0,2-13 0,-3 6 0,-7 1 0,0 2 0,-7 12 0,-1 1 0,-5 6 0,-1-1 0,-4 1 0,3 4 0,-8-3 0,8 4 0,-3-6 0,-1-5 0,5 5 0,-4-11 0,4 10 0,2-9 0,-6 4 0,4-6 0,-9 0 0,10 0 0,-10 6 0,9 1 0,-9 6 0,3-1 0,-4 1 0,0 1 0,0-1 0,0-6 0,0-1 0,0 0 0,0-5 0,0 5 0,5-6 0,-3 1 0,7 4 0,-7 2 0,2 6 0,-4 0 0,0-1 0,0 1 0,0 0 0</inkml:trace>
  <inkml:trace contextRef="#ctx0" brushRef="#br0" timeOffset="4760">1 315 16383,'0'47'0,"11"-2"0,-3-8 0,16 0 0,-10 1 0,10-1 0,-11-6 0,10-2 0,-10-7 0,3 1 0,-4 0 0,-1-6 0,0-2 0,-1-4 0,-4-1 0,3 0 0,-3 0 0,0 1 0,-1-1 0,-1 0 0,2 0 0,-1 0 0,4 0 0,-3-1 0,4 2 0,0-1 0,1 0 0,-1 0 0,1 0 0,-1 0 0,0 1 0,1-1 0,-1-4 0,1 3 0,-1-4 0,0 6 0,1-1 0,5 1 0,-4-6 0,4 5 0,-6-4 0,0 4 0,1 0 0,-1 0 0,1-4 0,-1 3 0,1-8 0,-1 8 0,0-3 0,1 0 0,-1 3 0,0-8 0,1 8 0,-1-4 0,0 1 0,-5 2 0,0-2 0</inkml:trace>
  <inkml:trace contextRef="#ctx0" brushRef="#br0" timeOffset="3.647">9062 827 16383,'26'17'0,"-10"0"0,-2-11 0,-9 0 0,1 3 0,8-4 0,-8 1 0,9 3 0,-6-8 0,1 3 0,-1 1 0,1-4 0,0 3 0,0-4 0,0 0 0,0 0 0,-1 0 0,1 0 0,0 0 0,0 0 0,-1 4 0,1-3 0,-1 3 0,1 5 0,-1-7 0,-4 11 0,3-8 0,-2 0 0,3-1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15:06:16.5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378 376 24575,'22'56'0,"-2"2"0,-10-45 0,-4 7 0,3-10 0,-4 0 0,1 1 0,3-1 0,-3 0 0,4 0 0,-4 0 0,3 1 0,-8-1 0,8 0 0,-8 0 0,8 0 0,-4 0 0,1 0 0,2 0 0,-2-5 0,-1 4 0,4-3 0,-4 4 0,5 0 0,0-1 0,-5 1 0,4-5 0,-8 4 0,8-4 0,-3 1 0,-1 3 0,5-4 0,-9 5 0,8-5 0,-4 4 0,1-3 0,3 4 0,-3 0 0,-1 0 0,4-1 0,-8 1 0,3-1 0,-27-18 0,12 5 0,-17-12 0,17 11 0,-5-5 0,5 7 0,-5-7 0,0 0 0,5 3 0,-5-4 0,0-4 0,4 13 0,-9-14 0,4 10 0,-6-11 0,5 5 0,-3 1 0,9-4 0,-4 13 0,-1-19 0,6 19 0,-5-13 0,6 9 0,4-4 0,-3 4 0,3-2 0,1 2 0,0-9 0,5-1 0,0-4 0,-10 9 0,7-9 0,-7 13 0,0-4 0,8-4 0,-9 8 0,11-9 0,-10 5 0,8 1 0,-8-1 0,10 1 0,-5 0 0,-1 4 0,0-3 0,-3 3 0,8-4 0,-8 4 0,3-7 0,1 7 0,-4-4 0,8 1 0,-12 8 0,11-13 0,-11 11 0,12-17 0,-4 9 0,-5-1 0,7-6 0,-16 16 0,17-12 0,-7 9 0,5-1 0,-2-3 0,-3 4 0,-1-1 0,4-3 0,-3 8 0,4-8 0,-4 7 0,-1-2 0,5 16 0,1-4 0,4 9 0,0-7 0,0 0 0,0-1 0,0 1 0,0-1 0,0 1 0,0-1 0,0 0 0,4 1 0,-3-1 0,7 1 0,-7-1 0,8 0 0,-8 1 0,3-1 0,5 1 0,-7-1 0,6 0 0,-3 1 0,0-5 0,1 4 0,2-3 0,-7 3 0,4 1 0,-1-1 0,1 1 0,5-1 0,-5 1 0,3-1 0,-3 1 0,5 0 0,0 0 0,-4 0 0,2-5 0,-7 4 0,8-4 0,-4 5 0,1 0 0,2-5 0,-2 4 0,3-8 0,1 3 0,-1 1 0,0-4 0,0 3 0,1 0 0,-5 2 0,4 4 0,-4 0 0,0-1 0,4 1 0,-8-1 0,7 1 0,-7-1 0,3 0 0,1 1 0,0-5 0,1 7 0,3-10 0,-8 11 0,8-8 0,-4 0 0,4 4 0,-4-4 0,4 0 0,-4 3 0,1-3 0,2 5 0,-2-5 0,-1 3 0,4-2 0,-4-1 0,5 3 0,-5-3 0,3 0 0,-2 4 0,-1-4 0,-1 4 0,0 1 0,2-5 0,3 3 0,-4-2 0,0 3 0,-1 1 0,2-5 0,3 7 0,1-6 0,-1 8 0,0-5 0,-3 0 0,2 1 0,-7-1 0,8-4 0,-4 3 0,0-3 0,4 5 0,-4-5 0,0 4 0,3-4 0,-7 5 0,8-1 0,-4-4 0,0 4 0,4-4 0,-8 5 0,8-1 0,-8 0 0,8-4 0,-3 4 0,-1-4 0,-1 4 0,1 0 0,0-3 0,0 6 0,4-9 0,-8 9 0,8-6 0,-8 3 0,7 1 0,-3-5 0,0 3 0,0 2 0,-1-4 0,-3 6 0,7-7 0,-3 1 0,5 2 0,-5-3 0,-1 5 0,4-5 0,-6 3 0,10-3 0,-11 5 0,8-1 0,-4-4 0,0 3 0,3-2 0,-7 3 0,3 1 0,1-1 0,0-4 0,4 4 0,-4-4 0,4 5 0,-4-1 0,4 1 0,-4-1 0,3 0 0,-7 1 0,8-5 0,-4 3 0,0-3 0,8 0 0,-11 4 0,10-4 0,-11 5 0,8-5 0,-4 3 0,1-2 0,2 3 0,-2-4 0,3 3 0,-4-3 0,4 0 0,-4 4 0,1-4 0,2 5 0,-3-5 0,1 3 0,2-2 0,-3-1 0,5-1 0,-1 0 0,-4 1 0,4 4 0,-3-3 0,-1 2 0,4-3 0,-3 0 0,4 4 0,-4-4 0,2 0 0,-3 4 0,1-4 0,2 4 0,-3-3 0,1 2 0,2-2 0,-3-1 0,4 8 0,1-11 0,-5 11 0,-1-7 0,0 3 0,1 1 0,5-5 0,-5 3 0,4-3 0,-4 0 0,5 3 0,-4-3 0,3 0 0,-4 4 0,1-4 0,6 0 0,-10 4 0,11-8 0,-8 7 0,4-7 0,1 3 0,-1-4 0,-4 9 0,3-2 0,-2 3 0,3-6 0,1 0 0,-5 2 0,4 3 0,-4-3 0,0 2 0,4-3 0,-4 0 0,5-1 0,-1 1 0,-4 0 0,3 5 0,-2-5 0,-1 3 0,8-7 0,-11 7 0,11-7 0,-3 4 0,0-1 0,4-3 0,-9 7 0,4-7 0,0 3 0,-2 1 0,5-4 0,-7 8 0,5-8 0,-1 7 0,0-7 0,-4 7 0,8-6 0,-11 6 0,11-7 0,-8 8 0,5-8 0,-1 8 0,0-8 0,-3 7 0,7-7 0,-11 7 0,11-7 0,-8 8 0,4-8 0,1 7 0,-1-7 0,-4 8 0,8-8 0,-6 3 0,2 1 0,4-4 0,-11 8 0,10-8 0,-7 8 0,5-8 0,-1 3 0,1-4 0,0 4 0,-1-3 0,0 3 0,1 0 0,-1-3 0,0 3 0,0 1 0,1-4 0,-1 8 0,1-8 0,-5 7 0,8-7 0,-7 4 0,4-1 0,2-3 0,-6 3 0,8-4 0,-5 4 0,1-3 0,-1 3 0,1 1 0,-1-4 0,0 3 0,1-4 0,0 0 0,-1 0 0,1 0 0,-1 0 0,1 4 0,-1-2 0,0 2 0,1-4 0,-1 0 0,1 0 0,-1 0 0,0 5 0,1-4 0,-1 3 0,0-4 0,1 0 0,-1 0 0,0 0 0,1 0 0,-1 0 0,1 0 0,-1 0 0,0 0 0,1 0 0,-1 5 0,0-4 0,1 4 0,-1-5 0,1 0 0,-1 0 0,0 0 0,1 0 0,-1 0 0,0 0 0,1 0 0,-1 0 0,0 0 0,1 0 0,-1 0 0,0 0 0,1 0 0,-1 0 0,1 0 0,-1 0 0,1 0 0,-1 0 0,1 0 0,-1 0 0,1 0 0,-1 0 0,1 0 0,-1 0 0,1 0 0,-1 0 0,1 0 0,-1 0 0,1 4 0,0-3 0,0 4 0,-1-5 0,1 0 0,-1 0 0,1 0 0,-1 0 0,0 0 0,1 0 0,-1 0 0,1 0 0,-1 0 0,1 0 0,-1 0 0,1 0 0,-1 0 0,0 0 0,1 0 0,-1 0 0,1 0 0,-1 0 0,1 0 0,-1 0 0,0 0 0,1 0 0,0 4 0,-1-3 0,1 3 0,0 1 0,-1-4 0,1 3 0,-1-4 0,1 0 0,-1 0 0,1 0 0,-1 0 0,1 0 0,-1 0 0,1 0 0,0 0 0,0 0 0,-1 0 0,1 0 0,0 0 0,-1 0 0,1 0 0,-1 0 0,1 0 0,-1 0 0,1 0 0,-1 0 0,1 0 0,-1 0 0,1 0 0,-1 0 0,1 0 0,0 0 0,-1 0 0,1 0 0,-1 0 0,1 0 0,0 0 0,0 0 0,-1 0 0,1 0 0,0 0 0,0 0 0,-1 0 0,1 0 0,0 0 0,0 0 0,-1 0 0,1 0 0,-1 0 0,1 0 0,-1 0 0,1 0 0,-1 0 0,1 0 0,-1 0 0,1 0 0,-1 0 0,1 0 0,-1 0 0,1 0 0,-1 0 0,1 0 0,-1 0 0,1 0 0,-1 0 0,1 0 0,0 0 0,-1 0 0,1 0 0,0 0 0,-1 0 0,1 0 0,0 0 0,-1 0 0,1 0 0,-1 0 0,1 0 0,-1 0 0,0 0 0,1 0 0,-1 0 0,1 0 0,-1 0 0,1 0 0,-1 0 0,1 0 0,-1 0 0,1 0 0,-1 0 0,1 0 0,-1 0 0,1 0 0,-1 0 0,1 0 0,-1 0 0,1 0 0,0 0 0,-1 0 0,1 0 0,0 0 0,0 0 0,0 0 0,0 0 0,0 0 0,0 0 0,0 0 0,0 0 0,1 0 0,-1 0 0,0 0 0,0-5 0,0 4 0,0-3 0,0 4 0,1-5 0,-1 4 0,0-4 0,0 5 0,0-4 0,0 2 0,0-2 0,1-1 0,-1 4 0,0-4 0,0 1 0,1 3 0,-1-8 0,0 8 0,0-4 0,0 1 0,0 3 0,0-3 0,0 4 0,0 0 0,0 0 0,0-5 0,-1 4 0,1-4 0,0 1 0,-1 3 0,1-4 0,-1 5 0,1 0 0,-1 0 0,0 0 0,1 0 0,-1 0 0,1 0 0,-1 0 0,0 0 0,1 0 0,-1 0 0,1 0 0,0 0 0,0 0 0,-1 0 0,1 0 0,0 0 0,-1 0 0,1 0 0,-1 0 0,1 0 0,-1 0 0,1 0 0,0 0 0,-1 0 0,0 0 0,-34 0 0,17 0 0,-28 0 0,26 0 0,0 0 0,0 0 0,-1 0 0,2 0 0,-2 0 0,1 0 0,0 0 0,0 5 0,0-4 0,0 4 0,0-1 0,1-3 0,-1 7 0,4-2 0,-2-1 0,-2 3 0,-1-6 0,1 6 0,1-7 0,4 3 0,-9-4 0,8 4 0,-7-3 0,42 3 0,-22-4 0,28 0 0,-25 0 0,0 0 0,0 0 0,-1-4 0,1 3 0,0-4 0,1 5 0,-1 0 0,0 0 0,0 0 0,0-4 0,0-2 0,1 0 0,-1-3 0,0 8 0,0-8 0,0 8 0,0-8 0,-1 8 0,2-9 0,-1 9 0,0-8 0,0 8 0,0-8 0,0 7 0,1-7 0,-1 8 0,0-8 0,0 3 0,1 0 0,-1-3 0,0 8 0,0-8 0,0 7 0,1-2 0,-1 4 0,0-5 0,0 4 0,0-4 0,0 1 0,-1 3 0,1-3 0,0 4 0,-1-5 0,1 4 0,0-3 0,0 4 0,0 0 0,0 0 0,0 0 0,-1 0 0,2 0 0,-1 0 0,0 0 0,0 0 0,0 0 0,1-5 0,-1 4 0,0-3 0,0 4 0,6 0 0,-4-5 0,3 4 0,-4-4 0,4 0 0,-3 4 0,4-4 0,-6 0 0,0 4 0,0-8 0,1 8 0,-1-4 0,0 5 0,0-5 0,0 4 0,1-3 0,-1 4 0,0-5 0,0 4 0,0-8 0,-1 8 0,1-4 0,-1 1 0,1 3 0,-1-4 0,1 1 0,-36 7 0,18-6 0,-29 8 0,26-5 0,1 0 0,-1 4 0,1-3 0,0 4 0,-1-5 0,1 0 0,0 0 0,0 0 0,-1 0 0,1 0 0,0 0 0,-1 0 0,1 4 0,0-3 0,0 8 0,5-4 0,-4 0 0,4 4 0,-5-8 0,1 3 0,-1 0 0,0-3 0,5 8 0,-9-3 0,8-1 0,-5 4 0,2-8 0,3 8 0,1-3 0,-5 0 0,5 3 0,-6-8 0,6 8 0,-9-3 0,7 4 0,-8 0 0,5-5 0,4 4 0,-3-8 0,3 8 0,-4-3 0,0-1 0,4 4 0,-3-8 0,3 13 0,-4-7 0,0 7 0,1-9 0,3 4 0,-3-8 0,-1 4 0,-1-5 0,-3 0 0,40-9 0,-18 2 0,29-3 0,-31 1 0,3 8 0,1-8 0,2 8 0,2-9 0,-3 5 0,-1-1 0,0-3 0,0 3 0,1 0 0,-1-3 0,0 8 0,0-8 0,0 8 0,0-4 0,0 5 0,0 0 0,0-4 0,0 2 0,0-2 0,0 4 0,0-5 0,0 4 0,0-8 0,0 8 0,0-3 0,0-1 0,1-1 0,-1 0 0,0-3 0,6 3 0,1 0 0,6-9 0,6 7 0,-5-9 0,12 5 0,-12 0 0,11 0 0,-10 0 0,4 0 0,-7 1 0,-5 4 0,5-3 0,-11 9 0,5-9 0,-6 9 0,0-4 0,1 5 0,-1-4 0,0 3 0,0-9 0,1 9 0,-1-3 0,0-1 0,0 4 0,0-4 0,1 1 0,-1 3 0,0-4 0,0 5 0,1 0 0,-1-5 0,0 4 0,0-3 0,0 4 0,0 0 0,0-5 0,0 4 0,0-4 0,0 1 0,0 2 0,0-2 0,0 4 0,0 0 0,0 0 0,0-5 0,0 4 0,-1-3 0,2 4 0,-1 0 0,0 0 0,0 0 0,0-5 0,0 4 0,0-8 0,0 8 0,0-3 0,0-1 0,0 4 0,1-8 0,-1 8 0,0-4 0,0 0 0,0 4 0,0-8 0,0 8 0,-1-7 0,-35 20 0,18-13 0,-35 13 0,32-12 0,-5 0 0,0 5 0,4-3 0,-4 3 0,6-5 0,-1 4 0,-5-3 0,5 9 0,-11-9 0,10 8 0,-3-8 0,-1 9 0,4-9 0,-4 4 0,6-1 0,-1-3 0,1 4 0,0-1 0,-1-3 0,2 8 0,-2-8 0,1 3 0,0 1 0,0-4 0,0 3 0,0 1 0,0-4 0,4 8 0,-7-3 0,6-1 0,-3 4 0,1-8 0,4 8 0,-6-8 0,2 3 0,-2 1 0,1 0 0,0 1 0,5 3 0,-4-8 0,4 8 0,-1-3 0,-3-1 0,-1 4 0,-1-7 0,-4 7 0,5-8 0,4 8 0,-7-4 0,7 1 0,-9-2 0,6-4 0,3 5 0,-7-4 0,7 3 0,-8 1 0,4-4 0,5 7 0,-8-3 0,6 1 0,-7 2 0,5-7 0,3 8 0,-7-3 0,6-1 0,-3 4 0,1-8 0,4 4 0,-10-1 0,4-3 0,1 8 0,2-3 0,2-1 0,-3 4 0,-1-8 0,4 8 0,27-8 0,-10 4 0,20-10 0,-20 4 0,-1-4 0,0 5 0,0-4 0,1 2 0,-6-7 0,9 8 0,-7-8 0,7 8 0,-3-9 0,-1 9 0,0-8 0,0 8 0,0-8 0,0 8 0,0-3 0,0-1 0,0 4 0,1-8 0,-1 3 0,0 0 0,0-3 0,0 8 0,0-8 0,0 3 0,1 0 0,-1-3 0,0 3 0,0-4 0,0 4 0,1-3 0,-1 4 0,0-6 0,6 0 0,-5 5 0,5-3 0,-6 8 0,0-9 0,1 9 0,-1-3 0,0-1 0,0 4 0,0-8 0,0 8 0,0-8 0,1 8 0,-1-9 0,0 9 0,0-3 0,1-1 0,-1 4 0,0-4 0,0 5 0,1-4 0,-1 2 0,0-2 0,0-1 0,0 4 0,1-4 0,-1 5 0,0-4 0,0 3 0,1-4 0,-1 5 0,0-5 0,0 4 0,1-3 0,-1 4 0,0-5 0,0 4 0,0-4 0,1 5 0,-1 0 0,0-4 0,0 3 0,1-4 0,-1 5 0,0-5 0,0 4 0,1-3 0,-1-1 0,0 4 0,0-4 0,0 1 0,1 2 0,-1-7 0,0 8 0,0-4 0,1 1 0,-1 3 0,0-4 0,0 0 0,1 4 0,-1-8 0,0 8 0,0-4 0,0 1 0,1 2 0,-1-7 0,0 8 0,0-8 0,1 8 0,-1-9 0,0 9 0,0-8 0,0 8 0,-5-8 0,4 4 0,-4-1 0,5 2 0,0-1 0,-1 4 0,1-7 0,0 7 0,-5-8 0,8 7 0,-6-7 0,8 4 0,-5-1 0,-1-3 0,2 8 0,-2-3 0,1-1 0,0 4 0,0-8 0,1 8 0,-2-3 0,2-1 0,-1 4 0,0-4 0,0 1 0,1 3 0,-1-4 0,0 0 0,0 4 0,0-8 0,1 8 0,-1-4 0,0 1 0,0 2 0,0-7 0,0 8 0,0-3 0,0 4 0,0-5 0,0 4 0,0-3 0,0-1 0,1 4 0,-1-8 0,0 8 0,0-9 0,0 9 0,0-3 0,0-1 0,1 4 0,-1-8 0,0 8 0,-5-8 0,9 8 0,-12-9 0,12 9 0,-9-3 0,5 4 0,0-5 0,0 4 0,0-8 0,0 8 0,0-4 0,0 1 0,0 3 0,0-4 0,0 0 0,0 4 0,0-8 0,0 8 0,0-3 0,0 4 0,0 0 0,-1 0 0,1-4 0,-1 2 0,1-2 0,0 4 0,0-4 0,1 2 0,-1-7 0,0 8 0,0-4 0,0 1 0,1 3 0,-1-4 0,0 0 0,0 4 0,1-8 0,-1 8 0,0-4 0,0 1 0,1 2 0,-1-2 0,0 4 0,-1 0 0,1-5 0,0 0 0,-1 0 0,1 0 0,-1 5 0</inkml:trace>
  <inkml:trace contextRef="#ctx0" brushRef="#br0" timeOffset="1">7087 1085 24575,'25'0'0,"-2"0"0,-14 0 0,-3 4 0,7-3 0,-11 8 0,11-8 0,-7 8 0,3-8 0,1 3 0,0 1 0,-1-4 0,1 3 0,-1-4 0,0 0 0,1 0 0,-1 0 0,0-8 0,-4 1 0,0-7 0,-1 9 0,-3-4 0,4-1 0,-1 3 0,6-1 0,0 8 0,4 0 0,-5-4 0,1 2 0,-1-2 0,0 0 0,1 3 0,-1-3 0,1-1 0,-1 4 0,1-3 0,-1 4 0,1-4 0,0-2 0,0 1 0,-5-3 0,8 2 0,-7 1 0,8-3 0,-5 7 0,-4-8 0,8 8 0,-7-3 0,4 0 0,3 2 0,-7-6 0,8 7 0,-5-3 0,1 4 0,-1-5 0,1 4 0,-1-4 0,1 5 0,-1-4 0,1 2 0,-5-7 0,8 8 0,-7-8 0,8 8 0,-5-3 0,1 4 0,-1-5 0,1 4 0,-5-8 0,3 3 0,-2 1 0,4-4 0,0 8 0,-1-3 0,0-1 0,1 0 0,-1-1 0,1 2 0,-1 4 0,1-5 0,-1 4 0,1-3 0,0-1 0,-5 0 0,8-5 0,-7 5 0,3-4 0,0 8 0,-3-8 0,3 4 0,-3-5 0,3 5 0,0-4 0,2 8 0,2-3 0,-3-1 0,-1 4 0,0-3 0,1 4 0,-1-5 0,1 4 0,-1-3 0,1-1 0,-1 4 0,0-3 0,1 4 0,-1 0 0,1-5 0,0 0 0,-1-1 0,1 2 0,0 0 0,-1 3 0,0-8 0,-3 4 0,2 0 0,-3-4 0,1 3 0,2-4 0,-2 5 0,0-3 0,7 2 0,-7-3 0,8 4 0,-5-4 0,1 8 0,-5-7 0,7 7 0,-9-8 0,10 8 0,-8-8 0,5 8 0,-1-3 0,0-1 0,-3 0 0,2-5 0,-2 5 0,3 0 0,1 1 0,-1 3 0,1-3 0,-1-1 0,-3 0 0,2-5 0,-3 4 0,5-2 0,0 7 0,-5-8 0,8 8 0,-11-7 0,11 7 0,-8-7 0,5 6 0,-5-10 0,0 6 0,-1-4 0,-3-3 0,8 11 0,-8-11 0,8 8 0,-4-1 0,5-3 0,-5 4 0,3-5 0,-7 0 0,3 0 0,-4 1 0,-13 4 0,5 0 0,-10 5 0,7 0 0,1 0 0,0 0 0,0 0 0,0 0 0,1 0 0,-1 0 0,0 0 0,0 0 0,0 0 0,0 0 0,0 0 0,0 0 0,1 0 0,-1 0 0,1 0 0,-1 0 0,1 0 0,-1 0 0,0 0 0,0 0 0,1 0 0,-1 0 0,-1-10 0,1 8 0,0-8 0,0 10 0,0 0 0,1 0 0,-1 0 0,0 0 0,0 0 0,0 0 0,0 0 0,0 0 0,1 0 0,-1 0 0,0 0 0,-1 0 0,1 0 0,0 0 0,0 0 0,-6 0 0,4 0 0,-4 0 0,6 0 0,0 0 0,0 0 0,-1 0 0,1 0 0,0 0 0,0 0 0,-1 0 0,1 0 0,0 0 0,0 0 0,-1 0 0,1 0 0,0 0 0,-1 0 0,1 0 0,-1 0 0,1 0 0,0 0 0,-6 0 0,4 0 0,-4 0 0,6 0 0,-1 0 0,1-5 0,0 4 0,0-4 0,0 5 0,0-4 0,0 3 0,1-4 0,-1 5 0,0 0 0,0 0 0,0 0 0,0 0 0,0-5 0,-1 4 0,1-4 0,0 5 0,-1 0 0,1 0 0,0 0 0,0 0 0,0 0 0,0 0 0,0 0 0,0 0 0,0 0 0,0 0 0,0 0 0,0 0 0,0 0 0,0 0 0,1 0 0,-1 0 0,0 0 0,0 0 0,0 0 0,0 0 0,0 0 0,0 0 0,0 0 0,0 0 0,0 0 0,0 0 0,1 0 0,37 0 0,-20 0 0,37 0 0,-34 0 0,5 0 0,0 0 0,-4 0 0,3 0 0,-4 0 0,-1 0 0,0 0 0,0 0 0,0 0 0,1 0 0,-1 0 0,0 0 0,0 0 0,1 0 0,-1 0 0,0 0 0,-1 0 0,1 0 0,0 0 0,0 0 0,0 0 0,-1 0 0,1 0 0,-1 0 0,1 0 0,0 0 0,-1 0 0,1 0 0,-1 0 0,1 0 0,-1 0 0,1 0 0,-1 0 0,0 0 0,1 0 0,-1 0 0,1 0 0,-1 0 0,1 0 0,-1 0 0,1 0 0,0 0 0,-1 0 0,1 0 0,-1 0 0,1 0 0,-1 0 0,1 0 0,-1 0 0,1 0 0,-1 0 0,1 0 0,-1 0 0,1 0 0,0 0 0,-1 0 0,1 0 0,-1 0 0,1 0 0,-1 0 0,1 0 0,-1 0 0,1 0 0,-1 0 0,1 0 0,-1 0 0,1 0 0,-1 0 0,1 0 0,0 0 0,-1 0 0,1 0 0,-1 0 0,1 0 0,-1 0 0,0 0 0,1 0 0,-1 0 0,1 0 0,0 0 0,-1 0 0,1 0 0,0 0 0,0 0 0,-1 0 0,1 0 0,-1 0 0,1 0 0,-1 0 0,1 0 0,-1 0 0,0 0 0,1 0 0,-1 0 0,1 0 0,-1 0 0,0 0 0,1 0 0,-1 0 0,1 0 0,-1 0 0,0 0 0,1 0 0,-1 0 0,0 0 0,1 0 0,-1 0 0,-35 0 0,12 0 0,-30 0 0,14 0 0,6 0 0,-12 0 0,5 0 0,-6 0 0,0 0 0,6 0 0,-5 0 0,12 0 0,-6 0 0,8 0 0,-1 0 0,0 0 0,0 0 0,6 0 0,1 5 0,6-4 0,-1 4 0,1-5 0,0 0 0,-1 0 0,1 0 0,-1 4 0,1-3 0,0 4 0,-1 0 0,1-4 0,-6 8 0,4-8 0,-4 9 0,6-9 0,-6 9 0,4-9 0,-4 9 0,6-9 0,0 8 0,-6-8 0,4 8 0,-16-2 0,3 4 0,-20 2 0,-2 0 0,-7 1 0,0 5 0,-1-4 0,1 10 0,7-10 0,3 4 0,13-7 0,1 0 0,13-2 0,-4 2 0,14-2 0,-8 1 0,9-6 0,-4 0 0,0-5 0,0 0 0,0 0 0,-1 0 0,-4 0 0,3 0 0,-10 0 0,5 5 0,-6-4 0,0 9 0,-6-8 0,-2 8 0,0-4 0,-4 7 0,4-7 0,-7 5 0,-6-3 0,4-1 0,-4 4 0,-1-10 0,6 10 0,-6-9 0,7 3 0,8 0 0,6-3 0,2 3 0,15-1 0,-3 1 0,36 11 0,-3-4 0,23 5 0,-1-4 0,1 0 0,1-6 0,5 5 0,-5-10 0,-1 4 0,-1-6 0,-14 0 0,-2 0 0,0 0 0,-10 0 0,8 0 0,-15 0 0,4 0 0,-6 0 0,0-5 0,0 4 0,-4-8 0,3 3 0,-3-5 0,4 1 0,0 4 0,1-3 0,4 3 0,-3 0 0,4-4 0,-6 9 0,0-4 0,0 5 0,-41 0 0,9 0 0,-36 0 0,21 0 0,-1 0 0,13 0 0,-3 0 0,16 0 0,1-8 0,6 1 0,5-13 0,10 7 0,9-9 0,6 9 0,14-4 0,-14 10 0,8 2 0,-16 5 0,4 0 0,-4 0 0,12-6 0,2-6 0,6-7 0,8-1 0,-6-4 0,6 10 0,-14-4 0,-2 6 0,-12 1 0,-2 5 0,-4 1 0,-6 0 0,-35-1 0,11 0 0,-36 1 0,31 5 0,-5 0 0,6 0 0,6 0 0,1 0 0,6 0 0,0 0 0,0 0 0,-6 0 0,-1 0 0,-6 0 0,0 0 0,0 0 0,0 0 0,-13 0 0,-23 0 0,-39 0-492,44 3 0,-3 2 179,-18-1 1,-3 2 312,4 3 0,0 0 0,6 0 0,-1 0 0,-8-1 0,3 2-473,18 1 1,2 1 472,-6-2 0,1-1 0,-37 14 0,29-9 0,21-1 0,22-2 983,12 0-437,8-1 437,4 1-941,0-1-42,16-4 0,5 4 0,16-9 0,0 10 0,1-10 0,6 5 0,-4-6 0,4 0 0,1 0 0,2 0 0,7 0 0,8 0 0,-6 0 0,15-7 0,-15 6 0,35-13-734,-12 5 734,-22 1 0,2-1 0,38-14 0,-33 14 0,-1-1 0,19-12 0,-21 9 0,0 1 0,8-4-144,25-1 144,-30 5 0,-9 10 0,-16-4 0,-10 6 0,-12 0 729,-1 0-729,-72 13 0,22-4 0,-23 8 0,-6 2-941,-27 8 941,28 1 0,-5 2-492,-5-6 0,-1 0 14,-7 13 1,1-2 477,14-14 0,2-1-492,-12 10 0,1-1 317,18-10 1,0-2 174,-10 5 0,-1 1 0,2 3 0,1-2-309,9-6 0,2-1 309,0 3 0,1 0 0,-33 10 775,11-6-775,11-4 983,16-7-157,2 0 157,14-1-471,2 0 268,6-6-780,6 3 121,1-7-121,6 2 0,4 1 0,38-4 0,2 3 0,32-4 0,-19 0 0,5 0 0,-5-6 0,15-2 0,-5-5 0,14-2 0,-15 1 0,15 0 0,-6-1 0,8 1 0,0-1 0,0 7 0,0-5 0,1 4 0,-10-5 0,7 0 0,-22 0 0,4 6 0,-16-3 0,-6 10 0,-7-9 0,-8 8 0,-73-2 0,4 11 0,-44 0 0,17 8-810,-17 9 810,48-12 0,-2 1 0,-9 4 0,1 0 0,-36 8 0,3 4 0,16-6-148,-7 1 148,19-4 0,1-6 0,22-1 0,5-1 0,13-6 804,10 4-804,-1-9 154,42 4-154,-1-11 0,25-1 0,-8-12 0,1-1 0,-6 0 0,6-5 0,-14 7 0,4-7 0,-11 2 0,5 4 0,-11-2 0,-2 3 0,-5 1 0,0 1 0,-5 6 0,-2-1 0,-4 1 0,-10-1 0,-17 5 0,-13-5 0,-14 9 0,-9-4 0,-22 6-984,-13 0 773,29 0 0,-4 0-281,0 0 0,-2 0 72,-11 0 0,0 0 420,17 0 0,1 0-480,-8 0 0,1 0 480,19 0 0,2 0 0,-6 3 0,1 1 0,-37 4 0,29 7 983,20-3-765,32-5 765,11-2-117,38-5 117,-6 0-826,15 0-157,0 0 0,-10 0 0,19 6 0,-5 2 0,-1 5 0,7 0 0,-21-1 0,11 1 0,-18-2 0,-1 6 0,-8 1 0,-5-1 0,-5 4 0,-1-4 0,-5 6 0,0 0 0,-11 6 0,-2-10 0,-18 10 0,0-11 0,-6 2 0,0-2 0,-1-6 0,1 0 0,-16 8 0,-14 10 0,-9 8 0,-6 1 0,8 3 0,1-5 0,0 0 0,16-3 0,4-13 0,22-3 0,2-12 0,16-5 0,46-24 0,-6 8 0,37-19 0,-27 20 0,0-4 0,17-2 0,-6-1 0,23-15 0,-14 13 0,14-17 0,-7 16 0,1-5 0,-2 2 0,-17 12 0,6-4 0,-5 12 0,-1-5 0,-1 11 0,-8-5 0,-6 6 0,-2 0 0,-12 0 0,5 0 0,-11 0 0,5 0 0,-10 4 0,-2 6 0,-19 2 0,-5 3 0,-15-8 0,-3 4 0,1-10 0,-8 11 0,-2-11 0,0 5 0,-5-6 0,5 0 0,1 0 0,1 0 0,7 0 0,1 0 0,0 0 0,6 0 0,-5 0 0,17 0 0,-9 0 0,16 0 0,-3 0 0,39 10 0,-4-2 0,25 7 0,-10-2 0,-4-7 0,0 5 0,5-10 0,-12 4 0,11 1 0,-10-5 0,10 4 0,-11-5 0,6 0 0,-1 0 0,-5 0 0,12 0 0,-12 0 0,11 0 0,-10 0 0,4 0 0,-12 0 0,4 0 0,-9-4 0,3 3 0,-4-9 0,-1 9 0,-5-8 0,5 3 0,-5-4 0,1 0 0,-2 0 0,-4 0 0,0 1 0,0-1 0,0 0 0,-21-1 0,-1 5 0,-28-6 0,3 11 0,-15-5 0,5 6 0,-14 0 0,15 0 0,-15 0 0,-13 0 0,21 0 0,-26 0 0,32 0 0,-8 0 0,10 0 0,10 0 0,7 0 0,8 0 0,0-5 0,8 3 0,-1-8 0,0 4 0,6 0 0,-5-5 0,5 5 0,-6 0 0,0-5 0,1 10 0,-1-9 0,0 4 0,-6-1 0,-2-4 0,-22 4 0,11-1 0,-19-4 0,6 10 0,-1-10 0,-7 11 0,9-12 0,14 12 0,-4-11 0,20 11 0,0-5 0,3 6 0,9 0 0,-4 0 0,0 0 0,5 0 0,-5 0 0,0 0 0,4 0 0,-4 0 0,6 0 0,4 4 0,1 8 0,5 11 0,0 1 0,18 13 0,3-11 0,20 13 0,-4-13 0,4 13 0,-4-12 0,2 4 0,-8-7 0,4 1 0,-11-2 0,7 7 0,-9-6 0,3 12 0,-1-6 0,0 1 0,-5 5 0,2-12 0,-8 5 0,4-6 0,-1-1 0,-4-5 0,4 5 0,-5-11 0,-1 5 0,0-6 0,1-4 0,-6 3 0,4-8 0,1 4 0,1-5 0,3 0 0,-4 0 0,0 0 0,0-5 0,0 0 0,0-1 0,0-3 0,0 8 0,6-9 0,7 3 0,16-11 0,16-4 0,1 1 0,15-7 0,-6 5 0,8-6 0,0-1 0,-8 8 0,-10-4 0,-17 12 0,-9-3 0,-12 6 0,0-5 0,-12 4 0,0-4 0,-5 6 0,0-1 0,0 1 0,-10-1 0,-9 6 0,-5 0 0,-5 5 0,-1 0 0,-1 0 0,1 0 0,-6 0 0,11 0 0,-10 0 0,10 0 0,-4 0 0,0 0 0,4 0 0,-4 0 0,6-5 0,1 3 0,4-3 0,-3 5 0,9 0 0,-9-5 0,9 4 0,-10-4 0,11 5 0,-17 0 0,9-5 0,-10 3 0,-1-3 0,0 5 0,-1 0 0,1 0 0,8 0 0,-1-5 0,6 4 0,-5-4 0,10 5 0,-3 0 0,4 0 0,-5 0 0,5 0 0,-11-5 0,-2 3 0,0-3 0,-12 5 0,12 0 0,-5 0 0,6-5 0,0 4 0,6-4 0,1 5 0,5-5 0,1 4 0,5-8 0,0-1 0,5-1 0,0-3 0,5 9 0,0-4 0,11 8 0,7-4 0,2 5 0,10 0 0,-11 0 0,12 0 0,-5 0 0,6 0 0,8 0 0,19 0 0,3 0 0,7 0 0,-3 0 0,-6 0 0,-1 0 0,7 0 0,-14 0 0,-2 0 0,-11 0 0,-6 0 0,-8 0 0,-6 0 0,-3 0 0,-9 0 0,3 0 0,-4 0 0,-1 0 0,0 0 0,0 0 0,1 0 0,-1 0 0,6 0 0,7 0 0,15 0 0,9 0 0,15-7 0,-6 0 0,15-8 0,-15 7 0,7-4 0,-17 10 0,-1-9 0,-14 9 0,-2-3 0,-12 0 0,-1 4 0,-6-4 0,0 5 0,1 0 0,-1-4 0,-5-2 0,4 1 0,-3-4 0,4 8 0,0-8 0,0 8 0,0-4 0,0 0 0,0 4 0,0-8 0,0 8 0,-1-3 0,1-1 0,0 4 0,0-4 0,1 5 0,-1-4 0,0 3 0,0-4 0,1 5 0,-2-4 0,1 3 0,-4-8 0,2 3 0,-2 0 0,3 1 0,1 5 0,0-4 0,-5-2 0,-19 27 0,5-19 0,-21 25 0,19-27 0,-5 0 0,5 0 0,-5 5 0,5-4 0,-11 9 0,10-8 0,-3 7 0,4-8 0,1 8 0,-1-7 0,6 7 0,-9-8 0,8 3 0,-8-4 0,3 0 0,1 0 0,1 0 0,-1 0 0,0 0 0,0-4 0,5-1 0,0-9 0,14 8 0,-2-3 0,7 9 0,2 0 0,1 0 0,0 0 0,4 0 0,-9 0 0,4 0 0,-1 0 0,-3 0 0,4 0 0,-6-4 0,0 2 0,0-2 0,1-1 0,-1 4 0,0-8 0,0 8 0,-4-9 0,3 5 0,-8-5 0,4-1 0,-5 1 0,4 0 0,-3 0 0,8 5 0,-8-12 0,3 10 0,-4-11 0,-4 12 0,-6 2 0,-1 0 0,-3 3 0,4-4 0,-1 5 0,1 0 0,0 0 0,-1 0 0,-5 0 0,5 0 0,-5 0 0,5 0 0,1 0 0,0 0 0,0 0 0,4 9 0,2-2 0,4 7 0,0-3 0,0-1 0,0 6 0,-5-5 0,4 10 0,-4-9 0,5 4 0,0-6 0,0 0 0,0 0 0,16-32 0,-8 14 0,19-27 0,-16 25 0,5-1 0,-6 1 0,0 0 0,-4-1 0,2 1 0,-7 0 0,4 0 0,-5 1 0,0-2 0,0 1 0,0 1 0,0-1 0,-9 5 0,2 1 0,-8 4 0,10-9 0,0 3 0,5-8 0,0 4 0,0 1 0,0-1 0,0 0 0,0 1 0,0-1 0,-4 1 0,-1 3 0,-1-3 0,-3 30 0,8-15 0,-3 21 0,4-16 0,0 4 0,0-3 0,0 9 0,5-9 0,1 9 0,0-4 0,-1 0 0,-5 5 0,5-5 0,-4 0 0,4 4 0,-5-9 0,0 4 0,0-6 0,0 0 0,0 0 0,0 0 0,0 0 0,0 0 0,0-1 0,0 1 0,0-1 0,0 1 0,0 0 0,0 0 0,0 0 0,0 0 0,0 0 0,0 0 0,0 1 0,0-1 0,0 0 0,0 0 0,0 1 0,0-1 0,8-5 0,3-5 0,-1-5 0,-1-5 0,-9-1 0,0 1 0,5 0 0,-4 0 0,3-6 0,-4 4 0,0-9 0,0 9 0,0-4 0,0 0 0,0 4 0,0-4 0,0 0 0,0 5 0,0-11 0,0 5 0,0-6 0,0 6 0,-5-4 0,-1 3 0,-1 1 0,-3-4 0,9 9 0,-9-4 0,9 6 0,-8-1 0,8 1 0,-4 0 0,0-6 0,4-2 0,-4 1 0,0-4 0,4 4 0,-10-6 0,10 0 0,-4 0 0,0 6 0,4-5 0,-9 5 0,4-6 0,-6-6 0,0-2 0,0-6 0,-1 0 0,-4 6 0,3-5 0,-8 5 0,3 0 0,0 2 0,-2 6 0,3 5 0,0-3 0,-3 8 0,8-3 0,-8 10 0,9-3 0,-4 7 0,1-7 0,3 7 0,-10-3 0,5 5 0,-6 0 0,0 0 0,1 0 0,-8 0 0,12 0 0,-10 0 0,16 0 0,-10 0 0,11 0 0,-5 0 0,6 5 0,-1 1 0,1-1 0,-1 4 0,-4-3 0,3 5 0,-10 0 0,11-1 0,-5 1 0,0 0 0,4-1 0,-4 1 0,6-1 0,-1 0 0,0 6 0,1-4 0,-1 9 0,5-9 0,-4 9 0,8-10 0,-3 5 0,5-6 0,0 1 0,0-1 0,0 0 0,0 0 0,10 1 0,9 0 0,6-5 0,10 5 0,-11-9 0,12 3 0,-5 1 0,6-5 0,0 5 0,0-6 0,0 0 0,8 0 0,-6 0 0,6 0 0,-15 0 0,0 0 0,-8 0 0,1-5 0,-6-1 0,-1-5 0,-6 1 0,0 4 0,0-3 0,1 3 0,-6-4 0,0 0 0,-5 0 0,-27-1 0,-12-1 0,-38 5 0,-8-7-492,23 13 0,-5 1 0,-22-4 0,-3 1 351,9 2 1,-4 2 140,3-1 0,-6 0 0,9 0 0,13 0 0,0 0 0,-3 0 0,-6 0 0,6 0 0,5 0 0,3 0-465,-17 0 0,2 0 465,21 0 0,4 0 0,-31 0 0,29 0 0,22 0 0,11 0 983,20 0 0,40 0 0,-7 0-753,31 0-230,-25 0 0,8 0 0,-6 0 0,13 0 0,-5 6 0,7-5 0,18 12 0,-14-11 0,32 5 0,-23-7 0,16 0 0,-18 0 0,-10 0 0,-10 0 0,-8 0 0,-12 0 0,3 0 0,-17 0 0,5 0 0,-6 0 0,1 0 0,4 0 0,-3 0 0,4 0 0,-6 0 0,-4 4 0,-2 7 0,-4 0 0,0 9 0,0-8 0,-5 9 0,-6-9 0,-14 5 0,-13-5 0,-9 1 0,-7-5 0,-9-2 0,7-6 0,-15 0 0,14 0 0,2 0 0,10 0 0,14 0 0,2 0 0,12 0 0,1 0 0,10 4 0,1 6 0,16 2 0,8 3 0,5-8 0,5 3 0,0-8 0,-5 3 0,5-5 0,-6 0 0,0 0 0,-6 4 0,-1-3 0,-6 8 0,0-3 0,0 0 0,0 3 0,1-3 0,-6 4 0,0 0 0,-5 0 0,0 1 0,0-1 0,0 0 0,0 0 0,0 0 0,0 1 0,0-1 0,0 0 0,0 0 0,0 1 0,0-1 0,0 0 0,0 0 0,0 0 0,0 1 0,0-1 0,0 0 0,0 0 0,0 0 0,9-5 0,-7 4 0,11-8 0,-2 8 0,-5-4 0,8 6 0,-13-2 0,4 1 0,-5 0 0,-19 0 0,-3-4 0,-17-1 0,-6-5 0,-2 0 0,-7 0 0,0-6 0,-1-8 0,-7-8 0,-23-16 0,7 0 0,-7 4 0,5-8 0,12 18 0,-14-13 0,9 7 0,8 8 0,10 2 0,10 7 0,8 0 0,6 6 0,2-3 0,11 8 0,3-7 0,4 7 0,1-2 0,-1 4 0,1 0 0,0 0 0,-1 0 0,1 0 0,-1 0 0,1 0 0,41 6 0,-2 1 0,38 13 0,-13 1 0,0 0 0,0 4 0,28-1 0,-28-3 0,35 2 0,-32-9 0,8 0 0,6-6 0,-15-2 0,7-6 0,-9 0 0,0 0 0,0 0 0,0 0 0,-7 0 0,5 0 0,-13 0 0,6 0 0,-14 0 0,-8 0 0,-2 0 0,-9 0 0,4 0 0,-11-4 0,0-8 0,-5 1 0,-17-11 0,-11 2 0,-19 0 0,-7-6 0,-9 11 0,7-11 0,-15 3 0,22-3 0,-12-2 0,27-3 0,-9 4 0,16-9 0,2 4 0,2-5 0,9-1 0,1 8 0,2-6 0,10 11 0,-5-4 0,6 0 0,0 5 0,0-6 0,0 8 0,0 4 0,-5-3 0,-1 14 0,-5-8 0,-4 9 0,3-5 0,-4 5 0,6 1 0,-1 5 0,1-4 0,-1 3 0,1-4 0,0 0 0,-6 4 0,5-3 0,-5 4 0,0 0 0,4 0 0,-9-5 0,9 3 0,-4-3 0,0 5 0,4 0 0,-4 0 0,6 0 0,0 0 0,-1 0 0,1 0 0,-1 0 0,1 0 0,-6 0 0,4 0 0,-4 0 0,6 0 0,0 0 0,-1 0 0,1 0 0,0 0 0,-6 0 0,-2 0 0,-4 0 0,-8 0 0,0 0 0,-8 0 0,7 0 0,-4 0 0,10 0 0,-4 0 0,6 0 0,6 0 0,1 0 0,6 0 0,-1 0 0,1 0 0,0 0 0,1 0 0,3-9 0,21 3 0,6-4 0,12 6 0,-4 4 0,0 0 0,-4 0 0,4 0 0,-7 0 0,1 0 0,0 0 0,-1 5 0,1-4 0,0 9 0,-1-3 0,1-1 0,-1 4 0,1-9 0,6 4 0,2-5 0,6 0 0,8 0 0,-6 0 0,13 0 0,-13 0 0,13 0 0,-12 0 0,4 0 0,-13 0 0,5 0 0,-6 0 0,1 0 0,-2 0 0,-6 0 0,-1 0 0,1 0 0,0 0 0,-6 0 0,4 0 0,-4 0 0,0 0 0,-1 0 0,-6 0 0,1 0 0,4 0 0,-3 0 0,4 0 0,-6 0 0,6 0 0,-5 0 0,5 0 0,-6 0 0,6 0 0,-4 0 0,3 0 0,-4 0 0,-1 0 0,0 0 0,0 0 0,0 0 0,1 0 0,-1 0 0,0 0 0,6 0 0,-4 0 0,9 0 0,-4 0 0,6 0 0,-1 0 0,1 0 0,-1 0 0,1 0 0,0 0 0,6 0 0,-5 0 0,12 0 0,-12 0 0,11 0 0,-4 0 0,0 0 0,-2 0 0,0 0 0,-5 0 0,6 0 0,-13 0 0,4 0 0,-9 0 0,9 0 0,-10 0 0,11 0 0,-11 0 0,10 0 0,-9 0 0,4 0 0,-6 0 0,0 0 0,0 0 0,0 0 0,1 0 0,-1 0 0,0 0 0,0 0 0,1 0 0,-1 0 0,0 0 0,-1 0 0,2 0 0,-1 0 0,0 0 0,0 0 0,0 0 0,0 0 0,0 0 0,0 0 0,0 0 0,0 0 0,0 0 0,0 5 0,1-4 0,-1 4 0,6-5 0,-5 0 0,11 0 0,-5 0 0,5 0 0,1 0 0,0 0 0,-1 0 0,1 0 0,6 0 0,-5 0 0,5 0 0,0 0 0,-4 0 0,4 0 0,-7 0 0,1 0 0,0 0 0,-1 0 0,1 0 0,0 0 0,-1 0 0,1 0 0,0 0 0,-1 0 0,1 0 0,-1 0 0,1 0 0,-6 0 0,-1 0 0,0 0 0,-5 0 0,5 0 0,-6 0 0,0 0 0,1 0 0,-1 0 0,0 0 0,6 0 0,-4 0 0,3 0 0,-4 0 0,-1 0 0,0 0 0,0 0 0,0 0 0,1 0 0,-1 0 0,0 0 0,6 0 0,1 0 0,6 0 0,-1 0 0,1 0 0,0 0 0,-1 0 0,1 0 0,-6 0 0,4 0 0,-9 0 0,9 0 0,-9 0 0,3-5 0,1 4 0,-4-4 0,9 5 0,-4-5 0,6 4 0,-1-4 0,1 5 0,0-5 0,-1 4 0,1-5 0,6 1 0,-5 4 0,12-11 0,-12 11 0,11-5 0,-10 1 0,4 4 0,-7-9 0,-4 9 0,3-5 0,-10 6 0,11 0 0,-11 0 0,11 0 0,-11 0 0,5 0 0,-6 0 0,0 0 0,6 0 0,-4 0 0,3 0 0,-4-4 0,-1 3 0,0-4 0,0 5 0,6 0 0,-5 0 0,5 0 0,-6 0 0,1 0 0,-1 0 0,0 0 0,-1 0 0,1 0 0,0 0 0,0 0 0,0 0 0,0 0 0,0 0 0,0 0 0,0 0 0,0 0 0,0 0 0,6 0 0,1 0 0,6 0 0,0-5 0,-6 4 0,4-4 0,-4 5 0,0 0 0,-1-5 0,-6 4 0,0-4 0,1 5 0,-1 0 0,0-4 0,-4-2 0,3 1 0,0-4 0,-38 8 0,12-3 0,-46 4 0,16 0 0,0 0 0,-5 0 0,12 0 0,-12 0 0,13 0 0,-14 0 0,7 0 0,-26 0 0,-16 7-492,30 5 0,-3 2 237,-5 0 1,0 1 254,9 6 0,1-1-368,-7-2 0,2-2 368,-27 15 0,-8-6 0,22-3 0,19-9 0,16 0 0,10-7 983,6-1-531,6-5 342,-4 0-794,3 0 0,-11 0 0,5 0 0,-19 0 0,10 0 0,-12 0 0,8 0 0,-1 0 0,1 0 0,6 0 0,-5 0 0,-2 0 0,-17 0 0,6 0 0,-20 0 0,11 0 0,-15 0 0,8 0 0,2 0 0,17 6 0,7-5 0,10 5 0,12-6 0,1 0 0,49 0 0,-23 0 0,34 0 0,-34 0 0,0 0 0,-45 0 0,13 0 0,-40 0 0,-1 0 0,3 0 0,-32 0 0,25 0 0,-23 0 0,13 0-282,19 0 0,0 0 282,-24 0-492,9 0 0,-1 0 251,-21 0 241,19 0 0,-2 0 0,17 0 0,1 0 0,-11 0 0,1 0 0,19 0 0,1 0-256,-7-3 0,0-1 256,-39-5 0,9 0 0,-7-5 0,30 6 0,8 0 0,18-3 515,9 9-515,6-8 983,0 9-741,0-4 319,6 0-561,-4 4 0,3-3 0,1 4 0,1-5 0,0 4 0,5-4 0,-5 5 0,0 0 0,4 0 0,-4 0 0,0 0 0,-1 0 0,0 0 0,-5 0 0,11 0 0,-11 0 0,10 0 0,-4-4 0,1 2 0,3-2 0,-4-1 0,0 4 0,4-4 0,-4 5 0,0 0 0,5 0 0,-11 0 0,11 0 0,-5 0 0,5 0 0,1 0 0,0 0 0,-6 0 0,4 0 0,-3 0 0,-1 0 0,-2 0 0,-4 0 0,-1 0 0,0 0 0,6 0 0,-5 0 0,11 0 0,-5 0 0,5 0 0,1 0 0,0 0 0,-1 0 0,1 0 0,-1 0 0,1 0 0,0 0 0,-1 0 0,1 0 0,0 0 0,-1 0 0,1 0 0,0 0 0,0 0 0,-1 0 0,1 0 0,-6 0 0,4 0 0,-9 0 0,9 0 0,-4 0 0,0 0 0,4 0 0,-3 0 0,4 0 0,1 0 0,-1 0 0,-5 0 0,5 0 0,-5 0 0,0 0 0,4 0 0,-4 0 0,0 0 0,5 0 0,-5 0 0,0 0 0,4 0 0,-9 0 0,9 0 0,-9 0 0,3 0 0,-5 0 0,1 0 0,-1 0 0,0 0 0,0 0 0,1 0 0,-1 0 0,0 0 0,0 0 0,1 0 0,-1 0 0,-7 0 0,6 0 0,-12 0 0,5 0 0,1 0 0,-6 0 0,11 0 0,-4 0 0,6 0 0,6 0 0,1 0 0,0 0 0,5 0 0,-5 0 0,5 0 0,1 0 0,-1 0 0,1 0 0,0 0 0,-1 0 0,1 0 0,0 0 0,-1 0 0,1 0 0,0 0 0,0 0 0,-1 0 0,1-4 0,-1 3 0,1-4 0,0 5 0,-1 0 0,1-5 0,0 4 0,4-8 0,-7 8 0,6-4 0,-8 5 0,4 0 0,1 0 0,0 0 0,0 0 0,0 0 0,-1 0 0,2 0 0,-1 0 0,0 0 0,0-4 0,37 22 0,-18-14 0,35 22 0,-32-16 0,3 1 0,-4-1 0,-1 0 0,0 6 0,1-5 0,-1 5 0,1-6 0,-1 1 0,0-1 0,0 0 0,1 6 0,-1-5 0,1 5 0,-1-6 0,1 1 0,4-1 0,-3 1 0,4-1 0,-6 1 0,0-1 0,0 0 0,1 6 0,5-4 0,-4 4 0,4-5 0,-6-1 0,0 0 0,1 0 0,4 1 0,-3-1 0,9 1 0,-9 0 0,9 0 0,-9-1 0,9 2 0,-4-2 0,0 1 0,-1 5 0,-5-4 0,-1 4 0,1-6 0,-1 0 0,0 1 0,-4-1 0,3 0 0,-8 0 0,8 0 0,-3 1 0,0 4 0,3-3 0,-3 9 0,4-9 0,1 9 0,-5-9 0,4 4 0,-4-1 0,4-3 0,-4 9 0,3-9 0,-2 9 0,3-9 0,-4 3 0,4 1 0,-4-4 0,4 3 0,1-4 0,-1-1 0,0 0 0,0 0 0,0 1 0,1-1 0,-1 0 0,0 0 0,0 1 0,1-1 0,-1 0 0,0 0 0,0-4 0,1 3 0,-1-3 0,0-1 0,0 4 0,0-3 0,0 4 0,1 0 0,-2-4 0,-3 3 0,3-4 0,-3 1 0,0 3 0,7-3 0,-6 4 0,7-5 0,-8 4 0,3-8 0,-4 8 0,5-3 0,1-1 0,-6 4 0,4-8 0,-3 8 0,4-3 0,0 0 0,0-2 0,1 1 0,-1-4 0,0 8 0,0-8 0,1 8 0,-1-3 0,0 0 0,6 3 0,-5-3 0,11 5 0,-5-5 0,5 4 0,1-4 0,0 6 0,-1-6 0,-5 4 0,5-9 0,-11 8 0,11-8 0,-11 8 0,5-8 0,-6 4 0,0-1 0,6-3 0,-4 4 0,3-1 0,-5-2 0,1 2 0,-1 1 0,0-4 0,0 3 0,1 1 0,-1-4 0,0 3 0,0-4 0,1 5 0,-1-4 0,0 4 0,0-1 0,0-3 0,0 8 0,0-7 0,6 7 0,-4-8 0,9 9 0,-9-8 0,9 3 0,-4 0 0,6 1 0,-6 5 0,4-5 0,-4 4 0,6-9 0,-6 9 0,4-4 0,2-1 0,2 6 0,10-5 0,-4 1 0,6 4 0,0-10 0,1 10 0,-8-4 0,6-1 0,-5 5 0,-1-10 0,6 10 0,-12-9 0,5 3 0,-6 0 0,0-4 0,-1 4 0,-5-5 0,5 0 0,-11 0 0,11 6 0,-11-5 0,5 4 0,-6-5 0,0 0 0,1 0 0,-1 0 0,0 0 0,-1 0 0,2 0 0,-2 4 0,1-3 0,0 3 0,0-4 0,0 0 0,-1 0 0,1 0 0,0 5 0,0-4 0,1 4 0,-1-5 0,0 0 0,0 0 0,0 0 0,1 0 0,-1 0 0,0 0 0,0 0 0,1 0 0,-1 0 0,0 0 0,0 0 0,1 0 0,-1 0 0,0 0 0,0 0 0,0 0 0,1 0 0,-1 4 0,0-3 0,0 4 0,0-5 0,-4 8 0,-25-6 0,-4 6 0,-15-13 0,3-2 0,10 1 0,-10-5 0,10 4 0,-11-5 0,12 0 0,-5 0 0,6 1 0,0-6 0,0 5 0,1-5 0,-1 11 0,6-4 0,1 4 0,0 0 0,4 2 0,-4-1 0,6 4 0,-6-3 0,4 4 0,-4 0 0,1 0 0,-3 0 0,1 0 0,-4 0 0,3 0 0,1 0 0,-4 0 0,3 0 0,-4 0 0,-8 0 0,-1 0 0,-6 0 0,0 0 0,-1 0 0,1 0 0,0 0 0,6 0 0,1 0 0,8 0 0,-1 0 0,6 0 0,1 0 0,5 0 0,-5 0 0,5 0 0,-5 0 0,0 0 0,4 0 0,-9 0 0,9 0 0,-4 0 0,6 0 0,-1 0 0,1 0 0,0 0 0,-1 0 0,2 0 0,-2 0 0,1 0 0,0 0 0,0 0 0,-1 0 0,1 0 0,0 0 0,0 0 0,-6 0 0,-8 0 0,-7 0 0,-13 0 0,-3 6 0,-7 1 0,7 6 0,2 0 0,14-1 0,2 0 0,12-6 0,9-1 0,41-15 0,-10 8 0,25-13 0,-19 14 0,-5-4 0,0 0 0,-3 4 0,-9-8 0,3 7 0,-4-2 0,-1 4 0,-4-9 0,2 7 0,-2-11 0,3 12 0,1-4 0,0 5 0,0 0 0,-1 0 0,1 0 0,0 0 0,-1-8 0,-4 1 0,-1-7 0,16 32 0,-5-11 0,11 22 0,-4-17 0,-11-2 0,5 1 0,-6-1 0,0 0 0,1 0 0,-1 0 0,0-4 0,0 3 0,1-8 0,-1 8 0,0-7 0,0 7 0,0-8 0,1 3 0,-1-4 0,0 5 0,0-4 0,0 8 0,0-8 0,0 7 0,0-7 0,-1 4 0,1-5 0,-1 0 0,1 0 0,-1 0 0,0 0 0,1 0 0,0 0 0,0 0 0,0 0 0,0-5 0,0 4 0,1-8 0,-1 3 0,0 0 0,0-3 0,1-2 0,5-2 0,2-8 0,12-5 0,1 0 0,18-14 0,-10 13 0,8-7 0,-8 2 0,-8 12 0,-1-10 0,-7 12 0,-6 1 0,-1 1 0,-5 0 0,-6 5 0,5-5 0,-9 5 0,3 1 0,-4-4 0,0 3 0,0-4 0,0 5 0,0 1 0,0-2 0,0 2 0,0-2 0,0 1 0,0 0 0,-4 1 0,-1-1 0,-1 0 0,-3 4 0,4-3 0,-6 3 0,1 0 0,-1-3 0,1 3 0,0 1 0,4-5 0,-3 5 0,7-6 0,-7 6 0,8-5 0,-8 5 0,3-1 0,-4-3 0,-1 7 0,1-7 0,0 4 0,-1-6 0,1 6 0,5-4 0,-5 3 0,9-5 0,-8 1 0,3 4 0,0-3 0,-3 3 0,3 1 0,-4-5 0,0 5 0,0-1 0,-1-3 0,1 4 0,0-1 0,0 2 0,0 4 0,-1 0 0,1 0 0,0 0 0,0 0 0,4 8 0,1-1 0,5 8 0,0-5 0,-4 0 0,2 0 0,-2 0 0,-1 1 0,-1-6 0,1 4 0,-5-3 0,5 0 0,-6-2 0,1 1 0,0-4 0,-1 8 0,1-8 0,0 8 0,0-8 0,4 8 0,-8-3 0,7 4 0,-3-1 0,6 1 0,4-1 0,0 1 0,0 0 0,0 0 0,0 0 0,4 0 0,2 0 0,4 1 0,1-1 0,-1 0 0,0 0 0,0 0 0,0-4 0,1 3 0,-6-3 0,4 0 0,2-2 0,0 1 0,4-4 0,-5 8 0,0-8 0,-1 3 0,1-4 0,0 0 0,-46-6 0,13-1 0,-39-5 0,31-5 0,-4 3 0,10-3 0,-4 5 0,12 1 0,1 1 0,0-1 0,9 0 0,-8 0 0,9 6 0,-4-5 0,-1 9 0,6-8 0,-5 8 0,5-8 0,-6 7 0,1-7 0,0 8 0,-1-8 0,1 3 0,-1-4 0,1-1 0,0 1 0,-1 0 0,-5-1 0,5 0 0,-5 0 0,0 0 0,4-5 0,-4 4 0,4-9 0,2 9 0,-2-9 0,2 9 0,-6-4 0,4 5 0,-10-5 0,5 3 0,0-3 0,-4 5 0,3 5 0,-4-4 0,4 4 0,-3-5 0,9 0 0,-4 0 0,6 1 0,-6-1 0,4 5 0,-9-4 0,3 4 0,-4-1 0,-1-3 0,0 4 0,6-5 0,-5 5 0,11-4 0,-11 9 0,10-8 0,-3 8 0,9-8 0,-3 3 0,3 0 0,0-3 0,-3 3 0,3-4 0,-4 0 0,0 4 0,4-3 0,-3 8 0,3-8 0,-4 7 0,4-7 0,-3 8 0,3-8 0,-4 8 0,4-9 0,-7 9 0,6-3 0,-3-1 0,-3 0 0,6 0 0,-3-4 0,1 8 0,4-4 0,-6 5 0,1-5 0,5 0 0,-4-1 0,35 21 0,-19-6 0,31 22 0,-26-14 0,4 0 0,0 4 0,-4-4 0,5 6 0,-6 0 0,0-1 0,1 1 0,-1-6 0,0 4 0,-1-9 0,-4 9 0,3-9 0,-3 4 0,0-6 0,3 0 0,-4 0 0,5 0 0,0 0 0,4 4 0,-3-3 0,4-1 0,-5-1 0,0-4 0,0 1 0,-4 3 0,3-3 0,-4 4 0,5 0 0,0 0 0,0-1 0,0-3 0,-1 2 0,1-7 0,0 8 0,0-3 0,0-1 0,0 4 0,-4-3 0,3-1 0,-4 4 0,6-3 0,-1 0 0,0 3 0,0-8 0,6 9 0,-4-9 0,3 8 0,-4-7 0,-1 2 0,0-4 0,0 0 0,1 0 0,-1 0 0,0 0 0,0 0 0,0 0 0,0 0 0,1 0 0,-2 0 0,2 0 0,-1 0 0,0 0 0,0-4 0,1 2 0,-1-7 0,0 3 0,-4-4 0,3 0 0,-3-6 0,0 4 0,4-9 0,-9 3 0,9-5 0,-4 6 0,5-4 0,0 4 0,0-1 0,0-3 0,0 4 0,5-6 0,3-7 0,4 6 0,8-13 0,-5 6 0,5-2 0,-8 4 0,0 11 0,-5-3 0,-3 8 0,-4-3 0,-1 11 0,-4-5 0,3 9 0,-3-12 0,3 11 0,-3-11 0,2 11 0,2-2 0,0 8 0,4 1 0,-5 0 0,1 4 0,-1-4 0,-3 5 0,-2-1 0,-4 1 0,0 0 0,0-1 0,0 1 0,0 0 0,0 1 0,0-1 0,0 0 0,0 0 0,0 0 0,0 0 0,8-4 0,-1-2 0,7-4 0,-4 5 0,1-4 0,4 3 0,2-4 0,6 0 0,0 0 0,6 0 0,-10 0 0,8 0 0,-10 0 0,0 0 0,-1 0 0,-6 0 0,1 0 0,-51 0 0,16 0 0,-49 0 0,26 0 0,-7 0 0,-1 0 0,1 0 0,7 0 0,2 0 0,8 0 0,6 0 0,2 0 0,6 0 0,6 0 0,1 0 0,0 0 0,4 0 0,-4 0 0,0 0 0,5 0 0,-11 0 0,11 0 0,-5 0 0,0 0 0,4 0 0,-4 0 0,6 0 0,0 0 0,-1 0 0,1 0 0,0 0 0,-1 0 0,1 0 0,-1 0 0,-4 0 0,3 0 0,-10 0 0,11 0 0,-5 0 0,6 0 0,0 0 0,0 0 0,0-4 0,0-2 0,5-4 0,0 0 0,5 0 0,0 0 0,0-1 0,0 1 0,0-1 0,0 1 0,0 0 0,0 0 0,0 0 0,0-1 0,5 1 0,0 5 0,6-5 0,-1 9 0,0-8 0,0 3 0,6 0 0,-4-3 0,3 8 0,1-4 0,-4 5 0,3 0 0,-4 0 0,-1 0 0,0 0 0,0 0 0,0 0 0,0 0 0,-1 0 0,1 0 0,1 0 0,-1 0 0,0 0 0,0 0 0,1 0 0,-1 0 0,0 5 0,0 1 0,0 4 0,1-5 0,-6 4 0,4-7 0,2 7 0,0-8 0,4 3 0,-5-4 0,0 5 0,0-4 0,1 4 0,-1-5 0,0 0 0,0 4 0,0-3 0,0 4 0,0-5 0,0 0 0,-1 0 0,1 0 0,0 0 0,-1 0 0,1 0 0,-1 0 0,1 4 0,-1-3 0,1 3 0,0-4 0,0 0 0,0 5 0,0-4 0,13 4 0,2-5 0,12 5 0,8-4 0,10 11 0,1-10 0,6 5 0,1-7 0,-7 0 0,15 0 0,-14 0 0,-2 0 0,-3 0 0,-13 0 0,-1 0 0,-2 0 0,-12 0 0,5 0 0,-6 0 0,-1 0 0,1 5 0,6-4 0,2 4 0,6-5 0,8 0 0,-6 0 0,12 0 0,-4 0 0,0 0 0,-3 0 0,-7 0 0,-6 0 0,5 0 0,-12 0 0,5 0 0,-6 0 0,-1 0 0,7 0 0,-4 0 0,4 0 0,0 0 0,-5 0 0,5 0 0,0 0 0,-4 0 0,4 0 0,-12 0 0,4 0 0,-4 0 0,6 0 0,-1 0 0,-4 0 0,3 0 0,-10 0 0,11 0 0,-11 0 0,11 0 0,-5 0 0,0 0 0,-1 0 0,-1-5 0,-3 3 0,4-3 0,-1 5 0,-3-4 0,9 3 0,-9-9 0,16 9 0,-10-9 0,11 4 0,1 0 0,-6-4 0,5 3 0,-6 1 0,-1-4 0,-5 4 0,-1-1 0,-6 3 0,0-1 0,1 4 0,-1-4 0,0 1 0,0 3 0,1-4 0,-1 0 0,0 4 0,6-3 0,1-1 0,0 3 0,4-3 0,3 5 0,0-5 0,12 4 0,-5-10 0,6 10 0,0-10 0,8 9 0,1-9 0,8 9 0,0-4 0,-7 0 0,5 5 0,-5-5 0,7 6 0,0 0 0,0 0 0,-7 0 0,5 0 0,-5 0 0,-1 0 0,6 0 0,-12 0 0,4 0 0,1 0 0,-6 0 0,6 0 0,-8 0 0,0 0 0,8 0 0,-6 0 0,13 0 0,-13 0 0,14 0 0,-7-6 0,1 5 0,5-5 0,-13 6 0,13 0 0,-13-6 0,6 5 0,-8-5 0,0 6 0,-6-5 0,-2 4 0,-12-4 0,11 5 0,-15 0 0,10 0 0,-13 0 0,0 0 0,0 0 0,0 0 0,1 0 0,-1 0 0,0 0 0,0-5 0,-5 0 0,-1-4 0</inkml:trace>
  <inkml:trace contextRef="#ctx0" brushRef="#br0" timeOffset="2">8706 426 24575,'21'5'0,"1"0"0,-21 5 0,7-5 0,-2 9 0,4-12 0,-4 11 0,3-12 0,-8 8 0,12-3 0,-6 4 0,3 0 0,-6-1 0,0-3 0,2 2 0,4-3 0,0 1 0,-1-2 0,1-4 0,-1 4 0,0-3 0,1 3 0,-1-4 0,1 0 0,-1 0 0,0 0 0,1 0 0,-1 4 0,1-2 0,-1 6 0,1-7 0,-5 7 0,8-7 0,-11 8 0,11-8 0,-7 8 0,3-8 0,1 8 0,0-8 0,-5 7 0,3-2 0,-2 0 0,3 3 0,1-8 0,-4 7 0,7-7 0,-7 4 0,4-1 0,3-3 0,-7 3 0,8-4 0,-5 4 0,1-3 0,-1 8 0,0-8 0,1 7 0,-1-7 0,-4 8 0,8-4 0,-7 0 0,3 4 0,0-8 0,-4 8 0,5-4 0,0 0 0,-5 4 0,3-4 0,-2 0 0,3-1 0,1 1 0,-5 0 0,4 0 0,-4 4 0,6-8 0,-2 4 0,1-1 0,0-3 0,-1 3 0,1-4 0,-1 5 0,1 0 0,-1 0 0,1-1 0,-1 1 0,-3 0 0,2 4 0,-3-4 0,4 3 0,1-7 0,-5 8 0,8-4 0,-7 1 0,8-2 0,-9 0 0,4-3 0,0 12 0,2-11 0,-2 11 0,0-12 0,-4 3 0,5 0 0,0-3 0,0 8 0,-1-8 0,-3 7 0,7-6 0,-7 2 0,7-4 0,-3 5 0,-1-4 0,0 3 0,1-4 0,-1 0 0,0 0 0,1 5 0,0-4 0,-1 7 0,1-7 0,-1 3 0,0 0 0,1-2 0,-1 2 0,1 0 0,-1-3 0,1 3 0,0 1 0,-5 0 0,4 1 0,-4 2 0,5-3 0,-1 1 0,-4 2 0,8-2 0,-7-1 0,4 4 0,-2-8 0,-2 8 0,3-8 0,1 3 0,-1 1 0,0-4 0,1 8 0,-1-8 0,-3 7 0,6-7 0,-9 8 0,9-8 0,-7 8 0,5-4 0,-1 0 0,-4 4 0,4-4 0,-4 1 0,4-2 0,1 0 0,-1 1 0,0 1 0,1 2 0,-1-7 0,-4 8 0,4-4 0,-4 5 0,5-5 0,-5 4 0,3-4 0,-3 0 0,5 3 0,-5-2 0,4-1 0,-4 3 0,1-3 0,2 5 0,-2-5 0,3-1 0,1 0 0,-5 1 0,8 5 0,-7-5 0,4 3 0,-2-7 0,-2 8 0,3-4 0,-4 4 0,4-3 0,-4 2 0,5-3 0,0 0 0,-5 4 0,8-8 0,-11 7 0,12-7 0,-9 8 0,4-8 0,1 7 0,-1-7 0,0 3 0,1 1 0,-5 0 0,8 5 0,-7-5 0,8 4 0,-5-8 0,-4 7 0,4-3 0,-4 0 0,5 4 0,-5-4 0,3 0 0,-2 4 0,4-8 0,0 7 0,-5-2 0,3-1 0,-3 4 0,5-8 0,-1 3 0,0-4 0,1 4 0,-1-3 0,0 7 0,1-7 0,-5 8 0,7-8 0,-10 8 0,11-8 0,-8 8 0,5-8 0,0 7 0,-1-3 0,1 1 0,-5 2 0,4-7 0,-3 8 0,4-8 0,-1 3 0,1 1 0,-4 0 0,2 1 0,-2 2 0,3-6 0,1 6 0,0-7 0,-5 8 0,4-3 0,-4-1 0,6 4 0,-2-8 0,-3 8 0,6-8 0,-10 8 0,11-8 0,-8 8 0,5-8 0,0 4 0,0-1 0,0-3 0,-1 7 0,1-7 0,0 8 0,-1-8 0,-4 8 0,4-4 0,-3 0 0,4-1 0,-1-4 0,1 4 0,-1-3 0,1 8 0,0-8 0,-5 8 0,8-7 0,-7 6 0,8-7 0,-5 4 0,-4-1 0,8-3 0,-6 3 0,7-4 0,-4 5 0,0-4 0,-5 8 0,7-8 0,-9 8 0,9-8 0,-7 8 0,5-8 0,-1 8 0,1-8 0,0 3 0,-1 0 0,0-3 0,1 8 0,-1-4 0,0 1 0,-3 3 0,2-8 0,2 7 0,1-6 0,2 6 0,-3-7 0,-1 3 0,1 1 0,-1-4 0,1 7 0,-1-6 0,1 2 0,0 1 0,-1-4 0,1 8 0,0-8 0,-1 7 0,1-7 0,-1 8 0,1-8 0,-1 3 0,1 1 0,0-4 0,-4 8 0,7-8 0,-11 8 0,11-8 0,-7 8 0,4-8 0,-1 4 0,1 0 0,-1-4 0,1 3 0,-1 1 0,-3 0 0,3 1 0,0-2 0,-2 0 0,6-2 0,-8 2 0,5 1 0,-1-4 0,-4 8 0,8-4 0,-7 1 0,3 2 0,0-7 0,-4 3 0,10 1 0,-5-4 0,4 3 0,-9 0 0,4-3 0,0 8 0,2-8 0,-2 8 0,0-8 0,-4 3 0,9 1 0,-3-4 0,3 3 0,-4-4 0,0 0 0,0 0 0,0 4 0,0-2 0,0 2 0,0-4 0,0 0 0,0 4 0,0-3 0,0 4 0,-1-5 0,1 0 0,1 0 0,-1 0 0,0 0 0,0 0 0,0 0 0,0 0 0,0 0 0,0 0 0,0 0 0,0 0 0,0 0 0,0 0 0,0 0 0,0 0 0,0 4 0,0-3 0,0 4 0,0-5 0,0 4 0,0-3 0,0 4 0,-1-5 0,1 0 0,0 0 0,0 4 0,0-3 0,-1 4 0,1-5 0,-1 0 0,1 0 0,-1 0 0,1 0 0,-1 0 0,1 0 0,-1 0 0,1 0 0,-1 0 0,1 0 0,-1 0 0,1 0 0,0 0 0,0 0 0,0 0 0,-1 0 0,1 0 0,0 0 0,-1 0 0,1 0 0,0 0 0,-1 4 0,1-2 0,0 2 0,0-4 0,-1 0 0,1 0 0,0 0 0,0 0 0,-1 0 0,1 0 0,0 0 0,-1 0 0,1 0 0,0 0 0,0 5 0,0-4 0,0 3 0,-1-4 0,1 0 0,-1 0 0,1 0 0,-1 0 0,1 0 0,0 0 0,0 0 0,-1 0 0,1 0 0,0 0 0,1 0 0,-1 0 0,0 0 0,0 0 0,0 0 0,0 0 0,-1 0 0,2 0 0,-1 0 0,0 0 0,0 0 0,0 0 0,0 0 0,0 0 0,0 0 0,1 0 0,-1 0 0,0 0 0,0 0 0,1 0 0,-1 0 0,0 0 0,0 0 0,0 0 0,1 0 0,-1 0 0,0 0 0,0 0 0,0 0 0,0 0 0,0 0 0,0-4 0,0 3 0,-1-3 0,2 4 0,-1-5 0,0 4 0,0-4 0,0 5 0,1-4 0,-1 2 0,0-2 0,0-1 0,0 4 0,0-3 0,0 4 0,0-5 0,0 4 0,0-3 0,0 4 0,0-5 0,-1 4 0,1-3 0,0 4 0,-1 0 0,1-5 0,0 4 0,-1-3 0,1 4 0,-1 0 0,1 0 0,-1 0 0,0 0 0,1 0 0,-1-5 0,1 4 0,-1-3 0,1 4 0,-1 0 0,1 0 0,-1 0 0,1 0 0,-1 0 0,0 0 0,1 0 0,-1 0 0,1 0 0,-1 0 0,1 0 0,0 0 0,-1 0 0,1 0 0,-1 0 0,1 0 0,-1 0 0,1-5 0,0 4 0,0-8 0,0 8 0,-1-3 0,1 4 0,0 0 0,-1 0 0,-35 8 0,18-6 0,-29 7 0,27-9 0,-1 0 0,-5 0 0,5 0 0,-5 0 0,5 0 0,-5 0 0,5 0 0,-5 0 0,5 0 0,1 0 0,-1 0 0,1 0 0,0 0 0,-1 0 0,1 0 0,0 0 0,-1 0 0,1 0 0,1 0 0,-1 0 0,0 0 0,0 4 0,0-2 0,1 2 0,-1-4 0,0 4 0,0-2 0,4 6 0,-7-7 0,6 8 0,-7-8 0,9 8 0,-4-8 0,25 11 0,-12-10 0,19 6 0,-13-8 0,0 0 0,0 0 0,0 0 0,-1 0 0,1 0 0,0 0 0,0 0 0,0 0 0,0-4 0,0 2 0,0-2 0,0-1 0,0 4 0,-4-8 0,8 8 0,-8-4 0,5 0 0,-2 4 0,-4-3 0,6-1 0,-1 4 0,0-4 0,0 1 0,0 3 0,0-4 0,0 1 0,1 3 0,-1-9 0,0 9 0,0-8 0,1 8 0,-1-8 0,0 8 0,0-9 0,0 9 0,1-8 0,-1 8 0,0-4 0,0 1 0,1 2 0,-1-2 0,0-1 0,0 4 0,1-8 0,-1 8 0,0-9 0,0 9 0,1-8 0,4 8 0,-3-4 0,4 1 0,-6 2 0,0-2 0,0 4 0,1 0 0,-2-4 0,2 2 0,-2-2 0,2 4 0,-2-4 0,1 3 0,0-4 0,0 5 0,-1 0 0,1-4 0,0-1 0</inkml:trace>
  <inkml:trace contextRef="#ctx0" brushRef="#br0" timeOffset="3">13904 1950 24575,'25'0'0,"-3"0"0,-12 0 0,0 0 0,0 0 0,0 0 0,0 0 0,0 0 0,0 0 0,0 0 0,0 0 0,0 0 0,-1 0 0,1 0 0,0 0 0,0 0 0,-1 0 0,1 0 0,-1 0 0,1 0 0,0 0 0,-1 0 0,1 0 0,0 0 0,0 0 0,0 0 0,0 0 0,0 0 0,-1 0 0,1 0 0,0-9 0,0 7 0,0-7 0,0 9 0,0 0 0,0 0 0,0 0 0,-1 0 0,1 0 0,0-5 0,0 4 0,0-4 0,0 1 0,0 3 0,0-4 0,0 0 0,-1 4 0,1-3 0,0-1 0,0 4 0,0-4 0,0 1 0,-1 3 0,1-8 0,0 8 0,0-3 0,0-1 0,0 4 0,-5-8 0,9 3 0,-8 1 0,9 0 0,-5 1 0,0 3 0,0-4 0,0 5 0,0-4 0,0 3 0,0-4 0,0 0 0,0 4 0,0-8 0,0 8 0,0-4 0,0 1 0,0 3 0,-1-3 0,2-1 0,-2 4 0,1-4 0,0 5 0,0-4 0,0 2 0,0-2 0,0 4 0,0-5 0,0 4 0,0-4 0,0 5 0,0 0 0,0 0 0,0-4 0,0 3 0,0-4 0,0 1 0,0 3 0,0-4 0,1 1 0,-2 2 0,2-2 0,-2-1 0,1 4 0,0-3 0,1 4 0,-1 0 0,0-5 0,0 4 0,0-3 0,0 4 0,0-5 0,0 4 0,0-3 0,0-1 0,0 4 0,0-3 0,0-1 0,0 4 0,0-8 0,0 8 0,-1-4 0,2 1 0,-2 3 0,1-9 0,0 5 0,0-1 0,0-3 0,0 8 0,0-8 0,0 8 0,-4-9 0,8 9 0,-12-8 0,12 8 0,-9-8 0,5 8 0,0-3 0,0-1 0,0 4 0,0-8 0,-1 7 0,-3-7 0,7 4 0,-6-1 0,3-3 0,-2 8 0,-2-4 0,4 1 0,0 2 0,-4-7 0,8 8 0,-12-8 0,12 8 0,-4-9 0,1 9 0,-1-8 0,-2 8 0,-2-8 0,4 8 0,0-3 0,0-1 0,0 4 0,0-8 0,1 8 0,-2-4 0,1 1 0,0 3 0,0-4 0,0 1 0,0 3 0,0-8 0,0 8 0,0-4 0,0 1 0,-1 3 0,-3-9 0,7 9 0,-6-8 0,7 8 0,-4-8 0,0 8 0,0-4 0,1 0 0,-1 4 0,0-8 0,0 8 0,1-4 0,-1 1 0,0-2 0,0 0 0,-1-3 0,1 4 0,0-1 0,-4-3 0,3 8 0,-4-8 0,6 8 0,-1-8 0,-4 3 0,3-5 0,-4 6 0,6-5 0,-1 9 0,-4-8 0,3 3 0,-4 0 0,1-3 0,3 3 0,-3 1 0,4 0 0,0 0 0,-4 0 0,3-5 0,-4 0 0,0 0 0,4 0 0,-4 0 0,5 0 0,-5 0 0,4 4 0,-8-3 0,13 3 0,-8-4 0,9 0 0,-6 1 0,1-1 0,-1 0 0,1 0 0,0 1 0,-1-1 0,-3 0 0,2 4 0,-6-3 0,7 3 0,-4-4 0,5 0 0,0 4 0,0-3 0,0 4 0,0-1 0,-5-3 0,4 8 0,-3-8 0,4 4 0,0-5 0,-1 4 0,-3-3 0,3 8 0,-4-8 0,5 8 0,-4-8 0,7 4 0,-7-1 0,8 2 0,-8-1 0,3 4 0,-4-8 0,5 8 0,0-8 0,0 8 0,-1-4 0,1 5 0,-1 0 0,1-4 0,0 3 0,-5-9 0,8 9 0,-6-3 0,3-1 0,3 4 0,-10-8 0,10 7 0,-7-6 0,4 6 0,0-2 0,0-1 0,-1 4 0,1-8 0,0 8 0,0-8 0,-1 8 0,2-8 0,-2 3 0,1 1 0,-4-4 0,3 8 0,1-9 0,1 9 0,4-8 0,-5 8 0,0-8 0,-1 3 0,1 1 0,0-4 0,0 8 0,-1-8 0,1 8 0,-4-8 0,6 3 0,-5 1 0,7 0 0,-9 1 0,4 3 0,-3-9 0,4 5 0,0-5 0,0 4 0,-5-3 0,4 8 0,-3-9 0,4 5 0,0-1 0,0-3 0,0 8 0,1-8 0,-1 3 0,0 0 0,0-3 0,0 4 0,0-6 0,0 2 0,0 3 0,-5-3 0,4 8 0,-3-8 0,3 8 0,1-12 0,-5 6 0,4-3 0,-4 2 0,5 7 0,0-8 0,-5 3 0,4 1 0,-4-4 0,5 4 0,0-5 0,-1 0 0,1 5 0,-5-4 0,4 3 0,-4-4 0,4 1 0,1 3 0,-5-3 0,4 4 0,-4-1 0,5-3 0,-5 4 0,4-1 0,-3-3 0,-1 3 0,4 0 0,-3-2 0,-1 2 0,4-4 0,-8 1 0,7 3 0,-2-3 0,-1 4 0,-23 0 0,8 0 0,-18 5 0,17 0 0,-4 0 0,3 0 0,-10 0 0,11 0 0,-11 0 0,5 0 0,0 0 0,-5 0 0,5 0 0,-12 0 0,10 0 0,-16 0 0,22 0 0,-15 5 0,11-3 0,-6 3 0,0-5 0,6 4 0,-4-3 0,3 4 0,1-5 0,-4 5 0,-3-4 0,-1 4 0,-4 0 0,0-4 0,-2 10 0,-6-4 0,-8 0 0,6 4 0,-14-4 0,14 6 0,-6 0 0,8-7 0,-1 5 0,1-4 0,6 0 0,-5-1 0,12-1 0,-5-4 0,6 4 0,0-5 0,0 5 0,1-4 0,-8 4 0,6-5 0,-12 6 0,5-5 0,-6 5 0,-8-6 0,6 5 0,-14-3 0,14 3 0,-13 1 0,13-4 0,-6 4 0,7-6 0,8 0 0,-6 0 0,5 0 0,0 0 0,-5 0 0,5 0 0,-6 0 0,0 0 0,-8 0 0,6 0 0,-6 0 0,0 0 0,6 0 0,-6 0 0,7 0 0,-7 0 0,6-6 0,-6-1 0,0-6 0,6 0 0,-13 0 0,13 0 0,-14-6 0,6 4 0,1-4 0,-7 5 0,7-5 0,-17 4 0,6-11 0,-5 10 0,7-3 0,1-1 0,0 5 0,0-5 0,-1 7 0,1-1 0,0 0 0,0 1 0,-1-1 0,1 0 0,-9 7 0,-1-6 0,-1 5 0,-7 0 0,8-4 0,-10 10 0,1-11 0,0 11 0,8-4 0,2 6 0,0 0 0,14 0 0,-4 0 0,8 0 0,6 0 0,-6 0 0,14 0 0,-5 0 0,6 0 0,-8 0 0,1 0 0,0 0 0,-1 0 0,1 0 0,-1 0 0,-6 0 0,-3 0 0,0 0 0,-5 0 0,5 0 0,-7 0 0,7 0 0,-5 0 0,5 6 0,-7-5 0,7 11 0,-6-11 0,14 10 0,-13-9 0,13 9 0,-6-10 0,7 10 0,-7-10 0,6 10 0,-6-9 0,8 9 0,0-4 0,-1 0 0,1 4 0,-1-10 0,1 10 0,6-10 0,-4 5 0,10-6 0,-4 0 0,0 0 0,4 0 0,-4 0 0,6 0 0,-6 0 0,4 0 0,-4 0 0,6 0 0,1 0 0,-8 0 0,6 0 0,-5 0 0,6 0 0,0 0 0,6 0 0,-5 0 0,5 0 0,-6 0 0,1 0 0,-8 0 0,6 0 0,-12 0 0,5 0 0,-6 0 0,-1 0 0,-6 0 0,4 0 0,-12 0 0,13 0 0,-14 0 0,14 0 0,-13 0 0,13 0 0,-14 0 0,14 0 0,-6 0 0,8 5 0,6-3 0,-5 3 0,12-5 0,-6 0 0,1 0 0,5 5 0,-6-3 0,8 3 0,-8 0 0,6-3 0,-12 9 0,12-10 0,-5 4 0,6 0 0,0-3 0,0 3 0,0-5 0,1 0 0,-1 0 0,0 0 0,0 0 0,0 0 0,1 0 0,-1 0 0,0 0 0,0 0 0,-6 0 0,-2 0 0,0 0 0,-4 0 0,4 0 0,-7 0 0,8 0 0,-6 0 0,11 0 0,-4 0 0,6 0 0,1 0 0,-1 0 0,0 0 0,6 0 0,1 0 0,0 0 0,4 0 0,-4 0 0,6-5 0,-6 4 0,4-4 0,-4 5 0,6-4 0,-6 3 0,4-4 0,-4 5 0,6-5 0,0 4 0,-1-3 0,1-1 0,37 4 0,-19-3 0,35 4 0,-25 0 0,-1 0 0,4 0 0,-9 0 0,3 4 0,-4-2 0,-1 7 0,0-4 0,0 6 0,0-1 0,1 0 0,-1 0 0,0 0 0,0 1 0,6-1 0,-4 1 0,9 0 0,-4 0 0,5 4 0,0-2 0,-6-3 0,0-1 0,-6-7 0,1 7 0,4-3 0,-3 0 0,4 3 0,-1-3 0,-3 0 0,9 4 0,-9-8 0,9 8 0,-4-4 0,0 0 0,5 4 0,-11-9 0,5 9 0,0-4 0,-5 5 0,11-5 0,-11 3 0,10-3 0,-3 5 0,11 1 0,-5-1 0,5-4 0,-6 3 0,-1-4 0,1 5 0,0 1 0,-6-1 0,4 0 0,-9-5 0,3 3 0,-4-3 0,-1 0 0,6 3 0,-5-8 0,5 9 0,0-4 0,-5 0 0,10 4 0,-3-9 0,4 9 0,-5-8 0,5 8 0,-5-9 0,0 9 0,-1-9 0,-1 8 0,-3-3 0,9 0 0,-9 3 0,4-8 0,-1 9 0,-3-4 0,4 5 0,-1-1 0,-3-4 0,9 4 0,-9-4 0,9 5 0,-4 0 0,6 0 0,-6 0 0,4 0 0,3 0 0,0 6 0,5-4 0,-6 3 0,-1 1 0,1-5 0,-1 4 0,1-4 0,0 4 0,-6-4 0,4 4 0,-9-5 0,3-1 0,-4 1 0,4-1 0,-3 1 0,9 0 0,-9-1 0,9 1 0,-9 0 0,9 0 0,-4 0 0,0 0 0,4-5 0,-9 3 0,4-3 0,-6 4 0,6-5 0,-5 5 0,5-5 0,-6 1 0,0 3 0,1-3 0,-1-1 0,6 5 0,-5-4 0,5 0 0,-6 3 0,6-8 0,-4 8 0,3-3 0,-4 0 0,-1 3 0,0-4 0,0 1 0,0 3 0,1-8 0,-1 8 0,0-3 0,0 4 0,0-5 0,0 4 0,0-7 0,1 7 0,-1-8 0,0 8 0,0-3 0,1-1 0,-1 4 0,0-7 0,0 7 0,1-8 0,-1 8 0,0-3 0,0-1 0,0 4 0,1-8 0,-1 9 0,0-9 0,0 8 0,1-8 0,-1 4 0,0-1 0,0-3 0,1 8 0,-1-8 0,0 4 0,0 0 0,0-4 0,1 8 0,-1-8 0,6 3 0,-5 1 0,11-4 0,-5 9 0,0-9 0,4 9 0,-4-9 0,6 9 0,-1-3 0,1-1 0,0 4 0,-1-9 0,1 9 0,-6-9 0,4 9 0,-4-8 0,0 7 0,5-8 0,-5 9 0,5-9 0,-5 9 0,11-9 0,-9 8 0,10-7 0,-6 8 0,-1-9 0,1 9 0,0-9 0,-6 9 0,4-9 0,-9 8 0,3-8 0,1 4 0,-4-1 0,3-3 0,-4 4 0,4 0 0,-3-4 0,4 9 0,-6-9 0,0 8 0,6-8 0,-4 8 0,3-8 0,-4 4 0,-1 0 0,0-4 0,0 8 0,0-8 0,1 3 0,-1 1 0,0-4 0,0 8 0,1-8 0,-1 4 0,0-1 0,0-2 0,1 7 0,-1-8 0,0 8 0,6-8 0,-5 8 0,5-8 0,0 9 0,-5-9 0,11 4 0,-11 0 0,10-4 0,-3 8 0,11-7 0,1 3 0,8 0 0,-1-3 0,7 3 0,3 1 0,7-5 0,0 5 0,0-6 0,-7 0 0,5 0 0,-5 0 0,-1 0 0,-1 0 0,-8 0 0,0 0 0,0 0 0,-6 0 0,-2 0 0,-6 0 0,0 0 0,-1 0 0,1 0 0,-1 0 0,1 0 0,0 0 0,-6 0 0,4 0 0,-4 0 0,0 0 0,5 0 0,-5 0 0,0 0 0,4-5 0,-4 4 0,6-4 0,-1 5 0,1 0 0,0-5 0,-1 4 0,1-4 0,6 5 0,-5-5 0,12 3 0,-5-3 0,-1 0 0,6-2 0,-6 1 0,7-5 0,1 4 0,-8-5 0,6 5 0,-12-3 0,5 3 0,-6 1 0,0-4 0,-1 3 0,1-4 0,-1 4 0,1-3 0,0 4 0,-1-6 0,1 1 0,0-1 0,6 6 0,-11-4 0,10 9 0,-11-8 0,6 7 0,-6-7 0,4 7 0,-9-7 0,9 3 0,-4 0 0,6-4 0,-1 9 0,1-10 0,0 10 0,-1-9 0,1 4 0,6-1 0,-5-3 0,5 9 0,-6-10 0,0 10 0,-1-9 0,7 9 0,-4-9 0,4 8 0,-7-3 0,-4 1 0,3 2 0,-4-2 0,6-1 0,-6 3 0,4-3 0,-10 1 0,11 3 0,-5-9 0,5 3 0,-4 1 0,3-4 0,-4 3 0,6-4 0,-1 5 0,-5-4 0,5 9 0,-11-8 0,5 3 0,0 0 0,-5-3 0,11 3 0,-5-5 0,5-1 0,7-5 0,-4 4 0,10-5 0,-4 0 0,0 5 0,-2-5 0,-7 7 0,1-1 0,-6 1 0,-1 0 0,0 6 0,-5-5 0,10 4 0,-9-4 0,9-2 0,-4 1 0,6 0 0,0-1 0,-1 1 0,1 0 0,-6 0 0,4-1 0,-9 2 0,4 3 0,-6-2 0,0 3 0,0-4 0,6 4 0,-4-3 0,3 3 0,-4-4 0,-1-1 0,0 1 0,0 4 0,1-3 0,-1 3 0,0-4 0,6-1 0,-5 5 0,5-4 0,-6 5 0,1-6 0,-1 6 0,0-5 0,0 5 0,1-1 0,-1 1 0,0 1 0,0 2 0,0-7 0,0 4 0,0-5 0,0 4 0,6-8 0,1 6 0,5-8 0,1 4 0,0 1 0,-6 4 0,4-3 0,-9 9 0,3-9 0,-5 9 0,-4-8 0,2 4 0,-7-5 0,3 1 0,-4-1 0,0 1 0,0-1 0,0 0 0,0-1 0,0 1 0,0 0 0,0-1 0,0 1 0,-4 0 0,-2 5 0,-4 1 0,0-1 0,-1-1 0,-5 1 0,5-5 0,-5 5 0,0-1 0,-1-4 0,-1 9 0,-3-9 0,4 8 0,-6-8 0,-6 9 0,4-9 0,1 4 0,3-6 0,4 1 0,-6 0 0,0 5 0,-6-5 0,-2 4 0,-14-6 0,-1 0 0,-17 5 0,7 2 0,-15 0 0,6 4 0,0-5 0,-6 7 0,22 0 0,-12-6 0,22 5 0,-6-11 0,7 11 0,1-10 0,0 9 0,-1-3 0,1-1 0,-8 5 0,6-5 0,1 6 0,8 0 0,1-5 0,10 3 0,-9-3 0,17 5 0,-5-5 0,5 4 0,1-4 0,0 1 0,0 3 0,0-3 0,0 4 0,1 0 0,-1-5 0,0 4 0,0-8 0,0 8 0,0-4 0,0 5 0,45 0 0,-19 0 0,38 0 0,-25 0 0,-5 0 0,12 6 0,-12-5 0,11 5 0,-10-1 0,10-4 0,-11 4 0,12-5 0,-12 0 0,12 0 0,-5 0 0,13 0 0,-5 0 0,14 0 0,-7 0 0,17 0 0,-7 0 0,7 0 0,-9 0 0,-8 0 0,-1 0 0,-14 0 0,-2 0 0,-7 0 0,-4 0 0,-3 0 0,-4 0 0,-1 0 0,0 0 0,0 0 0,0 0 0,1 0 0,-1 0 0,0 0 0,0 0 0,0 0 0,0 0 0,0 0 0,0 0 0,0 0 0,0 0 0,0 0 0,0 0 0,0 0 0,0 0 0,0 0 0,1 0 0,-1 0 0,0 0 0,0 0 0,0 0 0,1 0 0,-1 0 0,0 0 0,6 0 0,-5 0 0,11 0 0,-11 0 0,5 0 0,-6 0 0,0 0 0,1 0 0,-1 0 0,6 0 0,-5 0 0,11 0 0,-11 0 0,17 0 0,-15 0 0,15 0 0,-11 0 0,0 0 0,-1 0 0,-6 0 0,0 0 0,1 0 0,-1 0 0,0 0 0,0 0 0,-1 0 0,1 0 0,-1 0 0,1-4 0,-1 2 0,1-7 0,0 8 0,0-4 0,0 5 0,1-4 0,-1 3 0,0-4 0,0 1 0,0 3 0,0-4 0,-1 5 0,1 0 0,0-4 0,-1 2 0,1-2 0,0 4 0,0 0 0,1-5 0,-2 4 0,2-4 0,-1 1 0,0 3 0,0-4 0,6 0 0,1 4 0,6-9 0,-1 8 0,-4-7 0,3 8 0,-10-4 0,5 5 0,-6 0 0,1-5 0,-1 4 0,0-3 0,0 4 0,0 0 0,0 0 0,-1 0 0,1 0 0,0 0 0,-1 0 0,1 0 0,-1 0 0,1 0 0,-1 0 0,1 0 0,-1 0 0,1 0 0,0 0 0,0 4 0,0 1 0,0 1 0,0 3 0,0-4 0,0 1 0,0-2 0,1 1 0,-1-4 0,0 3 0,0-4 0,0 0 0,0 0 0,0 0 0,0 5 0,-1-4 0,1 4 0,0-5 0,0 0 0,-1 0 0,1 4 0,-1 2 0,1-1 0,-5 4 0,3-3 0,-2-1 0,3 4 0,1-3 0,0 3 0,-1-4 0,-3 4 0,2-8 0,2 4 0,1-5 0,-1 4 0,-2-3 0,-2 8 0,4-8 0,-1 3 0,1-4 0,-1 0 0,1 0 0,-1 0 0,1 0 0,-1-9 0,1 2 0,-4-8 0,2 6 0,-7-1 0,4 0 0,-1 0 0,-3 0 0,-9 5 0,0 0 0,-11 5 0,9 0 0,-6 0 0,-1 0 0,0 0 0,2 0 0,5 0 0,-6 0 0,4 0 0,-9 0 0,4 0 0,-1 5 0,-3-4 0,4 8 0,-6-7 0,0 8 0,6-4 0,-5 0 0,5 3 0,0-3 0,-5 0 0,11 3 0,-11-2 0,5-2 0,0 5 0,-5-4 0,11 0 0,-11 4 0,10-9 0,-9 9 0,9-4 0,-9 0 0,9 3 0,-4-8 0,0 9 0,5-9 0,-5 9 0,0-4 0,4 0 0,-4-1 0,6-1 0,-1-3 0,1 9 0,0-9 0,-6 3 0,4 1 0,-4-4 0,0 8 0,-1-7 0,-6 8 0,0-4 0,1 5 0,-1-4 0,0 3 0,0-4 0,0 0 0,1 4 0,-1-8 0,0 3 0,0 0 0,0-4 0,-6 4 0,5 0 0,-20 2 0,12 0 0,-13 4 0,7-9 0,8 8 0,0-9 0,8 10 0,-1-10 0,5 4 0,-3 0 0,9-4 0,-9 4 0,9-5 0,-9 0 0,3 5 0,-4-4 0,-1 9 0,0-8 0,0 8 0,6-9 0,-4 9 0,9-9 0,-4 9 0,6-9 0,-1 8 0,1-8 0,0 8 0,0-3 0,0 4 0,-1 0 0,1-4 0,0 3 0,-1-4 0,1 6 0,0-1 0,4 0 0,-3 0 0,3 0 0,-10 6 0,5-5 0,-6 10 0,1-3 0,4-1 0,-4-2 0,6-5 0,-6 1 0,4 0 0,-3-1 0,4-4 0,1 3 0,-5-8 0,3 4 0,-3-5 0,5 0 0,0 4 0,-1-3 0,1 4 0,-6-5 0,4 4 0,-4-2 0,6 2 0,-6-4 0,-1 0 0,-1 0 0,-3 0 0,-3 0 0,0 0 0,-5 0 0,6 0 0,0 0 0,1 0 0,-8 0 0,6 0 0,-5 0 0,6 0 0,0 0 0,0 0 0,0 0 0,1 0 0,-1 0 0,0 0 0,6 0 0,-5-5 0,11 4 0,-11-9 0,10 8 0,-3-7 0,4 7 0,5-7 0,2-1 0,4-1 0,0-3 0,4 3 0,7 1 0,1 4 0,9-4 0,3 9 0,0-10 0,5 10 0,-6-9 0,0 3 0,-1 1 0,1-4 0,-1 4 0,-4-1 0,-3 2 0,-4 0 0,-1 4 0,0-3 0,0 4 0,0 0 0,0 0 0,0 0 0,-1 0 0,1 0 0,-1 4 0,1-3 0,-1 12 0,1-11 0,-1 7 0,0-9 0,1 0 0,0 0 0,0 0 0,0 0 0,0 0 0,0 0 0,-1 0 0,1 0 0,0 0 0,1 0 0,-1 0 0,6-5 0,-5 3 0,5-3 0,-6 1 0,0 3 0,0-4 0,0 5 0,-33-5 0,10 4 0,-28-3 0,11 4 0,-1 0 0,-6 0 0,0 0 0,-1 0 0,-7 12 0,-1 3 0,-1 5 0,-5 5 0,12-5 0,-5 6 0,8-7 0,6-2 0,-5-4 0,6-1 0,-1 0 0,-5 0 0,5 0 0,-6 0 0,-1 1 0,-6-1 0,-3-5 0,1 5 0,-23-11 0,25 5 0,-17-6 0,13 0 0,20 0 0,-10 0 0,27 0 0,-11 0 0,10 0 0,-4 0 0,6 0 0,0 0 0,-1 0 0,1 0 0,0 0 0,0 0 0,-1 0 0,1 4 0,0-3 0,0 3 0,-1-4 0,1 0 0,-6 0 0,5 0 0,-5 0 0,6 0 0,0 0 0,-1 0 0,1 0 0,0 0 0,0 0 0,0 0 0,0 5 0,0-4 0,-1 4 0,1-1 0,0-3 0,0 4 0,-1-5 0,-5 0 0,5 4 0,-11-3 0,10 4 0,-9-5 0,9 0 0,-9 0 0,3 0 0,1 0 0,-4 0 0,5 0 0,-1 0 0,11 0 0,27 10 0,-1-8 0,17 13 0,-14-14 0,-6 8 0,4-7 0,-3 2 0,4-4 0,-5 0 0,5 0 0,-5 0 0,5 0 0,1 0 0,-6 0 0,-1 0 0,-6 0 0,0 0 0,1 0 0,-1 0 0,0 0 0,0 0 0,0 0 0,6 0 0,-4 0 0,9 0 0,-4 0 0,12 0 0,-5 0 0,12 0 0,-5 0 0,6 0 0,8 0 0,1 0 0,1 0 0,5 0 0,-5 0 0,7 0 0,0 0 0,0 0 0,-7 0 0,-3 0 0,-13 0 0,-2 0 0,-6 0 0,-6 0 0,-1-4 0,-1 2 0,-3-2 0,4 4 0,-6 0 0,0-5 0,0 4 0,0-3 0,1 4 0,-1-5 0,0 4 0,0-3 0,0 4 0,0-5 0,1 4 0,-1-4 0,0 5 0,0 0 0,0 0 0,1 0 0,-1 0 0,0 0 0,0 0 0,1 0 0,4 0 0,-3 0 0,9 0 0,-4 0 0,6 0 0,6 0 0,-5 0 0,5 0 0,1 0 0,-6-5 0,5 4 0,-12-4 0,4 5 0,-9-5 0,4 4 0,-6-4 0,0 1 0,0 3 0,-4-9 0,2 5 0,-6-6 0,6 6 0,-2-4 0,4 8 0,-1-4 0,1 5 0,-1 0 0,1 0 0,-1 0 0,1 0 0,0 0 0,-1 0 0,1 0 0,-1 0 0</inkml:trace>
  <inkml:trace contextRef="#ctx0" brushRef="#br0" timeOffset="4">16074 1101 24575,'20'-13'0,"-3"3"0,-7 10 0,-5-5 0,8 0 0,-7-1 0,4-3 0,-2 8 0,-3-8 0,1 3 0,2 0 0,-3-7 0,5 6 0,-1-2 0,-4 0 0,4 8 0,-4-8 0,4 3 0,1-3 0,-1-1 0,1 5 0,-1-4 0,1 4 0,-1 0 0,-4-4 0,8 8 0,-10-8 0,10 4 0,-8-1 0,4-2 0,1 7 0,0-8 0,-1 8 0,-4-8 0,4 4 0,-4-1 0,5 2 0,0 0 0,0 3 0,0-4 0,-1 1 0,1 3 0,-1-4 0,1 1 0,0 3 0,-1-8 0,1 8 0,0-3 0,0-1 0,-1 4 0,-4-8 0,8 7 0,-7-7 0,8 8 0,-9-7 0,4 7 0,-4-8 0,5 7 0,0-6 0,0 7 0,-5-8 0,4 3 0,-4 0 0,5-2 0,0 2 0,-1 1 0,1-3 0,-5 2 0,4 1 0,-4-4 0,0 3 0,4 1 0,-3-4 0,4 8 0,-5-8 0,4 3 0,-4-4 0,5 4 0,-5-3 0,4 8 0,-4-8 0,5 4 0,-5-5 0,4 4 0,-8-3 0,13 8 0,-12-8 0,11 8 0,-7-8 0,3 8 0,-3-8 0,7 4 0,-7-5 0,8 5 0,-8-4 0,2 8 0,-2-8 0,4 8 0,-5-8 0,4 3 0,-4 0 0,5 2 0,0-5 0,0 2 0,0-3 0,-5 1 0,4 8 0,-3-8 0,3 8 0,-3-8 0,7 8 0,-10-8 0,10 8 0,-7-8 0,3 7 0,1-6 0,-1 6 0,-3-6 0,-24 29 0,8-20 0,-18 25 0,18-24 0,0 2 0,-1 1 0,1-4 0,0 8 0,0-8 0,4 8 0,-2-4 0,3 1 0,-5 7 0,5-7 0,1 8 0,4-5 0,-5-3 0,4 7 0,-3-7 0,0 3 0,-2 0 0,1-4 0,-8 4 0,11 0 0,-11-3 0,8 2 0,-1-3 0,2 5 0,0-1 0,-1-4 0,-5 4 0,1-8 0,-1 3 0,1 0 0,-1-3 0,0 3 0,1-4 0,-1 5 0,1 0 0,-1 4 0,1-4 0,-1 0 0,1-1 0,4 2 0,-4-1 0,4 4 0,-1-4 0,-7 1 0,11 2 0,-11-7 0,7 8 0,-4-8 0,0 8 0,1-8 0,3 8 0,-7-8 0,11 8 0,-11-8 0,3 4 0,-1-5 0,-3 4 0,4-3 0,5 8 0,-8-8 0,6 3 0,-3 1 0,-3-4 0,11 8 0,-11-8 0,3 4 0,4-1 0,-7-3 0,8 4 0,-5-1 0,0 1 0,1 1 0,-1-2 0,0 0 0,1-3 0,-1 8 0,0-8 0,1 3 0,-1 0 0,1-2 0,-1 6 0,0-2 0,1-1 0,4 3 0,-4-7 0,3 8 0,-4-8 0,1 8 0,3-4 0,-2 1 0,2 2 0,-3-7 0,-1 8 0,1-8 0,3 7 0,-6-7 0,5 7 0,-6-7 0,3 3 0,1-4 0,-1 0 0,1 0 0,-1 0 0,0 5 0,1-4 0,-1 3 0,1-4 0,-1 0 0,0 0 0,0 0 0,1 0 0,-2 0 0,1 0 0,0 0 0,0 0 0,-6 0 0,4 0 0,-9 0 0,9 0 0,-19 0 0,5 6 0,-9-5 0,6 4 0,0-5 0,-2 0 0,-7 0 0,1 6 0,0-5 0,-1 5 0,7-6 0,-4 0 0,4 0 0,-7 0 0,8 0 0,-6 0 0,11 0 0,-4 0 0,6 0 0,1 0 0,4 0 0,-3 0 0,9 0 0,-9 0 0,4 0 0,-1 0 0,-9 0 0,8 0 0,-17 0 0,5-6 0,-6 5 0,-8-11 0,6 11 0,-6-11 0,0 4 0,6 1 0,-6-4 0,7 9 0,8-8 0,-6 8 0,11-8 0,-10 9 0,10-9 0,-11 8 0,12-8 0,-5 4 0,0 0 0,-2-5 0,0 4 0,-5 0 0,5-3 0,-6 8 0,0-9 0,-1 10 0,7-10 0,-4 10 0,10-4 0,-4 0 0,6 3 0,6-3 0,-4 0 0,9 4 0,-4-4 0,6 5 0,4-5 0,-8 4 0,12-8 0,-12 8 0,13-13 0,-9 12 0,5-12 0,-1 8 0,-3 0 0,-3-4 0,1 5 0,-11-7 0,5 1 0,-12 5 0,-2-5 0,-7 10 0,1-5 0,-8 6 0,-2 0 0,-7 0 0,-29 0 0,4 0-403,28 0 0,-3 0 403,2 0 0,-1 0 0,0 0 0,-2 0 0,-10 4 0,1 0 0,13 0 0,1 1 0,-8 2 0,2 2-129,-20 6 129,-7 0 0,26-2 0,10 0 0,23-1 0,13-2 801,6 1-801,5-2 134,26 3-134,-10-7 0,28 1 0,-13-6 0,22 0 0,5 0 0,15 0 0,20 0 0,-23 0-204,-21 0 0,2 0 204,25 0 0,9 0 0,-2 0 0,-26 0 0,4 0 0,-28 0 0,3 0 0,-13 0 0,-1 0 408,1 0-408,0 0 0,13 0 0,4 0 0,23-7 0,11-9 0,-7 0 0,14-6 0,-17 1 0,1 6 0,-3-6 0,-15 8 0,-2 0 0,-20 6 0,-3-3 0,-12 8 0,1-2 0,-2-1 0,1 0 0,0-1 0,0 2 0,0-1 0,0 4 0,1-4 0,4 0 0,-3 4 0,9-4 0,-9 5 0,3 0 0,-4 0 0,-1 0 0,0 0 0,6 0 0,1 0 0,12 0 0,2 0 0,6 0 0,-6 0 0,4 0 0,-10 0 0,4 0 0,-7 0 0,-5 0 0,-1 0 0,-6 0 0,-51 0 0,9 0 0,-46 0 0,-4 0 0,3 0-492,23 0 0,-4 0 120,-17 0 0,-5 0-120,-14 0 0,-6 0 164,9 0 0,-6-1 0,4 2 0,16 1 0,3 1 0,-4 0 165,6 0 1,-5 1 0,1-1 0,1 0-166,-12 1 0,3-1 0,-2 1 0,-9 0 0,-1-1 0,-1 0 82,22 0 0,-1 0 0,2-1 0,4 0-82,2-1 0,5 0 0,-1 0 125,-5 2 1,-1 1 0,6-1 202,-4-3 0,4 0 382,2 0 1,3 0-383,-35 0 983,41 0 0,10 0 0,20 0 0,2 0 0,13 0 0,0 0 0,0 0 0,34 0 0,-4 0-723,37 0-260,-10 0 0,7 0 0,0 0 0,8 0 0,13 0 0,10 0-820,9-7 820,-42 0 0,1-3 0,-4-2 0,-1-1 0,47-12 0,-3-5 0,-16 14 0,7-13 0,-19 13 0,-9-4 0,-11 7 0,-19 6 0,10 1 820,-22 2-820,9 3 0,-12-4 0,0 5 0,1 0 0,-1 0 0,0 0 0,0 0 0,1-5 0,-1 4 0,0-3 0,0 4 0,1-5 0,-1 4 0,0-4 0,-50-9 0,9 10 0,-44-17 0,13 13 0,-3-6 0,-9 6 0,1-5-370,21 11 0,-1 2 370,-37-6 0,27 5 0,-1 2 0,4-1 0,1 0-492,-7 0 0,-1 0 326,-4 0 0,-2 0 166,-4 0 0,-2 0 0,-1 0 0,1 0 0,10-1 0,0 2 0,-7 2 0,1 2 0,19-1 0,2 1-214,-6 3 1,1 1 213,-37 6 0,22-6 0,11-2 0,23-7 675,-3 0-675,18 0 983,2 0-632,1 0 123,5 0-474,-6 0 0,0 0 0,1 0 0,-8 0 0,6 0 0,-12 0 0,12 0 0,-12 0 0,12 0 0,-20 0 0,12 0 0,-21 0 0,6 0 0,-15 0 0,5 0 0,-5 0 0,15 0 0,2 0 0,14 0 0,7 0 0,8 0 0,57 0 0,-18 0 0,44 0 0,-30 0 0,-6 0 0,4 5 0,-11 1 0,12 1 0,-12 3 0,5-8 0,-6 8 0,0-9 0,-6 4 0,4 0 0,-9-4 0,3 4 0,-4-5 0,-1 5 0,0-4 0,0 3 0,0 1 0,1-4 0,-1 8 0,0-8 0,0 8 0,1-3 0,-1 4 0,0-4 0,0 3 0,1-3 0,-6 4 0,4 0 0,-3 1 0,4-6 0,1 4 0,-1-3 0,0 4 0,0 0 0,0 1 0,1-1 0,-1 6 0,1-5 0,5 10 0,1-4 0,1 6 0,3 0 0,3 0 0,0 0 0,12 2 0,-5-1 0,13-5 0,3 6 0,7-4 0,0 0 0,-8-2 0,7-6 0,-14 0 0,-1-1 0,-9 0 0,-6-1 0,-1 0 0,-5 0 0,5 0 0,-11-5 0,5 4 0,-6-4 0,6-1 0,1 5 0,0-9 0,5 9 0,-6-9 0,2 9 0,-3-9 0,1 4 0,-4-5 0,3 4 0,-4-3 0,-1 4 0,0-5 0,0 0 0,0 0 0,0 0 0,0 0 0,0 0 0,-5-9 0,0 2 0,-5-13 0,0 8 0,0-9 0,-5 9 0,-6-9 0,-7 9 0,-11-11 0,5 10 0,-12-10 0,12 10 0,-12-5 0,17 1 0,-9 4 0,10-4 0,0 7 0,7-7 0,2 5 0,3-4 0,0 1 0,2 3 0,4-10 0,0 11 0,-5-11 0,3 11 0,-3-11 0,1 10 0,3-9 0,-9 9 0,5-4 0,-6 0 0,5 5 0,-4-11 0,4 11 0,-5-5 0,0 0 0,0 4 0,0-9 0,1 9 0,-2-10 0,2 11 0,-1-5 0,0 0 0,1 4 0,-1-4 0,0 6 0,5-1 0,-3 6 0,3-5 0,1 5 0,-5-6 0,5 5 0,-1-3 0,-3 3 0,3 1 0,0-5 0,2 5 0,-1-6 0,-1 1 0,0 0 0,-3 4 0,8-3 0,18 8 0,-7-3 0,17 8 0,-17 2 0,-4 4 0,3-5 0,-3 5 0,4-5 0,-5 5 0,5 6 0,-4-4 0,0 9 0,3-9 0,-3 9 0,5-4 0,0 6 0,0-6 0,0 4 0,0-4 0,1 6 0,-1-1 0,0 1 0,6 6 0,2 2 0,5 0 0,1 4 0,-2-4 0,1 0 0,0-2 0,-1-7 0,-6-5 0,-1 5 0,0-10 0,-4 4 0,4 0 0,-6-4 0,1 3 0,-1-5 0,1 6 0,5-4 0,-4 4 0,4-5 0,-6-1 0,6 1 0,-5-1 0,5 1 0,-6-1 0,1 0 0,-1 1 0,0-1 0,0 0 0,0-4 0,1 3 0,-6-3 0,4 4 0,-3-5 0,0 5 0,2-5 0,-2 1 0,4 3 0,0-4 0,0 1 0,0 3 0,1-8 0,-1 8 0,0-3 0,0 4 0,0-4 0,1 3 0,-1-4 0,0 1 0,0 3 0,0-8 0,1 8 0,-1-8 0,0 9 0,0-9 0,6 8 0,-4-7 0,4 7 0,-1-8 0,-3 8 0,4-8 0,-6 9 0,0-9 0,0 3 0,1 1 0,-1-4 0,0 8 0,0-8 0,0 4 0,0-5 0,0 0 0,1 4 0,-1-3 0,6 4 0,-5-5 0,5 0 0,-6 4 0,0-2 0,6 2 0,-4-4 0,3 0 0,-4 5 0,4-4 0,3 3 0,4-4 0,1 0 0,-1 0 0,1 0 0,0 0 0,-1 0 0,1 0 0,-1 0 0,-4 0 0,-3 0 0,-4 0 0,-1 0 0,6 0 0,-5 0 0,10 0 0,-3 0 0,11 0 0,1-5 0,8-8 0,6-7 0,3-6 0,15-2 0,-5 0 0,7-7 0,-9 6 0,1-6 0,-9 9 0,7-9 0,-15 8 0,10-13 0,-10 6 0,0 0 0,1-5 0,-9 14 0,0-6 0,-9 13 0,-5 2 0,-1 5 0,-6 6 0,0 0 0,-4 0 0,-21 26 0,0-15 0,-23 17 0,13-18 0,-10-5 0,4 0 0,-7 0 0,1 0 0,0 0 0,0 0 0,-1 0 0,7 0 0,-4 0 0,4 0 0,-7 0 0,7 0 0,-4 0 0,10 0 0,-4 0 0,6 0 0,-6 0 0,-9 0 0,-18 0 0,7 0 0,-20 0 0,20 0 0,-14 0 0,17 0 0,-7 0 0,21 0 0,-5 0 0,20 0 0,1 0 0,46 9 0,-26-2 0,32 8 0,-36-6 0,-4 1 0,-12-5 0,3 4 0,-13-8 0,15 3 0,-11-4 0,5 0 0,0 0 0,-5 0 0,10 0 0,-3 0 0,4 0 0,1 0 0,-1 0 0,1 0 0,0 0 0,-1 0 0,1 0 0,-1 0 0,-4 0 0,-3 5 0,-11-3 0,-2 3 0,-6 0 0,-1-3 0,1 8 0,6-8 0,8 3 0,1-5 0,11 0 0,-5 0 0,44 0 0,-7 0 0,27 0 0,-19 5 0,-12 1 0,5 0 0,-5-1 0,12 0 0,-5-3 0,5 8 0,-6-9 0,6 10 0,-5-10 0,5 10 0,-12-10 0,5 9 0,-11-4 0,5 0 0,0 4 0,-5-4 0,5 4 0,-6-4 0,1 3 0,-1-3 0,5 4 0,-3 1 0,9 0 0,-4 5 0,6-4 0,0 5 0,6-5 0,-5-1 0,12 7 0,-6-5 0,8 5 0,-8-6 0,6 0 0,-12 5 0,12-4 0,-12 4 0,5-5 0,-11 4 0,-2-4 0,0 4 0,-5-5 0,5-1 0,-10 0 0,3-4 0,-8 3 0,4 1 0,-1 1 0,-3 4 0,3-6 0,1 1 0,-4 0 0,3 0 0,0 0 0,2-1 0,-1 1 0,4-5 0,-3 4 0,4-3 0,0 4 0,6 1 0,1 0 0,6 0 0,-6-5 0,4 4 0,-4-9 0,1 5 0,3-6 0,2 0 0,2 0 0,10 0 0,-4 0 0,14 0 0,-6 0 0,13 0 0,-13 0 0,6-6 0,-8-7 0,-6 0 0,-8-4 0,-7 11 0,-6-3 0,1 3 0,-6-5 0,0 1 0,-5 0 0,0 0 0,0 1 0,0-1 0,8 0 0,-1 0 0,13 0 0,-3-1 0,6-1 0,6-5 0,-5 4 0,11-5 0,-10 11 0,-2-3 0,-1 4 0,-11 0 0,5-4 0,0 9 0,-5-3 0,5-1 0,0 4 0,1-4 0,0 5 0,4 0 0,-9 0 0,9 0 0,-9 0 0,3 0 0,-4 0 0,-1 0 0,0 0 0,6 0 0,-5 0 0,11 0 0,-5 0 0,5 0 0,-4 0 0,-3 0 0,-5 0 0,1 0 0,-41 0 0,9 0 0,-35 0 0,11 0 0,-2 0 0,-16 0 0,7 0 0,-35 0 0,37 0 0,-35-6 0,40-2 0,-22 0 0,14-4 0,-5 10 0,15-9 0,2 9 0,8-3 0,6 5 0,7-5 0,8 4 0,6-4 0,0 5 0,-1 0 0,1 0 0,0 0 0,0 0 0,-1 0 0,1 0 0,0 0 0,-1 0 0,1 0 0,-1-4 0,1 3 0,0-4 0,-1 1 0,6-2 0,0-3 0,5-2 0,0 1 0,0-5 0,0 4 0,0-4 0,0 5 0,11-6 0,1-2 0,27-14 0,3-9 0,26-13 0,-15 3-469,21-10 469,-12 8 0,-23 21 0,1 1 0,30-24 0,-3 3 0,-8 8 0,-10 8 0,-9 4 0,-11 13 0,-6-3 0,-6 10 0,-1-4 469,-6 10-469,0-3 0,0 8 0,1-8 0,-6 3 0,0-4 0,-5 1 0,-15-2 0,-5 6 0,-15 0 0,-10 5 0,-2 0 0,-25 0 0,21 0 0,-37 0 0,28 0 0,-23 0 0,10 0 0,0 0 0,-1-7 0,9 6 0,10-12 0,3 12 0,19-10 0,-4 10 0,14-4 0,6 5 0,10 0 0,40 0 0,-10 0 0,33 0 0,-25 0 0,6 0 0,0 0 0,0 0 0,0 0 0,1 5 0,-1-3 0,0 3 0,0 1 0,16-5 0,-11 5 0,18-6 0,-13 0 0,16 0 0,-7 0 0,6 0 0,-8 0 0,-7 0 0,-2 0 0,-8 5 0,0-3 0,-6 3 0,4-5 0,-16 0 0,9 0 0,-11 0 0,6 0 0,-6 0 0,-1 0 0,-6 0 0,0 0 0,0 5 0,0-4 0,6 3 0,-4-4 0,3 5 0,-4-4 0,4 4 0,-3-1 0,4-3 0,0 4 0,-5-5 0,5 0 0,-6 0 0,6 0 0,-5 0 0,5 0 0,0 0 0,8 0 0,0 0 0,11 0 0,-10 0 0,10 0 0,-11 0 0,5 0 0,-6 0 0,-6 0 0,-1 0 0,-6 0 0,-4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15:06:16.550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nkEffects" value="pencil"/>
    </inkml:brush>
  </inkml:definitions>
  <inkml:trace contextRef="#ctx0" brushRef="#br0">365 945 16383,'42'46'0,"1"7"0,7-9 0,-4 20 0,-3-20 0,8 28 0,-13-21 0,24 26 0,-15-17 0,15 17 0,-24-26 0,22 23 0,-16-22 0,10 7 0,3-2 0,-5-7 0,8 3 0,-1-3 0,1-6 0,-1 0 0,-1-8 0,1 6 0,-3-13 0,1 5 0,-2-7 0,0-6 0,0 5 0,8-11 0,24 14 0,2-12 0,-36-5 0,0 0 0,43 10 0,-43-13 0,1 0 0,0 3 0,1 0 0,5-4 0,0 0 0,0 1 0,0-1 0,6-3 0,0-1 0,1 1 0,1-2 0,4-3 0,2 0 0,5 0 0,1 0 0,-6 0 0,1 0 0,10 0 0,1 0 0,-5 0 0,0 0 0,6 0 0,1 0 0,-1 0 0,1 0 0,5 1 0,2-2 0,0-7 0,1-2 0,-28 4 0,1-1 0,0-3 0,3-4 0,2-4 0,-1-1 0,2 2 0,-1 0 0,1-2 0,-1-3 0,1-3 0,-1 1 0,5-1 0,0 0 0,-2-1 0,-7 3 0,0-1 0,-1-1 0,1-4 0,0-3 0,0 4 0,-2 5 0,1 3 0,-3-3 0,27-20 0,-3 1 0,-17 17 0,-3 1 0,1-6 0,-3 1 0,-11 7 0,-2 1 0,0 0 0,2-1 0,7-2 0,1-2 0,-4 1 0,-1-1 0,-4 0 0,0 0 0,9-4 0,-1 0 0,-9 6 0,0-1 0,7-5 0,-1 0 0,-10 8 0,-1 0 0,4-5 0,0-2 0,-9 5 0,-1 0 0,4-1 0,1 0 0,1 0 0,-1 1 0,37-14 0,-10 9 0,-13 1 0,-15 2 0,5-1 0,-13 1 0,5 1 0,-7 5 0,0-3 0,0 3 0,-7 1 0,5 1 0,-11 7 0,5-1 0,-13 1 0,5-1 0,-11 6 0,5 1 0,-5 5 0,-1 0 0,1 0 0,-1 0 0,6 0 0,-4 0 0,9 0 0,-3 0 0,12 0 0,1 0 0,7 0 0,25 7 0,-18 0 0,4 7 0,2 3 0,4 6 0,37 16 0,-2 8 0,0-5 0,-34-9 0,1 1 0,-7-5 0,0 0 0,7 9 0,0 2 0,-5-2 0,1 1 0,9 5 0,1 1 0,-4-1 0,-1 0 0,7 6 0,1 0 0,0-3 0,-3-1 0,-9-6 0,0 0 0,22 18 0,0-5 0,11-4 0,-16 2 0,-1-2 0,17-8 0,-37-13 0,-1 0 0,38 18 0,-3-7 0,0 5 0,-16-14 0,14 0 0,-16-3 0,17-4 0,-34-7 0,-1 0 0,32 7 0,-18-10 0,1-1 0,31 3 0,-28-6 0,-1-1 0,27 8 0,-24-11 0,1-1 0,28 2 0,-40-6 0,1 0 0,-6 0 0,-2 0 0,39 0 0,-24 0 0,3 0 0,-10 0 0,0 0 0,18 0 0,1 0 0,-15 0 0,0 0 0,10 1 0,2-2 0,5-7 0,1-1 0,1-1 0,0-2 0,6-5 0,0-4 0,2-3 0,-3 1 0,-17 8 0,2 0 0,28-13 0,-4 0 0,-44 14 0,0 1 0,33-10 0,0-1 0,-34 8 0,-1 0 0,22-5 0,3-2 0,-11 2 0,0-2 0,10-7 0,1-3 0,1-3 0,0-3 0,4-4 0,1-2 0,-19 12 0,2-1 0,-2 0 0,27-16 0,-4 1 0,-17 11 0,-2 1 0,4-3 0,-4 1 0,-19 14 0,-2 1 0,7-4 0,-1 0 0,25-10 0,-11 3 0,-17 9 0,-1 0 0,-1 0 0,5-8 0,7-2 0,9-2 0,-6 3 0,5 0 0,-9 6 0,3-13 0,-11 19 0,-1-9 0,-15 18 0,-8-2 0,-3 4 0,-3-4 0,5 3 0,8-16 0,-6 9 0,14-19 0,-7 14 0,2-13 0,-3 6 0,-7 1 0,0 2 0,-7 12 0,-1 1 0,-5 6 0,-1-1 0,-4 1 0,3 4 0,-8-3 0,8 4 0,-3-6 0,-1-5 0,5 5 0,-4-11 0,4 10 0,2-9 0,-6 4 0,4-6 0,-9 0 0,10 0 0,-10 6 0,9 1 0,-9 6 0,3-1 0,-4 1 0,0 1 0,0-1 0,0-6 0,0-1 0,0 0 0,0-5 0,0 5 0,5-6 0,-3 1 0,7 4 0,-7 2 0,2 6 0,-4 0 0,0-1 0,0 1 0,0 0 0</inkml:trace>
  <inkml:trace contextRef="#ctx0" brushRef="#br0" timeOffset="1">1 315 16383,'0'47'0,"11"-2"0,-3-8 0,16 0 0,-10 1 0,10-1 0,-11-6 0,10-2 0,-10-7 0,3 1 0,-4 0 0,-1-6 0,0-2 0,-1-4 0,-4-1 0,3 0 0,-3 0 0,0 1 0,-1-1 0,-1 0 0,2 0 0,-1 0 0,4 0 0,-3-1 0,4 2 0,0-1 0,1 0 0,-1 0 0,1 0 0,-1 0 0,0 1 0,1-1 0,-1-4 0,1 3 0,-1-4 0,0 6 0,1-1 0,5 1 0,-4-6 0,4 5 0,-6-4 0,0 4 0,1 0 0,-1 0 0,1-4 0,-1 3 0,1-8 0,-1 8 0,0-3 0,1 0 0,-1 3 0,0-8 0,1 8 0,-1-4 0,0 1 0,-5 2 0,0-2 0</inkml:trace>
  <inkml:trace contextRef="#ctx0" brushRef="#br0" timeOffset="2">9062 827 16383,'26'17'0,"-10"0"0,-2-11 0,-9 0 0,1 3 0,8-4 0,-8 1 0,9 3 0,-6-8 0,1 3 0,-1 1 0,1-4 0,0 3 0,0-4 0,0 0 0,0 0 0,-1 0 0,1 0 0,0 0 0,0 0 0,-1 4 0,1-3 0,-1 3 0,1 5 0,-1-7 0,-4 11 0,3-8 0,-2 0 0,3-1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220C-9E3D-6741-8261-5208BD837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9B534-00DB-1148-A7BD-0B68896E4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82D4D-EB72-A64D-ADA9-9DFADE00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2227F-592A-D94B-B628-BA0A5D47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583E9-86B0-8845-9034-E6D537AF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2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5D5D-B893-9245-B9EE-DC5EC383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AAECA-B2B1-AD49-AD64-505725159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67B18-D938-1E45-A942-F7633E72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4D8E-699B-D645-B1C3-2091862C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1EB38-D815-8C42-8A81-CBA7E5E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AF8A5-FEAB-944D-9D78-790291216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E0C51-DF06-C544-AB36-7F1B48B08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FB286-CE74-BD47-AED6-333B03F7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DD6A8-6D1D-FF4B-A6DC-840C2CE1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2793D-0F84-2C4B-81DC-195ED6BC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D015-86E6-5148-BECB-515FEB06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5509-DD9D-4445-8A39-19250C5A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2E3B9-855F-5D4A-BD46-E21E7E15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A855-6E26-4443-979F-336B3367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C2FF-2A87-9E4E-BE70-8D7E5699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E349-CC3C-464A-8068-FE5158C9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2D8A5-96C6-F044-BAAD-AE801496B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0C8F9-390E-7140-B11F-A9C1DAD7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1C577-665C-4848-B8DA-A6C0C1D4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0DDB-2A1C-B542-BAB2-1BD28A9F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B49B-B60F-2C43-9FAF-7518B659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E9296-AF33-6441-80E4-D14853856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75866-FAC6-5D44-9FCE-85A1CF30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B1901-B41D-9841-8DD9-8B161A13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16308-5680-AA47-B908-AB719CE1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58346-F3CB-4C47-80B4-D175D20D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3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295E-63FB-8F48-A787-475FECC9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E9FD7-BD59-2B4F-BE7D-AEC86C6A5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97F91-96EE-0643-9797-79020A47A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FB502-FD3E-DB42-9D21-BBFEE785D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97C30-0DE7-F34B-A2A3-045BE5350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BB929-7830-9742-807A-1B3F1429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FE33E-547B-5143-84D6-55D1DB28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7B7F3-54F6-654B-9D83-A2EA7B04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F558-7265-9049-B5D8-E3DC3A96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81C55-69E1-5942-9509-83FF1C32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EE139-C4DA-444A-A0BF-AA722B0D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B3FE-3812-664D-B6E9-B22EF1EF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37486-02D5-2845-B6F8-5B32262D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4CFE7-A50A-C84D-A839-5119A27F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B9EA4-FE35-4F46-B94A-7AC92F3D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4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7219-9D6E-E64F-8C53-0856CC43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1951-C0C0-6541-893B-408FA8D5C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567B6-A781-EC42-B9AF-D16BFDBE1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A036E-4C1A-B54E-B1A5-6D5AC720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721EF-741F-794C-B06D-684B92D4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11169-62E9-384C-8600-8ECE1440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8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F78B-F8AE-574B-A8DC-42984652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995F3-2467-F449-8FAE-92BA80E4A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2CC81-980F-7D41-84DD-D792E4A46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2DE79-21D8-3843-9938-D723F20B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02C89-FE6A-1D4F-A5F3-7577BCCD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9BF65-0401-4C42-AABB-69A17EAD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1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46C80-8B4E-2F43-B009-9C62FA40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B2681-8A30-8647-AB26-7564127E7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66461-7482-0242-9C20-5F379372F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01D47-7FC8-6D49-8D8A-7920D5FD7CAD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4850-E45B-C94D-88B8-F8B6DC038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56D74-47FC-9E40-8BA2-8CA634438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9.png"/><Relationship Id="rId1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customXml" Target="../ink/ink3.xml"/><Relationship Id="rId17" Type="http://schemas.openxmlformats.org/officeDocument/2006/relationships/customXml" Target="../ink/ink6.xml"/><Relationship Id="rId2" Type="http://schemas.openxmlformats.org/officeDocument/2006/relationships/image" Target="../media/image3.png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6.svg"/><Relationship Id="rId15" Type="http://schemas.openxmlformats.org/officeDocument/2006/relationships/image" Target="../media/image10.png"/><Relationship Id="rId10" Type="http://schemas.openxmlformats.org/officeDocument/2006/relationships/customXml" Target="../ink/ink2.xml"/><Relationship Id="rId4" Type="http://schemas.openxmlformats.org/officeDocument/2006/relationships/image" Target="../media/image5.png"/><Relationship Id="rId9" Type="http://schemas.openxmlformats.org/officeDocument/2006/relationships/image" Target="../media/image70.png"/><Relationship Id="rId1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FEDBC9-A696-C149-B24F-FF7C8FA98A6E}"/>
              </a:ext>
            </a:extLst>
          </p:cNvPr>
          <p:cNvSpPr/>
          <p:nvPr/>
        </p:nvSpPr>
        <p:spPr>
          <a:xfrm>
            <a:off x="3319463" y="1213008"/>
            <a:ext cx="5443537" cy="4431983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extrusionH="1562100">
              <a:bevelB w="82550" h="38100" prst="coolSlant"/>
              <a:extrusionClr>
                <a:schemeClr val="tx1"/>
              </a:extrusionClr>
            </a:sp3d>
          </a:bodyPr>
          <a:lstStyle/>
          <a:p>
            <a:pPr algn="ctr" defTabSz="57150"/>
            <a:r>
              <a:rPr lang="en-US" sz="28800" b="1" spc="-500" dirty="0">
                <a:ln w="0"/>
                <a:solidFill>
                  <a:srgbClr val="F44336"/>
                </a:solidFill>
                <a:effectLst>
                  <a:outerShdw blurRad="63500" dist="38100" algn="l" rotWithShape="0">
                    <a:prstClr val="black"/>
                  </a:outerShdw>
                </a:effectLst>
                <a:latin typeface="Aharoni" panose="02010803020104030203" pitchFamily="2" charset="-79"/>
                <a:ea typeface="Hiragino Kaku Gothic Std W8" panose="020B0800000000000000" pitchFamily="34" charset="-128"/>
                <a:cs typeface="Aharoni" panose="02010803020104030203" pitchFamily="2" charset="-79"/>
              </a:rPr>
              <a:t>TT</a:t>
            </a:r>
          </a:p>
        </p:txBody>
      </p:sp>
      <p:pic>
        <p:nvPicPr>
          <p:cNvPr id="3" name="Graphic 2" descr="Add">
            <a:extLst>
              <a:ext uri="{FF2B5EF4-FFF2-40B4-BE49-F238E27FC236}">
                <a16:creationId xmlns:a16="http://schemas.microsoft.com/office/drawing/2014/main" id="{339F9839-BAAC-BD49-83F5-C4FD604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8600" y="1524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7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>
            <a:extLst>
              <a:ext uri="{FF2B5EF4-FFF2-40B4-BE49-F238E27FC236}">
                <a16:creationId xmlns:a16="http://schemas.microsoft.com/office/drawing/2014/main" id="{163DED7C-776F-4B40-9D7F-DC537A8AB894}"/>
              </a:ext>
            </a:extLst>
          </p:cNvPr>
          <p:cNvSpPr/>
          <p:nvPr/>
        </p:nvSpPr>
        <p:spPr>
          <a:xfrm rot="18394190">
            <a:off x="7333249" y="2755232"/>
            <a:ext cx="782053" cy="673769"/>
          </a:xfrm>
          <a:prstGeom prst="wedgeEllipseCallout">
            <a:avLst/>
          </a:prstGeom>
          <a:solidFill>
            <a:srgbClr val="F443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DACFA532-DFAA-C541-B303-8C0593B0C90E}"/>
              </a:ext>
            </a:extLst>
          </p:cNvPr>
          <p:cNvSpPr/>
          <p:nvPr/>
        </p:nvSpPr>
        <p:spPr>
          <a:xfrm>
            <a:off x="7014413" y="2755231"/>
            <a:ext cx="782053" cy="673769"/>
          </a:xfrm>
          <a:prstGeom prst="wedgeEllipseCallout">
            <a:avLst/>
          </a:prstGeom>
          <a:solidFill>
            <a:srgbClr val="F443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ingle gear">
            <a:extLst>
              <a:ext uri="{FF2B5EF4-FFF2-40B4-BE49-F238E27FC236}">
                <a16:creationId xmlns:a16="http://schemas.microsoft.com/office/drawing/2014/main" id="{0D46C432-EB69-6444-9E2F-D45399ACC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5638" y="2692479"/>
            <a:ext cx="914400" cy="914400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6A924761-5489-B644-83CA-0AB8C4377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550" y="5219700"/>
            <a:ext cx="723899" cy="723899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054F801C-67E5-324B-942E-D454150495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5219700"/>
            <a:ext cx="723899" cy="723899"/>
          </a:xfrm>
          <a:prstGeom prst="rect">
            <a:avLst/>
          </a:prstGeom>
        </p:spPr>
      </p:pic>
      <p:sp>
        <p:nvSpPr>
          <p:cNvPr id="14" name="Bevel 13">
            <a:extLst>
              <a:ext uri="{FF2B5EF4-FFF2-40B4-BE49-F238E27FC236}">
                <a16:creationId xmlns:a16="http://schemas.microsoft.com/office/drawing/2014/main" id="{5F3875BC-949B-D542-ACE5-3CABE5687CFF}"/>
              </a:ext>
            </a:extLst>
          </p:cNvPr>
          <p:cNvSpPr/>
          <p:nvPr/>
        </p:nvSpPr>
        <p:spPr>
          <a:xfrm>
            <a:off x="5457825" y="571500"/>
            <a:ext cx="2905128" cy="1371600"/>
          </a:xfrm>
          <a:prstGeom prst="bevel">
            <a:avLst>
              <a:gd name="adj" fmla="val 8088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C9DF7A-7281-5348-9940-E453E6BD9FF9}"/>
              </a:ext>
            </a:extLst>
          </p:cNvPr>
          <p:cNvSpPr txBox="1"/>
          <p:nvPr/>
        </p:nvSpPr>
        <p:spPr>
          <a:xfrm>
            <a:off x="5586413" y="723975"/>
            <a:ext cx="2641400" cy="10929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B44130-C8D6-4E47-AF60-BABD484047F9}"/>
              </a:ext>
            </a:extLst>
          </p:cNvPr>
          <p:cNvSpPr txBox="1"/>
          <p:nvPr/>
        </p:nvSpPr>
        <p:spPr>
          <a:xfrm>
            <a:off x="6096000" y="1057275"/>
            <a:ext cx="170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halkduster" panose="03050602040202020205" pitchFamily="66" charset="77"/>
              </a:rPr>
              <a:t>SIGN UP</a:t>
            </a:r>
          </a:p>
        </p:txBody>
      </p:sp>
      <p:sp>
        <p:nvSpPr>
          <p:cNvPr id="20" name="Bevel 19">
            <a:extLst>
              <a:ext uri="{FF2B5EF4-FFF2-40B4-BE49-F238E27FC236}">
                <a16:creationId xmlns:a16="http://schemas.microsoft.com/office/drawing/2014/main" id="{08EB6752-3D86-E440-A3ED-202A54D9B275}"/>
              </a:ext>
            </a:extLst>
          </p:cNvPr>
          <p:cNvSpPr/>
          <p:nvPr/>
        </p:nvSpPr>
        <p:spPr>
          <a:xfrm>
            <a:off x="1746350" y="571500"/>
            <a:ext cx="2905128" cy="1371600"/>
          </a:xfrm>
          <a:prstGeom prst="bevel">
            <a:avLst>
              <a:gd name="adj" fmla="val 8088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D557DD-0553-744C-9868-2F90072F9296}"/>
              </a:ext>
            </a:extLst>
          </p:cNvPr>
          <p:cNvSpPr txBox="1"/>
          <p:nvPr/>
        </p:nvSpPr>
        <p:spPr>
          <a:xfrm>
            <a:off x="1874938" y="723975"/>
            <a:ext cx="2641400" cy="10929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9E8A88-7FDF-F042-931E-D4E73B5215ED}"/>
              </a:ext>
            </a:extLst>
          </p:cNvPr>
          <p:cNvSpPr txBox="1"/>
          <p:nvPr/>
        </p:nvSpPr>
        <p:spPr>
          <a:xfrm>
            <a:off x="2384525" y="1057275"/>
            <a:ext cx="170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halkduster" panose="03050602040202020205" pitchFamily="66" charset="77"/>
              </a:rPr>
              <a:t>LOGIN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5D6F974-B2D3-BB41-96A2-5FEC5DA0006F}"/>
                  </a:ext>
                </a:extLst>
              </p14:cNvPr>
              <p14:cNvContentPartPr/>
              <p14:nvPr/>
            </p14:nvContentPartPr>
            <p14:xfrm>
              <a:off x="7185982" y="4017465"/>
              <a:ext cx="4429800" cy="671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5D6F974-B2D3-BB41-96A2-5FEC5DA000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3347" y="3639623"/>
                <a:ext cx="4555430" cy="1427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2337398-69F8-5742-AB8E-B58192B1DB78}"/>
                  </a:ext>
                </a:extLst>
              </p14:cNvPr>
              <p14:cNvContentPartPr/>
              <p14:nvPr/>
            </p14:nvContentPartPr>
            <p14:xfrm>
              <a:off x="149782" y="-28179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2337398-69F8-5742-AB8E-B58192B1DB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142" y="-659430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4FE4E54-82FB-9B4B-A421-02905775811F}"/>
                  </a:ext>
                </a:extLst>
              </p14:cNvPr>
              <p14:cNvContentPartPr/>
              <p14:nvPr/>
            </p14:nvContentPartPr>
            <p14:xfrm rot="10800000">
              <a:off x="893535" y="3783995"/>
              <a:ext cx="6245280" cy="802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4FE4E54-82FB-9B4B-A421-02905775811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10800000">
                <a:off x="830891" y="3721355"/>
                <a:ext cx="6370927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2EC5D71-32C1-2E4D-BCF8-4D0BD85E800D}"/>
                  </a:ext>
                </a:extLst>
              </p14:cNvPr>
              <p14:cNvContentPartPr/>
              <p14:nvPr/>
            </p14:nvContentPartPr>
            <p14:xfrm rot="10800000">
              <a:off x="811614" y="3688916"/>
              <a:ext cx="6409124" cy="893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2EC5D71-32C1-2E4D-BCF8-4D0BD85E80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rot="10800000">
                <a:off x="748977" y="3310916"/>
                <a:ext cx="6534758" cy="16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87BAEB8-515F-014C-92C4-11F378F92CB4}"/>
                  </a:ext>
                </a:extLst>
              </p14:cNvPr>
              <p14:cNvContentPartPr/>
              <p14:nvPr/>
            </p14:nvContentPartPr>
            <p14:xfrm>
              <a:off x="999040" y="4367031"/>
              <a:ext cx="6245281" cy="802801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87BAEB8-515F-014C-92C4-11F378F92C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6396" y="4304391"/>
                <a:ext cx="6370928" cy="928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4E576FB-B5F4-2B4F-9E32-AF22562BAC68}"/>
                  </a:ext>
                </a:extLst>
              </p14:cNvPr>
              <p14:cNvContentPartPr/>
              <p14:nvPr/>
            </p14:nvContentPartPr>
            <p14:xfrm>
              <a:off x="811614" y="4371030"/>
              <a:ext cx="6409124" cy="8938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4E576FB-B5F4-2B4F-9E32-AF22562BAC6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8977" y="3993030"/>
                <a:ext cx="6534758" cy="164952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rminator 75">
            <a:extLst>
              <a:ext uri="{FF2B5EF4-FFF2-40B4-BE49-F238E27FC236}">
                <a16:creationId xmlns:a16="http://schemas.microsoft.com/office/drawing/2014/main" id="{570D35C6-9CB0-884F-98B7-B8A1DFEC5310}"/>
              </a:ext>
            </a:extLst>
          </p:cNvPr>
          <p:cNvSpPr/>
          <p:nvPr/>
        </p:nvSpPr>
        <p:spPr>
          <a:xfrm>
            <a:off x="9272588" y="1214437"/>
            <a:ext cx="2643187" cy="60252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rminator 76">
            <a:extLst>
              <a:ext uri="{FF2B5EF4-FFF2-40B4-BE49-F238E27FC236}">
                <a16:creationId xmlns:a16="http://schemas.microsoft.com/office/drawing/2014/main" id="{961371E1-A998-304B-8BB0-669B85CA45C6}"/>
              </a:ext>
            </a:extLst>
          </p:cNvPr>
          <p:cNvSpPr/>
          <p:nvPr/>
        </p:nvSpPr>
        <p:spPr>
          <a:xfrm>
            <a:off x="9302357" y="1926284"/>
            <a:ext cx="2643187" cy="602523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297862-DE9B-5545-AE62-9D13D6AFC8B4}"/>
              </a:ext>
            </a:extLst>
          </p:cNvPr>
          <p:cNvSpPr txBox="1"/>
          <p:nvPr/>
        </p:nvSpPr>
        <p:spPr>
          <a:xfrm>
            <a:off x="11272926" y="1317624"/>
            <a:ext cx="41433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09725C-3CC4-834D-A557-74A683CEE103}"/>
              </a:ext>
            </a:extLst>
          </p:cNvPr>
          <p:cNvSpPr txBox="1"/>
          <p:nvPr/>
        </p:nvSpPr>
        <p:spPr>
          <a:xfrm>
            <a:off x="9801225" y="1317624"/>
            <a:ext cx="147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Linked 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06014A-CDF2-9243-B3EE-6C7033B3D3F6}"/>
              </a:ext>
            </a:extLst>
          </p:cNvPr>
          <p:cNvSpPr txBox="1"/>
          <p:nvPr/>
        </p:nvSpPr>
        <p:spPr>
          <a:xfrm>
            <a:off x="9672638" y="2017607"/>
            <a:ext cx="160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443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</a:t>
            </a:r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solidFill>
                  <a:srgbClr val="F443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Plus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5C03AEB-8335-A64B-8D02-61A5F1A96449}"/>
              </a:ext>
            </a:extLst>
          </p:cNvPr>
          <p:cNvSpPr txBox="1"/>
          <p:nvPr/>
        </p:nvSpPr>
        <p:spPr>
          <a:xfrm>
            <a:off x="11272925" y="2033184"/>
            <a:ext cx="528550" cy="369332"/>
          </a:xfrm>
          <a:prstGeom prst="rect">
            <a:avLst/>
          </a:prstGeom>
          <a:solidFill>
            <a:srgbClr val="F4433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G+</a:t>
            </a:r>
          </a:p>
        </p:txBody>
      </p:sp>
      <p:sp>
        <p:nvSpPr>
          <p:cNvPr id="85" name="Terminator 84">
            <a:extLst>
              <a:ext uri="{FF2B5EF4-FFF2-40B4-BE49-F238E27FC236}">
                <a16:creationId xmlns:a16="http://schemas.microsoft.com/office/drawing/2014/main" id="{60C5547E-85B7-6C4F-B7E6-A3558E63D4D9}"/>
              </a:ext>
            </a:extLst>
          </p:cNvPr>
          <p:cNvSpPr/>
          <p:nvPr/>
        </p:nvSpPr>
        <p:spPr>
          <a:xfrm>
            <a:off x="9288363" y="2612301"/>
            <a:ext cx="2643187" cy="60252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7453B8-8E14-644D-8032-CEF764D132D8}"/>
              </a:ext>
            </a:extLst>
          </p:cNvPr>
          <p:cNvSpPr txBox="1"/>
          <p:nvPr/>
        </p:nvSpPr>
        <p:spPr>
          <a:xfrm>
            <a:off x="11288701" y="2715488"/>
            <a:ext cx="41433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7FB049-88E9-ED4C-98A4-395FD2881EC9}"/>
              </a:ext>
            </a:extLst>
          </p:cNvPr>
          <p:cNvSpPr txBox="1"/>
          <p:nvPr/>
        </p:nvSpPr>
        <p:spPr>
          <a:xfrm>
            <a:off x="9817000" y="2715488"/>
            <a:ext cx="147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4152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9431A5-6EE4-3D4C-BF49-94CC78B41483}"/>
              </a:ext>
            </a:extLst>
          </p:cNvPr>
          <p:cNvSpPr/>
          <p:nvPr/>
        </p:nvSpPr>
        <p:spPr>
          <a:xfrm>
            <a:off x="9006389" y="2998120"/>
            <a:ext cx="1785937" cy="163511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9DE17-8950-9540-AF6D-76964795F487}"/>
              </a:ext>
            </a:extLst>
          </p:cNvPr>
          <p:cNvSpPr/>
          <p:nvPr/>
        </p:nvSpPr>
        <p:spPr>
          <a:xfrm>
            <a:off x="9133389" y="3161631"/>
            <a:ext cx="1558925" cy="942975"/>
          </a:xfrm>
          <a:prstGeom prst="rect">
            <a:avLst/>
          </a:prstGeom>
          <a:solidFill>
            <a:schemeClr val="bg1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8FCE036F-73D2-3C42-94DA-556697381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2157" y="3140835"/>
            <a:ext cx="914400" cy="914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315509-AF58-494F-9FA3-C43C89B26C35}"/>
              </a:ext>
            </a:extLst>
          </p:cNvPr>
          <p:cNvCxnSpPr>
            <a:cxnSpLocks/>
          </p:cNvCxnSpPr>
          <p:nvPr/>
        </p:nvCxnSpPr>
        <p:spPr>
          <a:xfrm>
            <a:off x="9890968" y="4104606"/>
            <a:ext cx="0" cy="223554"/>
          </a:xfrm>
          <a:prstGeom prst="line">
            <a:avLst/>
          </a:prstGeom>
          <a:ln>
            <a:solidFill>
              <a:srgbClr val="F4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BC6F059-6595-7E4B-B520-93EA8A85430F}"/>
              </a:ext>
            </a:extLst>
          </p:cNvPr>
          <p:cNvSpPr/>
          <p:nvPr/>
        </p:nvSpPr>
        <p:spPr>
          <a:xfrm>
            <a:off x="9791908" y="4268117"/>
            <a:ext cx="167640" cy="182880"/>
          </a:xfrm>
          <a:prstGeom prst="ellipse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EB28F-583F-C143-8EB5-DB5D731B8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891" y="1911350"/>
            <a:ext cx="1498600" cy="3035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EBEAE-0512-7B47-B64F-B3615EF33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739900"/>
            <a:ext cx="2133600" cy="33782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9284A0-8982-9746-8CED-B204A23D474F}"/>
              </a:ext>
            </a:extLst>
          </p:cNvPr>
          <p:cNvCxnSpPr/>
          <p:nvPr/>
        </p:nvCxnSpPr>
        <p:spPr>
          <a:xfrm>
            <a:off x="4283246" y="898359"/>
            <a:ext cx="2093495" cy="0"/>
          </a:xfrm>
          <a:prstGeom prst="line">
            <a:avLst/>
          </a:prstGeom>
          <a:ln>
            <a:solidFill>
              <a:srgbClr val="F4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B16BF6-3263-2B4E-8160-AE7729AFEBF3}"/>
              </a:ext>
            </a:extLst>
          </p:cNvPr>
          <p:cNvCxnSpPr/>
          <p:nvPr/>
        </p:nvCxnSpPr>
        <p:spPr>
          <a:xfrm>
            <a:off x="7625413" y="906381"/>
            <a:ext cx="2093495" cy="0"/>
          </a:xfrm>
          <a:prstGeom prst="line">
            <a:avLst/>
          </a:prstGeom>
          <a:ln>
            <a:solidFill>
              <a:srgbClr val="F4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0DA5FE-9C30-5D4B-9DEC-0E248034FBBD}"/>
              </a:ext>
            </a:extLst>
          </p:cNvPr>
          <p:cNvSpPr txBox="1"/>
          <p:nvPr/>
        </p:nvSpPr>
        <p:spPr>
          <a:xfrm>
            <a:off x="6232358" y="745958"/>
            <a:ext cx="150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44336"/>
                </a:solidFill>
              </a:rPr>
              <a:t>Login Details</a:t>
            </a:r>
          </a:p>
        </p:txBody>
      </p:sp>
    </p:spTree>
    <p:extLst>
      <p:ext uri="{BB962C8B-B14F-4D97-AF65-F5344CB8AC3E}">
        <p14:creationId xmlns:p14="http://schemas.microsoft.com/office/powerpoint/2010/main" val="315355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22272</TotalTime>
  <Words>15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Chalkduster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2019-02-20T18:33:00Z</dcterms:created>
  <dcterms:modified xsi:type="dcterms:W3CDTF">2019-03-11T23:16:30Z</dcterms:modified>
</cp:coreProperties>
</file>