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7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olive.ie/corknews/Demand-for-student-housing-at-critical-point-95fa31bc-0ac6-48b3-a441-08fc11cd1e44-ds" TargetMode="External"/><Relationship Id="rId2" Type="http://schemas.openxmlformats.org/officeDocument/2006/relationships/hyperlink" Target="http://greencampus.ucc.ie/commuting-business-travel/how-were-do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D712-C04F-7F40-886E-DDDAF7AC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43" y="1145628"/>
            <a:ext cx="8679915" cy="776233"/>
          </a:xfrm>
        </p:spPr>
        <p:txBody>
          <a:bodyPr>
            <a:normAutofit fontScale="90000"/>
          </a:bodyPr>
          <a:lstStyle/>
          <a:p>
            <a:r>
              <a:rPr lang="en-US" dirty="0"/>
              <a:t>JAVA123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8877-545B-A444-9B90-3F420B0C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131" y="2565146"/>
            <a:ext cx="8673427" cy="2370994"/>
          </a:xfrm>
        </p:spPr>
        <p:txBody>
          <a:bodyPr/>
          <a:lstStyle/>
          <a:p>
            <a:r>
              <a:rPr lang="en-US" dirty="0"/>
              <a:t>SOPHIE WALKER</a:t>
            </a:r>
          </a:p>
          <a:p>
            <a:r>
              <a:rPr lang="en-US" dirty="0"/>
              <a:t>OLIVIA ROCHE</a:t>
            </a:r>
          </a:p>
          <a:p>
            <a:r>
              <a:rPr lang="en-US" dirty="0"/>
              <a:t>ADAM O’ CEALLAIGH</a:t>
            </a:r>
          </a:p>
          <a:p>
            <a:r>
              <a:rPr lang="en-US" dirty="0"/>
              <a:t>EMMA LOONEY</a:t>
            </a:r>
          </a:p>
          <a:p>
            <a:r>
              <a:rPr lang="en-US" dirty="0"/>
              <a:t>SEAN O’ SULLIVAN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27EB15-4B65-FF46-8CD1-F7E4748F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0"/>
            <a:ext cx="54356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CF5E4-E676-8541-BD38-679A3720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165100"/>
            <a:ext cx="53975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876B2BDC-53D7-F940-BDBC-2741AD83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65100"/>
            <a:ext cx="54229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8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9C217-323F-064E-8DF8-5F5E5374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77800"/>
            <a:ext cx="5422900" cy="6502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F8427-308B-F244-9203-28095606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58750"/>
            <a:ext cx="54483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C38-3842-E44B-9BD2-C73C6132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38CA-2071-A041-A6CC-C017B434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http://greencampus.ucc.ie/commuting-business-travel/how-were-doing/</a:t>
            </a:r>
            <a:endParaRPr lang="en-US" dirty="0"/>
          </a:p>
          <a:p>
            <a:r>
              <a:rPr lang="en-US" dirty="0">
                <a:hlinkClick r:id="rId3"/>
              </a:rPr>
              <a:t>https://www.echolive.ie/corknews/Demand-for-student-housing-at-critical-point-95fa31bc-0ac6-48b3-a441-08fc11cd1e44-ds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8B4-61B4-E548-A587-0DA37A7C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1B1B-8AAC-4C4F-9F1C-10620B55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UCC’s</a:t>
            </a:r>
            <a:r>
              <a:rPr lang="en-US" sz="2800" dirty="0">
                <a:solidFill>
                  <a:srgbClr val="FF0000"/>
                </a:solidFill>
              </a:rPr>
              <a:t> 21,204 </a:t>
            </a:r>
            <a:r>
              <a:rPr lang="en-US" sz="2800" dirty="0"/>
              <a:t>Undergraduate and Post-graduate students,</a:t>
            </a:r>
            <a:r>
              <a:rPr lang="en-US" sz="2800" dirty="0">
                <a:solidFill>
                  <a:srgbClr val="FF0000"/>
                </a:solidFill>
              </a:rPr>
              <a:t> 9,966 </a:t>
            </a:r>
            <a:r>
              <a:rPr lang="en-US" sz="2800" dirty="0"/>
              <a:t>of them commute daily to campus.</a:t>
            </a:r>
          </a:p>
          <a:p>
            <a:r>
              <a:rPr lang="en-US" sz="2800" dirty="0"/>
              <a:t>Over </a:t>
            </a:r>
            <a:r>
              <a:rPr lang="en-US" sz="2800" dirty="0">
                <a:solidFill>
                  <a:srgbClr val="FF0000"/>
                </a:solidFill>
              </a:rPr>
              <a:t>4000 </a:t>
            </a:r>
            <a:r>
              <a:rPr lang="en-US" sz="2800" dirty="0"/>
              <a:t>students applied for the total of </a:t>
            </a:r>
            <a:r>
              <a:rPr lang="en-US" sz="2800" dirty="0">
                <a:solidFill>
                  <a:schemeClr val="accent1"/>
                </a:solidFill>
              </a:rPr>
              <a:t>1,277 </a:t>
            </a:r>
            <a:r>
              <a:rPr lang="en-US" sz="2800" dirty="0"/>
              <a:t>beds available in UCC’s student accommodation for the 2018/2019 academic year.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4F6-8651-FB47-BBD3-03A8281A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TUTORTINDER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F1691-1056-374C-9436-A8AFE356A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Peer to Peer Grinds Platform </a:t>
            </a:r>
          </a:p>
        </p:txBody>
      </p:sp>
    </p:spTree>
    <p:extLst>
      <p:ext uri="{BB962C8B-B14F-4D97-AF65-F5344CB8AC3E}">
        <p14:creationId xmlns:p14="http://schemas.microsoft.com/office/powerpoint/2010/main" val="6410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n app&#10;&#10;Description automatically generated">
            <a:extLst>
              <a:ext uri="{FF2B5EF4-FFF2-40B4-BE49-F238E27FC236}">
                <a16:creationId xmlns:a16="http://schemas.microsoft.com/office/drawing/2014/main" id="{FF2B149B-2A6A-3A41-8D7A-1988A3A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87" y="180384"/>
            <a:ext cx="5387025" cy="64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DEDFA-5D08-624D-A595-15801273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5100"/>
            <a:ext cx="54483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0D936-EA1F-C649-B858-8F7A526E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65100"/>
            <a:ext cx="5461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6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D8994D-9026-E348-A283-807F61BD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65100"/>
            <a:ext cx="54356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079C0-83A0-0641-96F1-85A3E5E3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52400"/>
            <a:ext cx="5410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3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B7ABF2-0990-7742-9455-B3B8007A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77800"/>
            <a:ext cx="54229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939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86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JAVA123</vt:lpstr>
      <vt:lpstr>Did you know?</vt:lpstr>
      <vt:lpstr>TUTORTINDER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JAVA123</dc:title>
  <dc:creator>117349696</dc:creator>
  <cp:lastModifiedBy>117349696</cp:lastModifiedBy>
  <cp:revision>6</cp:revision>
  <dcterms:created xsi:type="dcterms:W3CDTF">2019-04-01T09:56:59Z</dcterms:created>
  <dcterms:modified xsi:type="dcterms:W3CDTF">2019-04-01T18:47:22Z</dcterms:modified>
</cp:coreProperties>
</file>