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899b38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899b38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899b38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899b38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9a27608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9a27608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9a27608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9a2760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aab6ba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aab6ba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899b38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899b38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9a27608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9a27608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899b38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899b38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899b38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899b38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899b38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899b38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899b38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899b3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899b38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899b38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899b38d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899b38d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899b38d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899b38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899b38d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1899b38d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98d135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98d135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98d135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98d135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899b38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899b38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98d13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98d13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98d135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98d135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899b38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899b38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99b38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99b38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dpi.com/2075-5309/10/2/26" TargetMode="External"/><Relationship Id="rId4" Type="http://schemas.openxmlformats.org/officeDocument/2006/relationships/hyperlink" Target="https://pbiecek.github.io/ema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slide" Target="/ppt/slides/slide2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Explainable Artificial Intelligence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Wyjaśnialność w praktyce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5859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Łukasz Brzozowski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Wojciech Kretowicz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Kacper Siemaszko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czyli jak zaszumienie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zmiennej wpłynie 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jakość predykcji.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 sam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Dane w skali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Jedna zmienna zaszumiona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626" y="1017725"/>
            <a:ext cx="486731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Ceteris Paribus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czyli co by się stało,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gdyby się zmieniło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wartość pojedynczej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zmiennej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07" y="241700"/>
            <a:ext cx="4133717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558600" y="4470325"/>
            <a:ext cx="3735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Przemysław Biecek, EMA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 Dependency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czyli jak średnio zachowuje się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model przy zmianie pojedynczej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zmiennej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751" y="755275"/>
            <a:ext cx="5466248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5059325" y="4313325"/>
            <a:ext cx="40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Przemysław Biecek, EMA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Accumulated dependency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czyli jak średnio zachowuje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się model, ważąc wpływy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po odległościach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6" y="1152475"/>
            <a:ext cx="580512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Wybór modelu i zbioru danych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Wybór najlepszego modelu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234"/>
            <a:ext cx="4571998" cy="369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24" y="0"/>
            <a:ext cx="32242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Wybór zbioru danych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675" y="1017725"/>
            <a:ext cx="5076275" cy="406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Wnioski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XAI a wiedza ekspercka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Opracowanie wyników odbywa się pomiędzy nami (analitykami) bez żadnej wiedzy o inżynierii lądowej i ekspertami inżynierii lądowej mających tylko szczątkową wiedzę o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Dzięki xAI istnieje most komunikacyjny pomiędzy obiema stronami umożliwiający opracowanie wniosków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Pytanie bez odpowiedzi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45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Dla modeli drzewiastych FI działa dobrze i daje wyniki zgodne </a:t>
            </a:r>
            <a:br>
              <a:rPr lang="en-GB"/>
            </a:br>
            <a:r>
              <a:rPr lang="en-GB"/>
              <a:t>z przewidywaniami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 przewiduje dane tak samo dobrze, niezależnie od permutacji kolumn (?)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00" y="527250"/>
            <a:ext cx="4484849" cy="40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prezentacji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28075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Wprowadzenie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Cel analizy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Dane, które otrzymaliśmy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Ograniczenia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Metody wyjaśniania modeli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Zasada Ceteris Paribus i PDP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Wybór najlepszego modelu i zbioru danych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Wnioski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XAI a wiedza ekspercka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Pytanie bez odpowiedzi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Jak stwierdziliśmy, że analiza jest wiarygodna?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Kultura pracy na linii analityk - specjalista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 stwierdziliśmy,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że analiza jest wiarygodna?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0" y="982350"/>
            <a:ext cx="4484849" cy="404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00" y="35730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34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Kultura pracy na linii analityk - specjalista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Źródła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54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Assessing Cement Stabilized Rammed Earth Durability in A Humid Continental Climate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https://pbiecek.github.io/ema/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Dziękujemy za uwagę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957263"/>
            <a:ext cx="52387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230575"/>
            <a:ext cx="7093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 powstawania CSRE (cement stabilized rammed earth) </a:t>
            </a:r>
            <a:r>
              <a:rPr lang="en-GB" u="sng">
                <a:solidFill>
                  <a:schemeClr val="hlink"/>
                </a:solidFill>
                <a:hlinkClick action="ppaction://hlinksldjump" r:id="rId4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Cel analizy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Jak na podstawie wyników określić, które składniki wpływają najbardziej na wytrzymałość, a które najmniej?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Dane, które otrzymaliśmy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434 obserwacje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6 kolumn objaśniających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Zmienne ilościowe, o wartościach dodatnich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Korelacja zmiennych wynikająca z ich definicji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62" y="2688377"/>
            <a:ext cx="6348475" cy="1982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550" y="85900"/>
            <a:ext cx="5318899" cy="49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550" y="85900"/>
            <a:ext cx="5318899" cy="4971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72400" y="1136125"/>
            <a:ext cx="2520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Clay + Silt + Sand + Gravel = 1</a:t>
            </a:r>
            <a:endParaRPr sz="1200"/>
          </a:p>
        </p:txBody>
      </p:sp>
      <p:sp>
        <p:nvSpPr>
          <p:cNvPr id="93" name="Google Shape;93;p19"/>
          <p:cNvSpPr/>
          <p:nvPr/>
        </p:nvSpPr>
        <p:spPr>
          <a:xfrm>
            <a:off x="2592400" y="227225"/>
            <a:ext cx="2520000" cy="2520000"/>
          </a:xfrm>
          <a:prstGeom prst="ellipse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Ograniczenia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Nie możemy przekształcać danych w sposób nieinterpretowalny - musimy więc wykluczyć PCA i ortogonalizację.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 celu rozwiązania zadania regresji nie możemy korzystać z czarnych skrzynek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Metody wyjaśniania modeli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