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39" d="100"/>
          <a:sy n="39" d="100"/>
        </p:scale>
        <p:origin x="2940" y="78"/>
      </p:cViewPr>
      <p:guideLst>
        <p:guide orient="horz" pos="6735"/>
        <p:guide pos="47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pl-PL"/>
              <a:t>Kliknij, aby edytować styl</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7EC8F84-38CF-4CC7-8C03-C1C28CA6C6E1}"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47F03-293C-4F76-9889-5F6757872082}" type="slidenum">
              <a:rPr lang="en-US" smtClean="0"/>
              <a:t>‹#›</a:t>
            </a:fld>
            <a:endParaRPr lang="en-US"/>
          </a:p>
        </p:txBody>
      </p:sp>
    </p:spTree>
    <p:extLst>
      <p:ext uri="{BB962C8B-B14F-4D97-AF65-F5344CB8AC3E}">
        <p14:creationId xmlns:p14="http://schemas.microsoft.com/office/powerpoint/2010/main" val="327511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7EC8F84-38CF-4CC7-8C03-C1C28CA6C6E1}"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47F03-293C-4F76-9889-5F6757872082}" type="slidenum">
              <a:rPr lang="en-US" smtClean="0"/>
              <a:t>‹#›</a:t>
            </a:fld>
            <a:endParaRPr lang="en-US"/>
          </a:p>
        </p:txBody>
      </p:sp>
    </p:spTree>
    <p:extLst>
      <p:ext uri="{BB962C8B-B14F-4D97-AF65-F5344CB8AC3E}">
        <p14:creationId xmlns:p14="http://schemas.microsoft.com/office/powerpoint/2010/main" val="200347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7EC8F84-38CF-4CC7-8C03-C1C28CA6C6E1}"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47F03-293C-4F76-9889-5F6757872082}" type="slidenum">
              <a:rPr lang="en-US" smtClean="0"/>
              <a:t>‹#›</a:t>
            </a:fld>
            <a:endParaRPr lang="en-US"/>
          </a:p>
        </p:txBody>
      </p:sp>
    </p:spTree>
    <p:extLst>
      <p:ext uri="{BB962C8B-B14F-4D97-AF65-F5344CB8AC3E}">
        <p14:creationId xmlns:p14="http://schemas.microsoft.com/office/powerpoint/2010/main" val="275254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7EC8F84-38CF-4CC7-8C03-C1C28CA6C6E1}"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47F03-293C-4F76-9889-5F6757872082}" type="slidenum">
              <a:rPr lang="en-US" smtClean="0"/>
              <a:t>‹#›</a:t>
            </a:fld>
            <a:endParaRPr lang="en-US"/>
          </a:p>
        </p:txBody>
      </p:sp>
    </p:spTree>
    <p:extLst>
      <p:ext uri="{BB962C8B-B14F-4D97-AF65-F5344CB8AC3E}">
        <p14:creationId xmlns:p14="http://schemas.microsoft.com/office/powerpoint/2010/main" val="2482173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pl-PL"/>
              <a:t>Kliknij, aby edytować styl</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7EC8F84-38CF-4CC7-8C03-C1C28CA6C6E1}"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47F03-293C-4F76-9889-5F6757872082}" type="slidenum">
              <a:rPr lang="en-US" smtClean="0"/>
              <a:t>‹#›</a:t>
            </a:fld>
            <a:endParaRPr lang="en-US"/>
          </a:p>
        </p:txBody>
      </p:sp>
    </p:spTree>
    <p:extLst>
      <p:ext uri="{BB962C8B-B14F-4D97-AF65-F5344CB8AC3E}">
        <p14:creationId xmlns:p14="http://schemas.microsoft.com/office/powerpoint/2010/main" val="1165679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7EC8F84-38CF-4CC7-8C03-C1C28CA6C6E1}"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47F03-293C-4F76-9889-5F6757872082}" type="slidenum">
              <a:rPr lang="en-US" smtClean="0"/>
              <a:t>‹#›</a:t>
            </a:fld>
            <a:endParaRPr lang="en-US"/>
          </a:p>
        </p:txBody>
      </p:sp>
    </p:spTree>
    <p:extLst>
      <p:ext uri="{BB962C8B-B14F-4D97-AF65-F5344CB8AC3E}">
        <p14:creationId xmlns:p14="http://schemas.microsoft.com/office/powerpoint/2010/main" val="410336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pl-PL"/>
              <a:t>Kliknij, aby edytować styl</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pl-PL"/>
              <a:t>Edytuj style wzorca tekstu</a:t>
            </a:r>
          </a:p>
        </p:txBody>
      </p:sp>
      <p:sp>
        <p:nvSpPr>
          <p:cNvPr id="4" name="Content Placeholder 3"/>
          <p:cNvSpPr>
            <a:spLocks noGrp="1"/>
          </p:cNvSpPr>
          <p:nvPr>
            <p:ph sz="half" idx="2"/>
          </p:nvPr>
        </p:nvSpPr>
        <p:spPr>
          <a:xfrm>
            <a:off x="1041426" y="7810963"/>
            <a:ext cx="6396193" cy="1148875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pl-PL"/>
              <a:t>Edytuj style wzorca tekstu</a:t>
            </a:r>
          </a:p>
        </p:txBody>
      </p:sp>
      <p:sp>
        <p:nvSpPr>
          <p:cNvPr id="6" name="Content Placeholder 5"/>
          <p:cNvSpPr>
            <a:spLocks noGrp="1"/>
          </p:cNvSpPr>
          <p:nvPr>
            <p:ph sz="quarter" idx="4"/>
          </p:nvPr>
        </p:nvSpPr>
        <p:spPr>
          <a:xfrm>
            <a:off x="7654172" y="7810963"/>
            <a:ext cx="6427693" cy="1148875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47EC8F84-38CF-4CC7-8C03-C1C28CA6C6E1}" type="datetimeFigureOut">
              <a:rPr lang="en-US" smtClean="0"/>
              <a:t>11/20/2018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247F03-293C-4F76-9889-5F6757872082}" type="slidenum">
              <a:rPr lang="en-US" smtClean="0"/>
              <a:t>‹#›</a:t>
            </a:fld>
            <a:endParaRPr lang="en-US"/>
          </a:p>
        </p:txBody>
      </p:sp>
    </p:spTree>
    <p:extLst>
      <p:ext uri="{BB962C8B-B14F-4D97-AF65-F5344CB8AC3E}">
        <p14:creationId xmlns:p14="http://schemas.microsoft.com/office/powerpoint/2010/main" val="3321820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47EC8F84-38CF-4CC7-8C03-C1C28CA6C6E1}" type="datetimeFigureOut">
              <a:rPr lang="en-US" smtClean="0"/>
              <a:t>11/20/2018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247F03-293C-4F76-9889-5F6757872082}" type="slidenum">
              <a:rPr lang="en-US" smtClean="0"/>
              <a:t>‹#›</a:t>
            </a:fld>
            <a:endParaRPr lang="en-US"/>
          </a:p>
        </p:txBody>
      </p:sp>
    </p:spTree>
    <p:extLst>
      <p:ext uri="{BB962C8B-B14F-4D97-AF65-F5344CB8AC3E}">
        <p14:creationId xmlns:p14="http://schemas.microsoft.com/office/powerpoint/2010/main" val="49369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C8F84-38CF-4CC7-8C03-C1C28CA6C6E1}" type="datetimeFigureOut">
              <a:rPr lang="en-US" smtClean="0"/>
              <a:t>11/20/2018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247F03-293C-4F76-9889-5F6757872082}" type="slidenum">
              <a:rPr lang="en-US" smtClean="0"/>
              <a:t>‹#›</a:t>
            </a:fld>
            <a:endParaRPr lang="en-US"/>
          </a:p>
        </p:txBody>
      </p:sp>
    </p:spTree>
    <p:extLst>
      <p:ext uri="{BB962C8B-B14F-4D97-AF65-F5344CB8AC3E}">
        <p14:creationId xmlns:p14="http://schemas.microsoft.com/office/powerpoint/2010/main" val="19317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pl-PL"/>
              <a:t>Kliknij, aby edytować styl</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pl-PL"/>
              <a:t>Edytuj style wzorca tekstu</a:t>
            </a:r>
          </a:p>
        </p:txBody>
      </p:sp>
      <p:sp>
        <p:nvSpPr>
          <p:cNvPr id="5" name="Date Placeholder 4"/>
          <p:cNvSpPr>
            <a:spLocks noGrp="1"/>
          </p:cNvSpPr>
          <p:nvPr>
            <p:ph type="dt" sz="half" idx="10"/>
          </p:nvPr>
        </p:nvSpPr>
        <p:spPr/>
        <p:txBody>
          <a:bodyPr/>
          <a:lstStyle/>
          <a:p>
            <a:fld id="{47EC8F84-38CF-4CC7-8C03-C1C28CA6C6E1}"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47F03-293C-4F76-9889-5F6757872082}" type="slidenum">
              <a:rPr lang="en-US" smtClean="0"/>
              <a:t>‹#›</a:t>
            </a:fld>
            <a:endParaRPr lang="en-US"/>
          </a:p>
        </p:txBody>
      </p:sp>
    </p:spTree>
    <p:extLst>
      <p:ext uri="{BB962C8B-B14F-4D97-AF65-F5344CB8AC3E}">
        <p14:creationId xmlns:p14="http://schemas.microsoft.com/office/powerpoint/2010/main" val="343358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pl-PL"/>
              <a:t>Kliknij, aby edytować styl</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pl-PL"/>
              <a:t>Kliknij ikonę, aby dodać obraz</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pl-PL"/>
              <a:t>Edytuj style wzorca tekstu</a:t>
            </a:r>
          </a:p>
        </p:txBody>
      </p:sp>
      <p:sp>
        <p:nvSpPr>
          <p:cNvPr id="5" name="Date Placeholder 4"/>
          <p:cNvSpPr>
            <a:spLocks noGrp="1"/>
          </p:cNvSpPr>
          <p:nvPr>
            <p:ph type="dt" sz="half" idx="10"/>
          </p:nvPr>
        </p:nvSpPr>
        <p:spPr/>
        <p:txBody>
          <a:bodyPr/>
          <a:lstStyle/>
          <a:p>
            <a:fld id="{47EC8F84-38CF-4CC7-8C03-C1C28CA6C6E1}"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47F03-293C-4F76-9889-5F6757872082}" type="slidenum">
              <a:rPr lang="en-US" smtClean="0"/>
              <a:t>‹#›</a:t>
            </a:fld>
            <a:endParaRPr lang="en-US"/>
          </a:p>
        </p:txBody>
      </p:sp>
    </p:spTree>
    <p:extLst>
      <p:ext uri="{BB962C8B-B14F-4D97-AF65-F5344CB8AC3E}">
        <p14:creationId xmlns:p14="http://schemas.microsoft.com/office/powerpoint/2010/main" val="216977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47EC8F84-38CF-4CC7-8C03-C1C28CA6C6E1}" type="datetimeFigureOut">
              <a:rPr lang="en-US" smtClean="0"/>
              <a:t>11/20/2018</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55247F03-293C-4F76-9889-5F6757872082}" type="slidenum">
              <a:rPr lang="en-US" smtClean="0"/>
              <a:t>‹#›</a:t>
            </a:fld>
            <a:endParaRPr lang="en-US"/>
          </a:p>
        </p:txBody>
      </p:sp>
    </p:spTree>
    <p:extLst>
      <p:ext uri="{BB962C8B-B14F-4D97-AF65-F5344CB8AC3E}">
        <p14:creationId xmlns:p14="http://schemas.microsoft.com/office/powerpoint/2010/main" val="3000517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pole tekstowe 4">
            <a:extLst>
              <a:ext uri="{FF2B5EF4-FFF2-40B4-BE49-F238E27FC236}">
                <a16:creationId xmlns:a16="http://schemas.microsoft.com/office/drawing/2014/main" id="{2B0CED6E-5E76-433E-B3BE-BE114AB48DF6}"/>
              </a:ext>
            </a:extLst>
          </p:cNvPr>
          <p:cNvSpPr txBox="1"/>
          <p:nvPr/>
        </p:nvSpPr>
        <p:spPr>
          <a:xfrm>
            <a:off x="8787910" y="384737"/>
            <a:ext cx="6032421" cy="1938992"/>
          </a:xfrm>
          <a:prstGeom prst="rect">
            <a:avLst/>
          </a:prstGeom>
          <a:noFill/>
        </p:spPr>
        <p:txBody>
          <a:bodyPr wrap="none" rtlCol="0">
            <a:spAutoFit/>
          </a:bodyPr>
          <a:lstStyle/>
          <a:p>
            <a:r>
              <a:rPr lang="pl-PL" sz="4000" dirty="0">
                <a:latin typeface="Courier New" panose="02070309020205020404" pitchFamily="49" charset="0"/>
                <a:cs typeface="Courier New" panose="02070309020205020404" pitchFamily="49" charset="0"/>
              </a:rPr>
              <a:t>Aleksandra Gacek</a:t>
            </a:r>
          </a:p>
          <a:p>
            <a:r>
              <a:rPr lang="pl-PL" sz="4000" dirty="0">
                <a:latin typeface="Courier New" panose="02070309020205020404" pitchFamily="49" charset="0"/>
                <a:cs typeface="Courier New" panose="02070309020205020404" pitchFamily="49" charset="0"/>
              </a:rPr>
              <a:t>Daria </a:t>
            </a:r>
            <a:r>
              <a:rPr lang="pl-PL" sz="4000" dirty="0" err="1">
                <a:latin typeface="Courier New" panose="02070309020205020404" pitchFamily="49" charset="0"/>
                <a:cs typeface="Courier New" panose="02070309020205020404" pitchFamily="49" charset="0"/>
              </a:rPr>
              <a:t>Hubernatorova</a:t>
            </a:r>
            <a:endParaRPr lang="pl-PL" sz="4000" dirty="0">
              <a:latin typeface="Courier New" panose="02070309020205020404" pitchFamily="49" charset="0"/>
              <a:cs typeface="Courier New" panose="02070309020205020404" pitchFamily="49" charset="0"/>
            </a:endParaRPr>
          </a:p>
          <a:p>
            <a:r>
              <a:rPr lang="pl-PL" sz="4000" dirty="0">
                <a:latin typeface="Courier New" panose="02070309020205020404" pitchFamily="49" charset="0"/>
                <a:cs typeface="Courier New" panose="02070309020205020404" pitchFamily="49" charset="0"/>
              </a:rPr>
              <a:t>Piotr Storożenko</a:t>
            </a:r>
            <a:endParaRPr lang="en-US" sz="4000" dirty="0">
              <a:latin typeface="Courier New" panose="02070309020205020404" pitchFamily="49" charset="0"/>
              <a:cs typeface="Courier New" panose="02070309020205020404" pitchFamily="49" charset="0"/>
            </a:endParaRPr>
          </a:p>
        </p:txBody>
      </p:sp>
      <p:sp>
        <p:nvSpPr>
          <p:cNvPr id="6" name="pole tekstowe 5">
            <a:extLst>
              <a:ext uri="{FF2B5EF4-FFF2-40B4-BE49-F238E27FC236}">
                <a16:creationId xmlns:a16="http://schemas.microsoft.com/office/drawing/2014/main" id="{6B96DF2B-684C-4211-ABFC-DB02B5B07B9D}"/>
              </a:ext>
            </a:extLst>
          </p:cNvPr>
          <p:cNvSpPr txBox="1"/>
          <p:nvPr/>
        </p:nvSpPr>
        <p:spPr>
          <a:xfrm>
            <a:off x="2087971" y="-1898"/>
            <a:ext cx="4243469" cy="6017032"/>
          </a:xfrm>
          <a:prstGeom prst="rect">
            <a:avLst/>
          </a:prstGeom>
          <a:noFill/>
        </p:spPr>
        <p:txBody>
          <a:bodyPr wrap="none" rtlCol="0">
            <a:spAutoFit/>
          </a:bodyPr>
          <a:lstStyle/>
          <a:p>
            <a:pPr algn="ctr">
              <a:lnSpc>
                <a:spcPct val="150000"/>
              </a:lnSpc>
            </a:pPr>
            <a:r>
              <a:rPr lang="pl-PL" sz="8800" dirty="0">
                <a:latin typeface="Courier New" panose="02070309020205020404" pitchFamily="49" charset="0"/>
                <a:cs typeface="Courier New" panose="02070309020205020404" pitchFamily="49" charset="0"/>
              </a:rPr>
              <a:t>I AM</a:t>
            </a:r>
          </a:p>
          <a:p>
            <a:pPr algn="ctr">
              <a:lnSpc>
                <a:spcPct val="150000"/>
              </a:lnSpc>
            </a:pPr>
            <a:r>
              <a:rPr lang="pl-PL" sz="8800" b="1" spc="-300" dirty="0">
                <a:solidFill>
                  <a:schemeClr val="bg1"/>
                </a:solidFill>
                <a:highlight>
                  <a:srgbClr val="000000"/>
                </a:highlight>
                <a:latin typeface="Courier New" panose="02070309020205020404" pitchFamily="49" charset="0"/>
                <a:cs typeface="Courier New" panose="02070309020205020404" pitchFamily="49" charset="0"/>
              </a:rPr>
              <a:t>S</a:t>
            </a:r>
            <a:r>
              <a:rPr lang="pl-PL" sz="2000" b="1" spc="-300" dirty="0">
                <a:solidFill>
                  <a:schemeClr val="bg1"/>
                </a:solidFill>
                <a:latin typeface="Courier New" panose="02070309020205020404" pitchFamily="49" charset="0"/>
                <a:cs typeface="Courier New" panose="02070309020205020404" pitchFamily="49" charset="0"/>
              </a:rPr>
              <a:t> </a:t>
            </a:r>
            <a:r>
              <a:rPr lang="pl-PL" sz="8800" b="1" spc="-300" dirty="0">
                <a:solidFill>
                  <a:schemeClr val="bg1"/>
                </a:solidFill>
                <a:highlight>
                  <a:srgbClr val="000000"/>
                </a:highlight>
                <a:latin typeface="Courier New" panose="02070309020205020404" pitchFamily="49" charset="0"/>
                <a:cs typeface="Courier New" panose="02070309020205020404" pitchFamily="49" charset="0"/>
              </a:rPr>
              <a:t>H</a:t>
            </a:r>
            <a:r>
              <a:rPr lang="pl-PL" sz="2000" b="1" spc="-300" dirty="0">
                <a:solidFill>
                  <a:schemeClr val="bg1"/>
                </a:solidFill>
                <a:latin typeface="Courier New" panose="02070309020205020404" pitchFamily="49" charset="0"/>
                <a:cs typeface="Courier New" panose="02070309020205020404" pitchFamily="49" charset="0"/>
              </a:rPr>
              <a:t> </a:t>
            </a:r>
            <a:r>
              <a:rPr lang="pl-PL" sz="8800" b="1" spc="-300" dirty="0">
                <a:solidFill>
                  <a:schemeClr val="bg1"/>
                </a:solidFill>
                <a:highlight>
                  <a:srgbClr val="000000"/>
                </a:highlight>
                <a:latin typeface="Courier New" panose="02070309020205020404" pitchFamily="49" charset="0"/>
                <a:cs typeface="Courier New" panose="02070309020205020404" pitchFamily="49" charset="0"/>
              </a:rPr>
              <a:t>E</a:t>
            </a:r>
            <a:r>
              <a:rPr lang="pl-PL" sz="2000" b="1" spc="-300" dirty="0">
                <a:solidFill>
                  <a:schemeClr val="bg1"/>
                </a:solidFill>
                <a:latin typeface="Courier New" panose="02070309020205020404" pitchFamily="49" charset="0"/>
                <a:cs typeface="Courier New" panose="02070309020205020404" pitchFamily="49" charset="0"/>
              </a:rPr>
              <a:t> </a:t>
            </a:r>
            <a:r>
              <a:rPr lang="pl-PL" sz="8800" b="1" spc="-300" dirty="0">
                <a:solidFill>
                  <a:schemeClr val="bg1"/>
                </a:solidFill>
                <a:highlight>
                  <a:srgbClr val="000000"/>
                </a:highlight>
                <a:latin typeface="Courier New" panose="02070309020205020404" pitchFamily="49" charset="0"/>
                <a:cs typeface="Courier New" panose="02070309020205020404" pitchFamily="49" charset="0"/>
              </a:rPr>
              <a:t>R</a:t>
            </a:r>
          </a:p>
          <a:p>
            <a:pPr algn="ctr">
              <a:lnSpc>
                <a:spcPct val="150000"/>
              </a:lnSpc>
            </a:pPr>
            <a:r>
              <a:rPr lang="pl-PL" sz="8800" dirty="0">
                <a:latin typeface="Courier New" panose="02070309020205020404" pitchFamily="49" charset="0"/>
                <a:cs typeface="Courier New" panose="02070309020205020404" pitchFamily="49" charset="0"/>
              </a:rPr>
              <a:t>LOCKED</a:t>
            </a:r>
          </a:p>
        </p:txBody>
      </p:sp>
      <p:pic>
        <p:nvPicPr>
          <p:cNvPr id="3" name="Grafika 2">
            <a:extLst>
              <a:ext uri="{FF2B5EF4-FFF2-40B4-BE49-F238E27FC236}">
                <a16:creationId xmlns:a16="http://schemas.microsoft.com/office/drawing/2014/main" id="{4B034B80-20A2-4766-A1FA-C606BECCD2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14333" y="14111416"/>
            <a:ext cx="10747155" cy="7164770"/>
          </a:xfrm>
          <a:prstGeom prst="rect">
            <a:avLst/>
          </a:prstGeom>
        </p:spPr>
      </p:pic>
      <p:pic>
        <p:nvPicPr>
          <p:cNvPr id="8" name="Obraz 7">
            <a:extLst>
              <a:ext uri="{FF2B5EF4-FFF2-40B4-BE49-F238E27FC236}">
                <a16:creationId xmlns:a16="http://schemas.microsoft.com/office/drawing/2014/main" id="{044D972C-6CD4-4C3B-A65B-ED30CCDF6D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0177" y="5929359"/>
            <a:ext cx="8616418" cy="5744278"/>
          </a:xfrm>
          <a:prstGeom prst="rect">
            <a:avLst/>
          </a:prstGeom>
        </p:spPr>
      </p:pic>
      <p:pic>
        <p:nvPicPr>
          <p:cNvPr id="4" name="Obraz 3">
            <a:extLst>
              <a:ext uri="{FF2B5EF4-FFF2-40B4-BE49-F238E27FC236}">
                <a16:creationId xmlns:a16="http://schemas.microsoft.com/office/drawing/2014/main" id="{15DFCAD4-371F-48CF-98C7-E5950EE77C40}"/>
              </a:ext>
            </a:extLst>
          </p:cNvPr>
          <p:cNvPicPr>
            <a:picLocks noChangeAspect="1"/>
          </p:cNvPicPr>
          <p:nvPr/>
        </p:nvPicPr>
        <p:blipFill>
          <a:blip r:embed="rId6"/>
          <a:stretch>
            <a:fillRect/>
          </a:stretch>
        </p:blipFill>
        <p:spPr>
          <a:xfrm>
            <a:off x="8029896" y="2584132"/>
            <a:ext cx="6790435" cy="13510136"/>
          </a:xfrm>
          <a:prstGeom prst="rect">
            <a:avLst/>
          </a:prstGeom>
        </p:spPr>
      </p:pic>
      <p:pic>
        <p:nvPicPr>
          <p:cNvPr id="7" name="Obraz 6">
            <a:extLst>
              <a:ext uri="{FF2B5EF4-FFF2-40B4-BE49-F238E27FC236}">
                <a16:creationId xmlns:a16="http://schemas.microsoft.com/office/drawing/2014/main" id="{08E48FE7-CAB8-4C17-8D98-5365A65672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425114" y="18422965"/>
            <a:ext cx="2740291" cy="2849902"/>
          </a:xfrm>
          <a:prstGeom prst="rect">
            <a:avLst/>
          </a:prstGeom>
        </p:spPr>
      </p:pic>
      <p:pic>
        <p:nvPicPr>
          <p:cNvPr id="16" name="Obraz 15">
            <a:extLst>
              <a:ext uri="{FF2B5EF4-FFF2-40B4-BE49-F238E27FC236}">
                <a16:creationId xmlns:a16="http://schemas.microsoft.com/office/drawing/2014/main" id="{81C9D5F6-8D04-410F-9119-F119619C4C9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9017" y="16161693"/>
            <a:ext cx="2740290" cy="5221931"/>
          </a:xfrm>
          <a:prstGeom prst="rect">
            <a:avLst/>
          </a:prstGeom>
        </p:spPr>
      </p:pic>
      <p:sp>
        <p:nvSpPr>
          <p:cNvPr id="2" name="pole tekstowe 1">
            <a:extLst>
              <a:ext uri="{FF2B5EF4-FFF2-40B4-BE49-F238E27FC236}">
                <a16:creationId xmlns:a16="http://schemas.microsoft.com/office/drawing/2014/main" id="{C5A35892-1878-4228-BCC5-CF2BAF84D588}"/>
              </a:ext>
            </a:extLst>
          </p:cNvPr>
          <p:cNvSpPr txBox="1"/>
          <p:nvPr/>
        </p:nvSpPr>
        <p:spPr>
          <a:xfrm>
            <a:off x="299017" y="11673638"/>
            <a:ext cx="7260658" cy="2677656"/>
          </a:xfrm>
          <a:prstGeom prst="rect">
            <a:avLst/>
          </a:prstGeom>
          <a:noFill/>
        </p:spPr>
        <p:txBody>
          <a:bodyPr wrap="square" rtlCol="0">
            <a:spAutoFit/>
          </a:bodyPr>
          <a:lstStyle/>
          <a:p>
            <a:pPr algn="just"/>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Sherlock </a:t>
            </a:r>
            <a:r>
              <a:rPr lang="en-US" sz="2400" dirty="0">
                <a:latin typeface="Courier New" panose="02070309020205020404" pitchFamily="49" charset="0"/>
                <a:cs typeface="Courier New" panose="02070309020205020404" pitchFamily="49" charset="0"/>
              </a:rPr>
              <a:t>is a BBC series loosely based on Sir Arthur Conan Doyle’s books. It shows adventures of Sherlock Holmes and Dr James Watson in XXI century London. Did you ever Wonder what type of crimes he solves and who helps him???</a:t>
            </a:r>
          </a:p>
        </p:txBody>
      </p:sp>
      <p:pic>
        <p:nvPicPr>
          <p:cNvPr id="12" name="Obraz 11">
            <a:extLst>
              <a:ext uri="{FF2B5EF4-FFF2-40B4-BE49-F238E27FC236}">
                <a16:creationId xmlns:a16="http://schemas.microsoft.com/office/drawing/2014/main" id="{3E2D0406-EF93-4C9D-AD2D-A575380452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003482" y="15259661"/>
            <a:ext cx="816849" cy="834606"/>
          </a:xfrm>
          <a:prstGeom prst="rect">
            <a:avLst/>
          </a:prstGeom>
        </p:spPr>
      </p:pic>
    </p:spTree>
    <p:extLst>
      <p:ext uri="{BB962C8B-B14F-4D97-AF65-F5344CB8AC3E}">
        <p14:creationId xmlns:p14="http://schemas.microsoft.com/office/powerpoint/2010/main" val="277683312"/>
      </p:ext>
    </p:extLst>
  </p:cSld>
  <p:clrMapOvr>
    <a:masterClrMapping/>
  </p:clrMapOvr>
</p:sld>
</file>

<file path=ppt/theme/theme1.xml><?xml version="1.0" encoding="utf-8"?>
<a:theme xmlns:a="http://schemas.openxmlformats.org/drawingml/2006/main" name="Motyw pakietu Office">
  <a:themeElements>
    <a:clrScheme name="Motyw pakietu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otyw pakietu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tyw pakietu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TotalTime>
  <Words>13</Words>
  <Application>Microsoft Office PowerPoint</Application>
  <PresentationFormat>Niestandardowy</PresentationFormat>
  <Paragraphs>7</Paragraphs>
  <Slides>1</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vt:i4>
      </vt:variant>
    </vt:vector>
  </HeadingPairs>
  <TitlesOfParts>
    <vt:vector size="6" baseType="lpstr">
      <vt:lpstr>Arial</vt:lpstr>
      <vt:lpstr>Calibri</vt:lpstr>
      <vt:lpstr>Calibri Light</vt:lpstr>
      <vt:lpstr>Courier New</vt:lpstr>
      <vt:lpstr>Motyw pakietu Office</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270100 (Piotr Storożenko)</dc:creator>
  <cp:lastModifiedBy>270100 (Piotr Storożenko)</cp:lastModifiedBy>
  <cp:revision>18</cp:revision>
  <dcterms:created xsi:type="dcterms:W3CDTF">2018-11-20T10:55:22Z</dcterms:created>
  <dcterms:modified xsi:type="dcterms:W3CDTF">2018-11-20T17:41:58Z</dcterms:modified>
</cp:coreProperties>
</file>