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98A1-746E-59CB-6091-088AF420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C9AF-EA55-29FA-DD13-33D9C800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8206-4FDF-740B-F2DE-58B5CD0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73F3-307F-7F26-AF3B-88CD5BE0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EA68-5E1C-4B0A-EC68-96741CE6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2BF-9273-63B2-52AE-1845E74A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0892-DD60-D714-CCC3-4FF3771F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B5C0-1317-8906-2CB8-4B1BDEB4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9ED8-259F-8CDC-7704-5711734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C789-75BC-F391-36DF-45E5A7D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AFFEE-2733-3F73-CA5C-BDDC80407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8C23-2C50-AB8E-C122-90A52DBE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9DC8-CD66-A873-D3DE-DED8A85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73BA-DA10-4A97-2FB9-0E3633A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0E75-A7F8-6094-D9A1-4F9F5D7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6E8-4096-B42B-159D-F5F220A6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4DFE-6ED3-F203-C9F6-7BB49BD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A03-F8C6-57CA-5E0B-43EDAF57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BD7F-2FC3-96EC-A4A4-058215B1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5A6B-804D-DA06-D5ED-5BFF5D6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8BA9-F308-00D9-56CB-ADF893D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89AD-505D-8122-6884-0589DB0C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22AE-0E74-714B-3B4B-EA28FDE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991-8147-F74C-2CE3-1F0FC1A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FBB4-A38E-1351-36DD-C8CFCB8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983-4B52-A269-4E42-CC05C42F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0808-54BA-3EDF-A7B9-2A930C225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656C0-54B7-CB23-CEB9-AE3B1437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6AE88-BCD1-73B2-30D8-8498CB0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E03E-DAE6-B3B0-F736-59B9E657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04EE-BF69-FB38-300C-60F62198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0071-6B67-6B8B-74E4-B4997E2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7025-B26A-B3AD-1D3A-C0FCB4A4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D499-29AD-1870-7561-E7D1EA68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6EFF-B6E5-EA3F-6D9E-3E9B27D9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3B93A-6B40-F8D2-D6AA-066D3E7F7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61E4-ADC5-7E5D-2CB6-A99DC10B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C09C5-DE94-55B9-C7B2-908859BD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C108-C850-C35B-A878-1CA2297F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B066-1500-E4D0-57D2-75388909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E38C3-2889-3EEC-5819-6976D14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67A0-3BA6-157E-7662-7085F1B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EBDF-C342-47B1-0C35-EA76CB04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E62F1-AC51-293E-CF69-53B50366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F138-636B-92AC-A4E6-34D3DCCC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7C70-B4E9-68CC-EC32-0691CE1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647A-AE23-0A08-8835-8D99BF8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693-28E6-7A74-08B1-ABDBFCB0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4218A-0AB3-A921-FC41-24B37081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42FF-2A9D-562F-7B56-68EA1C43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6CC1-F678-1250-5E39-9D5DE4E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F2AA-61CE-3FF3-695A-8957AD1E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E9FF-E17E-77CF-6282-E38C65B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F42E8-7B15-40E5-A2FA-AA5C2323A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9BFD-3391-0D19-7745-AF1DF1F3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A705-90EA-BB8B-EE7A-3CF5808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D2F-ABFC-B920-3B33-C3EAEE66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5FCB-3683-E540-0773-486FADF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48C1-3CF6-D039-84B7-D41DED33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293F-1DD6-CEF2-3FCC-79C27B83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B316-CF8D-AD09-8C13-E7B5F861B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8102-7643-40F8-87E5-573A4CD863D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2697-1B38-234B-A021-48B7BBEB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CB0C-002E-6D02-31CF-F19971CBB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950C-C74C-4D58-9BFC-42C2F308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an.legrand8@gmail.com" TargetMode="External"/><Relationship Id="rId2" Type="http://schemas.openxmlformats.org/officeDocument/2006/relationships/hyperlink" Target="mailto:adam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906FEA-B4FA-1357-329B-FF0D92CF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454" y="913141"/>
            <a:ext cx="1319753" cy="206447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u="sng" dirty="0"/>
              <a:t>USER</a:t>
            </a:r>
          </a:p>
          <a:p>
            <a:pPr algn="l"/>
            <a:br>
              <a:rPr lang="en-US" u="sng" dirty="0"/>
            </a:br>
            <a:r>
              <a:rPr lang="en-US" sz="1100" dirty="0"/>
              <a:t>-</a:t>
            </a:r>
            <a:r>
              <a:rPr lang="en-US" sz="1100" dirty="0" err="1"/>
              <a:t>UserID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UserName</a:t>
            </a:r>
            <a:br>
              <a:rPr lang="en-US" sz="1100" dirty="0"/>
            </a:br>
            <a:r>
              <a:rPr lang="en-US" sz="1100" dirty="0"/>
              <a:t>-Name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Firstname</a:t>
            </a:r>
            <a:br>
              <a:rPr lang="en-US" sz="1100" dirty="0"/>
            </a:br>
            <a:r>
              <a:rPr lang="en-US" sz="1100" dirty="0"/>
              <a:t>-Mail</a:t>
            </a:r>
            <a:br>
              <a:rPr lang="en-US" sz="1100" dirty="0"/>
            </a:br>
            <a:r>
              <a:rPr lang="en-US" sz="1100" dirty="0"/>
              <a:t>-City</a:t>
            </a:r>
            <a:br>
              <a:rPr lang="en-US" sz="1100" dirty="0"/>
            </a:br>
            <a:r>
              <a:rPr lang="en-US" sz="1100" dirty="0"/>
              <a:t>-Country</a:t>
            </a:r>
            <a:br>
              <a:rPr lang="en-US" sz="1100" dirty="0"/>
            </a:br>
            <a:r>
              <a:rPr lang="en-US" sz="1100" dirty="0"/>
              <a:t>-Telephone</a:t>
            </a:r>
            <a:br>
              <a:rPr lang="en-US" sz="1100" dirty="0"/>
            </a:br>
            <a:r>
              <a:rPr lang="en-US" sz="1100" dirty="0"/>
              <a:t>-</a:t>
            </a:r>
            <a:r>
              <a:rPr lang="en-US" sz="1100" dirty="0" err="1"/>
              <a:t>BirthDate</a:t>
            </a:r>
            <a:br>
              <a:rPr lang="en-US" sz="1100" dirty="0"/>
            </a:br>
            <a:r>
              <a:rPr lang="en-US" sz="1100" dirty="0"/>
              <a:t>-Sex</a:t>
            </a:r>
            <a:br>
              <a:rPr lang="en-US" sz="1100" dirty="0"/>
            </a:br>
            <a:r>
              <a:rPr lang="en-US" sz="1100" dirty="0"/>
              <a:t>-Admin</a:t>
            </a:r>
            <a:br>
              <a:rPr lang="en-US" sz="1100" dirty="0"/>
            </a:br>
            <a:r>
              <a:rPr lang="en-US" sz="1100" dirty="0"/>
              <a:t>-Premium</a:t>
            </a:r>
            <a:br>
              <a:rPr lang="en-US" sz="1100" dirty="0"/>
            </a:br>
            <a:r>
              <a:rPr lang="en-US" sz="1100" dirty="0"/>
              <a:t>-Theme</a:t>
            </a: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211DCD-20F0-F6B6-78F2-DE9ED719EBD7}"/>
              </a:ext>
            </a:extLst>
          </p:cNvPr>
          <p:cNvSpPr txBox="1">
            <a:spLocks/>
          </p:cNvSpPr>
          <p:nvPr/>
        </p:nvSpPr>
        <p:spPr>
          <a:xfrm>
            <a:off x="7239447" y="4629443"/>
            <a:ext cx="1627304" cy="143373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  <a:p>
            <a:pPr algn="l"/>
            <a:r>
              <a:rPr lang="en-US" sz="9600" u="sng" dirty="0"/>
              <a:t>COMMENT</a:t>
            </a:r>
          </a:p>
          <a:p>
            <a:pPr algn="l"/>
            <a:br>
              <a:rPr lang="en-US" sz="4000" u="sng" dirty="0"/>
            </a:br>
            <a:r>
              <a:rPr lang="en-US" sz="4000" dirty="0"/>
              <a:t>-CommentID</a:t>
            </a:r>
            <a:br>
              <a:rPr lang="en-US" sz="4000" dirty="0"/>
            </a:br>
            <a:r>
              <a:rPr lang="en-US" sz="4000" dirty="0"/>
              <a:t>-DateTime</a:t>
            </a:r>
            <a:br>
              <a:rPr lang="en-US" sz="4000" dirty="0"/>
            </a:br>
            <a:r>
              <a:rPr lang="en-US" sz="4000" dirty="0"/>
              <a:t>-Content</a:t>
            </a:r>
            <a:br>
              <a:rPr lang="en-US" sz="2000" dirty="0"/>
            </a:br>
            <a:endParaRPr lang="en-US" sz="2000" dirty="0"/>
          </a:p>
          <a:p>
            <a:br>
              <a:rPr lang="en-US" sz="100" dirty="0"/>
            </a:br>
            <a:br>
              <a:rPr lang="en-US" sz="100" dirty="0"/>
            </a:br>
            <a:endParaRPr lang="en-US" sz="100" dirty="0"/>
          </a:p>
          <a:p>
            <a:endParaRPr lang="en-US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51B368-981A-6852-D784-CA8A815995CD}"/>
              </a:ext>
            </a:extLst>
          </p:cNvPr>
          <p:cNvSpPr txBox="1">
            <a:spLocks/>
          </p:cNvSpPr>
          <p:nvPr/>
        </p:nvSpPr>
        <p:spPr>
          <a:xfrm>
            <a:off x="7372895" y="920419"/>
            <a:ext cx="1360408" cy="17523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POST</a:t>
            </a:r>
          </a:p>
          <a:p>
            <a:pPr algn="l"/>
            <a:br>
              <a:rPr lang="en-US" sz="1100" dirty="0"/>
            </a:br>
            <a:r>
              <a:rPr lang="en-US" sz="1100" dirty="0"/>
              <a:t>-PostID</a:t>
            </a:r>
            <a:br>
              <a:rPr lang="en-US" sz="1100" dirty="0"/>
            </a:br>
            <a:r>
              <a:rPr lang="en-US" sz="1100" dirty="0"/>
              <a:t>-DateTime</a:t>
            </a:r>
            <a:br>
              <a:rPr lang="en-US" sz="1100" dirty="0"/>
            </a:br>
            <a:r>
              <a:rPr lang="en-US" sz="1100" dirty="0"/>
              <a:t>-NumberofShares</a:t>
            </a:r>
            <a:br>
              <a:rPr lang="en-US" sz="1100" dirty="0"/>
            </a:br>
            <a:r>
              <a:rPr lang="en-US" sz="1100" dirty="0"/>
              <a:t>-NumerofLikes</a:t>
            </a:r>
            <a:br>
              <a:rPr lang="en-US" sz="1100" dirty="0"/>
            </a:br>
            <a:r>
              <a:rPr lang="en-US" sz="1100" dirty="0"/>
              <a:t>-NumberOfMedias</a:t>
            </a:r>
            <a:br>
              <a:rPr lang="en-US" sz="1100" dirty="0"/>
            </a:br>
            <a:r>
              <a:rPr lang="en-US" sz="1100" dirty="0"/>
              <a:t>-Content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9B1EB6-89B7-BF31-5C86-B98D86BAFB12}"/>
              </a:ext>
            </a:extLst>
          </p:cNvPr>
          <p:cNvSpPr txBox="1">
            <a:spLocks/>
          </p:cNvSpPr>
          <p:nvPr/>
        </p:nvSpPr>
        <p:spPr>
          <a:xfrm>
            <a:off x="9728462" y="2834288"/>
            <a:ext cx="1480290" cy="10735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MEDIA</a:t>
            </a:r>
          </a:p>
          <a:p>
            <a:pPr algn="l"/>
            <a:br>
              <a:rPr lang="en-US" sz="1100" dirty="0"/>
            </a:br>
            <a:r>
              <a:rPr lang="en-US" sz="1300" dirty="0"/>
              <a:t>-MediaID</a:t>
            </a:r>
            <a:br>
              <a:rPr lang="en-US" sz="1300" dirty="0"/>
            </a:br>
            <a:r>
              <a:rPr lang="en-US" sz="1300" dirty="0"/>
              <a:t>-Path</a:t>
            </a:r>
            <a:br>
              <a:rPr lang="en-US" sz="1300" dirty="0"/>
            </a:br>
            <a:r>
              <a:rPr lang="en-US" sz="1300" dirty="0"/>
              <a:t>-Type</a:t>
            </a:r>
            <a:endParaRPr lang="en-US" sz="1300" u="sng" dirty="0"/>
          </a:p>
          <a:p>
            <a:pPr algn="l"/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F050DD-7C03-1AB4-5A02-A28D44411BA9}"/>
              </a:ext>
            </a:extLst>
          </p:cNvPr>
          <p:cNvSpPr txBox="1">
            <a:spLocks/>
          </p:cNvSpPr>
          <p:nvPr/>
        </p:nvSpPr>
        <p:spPr>
          <a:xfrm>
            <a:off x="3526368" y="5173231"/>
            <a:ext cx="1232437" cy="122601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COMMENT_ANSWER</a:t>
            </a:r>
            <a:br>
              <a:rPr lang="en-US" sz="3800" u="sng" dirty="0"/>
            </a:br>
            <a:br>
              <a:rPr lang="en-US" sz="1900" dirty="0"/>
            </a:br>
            <a:r>
              <a:rPr lang="en-US" sz="1900" dirty="0"/>
              <a:t>-AnswerID</a:t>
            </a:r>
            <a:br>
              <a:rPr lang="en-US" sz="1900" dirty="0"/>
            </a:br>
            <a:r>
              <a:rPr lang="en-US" sz="1900" dirty="0"/>
              <a:t>-DateTime</a:t>
            </a:r>
            <a:br>
              <a:rPr lang="en-US" sz="1900" dirty="0"/>
            </a:br>
            <a:r>
              <a:rPr lang="en-US" sz="1900" dirty="0"/>
              <a:t>-Content</a:t>
            </a:r>
            <a:br>
              <a:rPr lang="en-US" sz="1100" dirty="0"/>
            </a:br>
            <a:endParaRPr lang="en-US" sz="1100" dirty="0"/>
          </a:p>
          <a:p>
            <a:pPr algn="l"/>
            <a:endParaRPr lang="en-US" sz="1100" dirty="0"/>
          </a:p>
          <a:p>
            <a:endParaRPr lang="en-US" u="sn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9F519-32F5-DD1F-9B0D-16C478323E1B}"/>
              </a:ext>
            </a:extLst>
          </p:cNvPr>
          <p:cNvGrpSpPr/>
          <p:nvPr/>
        </p:nvGrpSpPr>
        <p:grpSpPr>
          <a:xfrm>
            <a:off x="222391" y="514022"/>
            <a:ext cx="1857081" cy="1224977"/>
            <a:chOff x="355860" y="2760445"/>
            <a:chExt cx="1857081" cy="1428625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C18E98F-D3C4-776F-97E7-C0B3D559D7AA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390456" cy="1284116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FRIENDS</a:t>
              </a:r>
            </a:p>
            <a:p>
              <a:r>
                <a:rPr lang="en-US" sz="1100" dirty="0"/>
                <a:t>-DateTime</a:t>
              </a:r>
              <a:br>
                <a:rPr lang="en-US" sz="1100" dirty="0"/>
              </a:br>
              <a:r>
                <a:rPr lang="en-US" sz="1100" dirty="0"/>
                <a:t>(-Level)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06B823-F820-0086-60AA-FB8876D7E92D}"/>
                </a:ext>
              </a:extLst>
            </p:cNvPr>
            <p:cNvSpPr/>
            <p:nvPr/>
          </p:nvSpPr>
          <p:spPr>
            <a:xfrm>
              <a:off x="355860" y="2760445"/>
              <a:ext cx="1857081" cy="120513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A5907E-9D2D-6E2C-F6C4-85C39C2F3738}"/>
              </a:ext>
            </a:extLst>
          </p:cNvPr>
          <p:cNvCxnSpPr>
            <a:cxnSpLocks/>
          </p:cNvCxnSpPr>
          <p:nvPr/>
        </p:nvCxnSpPr>
        <p:spPr>
          <a:xfrm flipH="1" flipV="1">
            <a:off x="2054546" y="1173174"/>
            <a:ext cx="525437" cy="10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58564-DC38-5467-9F15-EE672AFAC4D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079472" y="1030694"/>
            <a:ext cx="506413" cy="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A18663-53D3-2D8C-31D6-EC1ACFE6E9FB}"/>
              </a:ext>
            </a:extLst>
          </p:cNvPr>
          <p:cNvGrpSpPr/>
          <p:nvPr/>
        </p:nvGrpSpPr>
        <p:grpSpPr>
          <a:xfrm>
            <a:off x="4465949" y="260529"/>
            <a:ext cx="1857081" cy="912645"/>
            <a:chOff x="381736" y="2706724"/>
            <a:chExt cx="1857081" cy="912645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770EB627-9E89-7457-00EA-E639C56C65D9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HAS POSTED</a:t>
              </a:r>
            </a:p>
            <a:p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2124EE-3DD8-A26F-15B2-296424F2417E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BDAE91B-90C1-39E0-FFB8-7E17EFC4BD5D}"/>
              </a:ext>
            </a:extLst>
          </p:cNvPr>
          <p:cNvSpPr txBox="1"/>
          <p:nvPr/>
        </p:nvSpPr>
        <p:spPr>
          <a:xfrm>
            <a:off x="3410147" y="21540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3FA29-DD31-250A-E3DE-4CE82A9F329D}"/>
              </a:ext>
            </a:extLst>
          </p:cNvPr>
          <p:cNvSpPr txBox="1"/>
          <p:nvPr/>
        </p:nvSpPr>
        <p:spPr>
          <a:xfrm>
            <a:off x="6837772" y="28581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58724-ED3A-B988-F417-5EF1E0830FA1}"/>
              </a:ext>
            </a:extLst>
          </p:cNvPr>
          <p:cNvSpPr txBox="1"/>
          <p:nvPr/>
        </p:nvSpPr>
        <p:spPr>
          <a:xfrm>
            <a:off x="2054546" y="747256"/>
            <a:ext cx="5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D9009-8680-1863-17F5-B00CA84BDEDF}"/>
              </a:ext>
            </a:extLst>
          </p:cNvPr>
          <p:cNvSpPr txBox="1"/>
          <p:nvPr/>
        </p:nvSpPr>
        <p:spPr>
          <a:xfrm>
            <a:off x="2062237" y="1217635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2BA42F3-5E7B-3ED7-6BEC-FAFDB461BB91}"/>
              </a:ext>
            </a:extLst>
          </p:cNvPr>
          <p:cNvCxnSpPr>
            <a:cxnSpLocks/>
            <a:stCxn id="25" idx="6"/>
            <a:endCxn id="6" idx="0"/>
          </p:cNvCxnSpPr>
          <p:nvPr/>
        </p:nvCxnSpPr>
        <p:spPr>
          <a:xfrm>
            <a:off x="6323030" y="655148"/>
            <a:ext cx="1730069" cy="265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457EF7-7469-3C88-8F19-024501C3CECE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>
          <a:xfrm rot="5400000" flipH="1" flipV="1">
            <a:off x="3749644" y="196836"/>
            <a:ext cx="257993" cy="1174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A5191-6A6F-A9C0-A5CB-40E91FAAB333}"/>
              </a:ext>
            </a:extLst>
          </p:cNvPr>
          <p:cNvGrpSpPr/>
          <p:nvPr/>
        </p:nvGrpSpPr>
        <p:grpSpPr>
          <a:xfrm>
            <a:off x="4733510" y="1469638"/>
            <a:ext cx="1857081" cy="912645"/>
            <a:chOff x="381736" y="2706724"/>
            <a:chExt cx="1857081" cy="912645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A840CA24-9F73-4CC6-F143-094054ACF99C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u="sng" dirty="0"/>
                <a:t>HAS LIKED</a:t>
              </a:r>
              <a:br>
                <a:rPr lang="en-US" sz="2400" dirty="0"/>
              </a:br>
              <a:r>
                <a:rPr lang="en-US" sz="1200" dirty="0"/>
                <a:t>-DateTime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A340A0-1420-38A2-2245-546C6D5AD091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EAE55F-1C4F-8529-D3FB-CEB52AE8DA03}"/>
              </a:ext>
            </a:extLst>
          </p:cNvPr>
          <p:cNvCxnSpPr>
            <a:stCxn id="3" idx="3"/>
            <a:endCxn id="58" idx="2"/>
          </p:cNvCxnSpPr>
          <p:nvPr/>
        </p:nvCxnSpPr>
        <p:spPr>
          <a:xfrm flipV="1">
            <a:off x="3951207" y="1864257"/>
            <a:ext cx="782303" cy="8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B079A-8DF9-4D57-6E39-801ED7005996}"/>
              </a:ext>
            </a:extLst>
          </p:cNvPr>
          <p:cNvCxnSpPr>
            <a:stCxn id="58" idx="6"/>
            <a:endCxn id="6" idx="1"/>
          </p:cNvCxnSpPr>
          <p:nvPr/>
        </p:nvCxnSpPr>
        <p:spPr>
          <a:xfrm flipV="1">
            <a:off x="6590591" y="1796613"/>
            <a:ext cx="782304" cy="6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8BC968-6B5E-4631-31BC-E6BFB65E1EA3}"/>
              </a:ext>
            </a:extLst>
          </p:cNvPr>
          <p:cNvSpPr txBox="1"/>
          <p:nvPr/>
        </p:nvSpPr>
        <p:spPr>
          <a:xfrm>
            <a:off x="4080431" y="158691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833389-E3DF-3FE2-C5F5-DB72AFFC7E8C}"/>
              </a:ext>
            </a:extLst>
          </p:cNvPr>
          <p:cNvSpPr txBox="1"/>
          <p:nvPr/>
        </p:nvSpPr>
        <p:spPr>
          <a:xfrm>
            <a:off x="6745426" y="1469638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7B276C-5F52-5095-E7A9-27B890D78F83}"/>
              </a:ext>
            </a:extLst>
          </p:cNvPr>
          <p:cNvGrpSpPr/>
          <p:nvPr/>
        </p:nvGrpSpPr>
        <p:grpSpPr>
          <a:xfrm>
            <a:off x="4855938" y="2568337"/>
            <a:ext cx="1857081" cy="912645"/>
            <a:chOff x="381736" y="2706724"/>
            <a:chExt cx="1857081" cy="912645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E2FBDA81-E367-5545-5277-473B1AAFB2CF}"/>
                </a:ext>
              </a:extLst>
            </p:cNvPr>
            <p:cNvSpPr txBox="1">
              <a:spLocks/>
            </p:cNvSpPr>
            <p:nvPr/>
          </p:nvSpPr>
          <p:spPr>
            <a:xfrm>
              <a:off x="589173" y="2904954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/>
                <a:t>HAS SHARED</a:t>
              </a:r>
              <a:br>
                <a:rPr lang="en-US" sz="2400" dirty="0"/>
              </a:br>
              <a:r>
                <a:rPr lang="en-US" sz="1200" dirty="0"/>
                <a:t>-DateTime</a:t>
              </a:r>
              <a:br>
                <a:rPr lang="en-US" sz="1100" dirty="0"/>
              </a:br>
              <a:br>
                <a:rPr lang="en-US" sz="1100" dirty="0"/>
              </a:br>
              <a:endParaRPr lang="en-US" sz="1100" dirty="0"/>
            </a:p>
            <a:p>
              <a:pPr algn="l"/>
              <a:endParaRPr lang="en-US" sz="1100" dirty="0"/>
            </a:p>
            <a:p>
              <a:endParaRPr lang="en-US" u="sng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756AB3-F89B-C039-C9CB-B6EE832B34AC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0EE6C83-303B-58D4-CC67-A79D8B1D3FC9}"/>
              </a:ext>
            </a:extLst>
          </p:cNvPr>
          <p:cNvSpPr txBox="1"/>
          <p:nvPr/>
        </p:nvSpPr>
        <p:spPr>
          <a:xfrm>
            <a:off x="4357693" y="260764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1164A8B-0DF9-A988-4A70-777B3F49C6E8}"/>
              </a:ext>
            </a:extLst>
          </p:cNvPr>
          <p:cNvCxnSpPr>
            <a:endCxn id="69" idx="2"/>
          </p:cNvCxnSpPr>
          <p:nvPr/>
        </p:nvCxnSpPr>
        <p:spPr>
          <a:xfrm>
            <a:off x="3951207" y="2672806"/>
            <a:ext cx="904731" cy="290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7EBB186-EF4E-EC7A-7175-97A29154A3FB}"/>
              </a:ext>
            </a:extLst>
          </p:cNvPr>
          <p:cNvCxnSpPr>
            <a:stCxn id="69" idx="6"/>
          </p:cNvCxnSpPr>
          <p:nvPr/>
        </p:nvCxnSpPr>
        <p:spPr>
          <a:xfrm flipV="1">
            <a:off x="6713019" y="2382283"/>
            <a:ext cx="659876" cy="58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5DEAB94-AE0E-0867-80EB-EB614FBBA047}"/>
              </a:ext>
            </a:extLst>
          </p:cNvPr>
          <p:cNvSpPr txBox="1"/>
          <p:nvPr/>
        </p:nvSpPr>
        <p:spPr>
          <a:xfrm>
            <a:off x="6625207" y="253090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78F996-61AC-763A-20AB-394462A180EE}"/>
              </a:ext>
            </a:extLst>
          </p:cNvPr>
          <p:cNvGrpSpPr/>
          <p:nvPr/>
        </p:nvGrpSpPr>
        <p:grpSpPr>
          <a:xfrm>
            <a:off x="7119200" y="3356737"/>
            <a:ext cx="1857081" cy="823967"/>
            <a:chOff x="381736" y="2671995"/>
            <a:chExt cx="1857081" cy="823967"/>
          </a:xfrm>
        </p:grpSpPr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3CB6B3A7-177A-8E5F-C0F9-6D114B50F463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BELONGS TO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9CE099-2168-322F-5A9A-6CB1EBE5E717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0AFEF9-1F93-0B56-BD30-7503886EFEFD}"/>
              </a:ext>
            </a:extLst>
          </p:cNvPr>
          <p:cNvGrpSpPr/>
          <p:nvPr/>
        </p:nvGrpSpPr>
        <p:grpSpPr>
          <a:xfrm>
            <a:off x="4436625" y="3587285"/>
            <a:ext cx="1857081" cy="803894"/>
            <a:chOff x="381736" y="2692068"/>
            <a:chExt cx="1857081" cy="803894"/>
          </a:xfrm>
        </p:grpSpPr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C57F8C2C-C326-0573-7719-1FB50D39B62C}"/>
                </a:ext>
              </a:extLst>
            </p:cNvPr>
            <p:cNvSpPr txBox="1">
              <a:spLocks/>
            </p:cNvSpPr>
            <p:nvPr/>
          </p:nvSpPr>
          <p:spPr>
            <a:xfrm>
              <a:off x="608457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HAS MADE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8135E72-5C4D-C9A1-83A0-DFA758AC0570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9D47344-2990-554A-8A75-D5C4039E6BDD}"/>
              </a:ext>
            </a:extLst>
          </p:cNvPr>
          <p:cNvCxnSpPr>
            <a:cxnSpLocks/>
            <a:stCxn id="3" idx="2"/>
            <a:endCxn id="87" idx="1"/>
          </p:cNvCxnSpPr>
          <p:nvPr/>
        </p:nvCxnSpPr>
        <p:spPr>
          <a:xfrm rot="16200000" flipH="1">
            <a:off x="3630004" y="2638938"/>
            <a:ext cx="739910" cy="141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09605FB-6036-F082-C38D-E30BFF2ACBD9}"/>
              </a:ext>
            </a:extLst>
          </p:cNvPr>
          <p:cNvCxnSpPr>
            <a:cxnSpLocks/>
            <a:stCxn id="87" idx="6"/>
            <a:endCxn id="4" idx="1"/>
          </p:cNvCxnSpPr>
          <p:nvPr/>
        </p:nvCxnSpPr>
        <p:spPr>
          <a:xfrm>
            <a:off x="6293706" y="3996560"/>
            <a:ext cx="945741" cy="1349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B41EFC-197E-D756-D5FE-21C9C2CEB46E}"/>
              </a:ext>
            </a:extLst>
          </p:cNvPr>
          <p:cNvSpPr txBox="1"/>
          <p:nvPr/>
        </p:nvSpPr>
        <p:spPr>
          <a:xfrm>
            <a:off x="4210343" y="337104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6C525-DB4F-3194-FF76-093B83DC50CE}"/>
              </a:ext>
            </a:extLst>
          </p:cNvPr>
          <p:cNvSpPr txBox="1"/>
          <p:nvPr/>
        </p:nvSpPr>
        <p:spPr>
          <a:xfrm>
            <a:off x="6711008" y="4999230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3D7392-8B8C-C014-D282-9AF4B8E6FED5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H="1" flipV="1">
            <a:off x="8047741" y="4180704"/>
            <a:ext cx="5358" cy="44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714FD6-DA28-51B4-940E-198D20B77649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V="1">
            <a:off x="8047741" y="2672806"/>
            <a:ext cx="5358" cy="7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D92F56B-91BC-9971-619D-6F49D5F554C5}"/>
              </a:ext>
            </a:extLst>
          </p:cNvPr>
          <p:cNvSpPr txBox="1"/>
          <p:nvPr/>
        </p:nvSpPr>
        <p:spPr>
          <a:xfrm>
            <a:off x="7580376" y="421543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D18920-8638-000E-5D86-FB413C1599A2}"/>
              </a:ext>
            </a:extLst>
          </p:cNvPr>
          <p:cNvSpPr txBox="1"/>
          <p:nvPr/>
        </p:nvSpPr>
        <p:spPr>
          <a:xfrm>
            <a:off x="8047740" y="272565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B5C19-0818-9DC4-AE89-A73C31F3F3B2}"/>
              </a:ext>
            </a:extLst>
          </p:cNvPr>
          <p:cNvGrpSpPr/>
          <p:nvPr/>
        </p:nvGrpSpPr>
        <p:grpSpPr>
          <a:xfrm>
            <a:off x="9540066" y="1347428"/>
            <a:ext cx="1857081" cy="823967"/>
            <a:chOff x="381736" y="2671995"/>
            <a:chExt cx="1857081" cy="823967"/>
          </a:xfrm>
        </p:grpSpPr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45BB7CCF-C36F-DCB2-ADF6-F5D88C40D79C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CONTAINS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C223CEA-3739-19C8-CE3D-FF621DD5D401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1E43B-3884-4B6A-309A-411C6690AE64}"/>
              </a:ext>
            </a:extLst>
          </p:cNvPr>
          <p:cNvCxnSpPr>
            <a:cxnSpLocks/>
            <a:stCxn id="6" idx="3"/>
            <a:endCxn id="108" idx="2"/>
          </p:cNvCxnSpPr>
          <p:nvPr/>
        </p:nvCxnSpPr>
        <p:spPr>
          <a:xfrm flipV="1">
            <a:off x="8733303" y="1776776"/>
            <a:ext cx="806763" cy="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112ADD-A7C9-4C3E-43F9-9BAD3B6F651D}"/>
              </a:ext>
            </a:extLst>
          </p:cNvPr>
          <p:cNvCxnSpPr>
            <a:cxnSpLocks/>
            <a:stCxn id="108" idx="4"/>
            <a:endCxn id="7" idx="0"/>
          </p:cNvCxnSpPr>
          <p:nvPr/>
        </p:nvCxnSpPr>
        <p:spPr>
          <a:xfrm>
            <a:off x="10468607" y="2171395"/>
            <a:ext cx="0" cy="66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871E579-7E0F-5EDA-750F-6D7C5B68E2E6}"/>
              </a:ext>
            </a:extLst>
          </p:cNvPr>
          <p:cNvSpPr txBox="1"/>
          <p:nvPr/>
        </p:nvSpPr>
        <p:spPr>
          <a:xfrm>
            <a:off x="8882667" y="131509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DD89DA-2BE3-EBA3-41C7-BB3521729102}"/>
              </a:ext>
            </a:extLst>
          </p:cNvPr>
          <p:cNvSpPr txBox="1"/>
          <p:nvPr/>
        </p:nvSpPr>
        <p:spPr>
          <a:xfrm>
            <a:off x="10545634" y="224096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009ACA-1208-0974-04F2-E60588989A61}"/>
              </a:ext>
            </a:extLst>
          </p:cNvPr>
          <p:cNvGrpSpPr/>
          <p:nvPr/>
        </p:nvGrpSpPr>
        <p:grpSpPr>
          <a:xfrm>
            <a:off x="2353262" y="4165058"/>
            <a:ext cx="1857081" cy="803894"/>
            <a:chOff x="381736" y="2692068"/>
            <a:chExt cx="1857081" cy="803894"/>
          </a:xfrm>
        </p:grpSpPr>
        <p:sp>
          <p:nvSpPr>
            <p:cNvPr id="131" name="Subtitle 2">
              <a:extLst>
                <a:ext uri="{FF2B5EF4-FFF2-40B4-BE49-F238E27FC236}">
                  <a16:creationId xmlns:a16="http://schemas.microsoft.com/office/drawing/2014/main" id="{384B273E-41C3-3931-FAB4-20185B8D36B1}"/>
                </a:ext>
              </a:extLst>
            </p:cNvPr>
            <p:cNvSpPr txBox="1">
              <a:spLocks/>
            </p:cNvSpPr>
            <p:nvPr/>
          </p:nvSpPr>
          <p:spPr>
            <a:xfrm>
              <a:off x="608457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HAS MADE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8017E64-9BD0-A6E2-971E-296EED8A6915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93C621B-2B59-62D6-B3F8-0551B5C372A8}"/>
              </a:ext>
            </a:extLst>
          </p:cNvPr>
          <p:cNvCxnSpPr/>
          <p:nvPr/>
        </p:nvCxnSpPr>
        <p:spPr>
          <a:xfrm>
            <a:off x="2969443" y="2976981"/>
            <a:ext cx="0" cy="12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5FB7B6A-5406-85E6-08E3-417239B53A0A}"/>
              </a:ext>
            </a:extLst>
          </p:cNvPr>
          <p:cNvSpPr txBox="1"/>
          <p:nvPr/>
        </p:nvSpPr>
        <p:spPr>
          <a:xfrm>
            <a:off x="2501971" y="364648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222306A-0DD1-21AE-578F-C3D97ACDBDE1}"/>
              </a:ext>
            </a:extLst>
          </p:cNvPr>
          <p:cNvCxnSpPr>
            <a:cxnSpLocks/>
            <a:stCxn id="132" idx="4"/>
            <a:endCxn id="11" idx="1"/>
          </p:cNvCxnSpPr>
          <p:nvPr/>
        </p:nvCxnSpPr>
        <p:spPr>
          <a:xfrm rot="16200000" flipH="1">
            <a:off x="2995443" y="5255311"/>
            <a:ext cx="817284" cy="244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2388F84-987F-DE22-0DCD-C88C152B651C}"/>
              </a:ext>
            </a:extLst>
          </p:cNvPr>
          <p:cNvGrpSpPr/>
          <p:nvPr/>
        </p:nvGrpSpPr>
        <p:grpSpPr>
          <a:xfrm>
            <a:off x="5063375" y="5478114"/>
            <a:ext cx="1797077" cy="823967"/>
            <a:chOff x="381736" y="2671995"/>
            <a:chExt cx="1857081" cy="823967"/>
          </a:xfrm>
        </p:grpSpPr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6D462FB6-970B-D449-20EC-EA00AD304E73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BELONGS TO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69B6A9-971D-5AFC-44E1-08EB1064E7C7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38C40E-44D0-F90D-21B3-5600AAE7A344}"/>
              </a:ext>
            </a:extLst>
          </p:cNvPr>
          <p:cNvCxnSpPr>
            <a:cxnSpLocks/>
            <a:stCxn id="11" idx="3"/>
            <a:endCxn id="141" idx="2"/>
          </p:cNvCxnSpPr>
          <p:nvPr/>
        </p:nvCxnSpPr>
        <p:spPr>
          <a:xfrm>
            <a:off x="4758805" y="5786236"/>
            <a:ext cx="304570" cy="12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5E1C433-F856-063B-26B0-404B1E9FFA44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6860452" y="5617499"/>
            <a:ext cx="385630" cy="289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E58C057-B548-352E-E719-C123265B17FA}"/>
              </a:ext>
            </a:extLst>
          </p:cNvPr>
          <p:cNvSpPr txBox="1"/>
          <p:nvPr/>
        </p:nvSpPr>
        <p:spPr>
          <a:xfrm>
            <a:off x="6782886" y="583116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C81211E-F229-2389-0125-783CE2807A6F}"/>
              </a:ext>
            </a:extLst>
          </p:cNvPr>
          <p:cNvSpPr txBox="1"/>
          <p:nvPr/>
        </p:nvSpPr>
        <p:spPr>
          <a:xfrm>
            <a:off x="4712226" y="551284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E8225830-9060-8CFF-E77B-44514DC7BBEC}"/>
              </a:ext>
            </a:extLst>
          </p:cNvPr>
          <p:cNvSpPr txBox="1">
            <a:spLocks/>
          </p:cNvSpPr>
          <p:nvPr/>
        </p:nvSpPr>
        <p:spPr>
          <a:xfrm>
            <a:off x="372242" y="4242191"/>
            <a:ext cx="1576873" cy="858487"/>
          </a:xfrm>
          <a:prstGeom prst="rect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390456"/>
                      <a:gd name="connsiteY0" fmla="*/ 0 h 1284116"/>
                      <a:gd name="connsiteX1" fmla="*/ 435676 w 1390456"/>
                      <a:gd name="connsiteY1" fmla="*/ 0 h 1284116"/>
                      <a:gd name="connsiteX2" fmla="*/ 899162 w 1390456"/>
                      <a:gd name="connsiteY2" fmla="*/ 0 h 1284116"/>
                      <a:gd name="connsiteX3" fmla="*/ 1390456 w 1390456"/>
                      <a:gd name="connsiteY3" fmla="*/ 0 h 1284116"/>
                      <a:gd name="connsiteX4" fmla="*/ 1390456 w 1390456"/>
                      <a:gd name="connsiteY4" fmla="*/ 453721 h 1284116"/>
                      <a:gd name="connsiteX5" fmla="*/ 1390456 w 1390456"/>
                      <a:gd name="connsiteY5" fmla="*/ 843236 h 1284116"/>
                      <a:gd name="connsiteX6" fmla="*/ 1390456 w 1390456"/>
                      <a:gd name="connsiteY6" fmla="*/ 1284116 h 1284116"/>
                      <a:gd name="connsiteX7" fmla="*/ 899162 w 1390456"/>
                      <a:gd name="connsiteY7" fmla="*/ 1284116 h 1284116"/>
                      <a:gd name="connsiteX8" fmla="*/ 407867 w 1390456"/>
                      <a:gd name="connsiteY8" fmla="*/ 1284116 h 1284116"/>
                      <a:gd name="connsiteX9" fmla="*/ 0 w 1390456"/>
                      <a:gd name="connsiteY9" fmla="*/ 1284116 h 1284116"/>
                      <a:gd name="connsiteX10" fmla="*/ 0 w 1390456"/>
                      <a:gd name="connsiteY10" fmla="*/ 843236 h 1284116"/>
                      <a:gd name="connsiteX11" fmla="*/ 0 w 1390456"/>
                      <a:gd name="connsiteY11" fmla="*/ 389515 h 1284116"/>
                      <a:gd name="connsiteX12" fmla="*/ 0 w 1390456"/>
                      <a:gd name="connsiteY12" fmla="*/ 0 h 1284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90456" h="1284116" fill="none" extrusionOk="0">
                        <a:moveTo>
                          <a:pt x="0" y="0"/>
                        </a:moveTo>
                        <a:cubicBezTo>
                          <a:pt x="212801" y="-15685"/>
                          <a:pt x="327617" y="2821"/>
                          <a:pt x="435676" y="0"/>
                        </a:cubicBezTo>
                        <a:cubicBezTo>
                          <a:pt x="543735" y="-2821"/>
                          <a:pt x="711486" y="7814"/>
                          <a:pt x="899162" y="0"/>
                        </a:cubicBezTo>
                        <a:cubicBezTo>
                          <a:pt x="1086838" y="-7814"/>
                          <a:pt x="1255421" y="34988"/>
                          <a:pt x="1390456" y="0"/>
                        </a:cubicBezTo>
                        <a:cubicBezTo>
                          <a:pt x="1430789" y="203966"/>
                          <a:pt x="1370664" y="354942"/>
                          <a:pt x="1390456" y="453721"/>
                        </a:cubicBezTo>
                        <a:cubicBezTo>
                          <a:pt x="1410248" y="552500"/>
                          <a:pt x="1372210" y="749510"/>
                          <a:pt x="1390456" y="843236"/>
                        </a:cubicBezTo>
                        <a:cubicBezTo>
                          <a:pt x="1408702" y="936962"/>
                          <a:pt x="1388729" y="1083978"/>
                          <a:pt x="1390456" y="1284116"/>
                        </a:cubicBezTo>
                        <a:cubicBezTo>
                          <a:pt x="1248963" y="1305274"/>
                          <a:pt x="1027510" y="1239699"/>
                          <a:pt x="899162" y="1284116"/>
                        </a:cubicBezTo>
                        <a:cubicBezTo>
                          <a:pt x="770814" y="1328533"/>
                          <a:pt x="648357" y="1281116"/>
                          <a:pt x="407867" y="1284116"/>
                        </a:cubicBezTo>
                        <a:cubicBezTo>
                          <a:pt x="167377" y="1287116"/>
                          <a:pt x="201465" y="1272383"/>
                          <a:pt x="0" y="1284116"/>
                        </a:cubicBezTo>
                        <a:cubicBezTo>
                          <a:pt x="-17268" y="1146277"/>
                          <a:pt x="42441" y="1025986"/>
                          <a:pt x="0" y="843236"/>
                        </a:cubicBezTo>
                        <a:cubicBezTo>
                          <a:pt x="-42441" y="660486"/>
                          <a:pt x="37681" y="564245"/>
                          <a:pt x="0" y="389515"/>
                        </a:cubicBezTo>
                        <a:cubicBezTo>
                          <a:pt x="-37681" y="214785"/>
                          <a:pt x="18499" y="106639"/>
                          <a:pt x="0" y="0"/>
                        </a:cubicBezTo>
                        <a:close/>
                      </a:path>
                      <a:path w="1390456" h="1284116" stroke="0" extrusionOk="0">
                        <a:moveTo>
                          <a:pt x="0" y="0"/>
                        </a:moveTo>
                        <a:cubicBezTo>
                          <a:pt x="142662" y="-55846"/>
                          <a:pt x="377205" y="11819"/>
                          <a:pt x="491294" y="0"/>
                        </a:cubicBezTo>
                        <a:cubicBezTo>
                          <a:pt x="605383" y="-11819"/>
                          <a:pt x="753552" y="41684"/>
                          <a:pt x="954780" y="0"/>
                        </a:cubicBezTo>
                        <a:cubicBezTo>
                          <a:pt x="1156008" y="-41684"/>
                          <a:pt x="1249908" y="3888"/>
                          <a:pt x="1390456" y="0"/>
                        </a:cubicBezTo>
                        <a:cubicBezTo>
                          <a:pt x="1430121" y="195716"/>
                          <a:pt x="1375213" y="300124"/>
                          <a:pt x="1390456" y="428039"/>
                        </a:cubicBezTo>
                        <a:cubicBezTo>
                          <a:pt x="1405699" y="555954"/>
                          <a:pt x="1348677" y="695851"/>
                          <a:pt x="1390456" y="856077"/>
                        </a:cubicBezTo>
                        <a:cubicBezTo>
                          <a:pt x="1432235" y="1016303"/>
                          <a:pt x="1385462" y="1082848"/>
                          <a:pt x="1390456" y="1284116"/>
                        </a:cubicBezTo>
                        <a:cubicBezTo>
                          <a:pt x="1208817" y="1310253"/>
                          <a:pt x="1120124" y="1256618"/>
                          <a:pt x="968684" y="1284116"/>
                        </a:cubicBezTo>
                        <a:cubicBezTo>
                          <a:pt x="817244" y="1311614"/>
                          <a:pt x="718293" y="1279934"/>
                          <a:pt x="491294" y="1284116"/>
                        </a:cubicBezTo>
                        <a:cubicBezTo>
                          <a:pt x="264295" y="1288298"/>
                          <a:pt x="218827" y="1279407"/>
                          <a:pt x="0" y="1284116"/>
                        </a:cubicBezTo>
                        <a:cubicBezTo>
                          <a:pt x="-6912" y="1173730"/>
                          <a:pt x="38249" y="1016507"/>
                          <a:pt x="0" y="868918"/>
                        </a:cubicBezTo>
                        <a:cubicBezTo>
                          <a:pt x="-38249" y="721329"/>
                          <a:pt x="22891" y="657668"/>
                          <a:pt x="0" y="466562"/>
                        </a:cubicBezTo>
                        <a:cubicBezTo>
                          <a:pt x="-22891" y="275456"/>
                          <a:pt x="17967" y="2189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" dirty="0"/>
          </a:p>
          <a:p>
            <a:r>
              <a:rPr lang="en-US" sz="5600" u="sng" dirty="0"/>
              <a:t>CONVERSATION</a:t>
            </a:r>
            <a:br>
              <a:rPr lang="en-US" sz="5600" u="sng" dirty="0"/>
            </a:br>
            <a:br>
              <a:rPr lang="en-US" sz="4400" dirty="0"/>
            </a:br>
            <a:r>
              <a:rPr lang="en-US" sz="4400" dirty="0"/>
              <a:t>-Content</a:t>
            </a:r>
            <a:br>
              <a:rPr lang="en-US" sz="4400" dirty="0"/>
            </a:br>
            <a:br>
              <a:rPr lang="en-US" sz="5600" dirty="0"/>
            </a:br>
            <a:endParaRPr lang="en-US" sz="5600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8EB7EA0-CAB8-A13A-F5CA-7300293D15F8}"/>
              </a:ext>
            </a:extLst>
          </p:cNvPr>
          <p:cNvCxnSpPr>
            <a:cxnSpLocks/>
            <a:endCxn id="178" idx="0"/>
          </p:cNvCxnSpPr>
          <p:nvPr/>
        </p:nvCxnSpPr>
        <p:spPr>
          <a:xfrm rot="10800000" flipV="1">
            <a:off x="663643" y="2425635"/>
            <a:ext cx="1968269" cy="41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7D1D91B-E9F4-837F-7B61-3D796F379630}"/>
              </a:ext>
            </a:extLst>
          </p:cNvPr>
          <p:cNvCxnSpPr>
            <a:cxnSpLocks/>
            <a:stCxn id="155" idx="2"/>
            <a:endCxn id="213" idx="4"/>
          </p:cNvCxnSpPr>
          <p:nvPr/>
        </p:nvCxnSpPr>
        <p:spPr>
          <a:xfrm rot="16200000" flipH="1">
            <a:off x="5197986" y="1063371"/>
            <a:ext cx="1254067" cy="9328680"/>
          </a:xfrm>
          <a:prstGeom prst="bentConnector3">
            <a:avLst>
              <a:gd name="adj1" fmla="val 118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E759580-A3C3-653B-4A43-692245D683A3}"/>
              </a:ext>
            </a:extLst>
          </p:cNvPr>
          <p:cNvSpPr txBox="1"/>
          <p:nvPr/>
        </p:nvSpPr>
        <p:spPr>
          <a:xfrm>
            <a:off x="188597" y="2432603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3BE49E-66EF-E5F5-62D0-69E9EC216F66}"/>
              </a:ext>
            </a:extLst>
          </p:cNvPr>
          <p:cNvSpPr txBox="1"/>
          <p:nvPr/>
        </p:nvSpPr>
        <p:spPr>
          <a:xfrm>
            <a:off x="274017" y="3745191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E987F1-991A-DB98-3766-605352B3EBBC}"/>
              </a:ext>
            </a:extLst>
          </p:cNvPr>
          <p:cNvGrpSpPr/>
          <p:nvPr/>
        </p:nvGrpSpPr>
        <p:grpSpPr>
          <a:xfrm>
            <a:off x="197939" y="2824747"/>
            <a:ext cx="931406" cy="803894"/>
            <a:chOff x="381736" y="2692068"/>
            <a:chExt cx="1857081" cy="803894"/>
          </a:xfrm>
        </p:grpSpPr>
        <p:sp>
          <p:nvSpPr>
            <p:cNvPr id="177" name="Subtitle 2">
              <a:extLst>
                <a:ext uri="{FF2B5EF4-FFF2-40B4-BE49-F238E27FC236}">
                  <a16:creationId xmlns:a16="http://schemas.microsoft.com/office/drawing/2014/main" id="{C6C29BCF-FCE0-F917-ED18-3F70A0AF2401}"/>
                </a:ext>
              </a:extLst>
            </p:cNvPr>
            <p:cNvSpPr txBox="1">
              <a:spLocks/>
            </p:cNvSpPr>
            <p:nvPr/>
          </p:nvSpPr>
          <p:spPr>
            <a:xfrm>
              <a:off x="608456" y="2692068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SEND</a:t>
              </a:r>
            </a:p>
            <a:p>
              <a:r>
                <a:rPr lang="en-US" sz="1400" dirty="0"/>
                <a:t>DateTime</a:t>
              </a:r>
              <a:endParaRPr lang="en-US" sz="2000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00AB54-C5BD-FE4E-848D-DE87B50D30FA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4E9F96-2FFE-184F-CF0B-F5FA0598E625}"/>
              </a:ext>
            </a:extLst>
          </p:cNvPr>
          <p:cNvGrpSpPr/>
          <p:nvPr/>
        </p:nvGrpSpPr>
        <p:grpSpPr>
          <a:xfrm>
            <a:off x="1283347" y="2935294"/>
            <a:ext cx="931406" cy="789238"/>
            <a:chOff x="381736" y="2706724"/>
            <a:chExt cx="1857081" cy="789238"/>
          </a:xfrm>
        </p:grpSpPr>
        <p:sp>
          <p:nvSpPr>
            <p:cNvPr id="186" name="Subtitle 2">
              <a:extLst>
                <a:ext uri="{FF2B5EF4-FFF2-40B4-BE49-F238E27FC236}">
                  <a16:creationId xmlns:a16="http://schemas.microsoft.com/office/drawing/2014/main" id="{D70DAF1A-6395-9AC8-ED30-C2D08D9E09BD}"/>
                </a:ext>
              </a:extLst>
            </p:cNvPr>
            <p:cNvSpPr txBox="1">
              <a:spLocks/>
            </p:cNvSpPr>
            <p:nvPr/>
          </p:nvSpPr>
          <p:spPr>
            <a:xfrm>
              <a:off x="533655" y="2777091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1200" u="sng" dirty="0"/>
                <a:t>RECEIVE</a:t>
              </a:r>
              <a:br>
                <a:rPr lang="en-US" sz="1200" u="sng" dirty="0"/>
              </a:br>
              <a:endParaRPr lang="en-US" sz="1200" u="sng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F1AE4D8-DDB6-304A-8B8C-77A6ADB9BBFD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DA0D7D62-0B69-9F1B-148B-213D0C2D58B9}"/>
              </a:ext>
            </a:extLst>
          </p:cNvPr>
          <p:cNvCxnSpPr>
            <a:cxnSpLocks/>
            <a:stCxn id="187" idx="0"/>
          </p:cNvCxnSpPr>
          <p:nvPr/>
        </p:nvCxnSpPr>
        <p:spPr>
          <a:xfrm rot="5400000" flipH="1" flipV="1">
            <a:off x="2005160" y="2307350"/>
            <a:ext cx="371834" cy="88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D001A96-3CAC-E907-80C0-A085435A49A5}"/>
              </a:ext>
            </a:extLst>
          </p:cNvPr>
          <p:cNvCxnSpPr>
            <a:stCxn id="178" idx="4"/>
          </p:cNvCxnSpPr>
          <p:nvPr/>
        </p:nvCxnSpPr>
        <p:spPr>
          <a:xfrm>
            <a:off x="663642" y="3628641"/>
            <a:ext cx="0" cy="61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7BC752D-F38F-5333-BB37-F131ED654706}"/>
              </a:ext>
            </a:extLst>
          </p:cNvPr>
          <p:cNvCxnSpPr>
            <a:endCxn id="187" idx="4"/>
          </p:cNvCxnSpPr>
          <p:nvPr/>
        </p:nvCxnSpPr>
        <p:spPr>
          <a:xfrm flipV="1">
            <a:off x="1740819" y="3724532"/>
            <a:ext cx="8231" cy="51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44A7903-0208-A20A-53D7-9CA8D48BCBB3}"/>
              </a:ext>
            </a:extLst>
          </p:cNvPr>
          <p:cNvSpPr txBox="1"/>
          <p:nvPr/>
        </p:nvSpPr>
        <p:spPr>
          <a:xfrm>
            <a:off x="1348087" y="3847744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3970E0-FB40-4C66-81A6-D8F118C4F87D}"/>
              </a:ext>
            </a:extLst>
          </p:cNvPr>
          <p:cNvSpPr txBox="1"/>
          <p:nvPr/>
        </p:nvSpPr>
        <p:spPr>
          <a:xfrm>
            <a:off x="2096049" y="2540439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61C49A4-DE40-9E83-46D7-858610D0B1EA}"/>
              </a:ext>
            </a:extLst>
          </p:cNvPr>
          <p:cNvGrpSpPr/>
          <p:nvPr/>
        </p:nvGrpSpPr>
        <p:grpSpPr>
          <a:xfrm>
            <a:off x="9560818" y="5530778"/>
            <a:ext cx="1857081" cy="823967"/>
            <a:chOff x="381736" y="2671995"/>
            <a:chExt cx="1857081" cy="823967"/>
          </a:xfrm>
        </p:grpSpPr>
        <p:sp>
          <p:nvSpPr>
            <p:cNvPr id="212" name="Subtitle 2">
              <a:extLst>
                <a:ext uri="{FF2B5EF4-FFF2-40B4-BE49-F238E27FC236}">
                  <a16:creationId xmlns:a16="http://schemas.microsoft.com/office/drawing/2014/main" id="{ECD4F36C-FAB0-8B59-963C-1322892A7E20}"/>
                </a:ext>
              </a:extLst>
            </p:cNvPr>
            <p:cNvSpPr txBox="1">
              <a:spLocks/>
            </p:cNvSpPr>
            <p:nvPr/>
          </p:nvSpPr>
          <p:spPr>
            <a:xfrm>
              <a:off x="570819" y="2671995"/>
              <a:ext cx="1520420" cy="714415"/>
            </a:xfrm>
            <a:prstGeom prst="rect">
              <a:avLst/>
            </a:prstGeom>
            <a:ln w="28575"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1390456"/>
                        <a:gd name="connsiteY0" fmla="*/ 0 h 1284116"/>
                        <a:gd name="connsiteX1" fmla="*/ 435676 w 1390456"/>
                        <a:gd name="connsiteY1" fmla="*/ 0 h 1284116"/>
                        <a:gd name="connsiteX2" fmla="*/ 899162 w 1390456"/>
                        <a:gd name="connsiteY2" fmla="*/ 0 h 1284116"/>
                        <a:gd name="connsiteX3" fmla="*/ 1390456 w 1390456"/>
                        <a:gd name="connsiteY3" fmla="*/ 0 h 1284116"/>
                        <a:gd name="connsiteX4" fmla="*/ 1390456 w 1390456"/>
                        <a:gd name="connsiteY4" fmla="*/ 453721 h 1284116"/>
                        <a:gd name="connsiteX5" fmla="*/ 1390456 w 1390456"/>
                        <a:gd name="connsiteY5" fmla="*/ 843236 h 1284116"/>
                        <a:gd name="connsiteX6" fmla="*/ 1390456 w 1390456"/>
                        <a:gd name="connsiteY6" fmla="*/ 1284116 h 1284116"/>
                        <a:gd name="connsiteX7" fmla="*/ 899162 w 1390456"/>
                        <a:gd name="connsiteY7" fmla="*/ 1284116 h 1284116"/>
                        <a:gd name="connsiteX8" fmla="*/ 407867 w 1390456"/>
                        <a:gd name="connsiteY8" fmla="*/ 1284116 h 1284116"/>
                        <a:gd name="connsiteX9" fmla="*/ 0 w 1390456"/>
                        <a:gd name="connsiteY9" fmla="*/ 1284116 h 1284116"/>
                        <a:gd name="connsiteX10" fmla="*/ 0 w 1390456"/>
                        <a:gd name="connsiteY10" fmla="*/ 843236 h 1284116"/>
                        <a:gd name="connsiteX11" fmla="*/ 0 w 1390456"/>
                        <a:gd name="connsiteY11" fmla="*/ 389515 h 1284116"/>
                        <a:gd name="connsiteX12" fmla="*/ 0 w 1390456"/>
                        <a:gd name="connsiteY12" fmla="*/ 0 h 1284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90456" h="1284116" fill="none" extrusionOk="0">
                          <a:moveTo>
                            <a:pt x="0" y="0"/>
                          </a:moveTo>
                          <a:cubicBezTo>
                            <a:pt x="212801" y="-15685"/>
                            <a:pt x="327617" y="2821"/>
                            <a:pt x="435676" y="0"/>
                          </a:cubicBezTo>
                          <a:cubicBezTo>
                            <a:pt x="543735" y="-2821"/>
                            <a:pt x="711486" y="7814"/>
                            <a:pt x="899162" y="0"/>
                          </a:cubicBezTo>
                          <a:cubicBezTo>
                            <a:pt x="1086838" y="-7814"/>
                            <a:pt x="1255421" y="34988"/>
                            <a:pt x="1390456" y="0"/>
                          </a:cubicBezTo>
                          <a:cubicBezTo>
                            <a:pt x="1430789" y="203966"/>
                            <a:pt x="1370664" y="354942"/>
                            <a:pt x="1390456" y="453721"/>
                          </a:cubicBezTo>
                          <a:cubicBezTo>
                            <a:pt x="1410248" y="552500"/>
                            <a:pt x="1372210" y="749510"/>
                            <a:pt x="1390456" y="843236"/>
                          </a:cubicBezTo>
                          <a:cubicBezTo>
                            <a:pt x="1408702" y="936962"/>
                            <a:pt x="1388729" y="1083978"/>
                            <a:pt x="1390456" y="1284116"/>
                          </a:cubicBezTo>
                          <a:cubicBezTo>
                            <a:pt x="1248963" y="1305274"/>
                            <a:pt x="1027510" y="1239699"/>
                            <a:pt x="899162" y="1284116"/>
                          </a:cubicBezTo>
                          <a:cubicBezTo>
                            <a:pt x="770814" y="1328533"/>
                            <a:pt x="648357" y="1281116"/>
                            <a:pt x="407867" y="1284116"/>
                          </a:cubicBezTo>
                          <a:cubicBezTo>
                            <a:pt x="167377" y="1287116"/>
                            <a:pt x="201465" y="1272383"/>
                            <a:pt x="0" y="1284116"/>
                          </a:cubicBezTo>
                          <a:cubicBezTo>
                            <a:pt x="-17268" y="1146277"/>
                            <a:pt x="42441" y="1025986"/>
                            <a:pt x="0" y="843236"/>
                          </a:cubicBezTo>
                          <a:cubicBezTo>
                            <a:pt x="-42441" y="660486"/>
                            <a:pt x="37681" y="564245"/>
                            <a:pt x="0" y="389515"/>
                          </a:cubicBezTo>
                          <a:cubicBezTo>
                            <a:pt x="-37681" y="214785"/>
                            <a:pt x="18499" y="106639"/>
                            <a:pt x="0" y="0"/>
                          </a:cubicBezTo>
                          <a:close/>
                        </a:path>
                        <a:path w="1390456" h="1284116" stroke="0" extrusionOk="0">
                          <a:moveTo>
                            <a:pt x="0" y="0"/>
                          </a:moveTo>
                          <a:cubicBezTo>
                            <a:pt x="142662" y="-55846"/>
                            <a:pt x="377205" y="11819"/>
                            <a:pt x="491294" y="0"/>
                          </a:cubicBezTo>
                          <a:cubicBezTo>
                            <a:pt x="605383" y="-11819"/>
                            <a:pt x="753552" y="41684"/>
                            <a:pt x="954780" y="0"/>
                          </a:cubicBezTo>
                          <a:cubicBezTo>
                            <a:pt x="1156008" y="-41684"/>
                            <a:pt x="1249908" y="3888"/>
                            <a:pt x="1390456" y="0"/>
                          </a:cubicBezTo>
                          <a:cubicBezTo>
                            <a:pt x="1430121" y="195716"/>
                            <a:pt x="1375213" y="300124"/>
                            <a:pt x="1390456" y="428039"/>
                          </a:cubicBezTo>
                          <a:cubicBezTo>
                            <a:pt x="1405699" y="555954"/>
                            <a:pt x="1348677" y="695851"/>
                            <a:pt x="1390456" y="856077"/>
                          </a:cubicBezTo>
                          <a:cubicBezTo>
                            <a:pt x="1432235" y="1016303"/>
                            <a:pt x="1385462" y="1082848"/>
                            <a:pt x="1390456" y="1284116"/>
                          </a:cubicBezTo>
                          <a:cubicBezTo>
                            <a:pt x="1208817" y="1310253"/>
                            <a:pt x="1120124" y="1256618"/>
                            <a:pt x="968684" y="1284116"/>
                          </a:cubicBezTo>
                          <a:cubicBezTo>
                            <a:pt x="817244" y="1311614"/>
                            <a:pt x="718293" y="1279934"/>
                            <a:pt x="491294" y="1284116"/>
                          </a:cubicBezTo>
                          <a:cubicBezTo>
                            <a:pt x="264295" y="1288298"/>
                            <a:pt x="218827" y="1279407"/>
                            <a:pt x="0" y="1284116"/>
                          </a:cubicBezTo>
                          <a:cubicBezTo>
                            <a:pt x="-6912" y="1173730"/>
                            <a:pt x="38249" y="1016507"/>
                            <a:pt x="0" y="868918"/>
                          </a:cubicBezTo>
                          <a:cubicBezTo>
                            <a:pt x="-38249" y="721329"/>
                            <a:pt x="22891" y="657668"/>
                            <a:pt x="0" y="466562"/>
                          </a:cubicBezTo>
                          <a:cubicBezTo>
                            <a:pt x="-22891" y="275456"/>
                            <a:pt x="17967" y="2189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400" dirty="0"/>
            </a:p>
            <a:p>
              <a:r>
                <a:rPr lang="en-US" sz="2000" u="sng" dirty="0"/>
                <a:t>CONTAINS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7839825-DBBB-7BB4-0B97-B8F141BE757A}"/>
                </a:ext>
              </a:extLst>
            </p:cNvPr>
            <p:cNvSpPr/>
            <p:nvPr/>
          </p:nvSpPr>
          <p:spPr>
            <a:xfrm>
              <a:off x="381736" y="2706724"/>
              <a:ext cx="1857081" cy="789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B6EADA-7A36-5F90-5D93-ECCE282FA3D9}"/>
              </a:ext>
            </a:extLst>
          </p:cNvPr>
          <p:cNvCxnSpPr>
            <a:cxnSpLocks/>
            <a:stCxn id="212" idx="0"/>
            <a:endCxn id="7" idx="2"/>
          </p:cNvCxnSpPr>
          <p:nvPr/>
        </p:nvCxnSpPr>
        <p:spPr>
          <a:xfrm flipH="1" flipV="1">
            <a:off x="10468607" y="3907800"/>
            <a:ext cx="41504" cy="16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15C8DC3-5FAE-258F-59B0-F2BBB7C37AF7}"/>
              </a:ext>
            </a:extLst>
          </p:cNvPr>
          <p:cNvSpPr txBox="1"/>
          <p:nvPr/>
        </p:nvSpPr>
        <p:spPr>
          <a:xfrm>
            <a:off x="1114726" y="6271526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F5C87B-A99E-CD8A-D3BB-13C5A5A98747}"/>
              </a:ext>
            </a:extLst>
          </p:cNvPr>
          <p:cNvSpPr txBox="1"/>
          <p:nvPr/>
        </p:nvSpPr>
        <p:spPr>
          <a:xfrm>
            <a:off x="10448307" y="477589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BD5F3DA-3612-AC62-4C97-3D8D610B2C97}"/>
              </a:ext>
            </a:extLst>
          </p:cNvPr>
          <p:cNvSpPr txBox="1"/>
          <p:nvPr/>
        </p:nvSpPr>
        <p:spPr>
          <a:xfrm>
            <a:off x="2810876" y="5203262"/>
            <a:ext cx="5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24" name="Title 1">
            <a:extLst>
              <a:ext uri="{FF2B5EF4-FFF2-40B4-BE49-F238E27FC236}">
                <a16:creationId xmlns:a16="http://schemas.microsoft.com/office/drawing/2014/main" id="{3C843204-82FC-5043-6B06-764CFEB41305}"/>
              </a:ext>
            </a:extLst>
          </p:cNvPr>
          <p:cNvSpPr txBox="1">
            <a:spLocks/>
          </p:cNvSpPr>
          <p:nvPr/>
        </p:nvSpPr>
        <p:spPr>
          <a:xfrm>
            <a:off x="10851317" y="-43851"/>
            <a:ext cx="1414036" cy="681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322652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OWN MEDIA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OWN_MEDIA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MediaID</a:t>
            </a:r>
            <a:r>
              <a:rPr lang="en-US" sz="1400" dirty="0"/>
              <a:t>) REFERENCES MEDIA(</a:t>
            </a:r>
            <a:r>
              <a:rPr lang="en-US" sz="1400" dirty="0" err="1"/>
              <a:t>MediaID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OWN_MEDIA (</a:t>
            </a:r>
            <a:r>
              <a:rPr lang="en-US" sz="1300" dirty="0" err="1"/>
              <a:t>PostID</a:t>
            </a:r>
            <a:r>
              <a:rPr lang="en-US" sz="1300" dirty="0"/>
              <a:t>, </a:t>
            </a:r>
            <a:r>
              <a:rPr lang="en-US" sz="1300" dirty="0" err="1"/>
              <a:t>MediaID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(‘P1’,’M1’)</a:t>
            </a:r>
            <a:br>
              <a:rPr lang="en-US" sz="1300" dirty="0"/>
            </a:br>
            <a:r>
              <a:rPr lang="en-US" sz="1300" dirty="0"/>
              <a:t>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203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CONVERSATION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CONVERSATION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ConversationID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NaCV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SenderID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ReceiverID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VARCHAR(50) </a:t>
            </a:r>
            <a:r>
              <a:rPr lang="en-US" sz="1400" dirty="0">
                <a:solidFill>
                  <a:schemeClr val="accent1"/>
                </a:solidFill>
              </a:rPr>
              <a:t>NOT NUL,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‘’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ConversationID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SenderID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ReceiverID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MediaID</a:t>
            </a:r>
            <a:r>
              <a:rPr lang="en-US" sz="1400" dirty="0"/>
              <a:t>) REFERENCES MEDIA(</a:t>
            </a:r>
            <a:r>
              <a:rPr lang="en-US" sz="1400" dirty="0" err="1"/>
              <a:t>MediaID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NaCV</a:t>
            </a:r>
            <a:r>
              <a:rPr lang="en-US" sz="1600" dirty="0"/>
              <a:t> : Not a Conv</a:t>
            </a:r>
          </a:p>
          <a:p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CONVERSATION (</a:t>
            </a:r>
            <a:r>
              <a:rPr lang="en-US" sz="1300" dirty="0" err="1"/>
              <a:t>ConversationID</a:t>
            </a:r>
            <a:r>
              <a:rPr lang="en-US" sz="1300" dirty="0"/>
              <a:t>, </a:t>
            </a:r>
            <a:r>
              <a:rPr lang="en-US" sz="1300" dirty="0" err="1"/>
              <a:t>SenderID</a:t>
            </a:r>
            <a:r>
              <a:rPr lang="en-US" sz="1300" dirty="0"/>
              <a:t>, </a:t>
            </a:r>
            <a:r>
              <a:rPr lang="en-US" sz="1300" dirty="0" err="1"/>
              <a:t>ReceiverID</a:t>
            </a:r>
            <a:r>
              <a:rPr lang="en-US" sz="1300" dirty="0"/>
              <a:t>, Content, </a:t>
            </a:r>
            <a:r>
              <a:rPr lang="en-US" sz="1300" dirty="0" err="1"/>
              <a:t>MediaID</a:t>
            </a:r>
            <a:r>
              <a:rPr lang="en-US" sz="1300" dirty="0"/>
              <a:t>, </a:t>
            </a:r>
            <a:r>
              <a:rPr lang="en-US" sz="1300" dirty="0" err="1"/>
              <a:t>Posted_DateTime</a:t>
            </a:r>
            <a:r>
              <a:rPr lang="en-US" sz="1300" dirty="0"/>
              <a:t>)</a:t>
            </a:r>
            <a:br>
              <a:rPr lang="en-US" sz="1300" dirty="0"/>
            </a:br>
            <a:endParaRPr lang="en-US" sz="1300" dirty="0"/>
          </a:p>
          <a:p>
            <a:pPr marL="0" indent="0">
              <a:buNone/>
            </a:pPr>
            <a:r>
              <a:rPr lang="en-US" sz="1300" dirty="0"/>
              <a:t>VALUES(‘CV1’, ‘U1’, ‘U2’, ‘Conv entre U1 et U2’, ‘M5’, ‘2022-06-01’)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77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131763"/>
            <a:ext cx="4084281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PASSWORD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PASSWORD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EncrPwd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VARCHAR(256)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‘’,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FOREIGN KEY(</a:t>
            </a:r>
            <a:r>
              <a:rPr lang="en-US" sz="1400" dirty="0" err="1"/>
              <a:t>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u="sng" dirty="0"/>
              <a:t>)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PASSWORD (</a:t>
            </a:r>
            <a:r>
              <a:rPr lang="en-US" sz="1300" dirty="0" err="1"/>
              <a:t>UserID</a:t>
            </a:r>
            <a:r>
              <a:rPr lang="en-US" sz="1300" dirty="0"/>
              <a:t>, </a:t>
            </a:r>
            <a:r>
              <a:rPr lang="en-US" sz="1300" dirty="0" err="1"/>
              <a:t>EncrPwd</a:t>
            </a:r>
            <a:r>
              <a:rPr lang="en-US" sz="1300" dirty="0"/>
              <a:t>)</a:t>
            </a:r>
            <a:br>
              <a:rPr lang="en-US" sz="1300" dirty="0"/>
            </a:br>
            <a:endParaRPr lang="en-US" sz="1300" dirty="0"/>
          </a:p>
          <a:p>
            <a:pPr marL="0" indent="0">
              <a:buNone/>
            </a:pPr>
            <a:r>
              <a:rPr lang="en-US" sz="1300" dirty="0"/>
              <a:t>VALUES(‘U1’, ‘123456789’)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29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812-8C54-E91A-5124-A72387C5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877" y="0"/>
            <a:ext cx="1358245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E495-8A66-8074-CD36-C49C381B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USER(</a:t>
            </a:r>
            <a:r>
              <a:rPr lang="en-US" sz="1400" u="sng" dirty="0" err="1"/>
              <a:t>UserID</a:t>
            </a:r>
            <a:r>
              <a:rPr lang="en-US" sz="1400" dirty="0"/>
              <a:t>, Username, Name, </a:t>
            </a:r>
            <a:r>
              <a:rPr lang="en-US" sz="1400" dirty="0" err="1"/>
              <a:t>Firstname</a:t>
            </a:r>
            <a:r>
              <a:rPr lang="en-US" sz="1400" dirty="0"/>
              <a:t>, Mail, Country, City, Telephone, </a:t>
            </a:r>
            <a:r>
              <a:rPr lang="en-US" sz="1400" dirty="0" err="1"/>
              <a:t>BirthDate</a:t>
            </a:r>
            <a:r>
              <a:rPr lang="en-US" sz="1400" dirty="0"/>
              <a:t>, Sex, IsAdmin,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IsPremium</a:t>
            </a:r>
            <a:r>
              <a:rPr lang="en-US" sz="1400" dirty="0"/>
              <a:t>) </a:t>
            </a:r>
          </a:p>
          <a:p>
            <a:r>
              <a:rPr lang="en-US" sz="1400" dirty="0"/>
              <a:t>POST(</a:t>
            </a:r>
            <a:r>
              <a:rPr lang="en-US" sz="1400" u="sng" dirty="0"/>
              <a:t>PostID</a:t>
            </a:r>
            <a:r>
              <a:rPr lang="en-US" sz="1400" dirty="0"/>
              <a:t>, #PostedByUserID, Content, DateTime, NumberOfShares, NumberOfLikes, NumberOfMedias) </a:t>
            </a:r>
          </a:p>
          <a:p>
            <a:r>
              <a:rPr lang="en-US" sz="1400" dirty="0"/>
              <a:t>FRIENDS(</a:t>
            </a:r>
            <a:r>
              <a:rPr lang="en-US" sz="1400" u="sng" dirty="0"/>
              <a:t>#UserID1, #UserID2</a:t>
            </a:r>
            <a:r>
              <a:rPr lang="en-US" sz="1400" dirty="0"/>
              <a:t>, DateTime,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Level</a:t>
            </a:r>
            <a:r>
              <a:rPr lang="en-US" sz="1400" dirty="0"/>
              <a:t>) </a:t>
            </a:r>
          </a:p>
          <a:p>
            <a:r>
              <a:rPr lang="en-US" sz="1400" dirty="0"/>
              <a:t>LIKED_POST(</a:t>
            </a:r>
            <a:r>
              <a:rPr lang="en-US" sz="1400" u="sng" dirty="0"/>
              <a:t>#UserID, #PostID</a:t>
            </a:r>
            <a:r>
              <a:rPr lang="en-US" sz="1400" dirty="0"/>
              <a:t>, DateTime) </a:t>
            </a:r>
          </a:p>
          <a:p>
            <a:r>
              <a:rPr lang="en-US" sz="1400" dirty="0"/>
              <a:t>SHARED_POST(</a:t>
            </a:r>
            <a:r>
              <a:rPr lang="en-US" sz="1400" u="sng" dirty="0"/>
              <a:t>#UserID, #PostID</a:t>
            </a:r>
            <a:r>
              <a:rPr lang="en-US" sz="1400" dirty="0"/>
              <a:t>, DateTime)</a:t>
            </a:r>
          </a:p>
          <a:p>
            <a:r>
              <a:rPr lang="en-US" sz="1400" dirty="0"/>
              <a:t>COMMENT(</a:t>
            </a:r>
            <a:r>
              <a:rPr lang="en-US" sz="1400" u="sng" dirty="0"/>
              <a:t>CommentID</a:t>
            </a:r>
            <a:r>
              <a:rPr lang="en-US" sz="1400" dirty="0"/>
              <a:t>, #UserID, #PostID, Content, DateTime)</a:t>
            </a:r>
          </a:p>
          <a:p>
            <a:r>
              <a:rPr lang="en-US" sz="1400" dirty="0"/>
              <a:t>OWN_MEDIA(#PostID, #MediaID)</a:t>
            </a:r>
          </a:p>
          <a:p>
            <a:r>
              <a:rPr lang="en-US" sz="1400" dirty="0"/>
              <a:t>MEDIA(</a:t>
            </a:r>
            <a:r>
              <a:rPr lang="en-US" sz="1400" u="sng" dirty="0"/>
              <a:t>MediaID</a:t>
            </a:r>
            <a:r>
              <a:rPr lang="en-US" sz="1400" dirty="0"/>
              <a:t>, #PostID, Path, Type)</a:t>
            </a:r>
          </a:p>
          <a:p>
            <a:r>
              <a:rPr lang="en-US" sz="1400" dirty="0"/>
              <a:t>CONVERSATION(</a:t>
            </a:r>
            <a:r>
              <a:rPr lang="en-US" sz="1400" u="sng" dirty="0"/>
              <a:t>ConversationID</a:t>
            </a:r>
            <a:r>
              <a:rPr lang="en-US" sz="1400" dirty="0"/>
              <a:t>, #SenderID, #ReceiverID, Content, #MediaID, </a:t>
            </a:r>
            <a:r>
              <a:rPr lang="en-US" sz="1400" dirty="0" err="1"/>
              <a:t>DateTime</a:t>
            </a:r>
            <a:r>
              <a:rPr lang="en-US" sz="1400" dirty="0"/>
              <a:t>)</a:t>
            </a:r>
          </a:p>
          <a:p>
            <a:r>
              <a:rPr lang="en-US" sz="1400" dirty="0"/>
              <a:t>COMMENT_ASWER(</a:t>
            </a:r>
            <a:r>
              <a:rPr lang="en-US" sz="1400" u="sng" dirty="0"/>
              <a:t>AnswerID</a:t>
            </a:r>
            <a:r>
              <a:rPr lang="en-US" sz="1400" dirty="0"/>
              <a:t>, #CommentID, #UserID, Content, DateTime)  </a:t>
            </a:r>
          </a:p>
          <a:p>
            <a:r>
              <a:rPr lang="en-US" sz="1400" dirty="0"/>
              <a:t>PASSWORD(#</a:t>
            </a:r>
            <a:r>
              <a:rPr lang="en-US" sz="1400" dirty="0" err="1"/>
              <a:t>UserID</a:t>
            </a:r>
            <a:r>
              <a:rPr lang="en-US" sz="1400" dirty="0"/>
              <a:t> , </a:t>
            </a:r>
            <a:r>
              <a:rPr lang="en-US" sz="1400" dirty="0" err="1"/>
              <a:t>EncrPwd</a:t>
            </a:r>
            <a:r>
              <a:rPr lang="en-US" sz="1400" dirty="0"/>
              <a:t>)</a:t>
            </a:r>
            <a:endParaRPr lang="en-US" sz="1400" u="sng" dirty="0"/>
          </a:p>
          <a:p>
            <a:endParaRPr lang="en-US" sz="1400" u="sng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7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u="sng" dirty="0"/>
              <a:t>USER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USER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'</a:t>
            </a:r>
            <a:r>
              <a:rPr lang="en-US" sz="1400" dirty="0" err="1"/>
              <a:t>NaU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Firstname</a:t>
            </a:r>
            <a:r>
              <a:rPr lang="en-US" sz="1400" dirty="0"/>
              <a:t>  NVARCHAR(50)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,	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Mail </a:t>
            </a:r>
            <a:r>
              <a:rPr lang="en-US" sz="1400" dirty="0"/>
              <a:t>NVARCHAR(256)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Country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City</a:t>
            </a:r>
            <a:r>
              <a:rPr lang="en-US" sz="1400" dirty="0"/>
              <a:t> NVARCHAR(50) </a:t>
            </a:r>
            <a:r>
              <a:rPr lang="en-US" sz="1400" dirty="0">
                <a:solidFill>
                  <a:schemeClr val="accent1"/>
                </a:solidFill>
              </a:rPr>
              <a:t>NOT NULL,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BirthDate</a:t>
            </a:r>
            <a:r>
              <a:rPr lang="en-US" sz="1400" dirty="0"/>
              <a:t> DATE </a:t>
            </a:r>
            <a:r>
              <a:rPr lang="en-US" sz="1400" dirty="0">
                <a:solidFill>
                  <a:schemeClr val="accent1"/>
                </a:solidFill>
              </a:rPr>
              <a:t>NOT NULL,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Sex</a:t>
            </a:r>
            <a:r>
              <a:rPr lang="en-US" sz="1400" dirty="0"/>
              <a:t> 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-1,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>
                <a:solidFill>
                  <a:srgbClr val="FF0000"/>
                </a:solidFill>
              </a:rPr>
              <a:t>IsAdmin </a:t>
            </a:r>
            <a:r>
              <a:rPr lang="en-US" sz="1400" dirty="0"/>
              <a:t>BOOLEAN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FALSE,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Theme</a:t>
            </a:r>
            <a:r>
              <a:rPr lang="en-US" sz="1400" dirty="0"/>
              <a:t> 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IsPremium</a:t>
            </a:r>
            <a:r>
              <a:rPr lang="en-US" sz="1400" dirty="0"/>
              <a:t> BOOLEAN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FALSE,	</a:t>
            </a:r>
            <a:br>
              <a:rPr lang="en-US" sz="1400" dirty="0"/>
            </a:br>
            <a:r>
              <a:rPr lang="en-US" sz="1400" dirty="0"/>
              <a:t>	PRIMARY KEY(UserID)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742228" y="1420893"/>
            <a:ext cx="227832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NaU</a:t>
            </a:r>
            <a:r>
              <a:rPr lang="en-US" dirty="0"/>
              <a:t> : </a:t>
            </a:r>
            <a:r>
              <a:rPr lang="en-US" sz="1200" dirty="0"/>
              <a:t>Not a User</a:t>
            </a:r>
            <a:br>
              <a:rPr lang="en-US" sz="1200" dirty="0"/>
            </a:br>
            <a:br>
              <a:rPr lang="en-US" dirty="0"/>
            </a:br>
            <a:r>
              <a:rPr lang="en-US" dirty="0"/>
              <a:t>Sex : </a:t>
            </a:r>
            <a:br>
              <a:rPr lang="en-US" dirty="0"/>
            </a:br>
            <a:r>
              <a:rPr lang="en-US" sz="1100" dirty="0"/>
              <a:t>0 : Woman</a:t>
            </a:r>
            <a:br>
              <a:rPr lang="en-US" sz="1100" dirty="0"/>
            </a:br>
            <a:r>
              <a:rPr lang="en-US" sz="1100" dirty="0"/>
              <a:t>1 : Man</a:t>
            </a:r>
          </a:p>
          <a:p>
            <a:r>
              <a:rPr lang="en-US" sz="1100" dirty="0"/>
              <a:t>2 : Other</a:t>
            </a:r>
          </a:p>
          <a:p>
            <a:r>
              <a:rPr lang="en-US" sz="1100" dirty="0"/>
              <a:t>-1 : Undefined</a:t>
            </a:r>
            <a:br>
              <a:rPr lang="en-US" sz="1100" dirty="0"/>
            </a:br>
            <a:br>
              <a:rPr lang="en-US" sz="1100" dirty="0"/>
            </a:br>
            <a:r>
              <a:rPr lang="en-US" dirty="0"/>
              <a:t>THEME</a:t>
            </a:r>
            <a:r>
              <a:rPr lang="en-US" sz="1100" dirty="0"/>
              <a:t> : </a:t>
            </a:r>
            <a:br>
              <a:rPr lang="en-US" sz="1100" dirty="0"/>
            </a:br>
            <a:r>
              <a:rPr lang="en-US" sz="1100" dirty="0"/>
              <a:t>0 : light</a:t>
            </a:r>
            <a:br>
              <a:rPr lang="en-US" sz="1100" dirty="0"/>
            </a:br>
            <a:r>
              <a:rPr lang="en-US" sz="1100" dirty="0"/>
              <a:t>1 : dark</a:t>
            </a:r>
            <a:br>
              <a:rPr lang="en-US" sz="1100" dirty="0"/>
            </a:br>
            <a:br>
              <a:rPr lang="en-US" sz="900" dirty="0"/>
            </a:br>
            <a:r>
              <a:rPr lang="en-US" sz="900" dirty="0"/>
              <a:t>Theme, IsAdmin, IsPremium don’t have to be set up on the  creation of a user. </a:t>
            </a:r>
            <a:br>
              <a:rPr lang="en-US" sz="900" dirty="0"/>
            </a:br>
            <a:r>
              <a:rPr lang="en-US" sz="900" dirty="0"/>
              <a:t>Their default are compatible  with code.</a:t>
            </a:r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USER (UserID, Name, Surname, Mail, Country, City, Sex)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('2', '</a:t>
            </a:r>
            <a:r>
              <a:rPr lang="en-US" sz="1400" dirty="0" err="1"/>
              <a:t>Bouhrara</a:t>
            </a:r>
            <a:r>
              <a:rPr lang="en-US" sz="1400" dirty="0"/>
              <a:t>', 'Adam', '</a:t>
            </a:r>
            <a:r>
              <a:rPr lang="en-US" sz="1400" dirty="0">
                <a:hlinkClick r:id="rId2"/>
              </a:rPr>
              <a:t>adam@gmail.com</a:t>
            </a:r>
            <a:r>
              <a:rPr lang="en-US" sz="1400" dirty="0"/>
              <a:t>', 'France', '</a:t>
            </a:r>
            <a:r>
              <a:rPr lang="en-US" sz="1400" dirty="0" err="1"/>
              <a:t>Cergy</a:t>
            </a:r>
            <a:r>
              <a:rPr lang="en-US" sz="1400" dirty="0"/>
              <a:t>', 1),</a:t>
            </a:r>
            <a:br>
              <a:rPr lang="en-US" sz="1400" dirty="0"/>
            </a:br>
            <a:r>
              <a:rPr lang="en-US" sz="1400" dirty="0"/>
              <a:t>	('1' , 'Legrand', 'Joan', '</a:t>
            </a:r>
            <a:r>
              <a:rPr lang="en-US" sz="1400" dirty="0">
                <a:hlinkClick r:id="rId3"/>
              </a:rPr>
              <a:t>joan.legrand8@gmail.com</a:t>
            </a:r>
            <a:r>
              <a:rPr lang="en-US" sz="1400" dirty="0"/>
              <a:t>', 'France', 'Paris', 1) 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76E8-F195-8CEE-1367-4E26CAF0C8C5}"/>
              </a:ext>
            </a:extLst>
          </p:cNvPr>
          <p:cNvSpPr txBox="1"/>
          <p:nvPr/>
        </p:nvSpPr>
        <p:spPr>
          <a:xfrm>
            <a:off x="9780327" y="4857750"/>
            <a:ext cx="194155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IsAdmin</a:t>
            </a:r>
            <a:r>
              <a:rPr lang="en-US" sz="1200" dirty="0"/>
              <a:t> has to be set up directly in the database not with a </a:t>
            </a:r>
            <a:r>
              <a:rPr lang="en-US" sz="1200" dirty="0" err="1"/>
              <a:t>php</a:t>
            </a:r>
            <a:r>
              <a:rPr lang="en-US" sz="1200" dirty="0"/>
              <a:t> function.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chemeClr val="accent4"/>
                </a:solidFill>
              </a:rPr>
              <a:t>Theme</a:t>
            </a:r>
            <a:r>
              <a:rPr lang="en-US" sz="1200" dirty="0"/>
              <a:t> and </a:t>
            </a:r>
            <a:r>
              <a:rPr lang="en-US" sz="1200" dirty="0">
                <a:solidFill>
                  <a:schemeClr val="accent4"/>
                </a:solidFill>
              </a:rPr>
              <a:t>IsPremium</a:t>
            </a:r>
            <a:r>
              <a:rPr lang="en-US" sz="1200" dirty="0"/>
              <a:t> will be default at the creation of a user and will be change with other features.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05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POST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POST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'</a:t>
            </a:r>
            <a:r>
              <a:rPr lang="en-US" sz="1400" dirty="0" err="1"/>
              <a:t>NaP</a:t>
            </a:r>
            <a:r>
              <a:rPr lang="en-US" sz="1400" dirty="0"/>
              <a:t>',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NumberOfLikes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NumberOfShares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NumberOfMedia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INT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0,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''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USER(UserID)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Post</a:t>
            </a:r>
            <a:br>
              <a:rPr lang="en-US" sz="1600" dirty="0"/>
            </a:br>
            <a:r>
              <a:rPr lang="en-US" sz="1600" dirty="0" err="1"/>
              <a:t>NumberOfLikes</a:t>
            </a:r>
            <a:r>
              <a:rPr lang="en-US" sz="1600" dirty="0"/>
              <a:t>/Shares : </a:t>
            </a:r>
            <a:br>
              <a:rPr lang="en-US" dirty="0"/>
            </a:br>
            <a:r>
              <a:rPr lang="en-US" sz="1100" dirty="0"/>
              <a:t>set up to default when a post is insert.</a:t>
            </a:r>
            <a:br>
              <a:rPr lang="en-US" sz="1100" dirty="0"/>
            </a:br>
            <a:r>
              <a:rPr lang="en-US" sz="1100" dirty="0" err="1"/>
              <a:t>Actualise</a:t>
            </a:r>
            <a:r>
              <a:rPr lang="en-US" sz="1100" dirty="0"/>
              <a:t> when someone will like/share it.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NumberOfMedias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0 to 5, contain the info of how many Medias are link to the Post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post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</a:t>
            </a:r>
            <a:r>
              <a:rPr lang="en-US" sz="1400" dirty="0" err="1"/>
              <a:t>PostID</a:t>
            </a:r>
            <a:r>
              <a:rPr lang="en-US" sz="1400" dirty="0"/>
              <a:t>, </a:t>
            </a:r>
            <a:r>
              <a:rPr lang="en-US" sz="1400" dirty="0" err="1"/>
              <a:t>Posted_DateTime</a:t>
            </a:r>
            <a:r>
              <a:rPr lang="en-US" sz="1400" dirty="0"/>
              <a:t>, </a:t>
            </a:r>
            <a:r>
              <a:rPr lang="en-US" sz="1400" dirty="0" err="1"/>
              <a:t>NumberOfLikes</a:t>
            </a:r>
            <a:r>
              <a:rPr lang="en-US" sz="1400" dirty="0"/>
              <a:t>, </a:t>
            </a:r>
            <a:r>
              <a:rPr lang="en-US" sz="1400" dirty="0" err="1"/>
              <a:t>NumberOfShares</a:t>
            </a:r>
            <a:r>
              <a:rPr lang="en-US" sz="1400" dirty="0"/>
              <a:t>, </a:t>
            </a:r>
            <a:r>
              <a:rPr lang="en-US" sz="1400" dirty="0" err="1"/>
              <a:t>NumberOfMedia</a:t>
            </a:r>
            <a:r>
              <a:rPr lang="en-US" sz="1400" dirty="0"/>
              <a:t>, Content, </a:t>
            </a:r>
            <a:r>
              <a:rPr lang="en-US" sz="1400" dirty="0" err="1"/>
              <a:t>PostedBy_UserID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VALUES ('P2', '2023-02-20 10:30:00', 0, 0, 1, '</a:t>
            </a:r>
            <a:r>
              <a:rPr lang="en-US" sz="1400" dirty="0" err="1"/>
              <a:t>Ceci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mon </a:t>
            </a:r>
            <a:r>
              <a:rPr lang="en-US" sz="1400" dirty="0" err="1"/>
              <a:t>deuxième</a:t>
            </a:r>
            <a:r>
              <a:rPr lang="en-US" sz="1400" dirty="0"/>
              <a:t> post!', 'U1');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807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FRIENDS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FRIENDS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UserID_1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UserID_2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chemeClr val="accent4"/>
                </a:solidFill>
              </a:rPr>
              <a:t>Level</a:t>
            </a:r>
            <a:r>
              <a:rPr lang="en-US" sz="1400" dirty="0"/>
              <a:t>  INT NOT NULL DEFAULT 0,</a:t>
            </a:r>
            <a:br>
              <a:rPr lang="en-US" sz="1400" dirty="0"/>
            </a:br>
            <a:r>
              <a:rPr lang="en-US" sz="1400" dirty="0"/>
              <a:t>	FOREIGN KEY(UserID_1)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KEY(UserID_2)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PRIMARY KEY(UserID_1, UserID_2)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589828" y="1420893"/>
            <a:ext cx="23449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Level :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/>
              <a:t>0 : Classic Friend</a:t>
            </a:r>
            <a:br>
              <a:rPr lang="en-US" sz="1400" dirty="0"/>
            </a:br>
            <a:r>
              <a:rPr lang="en-US" sz="1400" dirty="0"/>
              <a:t>1 : Closed Friend</a:t>
            </a:r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(UserID_1, UserID_2)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13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LIKED/SHARED_POST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LIKED_POST / SHARED_POST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Liked/</a:t>
            </a:r>
            <a:r>
              <a:rPr lang="en-US" sz="1400" dirty="0" err="1">
                <a:solidFill>
                  <a:srgbClr val="FF0000"/>
                </a:solidFill>
              </a:rPr>
              <a:t>Shared_DateTime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UserID</a:t>
            </a:r>
            <a:r>
              <a:rPr lang="en-US" sz="1400" dirty="0"/>
              <a:t>, 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POST (UserID_1, UserID_2)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45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COMMENT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COMMENT 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CommentID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Comment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‘’ “,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ReplyTo_PostID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CommentID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ReplyTo_PostID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Comment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comment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500" u="sng" dirty="0"/>
            </a:br>
            <a:br>
              <a:rPr lang="en-US" sz="2000" u="sng" dirty="0"/>
            </a:br>
            <a:r>
              <a:rPr lang="en-US" sz="1400" dirty="0"/>
              <a:t>INSERT INTO COMMENT (</a:t>
            </a:r>
            <a:r>
              <a:rPr lang="en-US" sz="1400" dirty="0" err="1"/>
              <a:t>CommentID</a:t>
            </a:r>
            <a:r>
              <a:rPr lang="en-US" sz="1400" dirty="0"/>
              <a:t>, </a:t>
            </a:r>
            <a:r>
              <a:rPr lang="en-US" sz="1400" dirty="0" err="1"/>
              <a:t>Comment_DateTime</a:t>
            </a:r>
            <a:r>
              <a:rPr lang="en-US" sz="1400" dirty="0"/>
              <a:t>, Content, </a:t>
            </a:r>
            <a:r>
              <a:rPr lang="en-US" sz="1400" dirty="0" err="1"/>
              <a:t>PostedBy_UserID</a:t>
            </a:r>
            <a:r>
              <a:rPr lang="en-US" sz="1400" dirty="0"/>
              <a:t>, </a:t>
            </a:r>
            <a:r>
              <a:rPr lang="en-US" sz="1400" dirty="0" err="1"/>
              <a:t>ReplyTo_PostID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VALUES(</a:t>
            </a:r>
            <a:br>
              <a:rPr lang="en-US" sz="1400" dirty="0"/>
            </a:br>
            <a:r>
              <a:rPr lang="en-US" sz="1400" dirty="0"/>
              <a:t>	(),</a:t>
            </a:r>
            <a:br>
              <a:rPr lang="en-US" sz="1400" dirty="0"/>
            </a:br>
            <a:r>
              <a:rPr lang="en-US" sz="1400" dirty="0"/>
              <a:t>	() </a:t>
            </a:r>
            <a:br>
              <a:rPr lang="en-US" sz="1400" dirty="0"/>
            </a:br>
            <a:r>
              <a:rPr lang="en-US" sz="14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0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ANSWER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ANSWER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AnswerID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NaC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Answer</a:t>
            </a:r>
            <a:r>
              <a:rPr lang="en-US" sz="1400" dirty="0" err="1"/>
              <a:t>_</a:t>
            </a:r>
            <a:r>
              <a:rPr lang="en-US" sz="1400" dirty="0" err="1">
                <a:solidFill>
                  <a:srgbClr val="FF0000"/>
                </a:solidFill>
              </a:rPr>
              <a:t>DateTime</a:t>
            </a:r>
            <a:r>
              <a:rPr lang="en-US" sz="1400" dirty="0"/>
              <a:t>  DATETIME </a:t>
            </a:r>
            <a:r>
              <a:rPr lang="en-US" sz="1400" dirty="0">
                <a:solidFill>
                  <a:schemeClr val="accent1"/>
                </a:solidFill>
              </a:rPr>
              <a:t>NOT NULL </a:t>
            </a:r>
            <a:r>
              <a:rPr lang="en-US" sz="1400" dirty="0"/>
              <a:t>DEFAULT NOW(),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Content </a:t>
            </a:r>
            <a:r>
              <a:rPr lang="en-US" sz="1400" dirty="0"/>
              <a:t>VARCHAR(2048)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DEFAULT '' 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PostedBy_UserID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ReplyTo_CommentID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AnswerID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PostedBy_UserID</a:t>
            </a:r>
            <a:r>
              <a:rPr lang="en-US" sz="1400" dirty="0"/>
              <a:t>) REFERENCES USER(</a:t>
            </a:r>
            <a:r>
              <a:rPr lang="en-US" sz="1400" dirty="0" err="1"/>
              <a:t>UserID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ReplyTo_CommentID</a:t>
            </a:r>
            <a:r>
              <a:rPr lang="en-US" sz="1400" dirty="0"/>
              <a:t>) REFERENCES COMMENT(</a:t>
            </a:r>
            <a:r>
              <a:rPr lang="en-US" sz="1400" dirty="0" err="1"/>
              <a:t>CommentID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NaC</a:t>
            </a:r>
            <a:r>
              <a:rPr lang="en-US" sz="1600" dirty="0"/>
              <a:t> : Not a Comment</a:t>
            </a:r>
            <a:br>
              <a:rPr lang="en-US" sz="1100" dirty="0"/>
            </a:br>
            <a:br>
              <a:rPr lang="en-US" sz="1100" dirty="0"/>
            </a:br>
            <a:r>
              <a:rPr lang="en-US" sz="1600" dirty="0" err="1"/>
              <a:t>DateTime</a:t>
            </a:r>
            <a:r>
              <a:rPr lang="en-US" sz="1600" dirty="0"/>
              <a:t> : </a:t>
            </a:r>
            <a:br>
              <a:rPr lang="en-US" sz="1100" dirty="0"/>
            </a:br>
            <a:r>
              <a:rPr lang="en-US" sz="1100" dirty="0"/>
              <a:t>datetime when the answer has been posted by the user (id user : </a:t>
            </a:r>
            <a:r>
              <a:rPr lang="en-US" sz="1100" dirty="0" err="1"/>
              <a:t>PostedByUserID</a:t>
            </a:r>
            <a:r>
              <a:rPr lang="en-US" sz="1100" dirty="0"/>
              <a:t>) 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COMMENT_ANSWER (</a:t>
            </a:r>
            <a:r>
              <a:rPr lang="en-US" sz="1300" dirty="0" err="1"/>
              <a:t>AnswerID</a:t>
            </a:r>
            <a:r>
              <a:rPr lang="en-US" sz="1300" dirty="0"/>
              <a:t>, </a:t>
            </a:r>
            <a:r>
              <a:rPr lang="en-US" sz="1300" dirty="0" err="1"/>
              <a:t>Answer_DateTime</a:t>
            </a:r>
            <a:r>
              <a:rPr lang="en-US" sz="1300" dirty="0"/>
              <a:t>, Content, </a:t>
            </a:r>
            <a:r>
              <a:rPr lang="en-US" sz="1300" dirty="0" err="1"/>
              <a:t>PostedBy_UserID</a:t>
            </a:r>
            <a:r>
              <a:rPr lang="en-US" sz="1300" dirty="0"/>
              <a:t>, </a:t>
            </a:r>
            <a:r>
              <a:rPr lang="en-US" sz="1300" dirty="0" err="1"/>
              <a:t>ReplyTo_CommentID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(),</a:t>
            </a:r>
            <a:br>
              <a:rPr lang="en-US" sz="1300" dirty="0"/>
            </a:br>
            <a:r>
              <a:rPr lang="en-US" sz="1300" dirty="0"/>
              <a:t>	() </a:t>
            </a:r>
            <a:br>
              <a:rPr lang="en-US" sz="1300" dirty="0"/>
            </a:br>
            <a:r>
              <a:rPr lang="en-US" sz="13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5E3-1F41-87CD-4622-7A5E1567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131763"/>
            <a:ext cx="371475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Requests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A7E-208C-4B8B-EA4F-19BE0704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420893"/>
            <a:ext cx="8124825" cy="31701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MEDIA</a:t>
            </a:r>
          </a:p>
          <a:p>
            <a:pPr marL="0" indent="0">
              <a:buNone/>
            </a:pPr>
            <a:r>
              <a:rPr lang="en-US" sz="500" u="sng" dirty="0"/>
              <a:t>.</a:t>
            </a:r>
            <a:br>
              <a:rPr lang="en-US" sz="2000" u="sng" dirty="0"/>
            </a:br>
            <a:r>
              <a:rPr lang="en-US" sz="1400" dirty="0"/>
              <a:t>CREATE TABLE </a:t>
            </a:r>
            <a:r>
              <a:rPr lang="en-US" sz="1400" dirty="0">
                <a:solidFill>
                  <a:srgbClr val="FF0000"/>
                </a:solidFill>
              </a:rPr>
              <a:t>MEDIA</a:t>
            </a:r>
            <a:br>
              <a:rPr lang="en-US" sz="1400" dirty="0"/>
            </a:b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MediaID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</a:t>
            </a:r>
            <a:r>
              <a:rPr lang="en-US" sz="1400" dirty="0" err="1"/>
              <a:t>NaM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Path</a:t>
            </a:r>
            <a:r>
              <a:rPr lang="en-US" sz="1400" dirty="0"/>
              <a:t> VARCHAR(256)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‘’,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Type</a:t>
            </a:r>
            <a:r>
              <a:rPr lang="en-US" sz="1400" dirty="0"/>
              <a:t> VARCHAR(50) </a:t>
            </a:r>
            <a:r>
              <a:rPr lang="en-US" sz="1400" dirty="0">
                <a:solidFill>
                  <a:schemeClr val="accent1"/>
                </a:solidFill>
              </a:rPr>
              <a:t>NOT NULL</a:t>
            </a:r>
            <a:r>
              <a:rPr lang="en-US" sz="1400" dirty="0"/>
              <a:t>  DEFAULT ‘jpg’,</a:t>
            </a:r>
            <a:br>
              <a:rPr lang="en-US" sz="1400" dirty="0"/>
            </a:br>
            <a:r>
              <a:rPr lang="en-US" sz="1400" dirty="0"/>
              <a:t>	PRIMARY KEY(</a:t>
            </a:r>
            <a:r>
              <a:rPr lang="en-US" sz="1400" dirty="0" err="1"/>
              <a:t>MediaID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	FOREIGN KEY(</a:t>
            </a:r>
            <a:r>
              <a:rPr lang="en-US" sz="1400" dirty="0" err="1"/>
              <a:t>PostID</a:t>
            </a:r>
            <a:r>
              <a:rPr lang="en-US" sz="1400" dirty="0"/>
              <a:t>) REFERENCES POST(</a:t>
            </a:r>
            <a:r>
              <a:rPr lang="en-US" sz="1400" dirty="0" err="1"/>
              <a:t>PostID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A6C3-B49D-50D3-7D10-73B756269A1E}"/>
              </a:ext>
            </a:extLst>
          </p:cNvPr>
          <p:cNvSpPr txBox="1"/>
          <p:nvPr/>
        </p:nvSpPr>
        <p:spPr>
          <a:xfrm>
            <a:off x="9608878" y="1420893"/>
            <a:ext cx="23449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NaP</a:t>
            </a:r>
            <a:r>
              <a:rPr lang="en-US" sz="1600" dirty="0"/>
              <a:t> : Not a Media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6953EC-444F-C2BA-3A58-4E40F49F24E9}"/>
              </a:ext>
            </a:extLst>
          </p:cNvPr>
          <p:cNvSpPr txBox="1">
            <a:spLocks/>
          </p:cNvSpPr>
          <p:nvPr/>
        </p:nvSpPr>
        <p:spPr>
          <a:xfrm>
            <a:off x="866774" y="4829175"/>
            <a:ext cx="8124825" cy="1598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500" u="sng" dirty="0"/>
            </a:br>
            <a:br>
              <a:rPr lang="en-US" sz="1300" u="sng" dirty="0"/>
            </a:br>
            <a:r>
              <a:rPr lang="en-US" sz="1300" dirty="0"/>
              <a:t>INSERT INTO MEDIA (</a:t>
            </a:r>
            <a:r>
              <a:rPr lang="en-US" sz="1300" dirty="0" err="1"/>
              <a:t>MediaID</a:t>
            </a:r>
            <a:r>
              <a:rPr lang="en-US" sz="1300" dirty="0"/>
              <a:t>, Path, Type)</a:t>
            </a:r>
            <a:br>
              <a:rPr lang="en-US" sz="1300" dirty="0"/>
            </a:br>
            <a:r>
              <a:rPr lang="en-US" sz="1300" dirty="0"/>
              <a:t>VALUES(</a:t>
            </a:r>
            <a:br>
              <a:rPr lang="en-US" sz="1300" dirty="0"/>
            </a:br>
            <a:r>
              <a:rPr lang="en-US" sz="1300" dirty="0"/>
              <a:t>	(‘M1’,‘./test’, ‘image’)</a:t>
            </a:r>
            <a:br>
              <a:rPr lang="en-US" sz="1300" dirty="0"/>
            </a:br>
            <a:r>
              <a:rPr lang="en-US" sz="1300" dirty="0"/>
              <a:t>) </a:t>
            </a:r>
            <a:br>
              <a:rPr lang="en-US" sz="1400" u="sng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61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1918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MLD</vt:lpstr>
      <vt:lpstr>SQL Requests (1)</vt:lpstr>
      <vt:lpstr>SQL Requests (2)</vt:lpstr>
      <vt:lpstr>SQL Requests (3)</vt:lpstr>
      <vt:lpstr>SQL Requests (4)</vt:lpstr>
      <vt:lpstr>SQL Requests (5)</vt:lpstr>
      <vt:lpstr>SQL Requests (6)</vt:lpstr>
      <vt:lpstr>SQL Requests (8)</vt:lpstr>
      <vt:lpstr>SQL Requests (7)</vt:lpstr>
      <vt:lpstr>SQL Requests (9)</vt:lpstr>
      <vt:lpstr>SQL Requests (10)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Legrand</dc:creator>
  <cp:lastModifiedBy>JOAN Legrand</cp:lastModifiedBy>
  <cp:revision>104</cp:revision>
  <dcterms:created xsi:type="dcterms:W3CDTF">2023-02-14T14:11:54Z</dcterms:created>
  <dcterms:modified xsi:type="dcterms:W3CDTF">2023-02-21T23:55:29Z</dcterms:modified>
</cp:coreProperties>
</file>