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38E5F-9774-4C3B-8650-53571124F7F0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9CE42-BA3B-4893-A2A7-5BA771704D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11CCB63-1DB6-4E2E-99BB-8049D48F4E1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39EE-7760-41E8-B93A-0EB08EE10A4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AEDB-0903-479D-9787-6F6E09BAE341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B75B-56B8-44FB-8D5D-34C8951BCD64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D4A0-40A9-4314-9060-0DB3317160C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5FB3-415D-4C78-97C1-BA852F4FE186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29E-B238-4B16-B620-C34E72D4DA58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A58C-F5BE-4E98-BE1F-10B0697F27EF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2C58-97B1-40D9-A4FD-A2A952399C40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CF06-1AD4-41DA-A922-27116A896B6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A52F-E1FD-4787-9396-B2C840C63B3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56F7-18E5-4C61-9621-AF9DE710525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84CB-87CE-41A1-AAAB-DEF8A741A134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8818-7ADD-41E6-B741-F74EE69A7DFB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7382-67A8-4CA0-88C4-05CD4081A980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5F0A-AD6D-492C-8268-95F800DFDE1B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FEB4-BC32-4A91-AE7D-5BD61DC33440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BC61E-1D9E-4BFD-8F9D-FA7B560E80ED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05F38-1EDE-8D1F-C1EC-A181D7CEF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Recommandation de musiques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459D63-BBB4-3149-1BB0-C922C4902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Amazon 2018 – Digital Music</a:t>
            </a:r>
          </a:p>
          <a:p>
            <a:endParaRPr lang="fr-FR" dirty="0"/>
          </a:p>
          <a:p>
            <a:r>
              <a:rPr lang="fr-FR" dirty="0"/>
              <a:t>OUZEGDOUH Adam – Laurent Pierre</a:t>
            </a:r>
          </a:p>
        </p:txBody>
      </p:sp>
      <p:pic>
        <p:nvPicPr>
          <p:cNvPr id="1028" name="Picture 4" descr="Logo-TSP-IP-Paris-Baseline-Noir - IMT Starter">
            <a:extLst>
              <a:ext uri="{FF2B5EF4-FFF2-40B4-BE49-F238E27FC236}">
                <a16:creationId xmlns:a16="http://schemas.microsoft.com/office/drawing/2014/main" id="{25184659-9EC6-6750-4AD6-089DE4BD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333" y="4568596"/>
            <a:ext cx="1515670" cy="228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3774FF-35E5-E501-8588-96A31F57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21844E5-9415-A0E7-EF0A-A7A932AA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002" y="355898"/>
            <a:ext cx="1524001" cy="4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6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BCBFC-441E-5D32-F5C1-BEC13FE8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929" y="0"/>
            <a:ext cx="6372964" cy="1478570"/>
          </a:xfrm>
        </p:spPr>
        <p:txBody>
          <a:bodyPr/>
          <a:lstStyle/>
          <a:p>
            <a:r>
              <a:rPr lang="fr-FR" dirty="0"/>
              <a:t>Pistes d’études mise en œuvre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45CEB-19FE-6853-8F65-559C162CD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14" y="858850"/>
            <a:ext cx="10810269" cy="5591743"/>
          </a:xfrm>
        </p:spPr>
        <p:txBody>
          <a:bodyPr/>
          <a:lstStyle/>
          <a:p>
            <a:r>
              <a:rPr lang="fr-FR" dirty="0"/>
              <a:t>Mise en place d’une nouvelle fonction qui permet de comparer les correspondances entre la liste </a:t>
            </a:r>
            <a:r>
              <a:rPr lang="fr-FR" i="1" dirty="0" err="1"/>
              <a:t>also_buy</a:t>
            </a:r>
            <a:r>
              <a:rPr lang="fr-FR" dirty="0"/>
              <a:t> des </a:t>
            </a:r>
            <a:r>
              <a:rPr lang="fr-FR" dirty="0" err="1"/>
              <a:t>metadata</a:t>
            </a:r>
            <a:r>
              <a:rPr lang="fr-FR" dirty="0"/>
              <a:t> et nos recommandations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D5F9B-02C3-2EC2-45D1-53578E94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F048F3-CA59-1597-15B7-91FEAFB5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393"/>
            <a:ext cx="12192000" cy="46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9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57318-C46A-D103-04AD-3FA38FCF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89A8A-741F-6B78-B152-05F9F3DD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fr-FR" dirty="0"/>
              <a:t>Contexte des </a:t>
            </a:r>
            <a:r>
              <a:rPr lang="fr-FR" dirty="0" err="1"/>
              <a:t>metadata</a:t>
            </a:r>
            <a:endParaRPr lang="fr-FR" dirty="0"/>
          </a:p>
          <a:p>
            <a:pPr marL="457200" indent="-457200">
              <a:buAutoNum type="arabicParenR"/>
            </a:pPr>
            <a:r>
              <a:rPr lang="fr-FR" dirty="0"/>
              <a:t>Filtrage collaboratif Ratings </a:t>
            </a:r>
            <a:r>
              <a:rPr lang="fr-FR" dirty="0" err="1"/>
              <a:t>based</a:t>
            </a:r>
            <a:endParaRPr lang="fr-FR" dirty="0"/>
          </a:p>
          <a:p>
            <a:pPr marL="457200" indent="-457200">
              <a:buAutoNum type="arabicParenR"/>
            </a:pPr>
            <a:r>
              <a:rPr lang="fr-FR" dirty="0"/>
              <a:t>Filtrage collaboratif Content </a:t>
            </a:r>
            <a:r>
              <a:rPr lang="fr-FR" dirty="0" err="1"/>
              <a:t>based</a:t>
            </a:r>
            <a:endParaRPr lang="fr-FR" dirty="0"/>
          </a:p>
          <a:p>
            <a:pPr marL="457200" indent="-457200">
              <a:buAutoNum type="arabicParenR"/>
            </a:pPr>
            <a:r>
              <a:rPr lang="fr-FR" dirty="0"/>
              <a:t>Pistes d’études mise en œuvre</a:t>
            </a:r>
          </a:p>
          <a:p>
            <a:pPr marL="457200" indent="-4572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74F7F-EE4E-A937-79C6-37C7E686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3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0EF43-0E47-2D0E-08B4-0498F549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79" y="74287"/>
            <a:ext cx="6096000" cy="1356161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Contexte des </a:t>
            </a:r>
            <a:r>
              <a:rPr lang="fr-FR" sz="3200" dirty="0" err="1"/>
              <a:t>metadata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90D580-47FA-AFB4-D2E8-E1A6304E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8BE4D1-BEC7-4448-A033-30A2D6051E90}"/>
              </a:ext>
            </a:extLst>
          </p:cNvPr>
          <p:cNvSpPr txBox="1"/>
          <p:nvPr/>
        </p:nvSpPr>
        <p:spPr>
          <a:xfrm>
            <a:off x="7221648" y="196700"/>
            <a:ext cx="35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de données des </a:t>
            </a:r>
            <a:r>
              <a:rPr lang="fr-FR" dirty="0" err="1"/>
              <a:t>metadatas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319A0A-D117-C696-69D1-5996A982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288" y="566032"/>
            <a:ext cx="2873381" cy="6247104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533EF4A-3828-9C03-90A4-5DF4566D95E8}"/>
              </a:ext>
            </a:extLst>
          </p:cNvPr>
          <p:cNvCxnSpPr/>
          <p:nvPr/>
        </p:nvCxnSpPr>
        <p:spPr>
          <a:xfrm>
            <a:off x="7040579" y="65235"/>
            <a:ext cx="0" cy="6738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4331C9F-4ABD-71AB-2FB7-9877E178225A}"/>
              </a:ext>
            </a:extLst>
          </p:cNvPr>
          <p:cNvSpPr txBox="1"/>
          <p:nvPr/>
        </p:nvSpPr>
        <p:spPr>
          <a:xfrm>
            <a:off x="795197" y="1120676"/>
            <a:ext cx="6106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Nombre de lignes du </a:t>
            </a:r>
            <a:r>
              <a:rPr lang="fr-FR" dirty="0" err="1"/>
              <a:t>DataFrame</a:t>
            </a:r>
            <a:r>
              <a:rPr lang="fr-FR" dirty="0"/>
              <a:t> </a:t>
            </a:r>
            <a:r>
              <a:rPr lang="fr-FR" dirty="0" err="1"/>
              <a:t>metadata</a:t>
            </a:r>
            <a:r>
              <a:rPr lang="fr-FR" dirty="0"/>
              <a:t> : 74 347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créateur du </a:t>
            </a:r>
            <a:r>
              <a:rPr lang="fr-FR" dirty="0" err="1"/>
              <a:t>dataset</a:t>
            </a:r>
            <a:r>
              <a:rPr lang="fr-FR" dirty="0"/>
              <a:t> indique qu'il existe 465 392 musiques différentes, nous les avons bien dans le </a:t>
            </a:r>
            <a:r>
              <a:rPr lang="fr-FR" dirty="0" err="1"/>
              <a:t>dataset</a:t>
            </a:r>
            <a:r>
              <a:rPr lang="fr-FR" dirty="0"/>
              <a:t> rating only mais en vérité, nous trouvons seulement 74 347 musiques différentes, ce qui fait que nous ne pouvons pas récupérer les informations de toutes les musiques.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remédier à cela, nous utiliserons les liens internet Amazon des musiques pour la partie filtrage collaboratif.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8FF3509-9A32-7C8D-4B30-5EF706F064E7}"/>
              </a:ext>
            </a:extLst>
          </p:cNvPr>
          <p:cNvSpPr txBox="1"/>
          <p:nvPr/>
        </p:nvSpPr>
        <p:spPr>
          <a:xfrm>
            <a:off x="795197" y="4013723"/>
            <a:ext cx="6106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/>
              <a:t>Plusieurs fonctions mises en place pour la suite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err="1"/>
              <a:t>Get_music_info</a:t>
            </a:r>
            <a:r>
              <a:rPr lang="fr-FR" i="1" dirty="0"/>
              <a:t> </a:t>
            </a:r>
            <a:r>
              <a:rPr lang="fr-FR" dirty="0"/>
              <a:t>: qui permet de récupérer toutes les infos </a:t>
            </a:r>
            <a:r>
              <a:rPr lang="fr-FR" dirty="0" err="1"/>
              <a:t>metadata</a:t>
            </a:r>
            <a:r>
              <a:rPr lang="fr-FR" dirty="0"/>
              <a:t> d’une musique en fonction de l’ID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err="1"/>
              <a:t>Display_image</a:t>
            </a:r>
            <a:r>
              <a:rPr lang="fr-FR" i="1" dirty="0"/>
              <a:t> </a:t>
            </a:r>
            <a:r>
              <a:rPr lang="fr-FR" dirty="0"/>
              <a:t>: qui permet d’afficher l’image du produit depuis l’ID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2E5C32-AB8A-6B73-86C5-1CD532899FE7}"/>
              </a:ext>
            </a:extLst>
          </p:cNvPr>
          <p:cNvSpPr txBox="1"/>
          <p:nvPr/>
        </p:nvSpPr>
        <p:spPr>
          <a:xfrm>
            <a:off x="1392726" y="5710115"/>
            <a:ext cx="481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Utilisation de Spark pour la lecture des </a:t>
            </a:r>
            <a:r>
              <a:rPr lang="fr-FR" b="1" dirty="0" err="1"/>
              <a:t>metadata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7302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F37B233-8E2D-8977-5FA6-5771C798A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273" y="1807314"/>
            <a:ext cx="4486275" cy="17907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28E61A-D207-007B-2517-D123C074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56D91775-98DF-500F-9EE6-5D82338A5097}"/>
              </a:ext>
            </a:extLst>
          </p:cNvPr>
          <p:cNvSpPr txBox="1">
            <a:spLocks/>
          </p:cNvSpPr>
          <p:nvPr/>
        </p:nvSpPr>
        <p:spPr>
          <a:xfrm>
            <a:off x="2079537" y="102471"/>
            <a:ext cx="802974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Filtrage collaboratif Ratings </a:t>
            </a:r>
            <a:r>
              <a:rPr lang="fr-FR" dirty="0" err="1"/>
              <a:t>based</a:t>
            </a:r>
            <a:br>
              <a:rPr lang="fr-FR" dirty="0"/>
            </a:b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307A686-CF61-080D-EAA2-D9B13206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684" y="3824287"/>
            <a:ext cx="5341451" cy="13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2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09FA6-9D8D-1CD0-B7CF-CCDF66CB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537" y="102471"/>
            <a:ext cx="8029748" cy="1478570"/>
          </a:xfrm>
        </p:spPr>
        <p:txBody>
          <a:bodyPr/>
          <a:lstStyle/>
          <a:p>
            <a:r>
              <a:rPr lang="fr-FR" dirty="0"/>
              <a:t>Filtrage collaboratif Ratings </a:t>
            </a:r>
            <a:r>
              <a:rPr lang="fr-FR" dirty="0" err="1"/>
              <a:t>based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82DE3B-4FBA-BDEF-BA40-3B73C56E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A89A793-06C2-10D0-02F2-9E60069E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46" y="1813448"/>
            <a:ext cx="9291308" cy="379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66BB29-B957-B420-FAA2-B34EE468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66CAD0-44BB-C925-3BC7-71AED694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967" y="1419225"/>
            <a:ext cx="4895850" cy="20097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3B08EA3-81F4-0909-8211-58CDBA1A2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4024972"/>
            <a:ext cx="11477625" cy="13430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F0409485-15DF-22E0-AE80-5799C5AA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537" y="102471"/>
            <a:ext cx="8029748" cy="1478570"/>
          </a:xfrm>
        </p:spPr>
        <p:txBody>
          <a:bodyPr/>
          <a:lstStyle/>
          <a:p>
            <a:r>
              <a:rPr lang="fr-FR" dirty="0"/>
              <a:t>Filtrage collaboratif Ratings </a:t>
            </a:r>
            <a:r>
              <a:rPr lang="fr-FR" dirty="0" err="1"/>
              <a:t>based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48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CC193-ACA3-40BF-96B5-779B700E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17B75E-4DB7-CA61-29AB-ABF576F9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35" y="2013123"/>
            <a:ext cx="3962400" cy="10572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6B1200-7397-7AA5-EFE3-D5C25E091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057" y="3650150"/>
            <a:ext cx="5972175" cy="203835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4752F018-06CE-53B1-FFAA-2965F22F6E82}"/>
              </a:ext>
            </a:extLst>
          </p:cNvPr>
          <p:cNvSpPr txBox="1">
            <a:spLocks/>
          </p:cNvSpPr>
          <p:nvPr/>
        </p:nvSpPr>
        <p:spPr>
          <a:xfrm>
            <a:off x="2079537" y="102471"/>
            <a:ext cx="802974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Filtrage collaboratif Ratings </a:t>
            </a:r>
            <a:r>
              <a:rPr lang="fr-FR" dirty="0" err="1"/>
              <a:t>based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19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6BCC5-A09A-29C6-BB39-0A539726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A73744-B421-3E05-9F03-64E9A4B1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6AB314-21B7-A834-3382-8271F7E0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93" y="1003119"/>
            <a:ext cx="10240035" cy="553982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5663E3C-8FE3-05D6-4D01-7BAE92B94BFE}"/>
              </a:ext>
            </a:extLst>
          </p:cNvPr>
          <p:cNvSpPr txBox="1">
            <a:spLocks/>
          </p:cNvSpPr>
          <p:nvPr/>
        </p:nvSpPr>
        <p:spPr>
          <a:xfrm>
            <a:off x="2079537" y="102471"/>
            <a:ext cx="802974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Filtrage collaboratif Ratings based</a:t>
            </a:r>
            <a:br>
              <a:rPr lang="fr-FR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81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46680-6528-BCB1-ACF0-EA63624B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162" y="111524"/>
            <a:ext cx="8156496" cy="1478570"/>
          </a:xfrm>
        </p:spPr>
        <p:txBody>
          <a:bodyPr/>
          <a:lstStyle/>
          <a:p>
            <a:r>
              <a:rPr lang="fr-FR" dirty="0"/>
              <a:t>Filtrage collaboratif Content </a:t>
            </a:r>
            <a:r>
              <a:rPr lang="fr-FR" dirty="0" err="1"/>
              <a:t>based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C03FC-EDD5-9708-5BF7-ED22686D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89" y="1519324"/>
            <a:ext cx="4436383" cy="5400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 de TF-IDF (Term Frequency-Inverse Document Frequency) sur les </a:t>
            </a:r>
            <a:r>
              <a:rPr lang="en-US" dirty="0" err="1"/>
              <a:t>colonnes</a:t>
            </a:r>
            <a:r>
              <a:rPr lang="en-US" dirty="0"/>
              <a:t> les plus </a:t>
            </a:r>
            <a:r>
              <a:rPr lang="en-US" dirty="0" err="1"/>
              <a:t>pertinentes</a:t>
            </a:r>
            <a:r>
              <a:rPr lang="en-US" dirty="0"/>
              <a:t> du metadata :</a:t>
            </a:r>
          </a:p>
          <a:p>
            <a:r>
              <a:rPr lang="en-US" i="1" dirty="0"/>
              <a:t>Title</a:t>
            </a:r>
          </a:p>
          <a:p>
            <a:r>
              <a:rPr lang="en-US" i="1" dirty="0"/>
              <a:t>Brand</a:t>
            </a:r>
          </a:p>
          <a:p>
            <a:r>
              <a:rPr lang="en-US" i="1" dirty="0"/>
              <a:t>Category</a:t>
            </a:r>
          </a:p>
          <a:p>
            <a:r>
              <a:rPr lang="en-US" i="1" dirty="0"/>
              <a:t>Description</a:t>
            </a:r>
          </a:p>
          <a:p>
            <a:r>
              <a:rPr lang="en-US" i="1" dirty="0"/>
              <a:t>Feature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5F9BED-98D8-AF2F-05CD-5939CFD7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FD3D95-8F43-C39A-73D6-3183365BF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272" y="1519324"/>
            <a:ext cx="7322077" cy="485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7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{5DA5F63D-32C3-4DBB-B7C5-53849AB0E49B}tf04033919</Template>
  <TotalTime>90</TotalTime>
  <Words>259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Recommandation de musiques </vt:lpstr>
      <vt:lpstr>Table des matières</vt:lpstr>
      <vt:lpstr>Contexte des metadata </vt:lpstr>
      <vt:lpstr>Présentation PowerPoint</vt:lpstr>
      <vt:lpstr>Filtrage collaboratif Ratings based </vt:lpstr>
      <vt:lpstr>Filtrage collaboratif Ratings based </vt:lpstr>
      <vt:lpstr>Présentation PowerPoint</vt:lpstr>
      <vt:lpstr>Présentation PowerPoint</vt:lpstr>
      <vt:lpstr>Filtrage collaboratif Content based </vt:lpstr>
      <vt:lpstr>Pistes d’études mise en œuvre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ouzegdouh</dc:creator>
  <cp:lastModifiedBy>adam ouzegdouh</cp:lastModifiedBy>
  <cp:revision>3</cp:revision>
  <dcterms:created xsi:type="dcterms:W3CDTF">2024-12-06T13:43:10Z</dcterms:created>
  <dcterms:modified xsi:type="dcterms:W3CDTF">2024-12-06T15:13:16Z</dcterms:modified>
</cp:coreProperties>
</file>