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
  </p:notesMasterIdLst>
  <p:sldIdLst>
    <p:sldId id="256" r:id="rId2"/>
  </p:sldIdLst>
  <p:sldSz cx="30279975" cy="42808525"/>
  <p:notesSz cx="7099300" cy="102346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014" y="3462"/>
      </p:cViewPr>
      <p:guideLst>
        <p:guide orient="horz" pos="13483"/>
        <p:guide pos="953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74987" cy="511174"/>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4022725" y="0"/>
            <a:ext cx="3074987" cy="511174"/>
          </a:xfrm>
          <a:prstGeom prst="rect">
            <a:avLst/>
          </a:prstGeom>
          <a:noFill/>
          <a:ln>
            <a:noFill/>
          </a:ln>
        </p:spPr>
        <p:txBody>
          <a:bodyPr lIns="91425" tIns="91425" rIns="91425" bIns="91425" anchor="t" anchorCtr="0"/>
          <a:lstStyle>
            <a:lvl1pPr marL="0" marR="0" indent="0" algn="r" rtl="0">
              <a:spcBef>
                <a:spcPts val="0"/>
              </a:spcBef>
              <a:defRPr sz="1300" b="0" i="0" u="none" strike="noStrike" cap="none" baseline="0">
                <a:latin typeface="Calibri"/>
                <a:ea typeface="Calibri"/>
                <a:cs typeface="Calibri"/>
                <a:sym typeface="Calibri"/>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2192336" y="768350"/>
            <a:ext cx="2714624" cy="3836986"/>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709612" y="4860925"/>
            <a:ext cx="5680075" cy="4605337"/>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9721850"/>
            <a:ext cx="3074987" cy="511174"/>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4022725" y="9721850"/>
            <a:ext cx="3074987" cy="511174"/>
          </a:xfrm>
          <a:prstGeom prst="rect">
            <a:avLst/>
          </a:prstGeom>
          <a:noFill/>
          <a:ln>
            <a:noFill/>
          </a:ln>
        </p:spPr>
        <p:txBody>
          <a:bodyPr lIns="91425" tIns="91425" rIns="91425" bIns="91425" anchor="b" anchorCtr="0"/>
          <a:lstStyle>
            <a:lvl1pPr marL="0" marR="0" indent="0" algn="r" rtl="0">
              <a:spcBef>
                <a:spcPts val="0"/>
              </a:spcBef>
              <a:defRPr sz="1300" b="0" i="0" u="none" strike="noStrike" cap="none" baseline="0">
                <a:latin typeface="Calibri"/>
                <a:ea typeface="Calibri"/>
                <a:cs typeface="Calibri"/>
                <a:sym typeface="Calibri"/>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 xmlns:p14="http://schemas.microsoft.com/office/powerpoint/2010/main" val="9389551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92338" y="768350"/>
            <a:ext cx="2714625" cy="3836988"/>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86" name="Shape 86"/>
          <p:cNvSpPr txBox="1">
            <a:spLocks noGrp="1"/>
          </p:cNvSpPr>
          <p:nvPr>
            <p:ph type="body" idx="1"/>
          </p:nvPr>
        </p:nvSpPr>
        <p:spPr>
          <a:xfrm>
            <a:off x="709612" y="4860925"/>
            <a:ext cx="5680075" cy="4605337"/>
          </a:xfrm>
          <a:prstGeom prst="rect">
            <a:avLst/>
          </a:prstGeom>
          <a:noFill/>
          <a:ln>
            <a:noFill/>
          </a:ln>
        </p:spPr>
        <p:txBody>
          <a:bodyPr lIns="96500" tIns="48250" rIns="96500" bIns="48250" anchor="t" anchorCtr="0">
            <a:noAutofit/>
          </a:bodyPr>
          <a:lstStyle/>
          <a:p>
            <a:pPr>
              <a:spcBef>
                <a:spcPts val="0"/>
              </a:spcBef>
              <a:buNone/>
            </a:pPr>
            <a:endParaRPr/>
          </a:p>
        </p:txBody>
      </p:sp>
      <p:sp>
        <p:nvSpPr>
          <p:cNvPr id="87" name="Shape 87"/>
          <p:cNvSpPr txBox="1"/>
          <p:nvPr/>
        </p:nvSpPr>
        <p:spPr>
          <a:xfrm>
            <a:off x="0" y="0"/>
            <a:ext cx="3074987" cy="511174"/>
          </a:xfrm>
          <a:prstGeom prst="rect">
            <a:avLst/>
          </a:prstGeom>
          <a:noFill/>
          <a:ln>
            <a:noFill/>
          </a:ln>
        </p:spPr>
        <p:txBody>
          <a:bodyPr lIns="96500" tIns="48250" rIns="96500" bIns="48250"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Título e texto verticai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rot="5400000">
            <a:off x="7096489" y="16570819"/>
            <a:ext cx="36525976" cy="6812994"/>
          </a:xfrm>
          <a:prstGeom prst="rect">
            <a:avLst/>
          </a:prstGeom>
          <a:noFill/>
          <a:ln>
            <a:noFill/>
          </a:ln>
        </p:spPr>
        <p:txBody>
          <a:bodyPr lIns="91425" tIns="91425" rIns="91425" bIns="91425" anchor="t" anchorCtr="0"/>
          <a:lstStyle>
            <a:lvl1pPr algn="ctr" rtl="0">
              <a:spcBef>
                <a:spcPts val="0"/>
              </a:spcBef>
              <a:spcAft>
                <a:spcPts val="0"/>
              </a:spcAft>
              <a:defRPr sz="20100">
                <a:solidFill>
                  <a:schemeClr val="dk1"/>
                </a:solidFill>
                <a:latin typeface="Calibri"/>
                <a:ea typeface="Calibri"/>
                <a:cs typeface="Calibri"/>
                <a:sym typeface="Calibri"/>
              </a:defRPr>
            </a:lvl1pPr>
            <a:lvl2pPr algn="ctr" rtl="0">
              <a:spcBef>
                <a:spcPts val="0"/>
              </a:spcBef>
              <a:spcAft>
                <a:spcPts val="0"/>
              </a:spcAft>
              <a:defRPr sz="20100">
                <a:solidFill>
                  <a:schemeClr val="dk1"/>
                </a:solidFill>
                <a:latin typeface="Calibri"/>
                <a:ea typeface="Calibri"/>
                <a:cs typeface="Calibri"/>
                <a:sym typeface="Calibri"/>
              </a:defRPr>
            </a:lvl2pPr>
            <a:lvl3pPr algn="ctr" rtl="0">
              <a:spcBef>
                <a:spcPts val="0"/>
              </a:spcBef>
              <a:spcAft>
                <a:spcPts val="0"/>
              </a:spcAft>
              <a:defRPr sz="20100">
                <a:solidFill>
                  <a:schemeClr val="dk1"/>
                </a:solidFill>
                <a:latin typeface="Calibri"/>
                <a:ea typeface="Calibri"/>
                <a:cs typeface="Calibri"/>
                <a:sym typeface="Calibri"/>
              </a:defRPr>
            </a:lvl3pPr>
            <a:lvl4pPr algn="ctr" rtl="0">
              <a:spcBef>
                <a:spcPts val="0"/>
              </a:spcBef>
              <a:spcAft>
                <a:spcPts val="0"/>
              </a:spcAft>
              <a:defRPr sz="20100">
                <a:solidFill>
                  <a:schemeClr val="dk1"/>
                </a:solidFill>
                <a:latin typeface="Calibri"/>
                <a:ea typeface="Calibri"/>
                <a:cs typeface="Calibri"/>
                <a:sym typeface="Calibri"/>
              </a:defRPr>
            </a:lvl4pPr>
            <a:lvl5pPr algn="ctr" rtl="0">
              <a:spcBef>
                <a:spcPts val="0"/>
              </a:spcBef>
              <a:spcAft>
                <a:spcPts val="0"/>
              </a:spcAft>
              <a:defRPr sz="20100">
                <a:solidFill>
                  <a:schemeClr val="dk1"/>
                </a:solidFill>
                <a:latin typeface="Calibri"/>
                <a:ea typeface="Calibri"/>
                <a:cs typeface="Calibri"/>
                <a:sym typeface="Calibri"/>
              </a:defRPr>
            </a:lvl5pPr>
            <a:lvl6pPr marL="457200" algn="ctr" rtl="0">
              <a:spcBef>
                <a:spcPts val="0"/>
              </a:spcBef>
              <a:spcAft>
                <a:spcPts val="0"/>
              </a:spcAft>
              <a:defRPr sz="20100">
                <a:solidFill>
                  <a:schemeClr val="dk1"/>
                </a:solidFill>
                <a:latin typeface="Calibri"/>
                <a:ea typeface="Calibri"/>
                <a:cs typeface="Calibri"/>
                <a:sym typeface="Calibri"/>
              </a:defRPr>
            </a:lvl6pPr>
            <a:lvl7pPr marL="914400" algn="ctr" rtl="0">
              <a:spcBef>
                <a:spcPts val="0"/>
              </a:spcBef>
              <a:spcAft>
                <a:spcPts val="0"/>
              </a:spcAft>
              <a:defRPr sz="20100">
                <a:solidFill>
                  <a:schemeClr val="dk1"/>
                </a:solidFill>
                <a:latin typeface="Calibri"/>
                <a:ea typeface="Calibri"/>
                <a:cs typeface="Calibri"/>
                <a:sym typeface="Calibri"/>
              </a:defRPr>
            </a:lvl7pPr>
            <a:lvl8pPr marL="1371600" algn="ctr" rtl="0">
              <a:spcBef>
                <a:spcPts val="0"/>
              </a:spcBef>
              <a:spcAft>
                <a:spcPts val="0"/>
              </a:spcAft>
              <a:defRPr sz="20100">
                <a:solidFill>
                  <a:schemeClr val="dk1"/>
                </a:solidFill>
                <a:latin typeface="Calibri"/>
                <a:ea typeface="Calibri"/>
                <a:cs typeface="Calibri"/>
                <a:sym typeface="Calibri"/>
              </a:defRPr>
            </a:lvl8pPr>
            <a:lvl9pPr marL="1828800" algn="ctr" rtl="0">
              <a:spcBef>
                <a:spcPts val="0"/>
              </a:spcBef>
              <a:spcAft>
                <a:spcPts val="0"/>
              </a:spcAft>
              <a:defRPr sz="20100">
                <a:solidFill>
                  <a:schemeClr val="dk1"/>
                </a:solidFill>
                <a:latin typeface="Calibri"/>
                <a:ea typeface="Calibri"/>
                <a:cs typeface="Calibri"/>
                <a:sym typeface="Calibri"/>
              </a:defRPr>
            </a:lvl9pPr>
          </a:lstStyle>
          <a:p>
            <a:endParaRPr/>
          </a:p>
        </p:txBody>
      </p:sp>
      <p:sp>
        <p:nvSpPr>
          <p:cNvPr id="16" name="Shape 16"/>
          <p:cNvSpPr txBox="1">
            <a:spLocks noGrp="1"/>
          </p:cNvSpPr>
          <p:nvPr>
            <p:ph type="body" idx="1"/>
          </p:nvPr>
        </p:nvSpPr>
        <p:spPr>
          <a:xfrm rot="5400000">
            <a:off x="-6781831" y="10010158"/>
            <a:ext cx="36525976" cy="19934317"/>
          </a:xfrm>
          <a:prstGeom prst="rect">
            <a:avLst/>
          </a:prstGeom>
          <a:noFill/>
          <a:ln>
            <a:noFill/>
          </a:ln>
        </p:spPr>
        <p:txBody>
          <a:bodyPr lIns="91425" tIns="91425" rIns="91425" bIns="91425" anchor="t" anchorCtr="0"/>
          <a:lstStyle>
            <a:lvl1pPr marL="1565275" indent="-638175" algn="l" rtl="0">
              <a:spcBef>
                <a:spcPts val="2920"/>
              </a:spcBef>
              <a:spcAft>
                <a:spcPts val="0"/>
              </a:spcAft>
              <a:buClr>
                <a:schemeClr val="dk1"/>
              </a:buClr>
              <a:buFont typeface="Calibri"/>
              <a:buChar char="•"/>
              <a:defRPr sz="14600">
                <a:solidFill>
                  <a:schemeClr val="dk1"/>
                </a:solidFill>
                <a:latin typeface="Calibri"/>
                <a:ea typeface="Calibri"/>
                <a:cs typeface="Calibri"/>
                <a:sym typeface="Calibri"/>
              </a:defRPr>
            </a:lvl1pPr>
            <a:lvl2pPr marL="3392488" indent="-496887" algn="l" rtl="0">
              <a:spcBef>
                <a:spcPts val="2560"/>
              </a:spcBef>
              <a:spcAft>
                <a:spcPts val="0"/>
              </a:spcAft>
              <a:buClr>
                <a:schemeClr val="dk1"/>
              </a:buClr>
              <a:buFont typeface="Calibri"/>
              <a:buChar char="–"/>
              <a:defRPr sz="12800">
                <a:solidFill>
                  <a:schemeClr val="dk1"/>
                </a:solidFill>
                <a:latin typeface="Calibri"/>
                <a:ea typeface="Calibri"/>
                <a:cs typeface="Calibri"/>
                <a:sym typeface="Calibri"/>
              </a:defRPr>
            </a:lvl2pPr>
            <a:lvl3pPr marL="5219700" indent="-355600" algn="l" rtl="0">
              <a:spcBef>
                <a:spcPts val="2200"/>
              </a:spcBef>
              <a:spcAft>
                <a:spcPts val="0"/>
              </a:spcAft>
              <a:buClr>
                <a:schemeClr val="dk1"/>
              </a:buClr>
              <a:buFont typeface="Calibri"/>
              <a:buChar char="•"/>
              <a:defRPr sz="11000">
                <a:solidFill>
                  <a:schemeClr val="dk1"/>
                </a:solidFill>
                <a:latin typeface="Calibri"/>
                <a:ea typeface="Calibri"/>
                <a:cs typeface="Calibri"/>
                <a:sym typeface="Calibri"/>
              </a:defRPr>
            </a:lvl3pPr>
            <a:lvl4pPr marL="7307263" indent="-46831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4pPr>
            <a:lvl5pPr marL="9396413" indent="-47466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5pPr>
            <a:lvl6pPr marL="11485184" indent="-467934" algn="l" rtl="0">
              <a:spcBef>
                <a:spcPts val="1820"/>
              </a:spcBef>
              <a:buClr>
                <a:schemeClr val="dk1"/>
              </a:buClr>
              <a:buFont typeface="Calibri"/>
              <a:buChar char="•"/>
              <a:defRPr sz="9100">
                <a:solidFill>
                  <a:schemeClr val="dk1"/>
                </a:solidFill>
                <a:latin typeface="Calibri"/>
                <a:ea typeface="Calibri"/>
                <a:cs typeface="Calibri"/>
                <a:sym typeface="Calibri"/>
              </a:defRPr>
            </a:lvl6pPr>
            <a:lvl7pPr marL="13573399" indent="-473349" algn="l" rtl="0">
              <a:spcBef>
                <a:spcPts val="1820"/>
              </a:spcBef>
              <a:buClr>
                <a:schemeClr val="dk1"/>
              </a:buClr>
              <a:buFont typeface="Calibri"/>
              <a:buChar char="•"/>
              <a:defRPr sz="9100">
                <a:solidFill>
                  <a:schemeClr val="dk1"/>
                </a:solidFill>
                <a:latin typeface="Calibri"/>
                <a:ea typeface="Calibri"/>
                <a:cs typeface="Calibri"/>
                <a:sym typeface="Calibri"/>
              </a:defRPr>
            </a:lvl7pPr>
            <a:lvl8pPr marL="15661615" indent="-478764" algn="l" rtl="0">
              <a:spcBef>
                <a:spcPts val="1820"/>
              </a:spcBef>
              <a:buClr>
                <a:schemeClr val="dk1"/>
              </a:buClr>
              <a:buFont typeface="Calibri"/>
              <a:buChar char="•"/>
              <a:defRPr sz="9100">
                <a:solidFill>
                  <a:schemeClr val="dk1"/>
                </a:solidFill>
                <a:latin typeface="Calibri"/>
                <a:ea typeface="Calibri"/>
                <a:cs typeface="Calibri"/>
                <a:sym typeface="Calibri"/>
              </a:defRPr>
            </a:lvl8pPr>
            <a:lvl9pPr marL="17749830" indent="-471479" algn="l" rtl="0">
              <a:spcBef>
                <a:spcPts val="1820"/>
              </a:spcBef>
              <a:buClr>
                <a:schemeClr val="dk1"/>
              </a:buClr>
              <a:buFont typeface="Calibri"/>
              <a:buChar char="•"/>
              <a:defRPr sz="91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4475" y="1714500"/>
            <a:ext cx="27251026" cy="7134224"/>
          </a:xfrm>
          <a:prstGeom prst="rect">
            <a:avLst/>
          </a:prstGeom>
          <a:noFill/>
          <a:ln>
            <a:noFill/>
          </a:ln>
        </p:spPr>
        <p:txBody>
          <a:bodyPr lIns="91425" tIns="91425" rIns="91425" bIns="91425" anchor="t" anchorCtr="0"/>
          <a:lstStyle>
            <a:lvl1pPr algn="ctr" rtl="0">
              <a:spcBef>
                <a:spcPts val="0"/>
              </a:spcBef>
              <a:spcAft>
                <a:spcPts val="0"/>
              </a:spcAft>
              <a:defRPr sz="20100">
                <a:solidFill>
                  <a:schemeClr val="dk1"/>
                </a:solidFill>
                <a:latin typeface="Calibri"/>
                <a:ea typeface="Calibri"/>
                <a:cs typeface="Calibri"/>
                <a:sym typeface="Calibri"/>
              </a:defRPr>
            </a:lvl1pPr>
            <a:lvl2pPr algn="ctr" rtl="0">
              <a:spcBef>
                <a:spcPts val="0"/>
              </a:spcBef>
              <a:spcAft>
                <a:spcPts val="0"/>
              </a:spcAft>
              <a:defRPr sz="20100">
                <a:solidFill>
                  <a:schemeClr val="dk1"/>
                </a:solidFill>
                <a:latin typeface="Calibri"/>
                <a:ea typeface="Calibri"/>
                <a:cs typeface="Calibri"/>
                <a:sym typeface="Calibri"/>
              </a:defRPr>
            </a:lvl2pPr>
            <a:lvl3pPr algn="ctr" rtl="0">
              <a:spcBef>
                <a:spcPts val="0"/>
              </a:spcBef>
              <a:spcAft>
                <a:spcPts val="0"/>
              </a:spcAft>
              <a:defRPr sz="20100">
                <a:solidFill>
                  <a:schemeClr val="dk1"/>
                </a:solidFill>
                <a:latin typeface="Calibri"/>
                <a:ea typeface="Calibri"/>
                <a:cs typeface="Calibri"/>
                <a:sym typeface="Calibri"/>
              </a:defRPr>
            </a:lvl3pPr>
            <a:lvl4pPr algn="ctr" rtl="0">
              <a:spcBef>
                <a:spcPts val="0"/>
              </a:spcBef>
              <a:spcAft>
                <a:spcPts val="0"/>
              </a:spcAft>
              <a:defRPr sz="20100">
                <a:solidFill>
                  <a:schemeClr val="dk1"/>
                </a:solidFill>
                <a:latin typeface="Calibri"/>
                <a:ea typeface="Calibri"/>
                <a:cs typeface="Calibri"/>
                <a:sym typeface="Calibri"/>
              </a:defRPr>
            </a:lvl4pPr>
            <a:lvl5pPr algn="ctr" rtl="0">
              <a:spcBef>
                <a:spcPts val="0"/>
              </a:spcBef>
              <a:spcAft>
                <a:spcPts val="0"/>
              </a:spcAft>
              <a:defRPr sz="20100">
                <a:solidFill>
                  <a:schemeClr val="dk1"/>
                </a:solidFill>
                <a:latin typeface="Calibri"/>
                <a:ea typeface="Calibri"/>
                <a:cs typeface="Calibri"/>
                <a:sym typeface="Calibri"/>
              </a:defRPr>
            </a:lvl5pPr>
            <a:lvl6pPr marL="457200" algn="ctr" rtl="0">
              <a:spcBef>
                <a:spcPts val="0"/>
              </a:spcBef>
              <a:spcAft>
                <a:spcPts val="0"/>
              </a:spcAft>
              <a:defRPr sz="20100">
                <a:solidFill>
                  <a:schemeClr val="dk1"/>
                </a:solidFill>
                <a:latin typeface="Calibri"/>
                <a:ea typeface="Calibri"/>
                <a:cs typeface="Calibri"/>
                <a:sym typeface="Calibri"/>
              </a:defRPr>
            </a:lvl6pPr>
            <a:lvl7pPr marL="914400" algn="ctr" rtl="0">
              <a:spcBef>
                <a:spcPts val="0"/>
              </a:spcBef>
              <a:spcAft>
                <a:spcPts val="0"/>
              </a:spcAft>
              <a:defRPr sz="20100">
                <a:solidFill>
                  <a:schemeClr val="dk1"/>
                </a:solidFill>
                <a:latin typeface="Calibri"/>
                <a:ea typeface="Calibri"/>
                <a:cs typeface="Calibri"/>
                <a:sym typeface="Calibri"/>
              </a:defRPr>
            </a:lvl7pPr>
            <a:lvl8pPr marL="1371600" algn="ctr" rtl="0">
              <a:spcBef>
                <a:spcPts val="0"/>
              </a:spcBef>
              <a:spcAft>
                <a:spcPts val="0"/>
              </a:spcAft>
              <a:defRPr sz="20100">
                <a:solidFill>
                  <a:schemeClr val="dk1"/>
                </a:solidFill>
                <a:latin typeface="Calibri"/>
                <a:ea typeface="Calibri"/>
                <a:cs typeface="Calibri"/>
                <a:sym typeface="Calibri"/>
              </a:defRPr>
            </a:lvl8pPr>
            <a:lvl9pPr marL="1828800" algn="ctr" rtl="0">
              <a:spcBef>
                <a:spcPts val="0"/>
              </a:spcBef>
              <a:spcAft>
                <a:spcPts val="0"/>
              </a:spcAft>
              <a:defRPr sz="2010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1514475" y="9988550"/>
            <a:ext cx="27251026" cy="28251151"/>
          </a:xfrm>
          <a:prstGeom prst="rect">
            <a:avLst/>
          </a:prstGeom>
          <a:noFill/>
          <a:ln>
            <a:noFill/>
          </a:ln>
        </p:spPr>
        <p:txBody>
          <a:bodyPr lIns="91425" tIns="91425" rIns="91425" bIns="91425" anchor="t" anchorCtr="0"/>
          <a:lstStyle>
            <a:lvl1pPr marL="1565275" indent="-638175" algn="l" rtl="0">
              <a:spcBef>
                <a:spcPts val="2920"/>
              </a:spcBef>
              <a:spcAft>
                <a:spcPts val="0"/>
              </a:spcAft>
              <a:buClr>
                <a:schemeClr val="dk1"/>
              </a:buClr>
              <a:buFont typeface="Calibri"/>
              <a:buChar char="•"/>
              <a:defRPr sz="14600">
                <a:solidFill>
                  <a:schemeClr val="dk1"/>
                </a:solidFill>
                <a:latin typeface="Calibri"/>
                <a:ea typeface="Calibri"/>
                <a:cs typeface="Calibri"/>
                <a:sym typeface="Calibri"/>
              </a:defRPr>
            </a:lvl1pPr>
            <a:lvl2pPr marL="3392488" indent="-496887" algn="l" rtl="0">
              <a:spcBef>
                <a:spcPts val="2560"/>
              </a:spcBef>
              <a:spcAft>
                <a:spcPts val="0"/>
              </a:spcAft>
              <a:buClr>
                <a:schemeClr val="dk1"/>
              </a:buClr>
              <a:buFont typeface="Calibri"/>
              <a:buChar char="–"/>
              <a:defRPr sz="12800">
                <a:solidFill>
                  <a:schemeClr val="dk1"/>
                </a:solidFill>
                <a:latin typeface="Calibri"/>
                <a:ea typeface="Calibri"/>
                <a:cs typeface="Calibri"/>
                <a:sym typeface="Calibri"/>
              </a:defRPr>
            </a:lvl2pPr>
            <a:lvl3pPr marL="5219700" indent="-355600" algn="l" rtl="0">
              <a:spcBef>
                <a:spcPts val="2200"/>
              </a:spcBef>
              <a:spcAft>
                <a:spcPts val="0"/>
              </a:spcAft>
              <a:buClr>
                <a:schemeClr val="dk1"/>
              </a:buClr>
              <a:buFont typeface="Calibri"/>
              <a:buChar char="•"/>
              <a:defRPr sz="11000">
                <a:solidFill>
                  <a:schemeClr val="dk1"/>
                </a:solidFill>
                <a:latin typeface="Calibri"/>
                <a:ea typeface="Calibri"/>
                <a:cs typeface="Calibri"/>
                <a:sym typeface="Calibri"/>
              </a:defRPr>
            </a:lvl3pPr>
            <a:lvl4pPr marL="7307263" indent="-46831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4pPr>
            <a:lvl5pPr marL="9396413" indent="-47466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5pPr>
            <a:lvl6pPr marL="11485184" indent="-467934" algn="l" rtl="0">
              <a:spcBef>
                <a:spcPts val="1820"/>
              </a:spcBef>
              <a:buClr>
                <a:schemeClr val="dk1"/>
              </a:buClr>
              <a:buFont typeface="Calibri"/>
              <a:buChar char="•"/>
              <a:defRPr sz="9100">
                <a:solidFill>
                  <a:schemeClr val="dk1"/>
                </a:solidFill>
                <a:latin typeface="Calibri"/>
                <a:ea typeface="Calibri"/>
                <a:cs typeface="Calibri"/>
                <a:sym typeface="Calibri"/>
              </a:defRPr>
            </a:lvl6pPr>
            <a:lvl7pPr marL="13573399" indent="-473349" algn="l" rtl="0">
              <a:spcBef>
                <a:spcPts val="1820"/>
              </a:spcBef>
              <a:buClr>
                <a:schemeClr val="dk1"/>
              </a:buClr>
              <a:buFont typeface="Calibri"/>
              <a:buChar char="•"/>
              <a:defRPr sz="9100">
                <a:solidFill>
                  <a:schemeClr val="dk1"/>
                </a:solidFill>
                <a:latin typeface="Calibri"/>
                <a:ea typeface="Calibri"/>
                <a:cs typeface="Calibri"/>
                <a:sym typeface="Calibri"/>
              </a:defRPr>
            </a:lvl7pPr>
            <a:lvl8pPr marL="15661615" indent="-478764" algn="l" rtl="0">
              <a:spcBef>
                <a:spcPts val="1820"/>
              </a:spcBef>
              <a:buClr>
                <a:schemeClr val="dk1"/>
              </a:buClr>
              <a:buFont typeface="Calibri"/>
              <a:buChar char="•"/>
              <a:defRPr sz="9100">
                <a:solidFill>
                  <a:schemeClr val="dk1"/>
                </a:solidFill>
                <a:latin typeface="Calibri"/>
                <a:ea typeface="Calibri"/>
                <a:cs typeface="Calibri"/>
                <a:sym typeface="Calibri"/>
              </a:defRPr>
            </a:lvl8pPr>
            <a:lvl9pPr marL="17749830" indent="-471479" algn="l" rtl="0">
              <a:spcBef>
                <a:spcPts val="1820"/>
              </a:spcBef>
              <a:buClr>
                <a:schemeClr val="dk1"/>
              </a:buClr>
              <a:buFont typeface="Calibri"/>
              <a:buChar char="•"/>
              <a:defRPr sz="91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2270998" y="13298392"/>
            <a:ext cx="25737979" cy="9176086"/>
          </a:xfrm>
          <a:prstGeom prst="rect">
            <a:avLst/>
          </a:prstGeom>
          <a:noFill/>
          <a:ln>
            <a:noFill/>
          </a:ln>
        </p:spPr>
        <p:txBody>
          <a:bodyPr lIns="91425" tIns="91425" rIns="91425" bIns="91425" anchor="t" anchorCtr="0"/>
          <a:lstStyle>
            <a:lvl1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9pPr>
          </a:lstStyle>
          <a:p>
            <a:endParaRPr/>
          </a:p>
        </p:txBody>
      </p:sp>
      <p:sp>
        <p:nvSpPr>
          <p:cNvPr id="49" name="Shape 49"/>
          <p:cNvSpPr txBox="1">
            <a:spLocks noGrp="1"/>
          </p:cNvSpPr>
          <p:nvPr>
            <p:ph type="subTitle" idx="1"/>
          </p:nvPr>
        </p:nvSpPr>
        <p:spPr>
          <a:xfrm>
            <a:off x="4541996" y="24258162"/>
            <a:ext cx="21195982" cy="10939956"/>
          </a:xfrm>
          <a:prstGeom prst="rect">
            <a:avLst/>
          </a:prstGeom>
          <a:noFill/>
          <a:ln>
            <a:noFill/>
          </a:ln>
        </p:spPr>
        <p:txBody>
          <a:bodyPr lIns="91425" tIns="91425" rIns="91425" bIns="91425" anchor="t" anchorCtr="0"/>
          <a:lstStyle>
            <a:lvl1pPr marL="0" marR="0" indent="0" algn="ctr" rtl="0">
              <a:spcBef>
                <a:spcPts val="2920"/>
              </a:spcBef>
              <a:spcAft>
                <a:spcPts val="0"/>
              </a:spcAft>
              <a:buClr>
                <a:srgbClr val="888888"/>
              </a:buClr>
              <a:buFont typeface="Calibri"/>
              <a:buNone/>
              <a:defRPr sz="14600" b="0" i="0" u="none" strike="noStrike" cap="none" baseline="0">
                <a:solidFill>
                  <a:srgbClr val="888888"/>
                </a:solidFill>
                <a:latin typeface="Calibri"/>
                <a:ea typeface="Calibri"/>
                <a:cs typeface="Calibri"/>
                <a:sym typeface="Calibri"/>
              </a:defRPr>
            </a:lvl1pPr>
            <a:lvl2pPr marL="2088215" marR="0" indent="-5414" algn="ctr" rtl="0">
              <a:spcBef>
                <a:spcPts val="2560"/>
              </a:spcBef>
              <a:spcAft>
                <a:spcPts val="0"/>
              </a:spcAft>
              <a:buClr>
                <a:srgbClr val="888888"/>
              </a:buClr>
              <a:buFont typeface="Calibri"/>
              <a:buNone/>
              <a:defRPr sz="12800" b="0" i="0" u="none" strike="noStrike" cap="none" baseline="0">
                <a:solidFill>
                  <a:srgbClr val="888888"/>
                </a:solidFill>
                <a:latin typeface="Calibri"/>
                <a:ea typeface="Calibri"/>
                <a:cs typeface="Calibri"/>
                <a:sym typeface="Calibri"/>
              </a:defRPr>
            </a:lvl2pPr>
            <a:lvl3pPr marL="4176431" marR="0" indent="-10831" algn="ctr" rtl="0">
              <a:spcBef>
                <a:spcPts val="2200"/>
              </a:spcBef>
              <a:spcAft>
                <a:spcPts val="0"/>
              </a:spcAft>
              <a:buClr>
                <a:srgbClr val="888888"/>
              </a:buClr>
              <a:buFont typeface="Calibri"/>
              <a:buNone/>
              <a:defRPr sz="11000" b="0" i="0" u="none" strike="noStrike" cap="none" baseline="0">
                <a:solidFill>
                  <a:srgbClr val="888888"/>
                </a:solidFill>
                <a:latin typeface="Calibri"/>
                <a:ea typeface="Calibri"/>
                <a:cs typeface="Calibri"/>
                <a:sym typeface="Calibri"/>
              </a:defRPr>
            </a:lvl3pPr>
            <a:lvl4pPr marL="6264646" marR="0" indent="-3545" algn="ctr" rtl="0">
              <a:spcBef>
                <a:spcPts val="1820"/>
              </a:spcBef>
              <a:spcAft>
                <a:spcPts val="0"/>
              </a:spcAft>
              <a:buClr>
                <a:srgbClr val="888888"/>
              </a:buClr>
              <a:buFont typeface="Calibri"/>
              <a:buNone/>
              <a:defRPr sz="9100" b="0" i="0" u="none" strike="noStrike" cap="none" baseline="0">
                <a:solidFill>
                  <a:srgbClr val="888888"/>
                </a:solidFill>
                <a:latin typeface="Calibri"/>
                <a:ea typeface="Calibri"/>
                <a:cs typeface="Calibri"/>
                <a:sym typeface="Calibri"/>
              </a:defRPr>
            </a:lvl4pPr>
            <a:lvl5pPr marL="8352860" marR="0" indent="-8960" algn="ctr" rtl="0">
              <a:spcBef>
                <a:spcPts val="1820"/>
              </a:spcBef>
              <a:spcAft>
                <a:spcPts val="0"/>
              </a:spcAft>
              <a:buClr>
                <a:srgbClr val="888888"/>
              </a:buClr>
              <a:buFont typeface="Calibri"/>
              <a:buNone/>
              <a:defRPr sz="9100" b="0" i="0" u="none" strike="noStrike" cap="none" baseline="0">
                <a:solidFill>
                  <a:srgbClr val="888888"/>
                </a:solidFill>
                <a:latin typeface="Calibri"/>
                <a:ea typeface="Calibri"/>
                <a:cs typeface="Calibri"/>
                <a:sym typeface="Calibri"/>
              </a:defRPr>
            </a:lvl5pPr>
            <a:lvl6pPr marL="10441076" marR="0" indent="-1675" algn="ctr" rtl="0">
              <a:spcBef>
                <a:spcPts val="1820"/>
              </a:spcBef>
              <a:buClr>
                <a:srgbClr val="888888"/>
              </a:buClr>
              <a:buFont typeface="Calibri"/>
              <a:buNone/>
              <a:defRPr sz="9100" b="0" i="0" u="none" strike="noStrike" cap="none" baseline="0">
                <a:solidFill>
                  <a:srgbClr val="888888"/>
                </a:solidFill>
                <a:latin typeface="Calibri"/>
                <a:ea typeface="Calibri"/>
                <a:cs typeface="Calibri"/>
                <a:sym typeface="Calibri"/>
              </a:defRPr>
            </a:lvl6pPr>
            <a:lvl7pPr marL="12529292" marR="0" indent="-7091" algn="ctr" rtl="0">
              <a:spcBef>
                <a:spcPts val="1820"/>
              </a:spcBef>
              <a:buClr>
                <a:srgbClr val="888888"/>
              </a:buClr>
              <a:buFont typeface="Calibri"/>
              <a:buNone/>
              <a:defRPr sz="9100" b="0" i="0" u="none" strike="noStrike" cap="none" baseline="0">
                <a:solidFill>
                  <a:srgbClr val="888888"/>
                </a:solidFill>
                <a:latin typeface="Calibri"/>
                <a:ea typeface="Calibri"/>
                <a:cs typeface="Calibri"/>
                <a:sym typeface="Calibri"/>
              </a:defRPr>
            </a:lvl7pPr>
            <a:lvl8pPr marL="14617508" marR="0" indent="-12507" algn="ctr" rtl="0">
              <a:spcBef>
                <a:spcPts val="1820"/>
              </a:spcBef>
              <a:buClr>
                <a:srgbClr val="888888"/>
              </a:buClr>
              <a:buFont typeface="Calibri"/>
              <a:buNone/>
              <a:defRPr sz="9100" b="0" i="0" u="none" strike="noStrike" cap="none" baseline="0">
                <a:solidFill>
                  <a:srgbClr val="888888"/>
                </a:solidFill>
                <a:latin typeface="Calibri"/>
                <a:ea typeface="Calibri"/>
                <a:cs typeface="Calibri"/>
                <a:sym typeface="Calibri"/>
              </a:defRPr>
            </a:lvl8pPr>
            <a:lvl9pPr marL="16705721" marR="0" indent="-5221" algn="ctr" rtl="0">
              <a:spcBef>
                <a:spcPts val="1820"/>
              </a:spcBef>
              <a:buClr>
                <a:srgbClr val="888888"/>
              </a:buClr>
              <a:buFont typeface="Calibri"/>
              <a:buNone/>
              <a:defRPr sz="9100" b="0" i="0" u="none" strike="noStrike" cap="none" baseline="0">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ítulo e texto vertical">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514475" y="1714500"/>
            <a:ext cx="27251026" cy="7134224"/>
          </a:xfrm>
          <a:prstGeom prst="rect">
            <a:avLst/>
          </a:prstGeom>
          <a:noFill/>
          <a:ln>
            <a:noFill/>
          </a:ln>
        </p:spPr>
        <p:txBody>
          <a:bodyPr lIns="91425" tIns="91425" rIns="91425" bIns="91425" anchor="t" anchorCtr="0"/>
          <a:lstStyle>
            <a:lvl1pPr algn="ctr" rtl="0">
              <a:spcBef>
                <a:spcPts val="0"/>
              </a:spcBef>
              <a:spcAft>
                <a:spcPts val="0"/>
              </a:spcAft>
              <a:defRPr sz="20100">
                <a:solidFill>
                  <a:schemeClr val="dk1"/>
                </a:solidFill>
                <a:latin typeface="Calibri"/>
                <a:ea typeface="Calibri"/>
                <a:cs typeface="Calibri"/>
                <a:sym typeface="Calibri"/>
              </a:defRPr>
            </a:lvl1pPr>
            <a:lvl2pPr algn="ctr" rtl="0">
              <a:spcBef>
                <a:spcPts val="0"/>
              </a:spcBef>
              <a:spcAft>
                <a:spcPts val="0"/>
              </a:spcAft>
              <a:defRPr sz="20100">
                <a:solidFill>
                  <a:schemeClr val="dk1"/>
                </a:solidFill>
                <a:latin typeface="Calibri"/>
                <a:ea typeface="Calibri"/>
                <a:cs typeface="Calibri"/>
                <a:sym typeface="Calibri"/>
              </a:defRPr>
            </a:lvl2pPr>
            <a:lvl3pPr algn="ctr" rtl="0">
              <a:spcBef>
                <a:spcPts val="0"/>
              </a:spcBef>
              <a:spcAft>
                <a:spcPts val="0"/>
              </a:spcAft>
              <a:defRPr sz="20100">
                <a:solidFill>
                  <a:schemeClr val="dk1"/>
                </a:solidFill>
                <a:latin typeface="Calibri"/>
                <a:ea typeface="Calibri"/>
                <a:cs typeface="Calibri"/>
                <a:sym typeface="Calibri"/>
              </a:defRPr>
            </a:lvl3pPr>
            <a:lvl4pPr algn="ctr" rtl="0">
              <a:spcBef>
                <a:spcPts val="0"/>
              </a:spcBef>
              <a:spcAft>
                <a:spcPts val="0"/>
              </a:spcAft>
              <a:defRPr sz="20100">
                <a:solidFill>
                  <a:schemeClr val="dk1"/>
                </a:solidFill>
                <a:latin typeface="Calibri"/>
                <a:ea typeface="Calibri"/>
                <a:cs typeface="Calibri"/>
                <a:sym typeface="Calibri"/>
              </a:defRPr>
            </a:lvl4pPr>
            <a:lvl5pPr algn="ctr" rtl="0">
              <a:spcBef>
                <a:spcPts val="0"/>
              </a:spcBef>
              <a:spcAft>
                <a:spcPts val="0"/>
              </a:spcAft>
              <a:defRPr sz="20100">
                <a:solidFill>
                  <a:schemeClr val="dk1"/>
                </a:solidFill>
                <a:latin typeface="Calibri"/>
                <a:ea typeface="Calibri"/>
                <a:cs typeface="Calibri"/>
                <a:sym typeface="Calibri"/>
              </a:defRPr>
            </a:lvl5pPr>
            <a:lvl6pPr marL="457200" algn="ctr" rtl="0">
              <a:spcBef>
                <a:spcPts val="0"/>
              </a:spcBef>
              <a:spcAft>
                <a:spcPts val="0"/>
              </a:spcAft>
              <a:defRPr sz="20100">
                <a:solidFill>
                  <a:schemeClr val="dk1"/>
                </a:solidFill>
                <a:latin typeface="Calibri"/>
                <a:ea typeface="Calibri"/>
                <a:cs typeface="Calibri"/>
                <a:sym typeface="Calibri"/>
              </a:defRPr>
            </a:lvl6pPr>
            <a:lvl7pPr marL="914400" algn="ctr" rtl="0">
              <a:spcBef>
                <a:spcPts val="0"/>
              </a:spcBef>
              <a:spcAft>
                <a:spcPts val="0"/>
              </a:spcAft>
              <a:defRPr sz="20100">
                <a:solidFill>
                  <a:schemeClr val="dk1"/>
                </a:solidFill>
                <a:latin typeface="Calibri"/>
                <a:ea typeface="Calibri"/>
                <a:cs typeface="Calibri"/>
                <a:sym typeface="Calibri"/>
              </a:defRPr>
            </a:lvl7pPr>
            <a:lvl8pPr marL="1371600" algn="ctr" rtl="0">
              <a:spcBef>
                <a:spcPts val="0"/>
              </a:spcBef>
              <a:spcAft>
                <a:spcPts val="0"/>
              </a:spcAft>
              <a:defRPr sz="20100">
                <a:solidFill>
                  <a:schemeClr val="dk1"/>
                </a:solidFill>
                <a:latin typeface="Calibri"/>
                <a:ea typeface="Calibri"/>
                <a:cs typeface="Calibri"/>
                <a:sym typeface="Calibri"/>
              </a:defRPr>
            </a:lvl8pPr>
            <a:lvl9pPr marL="1828800" algn="ctr" rtl="0">
              <a:spcBef>
                <a:spcPts val="0"/>
              </a:spcBef>
              <a:spcAft>
                <a:spcPts val="0"/>
              </a:spcAft>
              <a:defRPr sz="20100">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rot="5400000">
            <a:off x="1014411" y="10488612"/>
            <a:ext cx="28251151" cy="27251026"/>
          </a:xfrm>
          <a:prstGeom prst="rect">
            <a:avLst/>
          </a:prstGeom>
          <a:noFill/>
          <a:ln>
            <a:noFill/>
          </a:ln>
        </p:spPr>
        <p:txBody>
          <a:bodyPr lIns="91425" tIns="91425" rIns="91425" bIns="91425" anchor="t" anchorCtr="0"/>
          <a:lstStyle>
            <a:lvl1pPr marL="1565275" indent="-638175" algn="l" rtl="0">
              <a:spcBef>
                <a:spcPts val="2920"/>
              </a:spcBef>
              <a:spcAft>
                <a:spcPts val="0"/>
              </a:spcAft>
              <a:buClr>
                <a:schemeClr val="dk1"/>
              </a:buClr>
              <a:buFont typeface="Calibri"/>
              <a:buChar char="•"/>
              <a:defRPr sz="14600">
                <a:solidFill>
                  <a:schemeClr val="dk1"/>
                </a:solidFill>
                <a:latin typeface="Calibri"/>
                <a:ea typeface="Calibri"/>
                <a:cs typeface="Calibri"/>
                <a:sym typeface="Calibri"/>
              </a:defRPr>
            </a:lvl1pPr>
            <a:lvl2pPr marL="3392488" indent="-496887" algn="l" rtl="0">
              <a:spcBef>
                <a:spcPts val="2560"/>
              </a:spcBef>
              <a:spcAft>
                <a:spcPts val="0"/>
              </a:spcAft>
              <a:buClr>
                <a:schemeClr val="dk1"/>
              </a:buClr>
              <a:buFont typeface="Calibri"/>
              <a:buChar char="–"/>
              <a:defRPr sz="12800">
                <a:solidFill>
                  <a:schemeClr val="dk1"/>
                </a:solidFill>
                <a:latin typeface="Calibri"/>
                <a:ea typeface="Calibri"/>
                <a:cs typeface="Calibri"/>
                <a:sym typeface="Calibri"/>
              </a:defRPr>
            </a:lvl2pPr>
            <a:lvl3pPr marL="5219700" indent="-355600" algn="l" rtl="0">
              <a:spcBef>
                <a:spcPts val="2200"/>
              </a:spcBef>
              <a:spcAft>
                <a:spcPts val="0"/>
              </a:spcAft>
              <a:buClr>
                <a:schemeClr val="dk1"/>
              </a:buClr>
              <a:buFont typeface="Calibri"/>
              <a:buChar char="•"/>
              <a:defRPr sz="11000">
                <a:solidFill>
                  <a:schemeClr val="dk1"/>
                </a:solidFill>
                <a:latin typeface="Calibri"/>
                <a:ea typeface="Calibri"/>
                <a:cs typeface="Calibri"/>
                <a:sym typeface="Calibri"/>
              </a:defRPr>
            </a:lvl3pPr>
            <a:lvl4pPr marL="7307263" indent="-46831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4pPr>
            <a:lvl5pPr marL="9396413" indent="-474663" algn="l" rtl="0">
              <a:spcBef>
                <a:spcPts val="1820"/>
              </a:spcBef>
              <a:spcAft>
                <a:spcPts val="0"/>
              </a:spcAft>
              <a:buClr>
                <a:schemeClr val="dk1"/>
              </a:buClr>
              <a:buFont typeface="Calibri"/>
              <a:buChar char="»"/>
              <a:defRPr sz="9100">
                <a:solidFill>
                  <a:schemeClr val="dk1"/>
                </a:solidFill>
                <a:latin typeface="Calibri"/>
                <a:ea typeface="Calibri"/>
                <a:cs typeface="Calibri"/>
                <a:sym typeface="Calibri"/>
              </a:defRPr>
            </a:lvl5pPr>
            <a:lvl6pPr marL="11485184" indent="-467934" algn="l" rtl="0">
              <a:spcBef>
                <a:spcPts val="1820"/>
              </a:spcBef>
              <a:buClr>
                <a:schemeClr val="dk1"/>
              </a:buClr>
              <a:buFont typeface="Calibri"/>
              <a:buChar char="•"/>
              <a:defRPr sz="9100">
                <a:solidFill>
                  <a:schemeClr val="dk1"/>
                </a:solidFill>
                <a:latin typeface="Calibri"/>
                <a:ea typeface="Calibri"/>
                <a:cs typeface="Calibri"/>
                <a:sym typeface="Calibri"/>
              </a:defRPr>
            </a:lvl6pPr>
            <a:lvl7pPr marL="13573399" indent="-473349" algn="l" rtl="0">
              <a:spcBef>
                <a:spcPts val="1820"/>
              </a:spcBef>
              <a:buClr>
                <a:schemeClr val="dk1"/>
              </a:buClr>
              <a:buFont typeface="Calibri"/>
              <a:buChar char="•"/>
              <a:defRPr sz="9100">
                <a:solidFill>
                  <a:schemeClr val="dk1"/>
                </a:solidFill>
                <a:latin typeface="Calibri"/>
                <a:ea typeface="Calibri"/>
                <a:cs typeface="Calibri"/>
                <a:sym typeface="Calibri"/>
              </a:defRPr>
            </a:lvl7pPr>
            <a:lvl8pPr marL="15661615" indent="-478764" algn="l" rtl="0">
              <a:spcBef>
                <a:spcPts val="1820"/>
              </a:spcBef>
              <a:buClr>
                <a:schemeClr val="dk1"/>
              </a:buClr>
              <a:buFont typeface="Calibri"/>
              <a:buChar char="•"/>
              <a:defRPr sz="9100">
                <a:solidFill>
                  <a:schemeClr val="dk1"/>
                </a:solidFill>
                <a:latin typeface="Calibri"/>
                <a:ea typeface="Calibri"/>
                <a:cs typeface="Calibri"/>
                <a:sym typeface="Calibri"/>
              </a:defRPr>
            </a:lvl8pPr>
            <a:lvl9pPr marL="17749830" indent="-471479" algn="l" rtl="0">
              <a:spcBef>
                <a:spcPts val="1820"/>
              </a:spcBef>
              <a:buClr>
                <a:schemeClr val="dk1"/>
              </a:buClr>
              <a:buFont typeface="Calibri"/>
              <a:buChar char="•"/>
              <a:defRPr sz="91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Imagem com Legenda">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5935087" y="29965965"/>
            <a:ext cx="18167984" cy="3537652"/>
          </a:xfrm>
          <a:prstGeom prst="rect">
            <a:avLst/>
          </a:prstGeom>
          <a:noFill/>
          <a:ln>
            <a:noFill/>
          </a:ln>
        </p:spPr>
        <p:txBody>
          <a:bodyPr lIns="91425" tIns="91425" rIns="91425" bIns="91425" anchor="b" anchorCtr="0"/>
          <a:lstStyle>
            <a:lvl1pPr algn="l" rtl="0">
              <a:spcBef>
                <a:spcPts val="0"/>
              </a:spcBef>
              <a:defRPr sz="9100"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a:spLocks noGrp="1"/>
          </p:cNvSpPr>
          <p:nvPr>
            <p:ph type="pic" idx="2"/>
          </p:nvPr>
        </p:nvSpPr>
        <p:spPr>
          <a:xfrm>
            <a:off x="5935087" y="3825021"/>
            <a:ext cx="18167984" cy="25685113"/>
          </a:xfrm>
          <a:prstGeom prst="rect">
            <a:avLst/>
          </a:prstGeom>
          <a:noFill/>
          <a:ln>
            <a:noFill/>
          </a:ln>
        </p:spPr>
        <p:txBody>
          <a:bodyPr lIns="91425" tIns="91425" rIns="91425" bIns="91425" anchor="t" anchorCtr="0"/>
          <a:lstStyle>
            <a:lvl1pPr marL="0" marR="0" indent="0" algn="l" rtl="0">
              <a:spcBef>
                <a:spcPts val="0"/>
              </a:spcBef>
              <a:buClr>
                <a:srgbClr val="898989"/>
              </a:buClr>
              <a:buFont typeface="Calibri"/>
              <a:buNone/>
              <a:defRPr sz="14600" b="0" i="0" u="none" strike="noStrike" cap="none" baseline="0">
                <a:solidFill>
                  <a:srgbClr val="898989"/>
                </a:solidFill>
                <a:latin typeface="Calibri"/>
                <a:ea typeface="Calibri"/>
                <a:cs typeface="Calibri"/>
                <a:sym typeface="Calibri"/>
              </a:defRPr>
            </a:lvl1pPr>
            <a:lvl2pPr marL="2088215" marR="0" indent="-5414" algn="l" rtl="0">
              <a:spcBef>
                <a:spcPts val="0"/>
              </a:spcBef>
              <a:buFont typeface="Arial"/>
              <a:buNone/>
              <a:defRPr sz="12800" b="0" i="0" u="none" strike="noStrike" cap="none" baseline="0"/>
            </a:lvl2pPr>
            <a:lvl3pPr marL="4176431" marR="0" indent="-10831" algn="l" rtl="0">
              <a:spcBef>
                <a:spcPts val="0"/>
              </a:spcBef>
              <a:buFont typeface="Arial"/>
              <a:buNone/>
              <a:defRPr sz="11000" b="0" i="0" u="none" strike="noStrike" cap="none" baseline="0"/>
            </a:lvl3pPr>
            <a:lvl4pPr marL="6264646" marR="0" indent="-3545" algn="l" rtl="0">
              <a:spcBef>
                <a:spcPts val="0"/>
              </a:spcBef>
              <a:buFont typeface="Arial"/>
              <a:buNone/>
              <a:defRPr sz="9100" b="0" i="0" u="none" strike="noStrike" cap="none" baseline="0"/>
            </a:lvl4pPr>
            <a:lvl5pPr marL="8352860" marR="0" indent="-8960" algn="l" rtl="0">
              <a:spcBef>
                <a:spcPts val="0"/>
              </a:spcBef>
              <a:buFont typeface="Arial"/>
              <a:buNone/>
              <a:defRPr sz="9100" b="0" i="0" u="none" strike="noStrike" cap="none" baseline="0"/>
            </a:lvl5pPr>
            <a:lvl6pPr marL="10441076" marR="0" indent="-1675" algn="l" rtl="0">
              <a:spcBef>
                <a:spcPts val="0"/>
              </a:spcBef>
              <a:buFont typeface="Arial"/>
              <a:buNone/>
              <a:defRPr sz="9100" b="0" i="0" u="none" strike="noStrike" cap="none" baseline="0"/>
            </a:lvl6pPr>
            <a:lvl7pPr marL="12529292" marR="0" indent="-7091" algn="l" rtl="0">
              <a:spcBef>
                <a:spcPts val="0"/>
              </a:spcBef>
              <a:buFont typeface="Arial"/>
              <a:buNone/>
              <a:defRPr sz="9100" b="0" i="0" u="none" strike="noStrike" cap="none" baseline="0"/>
            </a:lvl7pPr>
            <a:lvl8pPr marL="14617508" marR="0" indent="-12507" algn="l" rtl="0">
              <a:spcBef>
                <a:spcPts val="0"/>
              </a:spcBef>
              <a:buFont typeface="Arial"/>
              <a:buNone/>
              <a:defRPr sz="9100" b="0" i="0" u="none" strike="noStrike" cap="none" baseline="0"/>
            </a:lvl8pPr>
            <a:lvl9pPr marL="16705721" marR="0" indent="-5221" algn="l" rtl="0">
              <a:spcBef>
                <a:spcPts val="0"/>
              </a:spcBef>
              <a:buFont typeface="Arial"/>
              <a:buNone/>
              <a:defRPr sz="9100" b="0" i="0" u="none" strike="noStrike" cap="none" baseline="0"/>
            </a:lvl9pPr>
          </a:lstStyle>
          <a:p>
            <a:endParaRPr/>
          </a:p>
        </p:txBody>
      </p:sp>
      <p:sp>
        <p:nvSpPr>
          <p:cNvPr id="23" name="Shape 23"/>
          <p:cNvSpPr txBox="1">
            <a:spLocks noGrp="1"/>
          </p:cNvSpPr>
          <p:nvPr>
            <p:ph type="body" idx="1"/>
          </p:nvPr>
        </p:nvSpPr>
        <p:spPr>
          <a:xfrm>
            <a:off x="5935087" y="33503618"/>
            <a:ext cx="18167984" cy="5024052"/>
          </a:xfrm>
          <a:prstGeom prst="rect">
            <a:avLst/>
          </a:prstGeom>
          <a:noFill/>
          <a:ln>
            <a:noFill/>
          </a:ln>
        </p:spPr>
        <p:txBody>
          <a:bodyPr lIns="91425" tIns="91425" rIns="91425" bIns="91425" anchor="t" anchorCtr="0"/>
          <a:lstStyle>
            <a:lvl1pPr marL="0" indent="0" rtl="0">
              <a:spcBef>
                <a:spcPts val="0"/>
              </a:spcBef>
              <a:buFont typeface="Calibri"/>
              <a:buNone/>
              <a:defRPr sz="6400"/>
            </a:lvl1pPr>
            <a:lvl2pPr marL="2088215" indent="-5414" rtl="0">
              <a:spcBef>
                <a:spcPts val="0"/>
              </a:spcBef>
              <a:buFont typeface="Calibri"/>
              <a:buNone/>
              <a:defRPr sz="5500"/>
            </a:lvl2pPr>
            <a:lvl3pPr marL="4176431" indent="-10831" rtl="0">
              <a:spcBef>
                <a:spcPts val="0"/>
              </a:spcBef>
              <a:buFont typeface="Calibri"/>
              <a:buNone/>
              <a:defRPr sz="4600"/>
            </a:lvl3pPr>
            <a:lvl4pPr marL="6264646" indent="-3545" rtl="0">
              <a:spcBef>
                <a:spcPts val="0"/>
              </a:spcBef>
              <a:buFont typeface="Calibri"/>
              <a:buNone/>
              <a:defRPr sz="4100"/>
            </a:lvl4pPr>
            <a:lvl5pPr marL="8352860" indent="-8960" rtl="0">
              <a:spcBef>
                <a:spcPts val="0"/>
              </a:spcBef>
              <a:buFont typeface="Calibri"/>
              <a:buNone/>
              <a:defRPr sz="4100"/>
            </a:lvl5pPr>
            <a:lvl6pPr marL="10441076" indent="-1675" rtl="0">
              <a:spcBef>
                <a:spcPts val="0"/>
              </a:spcBef>
              <a:buFont typeface="Calibri"/>
              <a:buNone/>
              <a:defRPr sz="4100"/>
            </a:lvl6pPr>
            <a:lvl7pPr marL="12529292" indent="-7091" rtl="0">
              <a:spcBef>
                <a:spcPts val="0"/>
              </a:spcBef>
              <a:buFont typeface="Calibri"/>
              <a:buNone/>
              <a:defRPr sz="4100"/>
            </a:lvl7pPr>
            <a:lvl8pPr marL="14617508" indent="-12507" rtl="0">
              <a:spcBef>
                <a:spcPts val="0"/>
              </a:spcBef>
              <a:buFont typeface="Calibri"/>
              <a:buNone/>
              <a:defRPr sz="4100"/>
            </a:lvl8pPr>
            <a:lvl9pPr marL="16705721" indent="-5221" rtl="0">
              <a:spcBef>
                <a:spcPts val="0"/>
              </a:spcBef>
              <a:buFont typeface="Calibri"/>
              <a:buNone/>
              <a:defRPr sz="4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údo com Legenda">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514000" y="1704413"/>
            <a:ext cx="9961903" cy="7253667"/>
          </a:xfrm>
          <a:prstGeom prst="rect">
            <a:avLst/>
          </a:prstGeom>
          <a:noFill/>
          <a:ln>
            <a:noFill/>
          </a:ln>
        </p:spPr>
        <p:txBody>
          <a:bodyPr lIns="91425" tIns="91425" rIns="91425" bIns="91425" anchor="b" anchorCtr="0"/>
          <a:lstStyle>
            <a:lvl1pPr algn="l" rtl="0">
              <a:spcBef>
                <a:spcPts val="0"/>
              </a:spcBef>
              <a:defRPr sz="9100" b="1"/>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11838629" y="1704416"/>
            <a:ext cx="16927346" cy="36535889"/>
          </a:xfrm>
          <a:prstGeom prst="rect">
            <a:avLst/>
          </a:prstGeom>
          <a:noFill/>
          <a:ln>
            <a:noFill/>
          </a:ln>
        </p:spPr>
        <p:txBody>
          <a:bodyPr lIns="91425" tIns="91425" rIns="91425" bIns="91425" anchor="t" anchorCtr="0"/>
          <a:lstStyle>
            <a:lvl1pPr rtl="0">
              <a:spcBef>
                <a:spcPts val="0"/>
              </a:spcBef>
              <a:defRPr sz="14600"/>
            </a:lvl1pPr>
            <a:lvl2pPr rtl="0">
              <a:spcBef>
                <a:spcPts val="0"/>
              </a:spcBef>
              <a:defRPr sz="12800"/>
            </a:lvl2pPr>
            <a:lvl3pPr rtl="0">
              <a:spcBef>
                <a:spcPts val="0"/>
              </a:spcBef>
              <a:defRPr sz="11000"/>
            </a:lvl3pPr>
            <a:lvl4pPr rtl="0">
              <a:spcBef>
                <a:spcPts val="0"/>
              </a:spcBef>
              <a:defRPr sz="9100"/>
            </a:lvl4pPr>
            <a:lvl5pPr rtl="0">
              <a:spcBef>
                <a:spcPts val="0"/>
              </a:spcBef>
              <a:defRPr sz="9100"/>
            </a:lvl5pPr>
            <a:lvl6pPr rtl="0">
              <a:spcBef>
                <a:spcPts val="0"/>
              </a:spcBef>
              <a:defRPr sz="9100"/>
            </a:lvl6pPr>
            <a:lvl7pPr rtl="0">
              <a:spcBef>
                <a:spcPts val="0"/>
              </a:spcBef>
              <a:defRPr sz="9100"/>
            </a:lvl7pPr>
            <a:lvl8pPr rtl="0">
              <a:spcBef>
                <a:spcPts val="0"/>
              </a:spcBef>
              <a:defRPr sz="9100"/>
            </a:lvl8pPr>
            <a:lvl9pPr rtl="0">
              <a:spcBef>
                <a:spcPts val="0"/>
              </a:spcBef>
              <a:defRPr sz="9100"/>
            </a:lvl9pPr>
          </a:lstStyle>
          <a:p>
            <a:endParaRPr/>
          </a:p>
        </p:txBody>
      </p:sp>
      <p:sp>
        <p:nvSpPr>
          <p:cNvPr id="27" name="Shape 27"/>
          <p:cNvSpPr txBox="1">
            <a:spLocks noGrp="1"/>
          </p:cNvSpPr>
          <p:nvPr>
            <p:ph type="body" idx="2"/>
          </p:nvPr>
        </p:nvSpPr>
        <p:spPr>
          <a:xfrm>
            <a:off x="1514000" y="8958082"/>
            <a:ext cx="9961903" cy="29282223"/>
          </a:xfrm>
          <a:prstGeom prst="rect">
            <a:avLst/>
          </a:prstGeom>
          <a:noFill/>
          <a:ln>
            <a:noFill/>
          </a:ln>
        </p:spPr>
        <p:txBody>
          <a:bodyPr lIns="91425" tIns="91425" rIns="91425" bIns="91425" anchor="t" anchorCtr="0"/>
          <a:lstStyle>
            <a:lvl1pPr marL="0" indent="0" rtl="0">
              <a:spcBef>
                <a:spcPts val="0"/>
              </a:spcBef>
              <a:buFont typeface="Calibri"/>
              <a:buNone/>
              <a:defRPr sz="6400"/>
            </a:lvl1pPr>
            <a:lvl2pPr marL="2088215" indent="-5414" rtl="0">
              <a:spcBef>
                <a:spcPts val="0"/>
              </a:spcBef>
              <a:buFont typeface="Calibri"/>
              <a:buNone/>
              <a:defRPr sz="5500"/>
            </a:lvl2pPr>
            <a:lvl3pPr marL="4176431" indent="-10831" rtl="0">
              <a:spcBef>
                <a:spcPts val="0"/>
              </a:spcBef>
              <a:buFont typeface="Calibri"/>
              <a:buNone/>
              <a:defRPr sz="4600"/>
            </a:lvl3pPr>
            <a:lvl4pPr marL="6264646" indent="-3545" rtl="0">
              <a:spcBef>
                <a:spcPts val="0"/>
              </a:spcBef>
              <a:buFont typeface="Calibri"/>
              <a:buNone/>
              <a:defRPr sz="4100"/>
            </a:lvl4pPr>
            <a:lvl5pPr marL="8352860" indent="-8960" rtl="0">
              <a:spcBef>
                <a:spcPts val="0"/>
              </a:spcBef>
              <a:buFont typeface="Calibri"/>
              <a:buNone/>
              <a:defRPr sz="4100"/>
            </a:lvl5pPr>
            <a:lvl6pPr marL="10441076" indent="-1675" rtl="0">
              <a:spcBef>
                <a:spcPts val="0"/>
              </a:spcBef>
              <a:buFont typeface="Calibri"/>
              <a:buNone/>
              <a:defRPr sz="4100"/>
            </a:lvl6pPr>
            <a:lvl7pPr marL="12529292" indent="-7091" rtl="0">
              <a:spcBef>
                <a:spcPts val="0"/>
              </a:spcBef>
              <a:buFont typeface="Calibri"/>
              <a:buNone/>
              <a:defRPr sz="4100"/>
            </a:lvl7pPr>
            <a:lvl8pPr marL="14617508" indent="-12507" rtl="0">
              <a:spcBef>
                <a:spcPts val="0"/>
              </a:spcBef>
              <a:buFont typeface="Calibri"/>
              <a:buNone/>
              <a:defRPr sz="4100"/>
            </a:lvl8pPr>
            <a:lvl9pPr marL="16705721" indent="-5221" rtl="0">
              <a:spcBef>
                <a:spcPts val="0"/>
              </a:spcBef>
              <a:buFont typeface="Calibri"/>
              <a:buNone/>
              <a:defRPr sz="4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Shape 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514475" y="1714500"/>
            <a:ext cx="27251026" cy="7134224"/>
          </a:xfrm>
          <a:prstGeom prst="rect">
            <a:avLst/>
          </a:prstGeom>
          <a:noFill/>
          <a:ln>
            <a:noFill/>
          </a:ln>
        </p:spPr>
        <p:txBody>
          <a:bodyPr lIns="91425" tIns="91425" rIns="91425" bIns="91425" anchor="t" anchorCtr="0"/>
          <a:lstStyle>
            <a:lvl1pPr algn="ctr" rtl="0">
              <a:spcBef>
                <a:spcPts val="0"/>
              </a:spcBef>
              <a:spcAft>
                <a:spcPts val="0"/>
              </a:spcAft>
              <a:defRPr sz="20100">
                <a:solidFill>
                  <a:schemeClr val="dk1"/>
                </a:solidFill>
                <a:latin typeface="Calibri"/>
                <a:ea typeface="Calibri"/>
                <a:cs typeface="Calibri"/>
                <a:sym typeface="Calibri"/>
              </a:defRPr>
            </a:lvl1pPr>
            <a:lvl2pPr algn="ctr" rtl="0">
              <a:spcBef>
                <a:spcPts val="0"/>
              </a:spcBef>
              <a:spcAft>
                <a:spcPts val="0"/>
              </a:spcAft>
              <a:defRPr sz="20100">
                <a:solidFill>
                  <a:schemeClr val="dk1"/>
                </a:solidFill>
                <a:latin typeface="Calibri"/>
                <a:ea typeface="Calibri"/>
                <a:cs typeface="Calibri"/>
                <a:sym typeface="Calibri"/>
              </a:defRPr>
            </a:lvl2pPr>
            <a:lvl3pPr algn="ctr" rtl="0">
              <a:spcBef>
                <a:spcPts val="0"/>
              </a:spcBef>
              <a:spcAft>
                <a:spcPts val="0"/>
              </a:spcAft>
              <a:defRPr sz="20100">
                <a:solidFill>
                  <a:schemeClr val="dk1"/>
                </a:solidFill>
                <a:latin typeface="Calibri"/>
                <a:ea typeface="Calibri"/>
                <a:cs typeface="Calibri"/>
                <a:sym typeface="Calibri"/>
              </a:defRPr>
            </a:lvl3pPr>
            <a:lvl4pPr algn="ctr" rtl="0">
              <a:spcBef>
                <a:spcPts val="0"/>
              </a:spcBef>
              <a:spcAft>
                <a:spcPts val="0"/>
              </a:spcAft>
              <a:defRPr sz="20100">
                <a:solidFill>
                  <a:schemeClr val="dk1"/>
                </a:solidFill>
                <a:latin typeface="Calibri"/>
                <a:ea typeface="Calibri"/>
                <a:cs typeface="Calibri"/>
                <a:sym typeface="Calibri"/>
              </a:defRPr>
            </a:lvl4pPr>
            <a:lvl5pPr algn="ctr" rtl="0">
              <a:spcBef>
                <a:spcPts val="0"/>
              </a:spcBef>
              <a:spcAft>
                <a:spcPts val="0"/>
              </a:spcAft>
              <a:defRPr sz="20100">
                <a:solidFill>
                  <a:schemeClr val="dk1"/>
                </a:solidFill>
                <a:latin typeface="Calibri"/>
                <a:ea typeface="Calibri"/>
                <a:cs typeface="Calibri"/>
                <a:sym typeface="Calibri"/>
              </a:defRPr>
            </a:lvl5pPr>
            <a:lvl6pPr marL="457200" algn="ctr" rtl="0">
              <a:spcBef>
                <a:spcPts val="0"/>
              </a:spcBef>
              <a:spcAft>
                <a:spcPts val="0"/>
              </a:spcAft>
              <a:defRPr sz="20100">
                <a:solidFill>
                  <a:schemeClr val="dk1"/>
                </a:solidFill>
                <a:latin typeface="Calibri"/>
                <a:ea typeface="Calibri"/>
                <a:cs typeface="Calibri"/>
                <a:sym typeface="Calibri"/>
              </a:defRPr>
            </a:lvl6pPr>
            <a:lvl7pPr marL="914400" algn="ctr" rtl="0">
              <a:spcBef>
                <a:spcPts val="0"/>
              </a:spcBef>
              <a:spcAft>
                <a:spcPts val="0"/>
              </a:spcAft>
              <a:defRPr sz="20100">
                <a:solidFill>
                  <a:schemeClr val="dk1"/>
                </a:solidFill>
                <a:latin typeface="Calibri"/>
                <a:ea typeface="Calibri"/>
                <a:cs typeface="Calibri"/>
                <a:sym typeface="Calibri"/>
              </a:defRPr>
            </a:lvl7pPr>
            <a:lvl8pPr marL="1371600" algn="ctr" rtl="0">
              <a:spcBef>
                <a:spcPts val="0"/>
              </a:spcBef>
              <a:spcAft>
                <a:spcPts val="0"/>
              </a:spcAft>
              <a:defRPr sz="20100">
                <a:solidFill>
                  <a:schemeClr val="dk1"/>
                </a:solidFill>
                <a:latin typeface="Calibri"/>
                <a:ea typeface="Calibri"/>
                <a:cs typeface="Calibri"/>
                <a:sym typeface="Calibri"/>
              </a:defRPr>
            </a:lvl8pPr>
            <a:lvl9pPr marL="1828800" algn="ctr" rtl="0">
              <a:spcBef>
                <a:spcPts val="0"/>
              </a:spcBef>
              <a:spcAft>
                <a:spcPts val="0"/>
              </a:spcAft>
              <a:defRPr sz="201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514475" y="1714500"/>
            <a:ext cx="27251026" cy="7134224"/>
          </a:xfrm>
          <a:prstGeom prst="rect">
            <a:avLst/>
          </a:prstGeom>
          <a:noFill/>
          <a:ln>
            <a:noFill/>
          </a:ln>
        </p:spPr>
        <p:txBody>
          <a:bodyPr lIns="91425" tIns="91425" rIns="91425" bIns="91425" anchor="t" anchorCtr="0"/>
          <a:lstStyle>
            <a:lvl1pP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3" name="Shape 33"/>
          <p:cNvSpPr txBox="1">
            <a:spLocks noGrp="1"/>
          </p:cNvSpPr>
          <p:nvPr>
            <p:ph type="body" idx="1"/>
          </p:nvPr>
        </p:nvSpPr>
        <p:spPr>
          <a:xfrm>
            <a:off x="1513999" y="9582375"/>
            <a:ext cx="13378914" cy="3993476"/>
          </a:xfrm>
          <a:prstGeom prst="rect">
            <a:avLst/>
          </a:prstGeom>
          <a:noFill/>
          <a:ln>
            <a:noFill/>
          </a:ln>
        </p:spPr>
        <p:txBody>
          <a:bodyPr lIns="91425" tIns="91425" rIns="91425" bIns="91425" anchor="b" anchorCtr="0"/>
          <a:lstStyle>
            <a:lvl1pPr marL="0" indent="0" rtl="0">
              <a:spcBef>
                <a:spcPts val="0"/>
              </a:spcBef>
              <a:buFont typeface="Calibri"/>
              <a:buNone/>
              <a:defRPr sz="11000" b="1"/>
            </a:lvl1pPr>
            <a:lvl2pPr marL="2088215" indent="-5414" rtl="0">
              <a:spcBef>
                <a:spcPts val="0"/>
              </a:spcBef>
              <a:buFont typeface="Calibri"/>
              <a:buNone/>
              <a:defRPr sz="9100" b="1"/>
            </a:lvl2pPr>
            <a:lvl3pPr marL="4176431" indent="-10831" rtl="0">
              <a:spcBef>
                <a:spcPts val="0"/>
              </a:spcBef>
              <a:buFont typeface="Calibri"/>
              <a:buNone/>
              <a:defRPr sz="8200" b="1"/>
            </a:lvl3pPr>
            <a:lvl4pPr marL="6264646" indent="-3545" rtl="0">
              <a:spcBef>
                <a:spcPts val="0"/>
              </a:spcBef>
              <a:buFont typeface="Calibri"/>
              <a:buNone/>
              <a:defRPr sz="7300" b="1"/>
            </a:lvl4pPr>
            <a:lvl5pPr marL="8352860" indent="-8960" rtl="0">
              <a:spcBef>
                <a:spcPts val="0"/>
              </a:spcBef>
              <a:buFont typeface="Calibri"/>
              <a:buNone/>
              <a:defRPr sz="7300" b="1"/>
            </a:lvl5pPr>
            <a:lvl6pPr marL="10441076" indent="-1675" rtl="0">
              <a:spcBef>
                <a:spcPts val="0"/>
              </a:spcBef>
              <a:buFont typeface="Calibri"/>
              <a:buNone/>
              <a:defRPr sz="7300" b="1"/>
            </a:lvl6pPr>
            <a:lvl7pPr marL="12529292" indent="-7091" rtl="0">
              <a:spcBef>
                <a:spcPts val="0"/>
              </a:spcBef>
              <a:buFont typeface="Calibri"/>
              <a:buNone/>
              <a:defRPr sz="7300" b="1"/>
            </a:lvl7pPr>
            <a:lvl8pPr marL="14617508" indent="-12507" rtl="0">
              <a:spcBef>
                <a:spcPts val="0"/>
              </a:spcBef>
              <a:buFont typeface="Calibri"/>
              <a:buNone/>
              <a:defRPr sz="7300" b="1"/>
            </a:lvl8pPr>
            <a:lvl9pPr marL="16705721" indent="-5221" rtl="0">
              <a:spcBef>
                <a:spcPts val="0"/>
              </a:spcBef>
              <a:buFont typeface="Calibri"/>
              <a:buNone/>
              <a:defRPr sz="7300" b="1"/>
            </a:lvl9pPr>
          </a:lstStyle>
          <a:p>
            <a:endParaRPr/>
          </a:p>
        </p:txBody>
      </p:sp>
      <p:sp>
        <p:nvSpPr>
          <p:cNvPr id="34" name="Shape 34"/>
          <p:cNvSpPr txBox="1">
            <a:spLocks noGrp="1"/>
          </p:cNvSpPr>
          <p:nvPr>
            <p:ph type="body" idx="2"/>
          </p:nvPr>
        </p:nvSpPr>
        <p:spPr>
          <a:xfrm>
            <a:off x="1513999" y="13575851"/>
            <a:ext cx="13378914" cy="24664452"/>
          </a:xfrm>
          <a:prstGeom prst="rect">
            <a:avLst/>
          </a:prstGeom>
          <a:noFill/>
          <a:ln>
            <a:noFill/>
          </a:ln>
        </p:spPr>
        <p:txBody>
          <a:bodyPr lIns="91425" tIns="91425" rIns="91425" bIns="91425" anchor="t" anchorCtr="0"/>
          <a:lstStyle>
            <a:lvl1pPr rtl="0">
              <a:spcBef>
                <a:spcPts val="0"/>
              </a:spcBef>
              <a:defRPr sz="11000"/>
            </a:lvl1pPr>
            <a:lvl2pPr rtl="0">
              <a:spcBef>
                <a:spcPts val="0"/>
              </a:spcBef>
              <a:defRPr sz="9100"/>
            </a:lvl2pPr>
            <a:lvl3pPr rtl="0">
              <a:spcBef>
                <a:spcPts val="0"/>
              </a:spcBef>
              <a:defRPr sz="8200"/>
            </a:lvl3pPr>
            <a:lvl4pPr rtl="0">
              <a:spcBef>
                <a:spcPts val="0"/>
              </a:spcBef>
              <a:defRPr sz="7300"/>
            </a:lvl4pPr>
            <a:lvl5pPr rtl="0">
              <a:spcBef>
                <a:spcPts val="0"/>
              </a:spcBef>
              <a:defRPr sz="7300"/>
            </a:lvl5pPr>
            <a:lvl6pPr rtl="0">
              <a:spcBef>
                <a:spcPts val="0"/>
              </a:spcBef>
              <a:defRPr sz="7300"/>
            </a:lvl6pPr>
            <a:lvl7pPr rtl="0">
              <a:spcBef>
                <a:spcPts val="0"/>
              </a:spcBef>
              <a:defRPr sz="7300"/>
            </a:lvl7pPr>
            <a:lvl8pPr rtl="0">
              <a:spcBef>
                <a:spcPts val="0"/>
              </a:spcBef>
              <a:defRPr sz="7300"/>
            </a:lvl8pPr>
            <a:lvl9pPr rtl="0">
              <a:spcBef>
                <a:spcPts val="0"/>
              </a:spcBef>
              <a:defRPr sz="7300"/>
            </a:lvl9pPr>
          </a:lstStyle>
          <a:p>
            <a:endParaRPr/>
          </a:p>
        </p:txBody>
      </p:sp>
      <p:sp>
        <p:nvSpPr>
          <p:cNvPr id="35" name="Shape 35"/>
          <p:cNvSpPr txBox="1">
            <a:spLocks noGrp="1"/>
          </p:cNvSpPr>
          <p:nvPr>
            <p:ph type="body" idx="3"/>
          </p:nvPr>
        </p:nvSpPr>
        <p:spPr>
          <a:xfrm>
            <a:off x="15381807" y="9582375"/>
            <a:ext cx="13384170" cy="3993476"/>
          </a:xfrm>
          <a:prstGeom prst="rect">
            <a:avLst/>
          </a:prstGeom>
          <a:noFill/>
          <a:ln>
            <a:noFill/>
          </a:ln>
        </p:spPr>
        <p:txBody>
          <a:bodyPr lIns="91425" tIns="91425" rIns="91425" bIns="91425" anchor="b" anchorCtr="0"/>
          <a:lstStyle>
            <a:lvl1pPr marL="0" indent="0" rtl="0">
              <a:spcBef>
                <a:spcPts val="0"/>
              </a:spcBef>
              <a:buFont typeface="Calibri"/>
              <a:buNone/>
              <a:defRPr sz="11000" b="1"/>
            </a:lvl1pPr>
            <a:lvl2pPr marL="2088215" indent="-5414" rtl="0">
              <a:spcBef>
                <a:spcPts val="0"/>
              </a:spcBef>
              <a:buFont typeface="Calibri"/>
              <a:buNone/>
              <a:defRPr sz="9100" b="1"/>
            </a:lvl2pPr>
            <a:lvl3pPr marL="4176431" indent="-10831" rtl="0">
              <a:spcBef>
                <a:spcPts val="0"/>
              </a:spcBef>
              <a:buFont typeface="Calibri"/>
              <a:buNone/>
              <a:defRPr sz="8200" b="1"/>
            </a:lvl3pPr>
            <a:lvl4pPr marL="6264646" indent="-3545" rtl="0">
              <a:spcBef>
                <a:spcPts val="0"/>
              </a:spcBef>
              <a:buFont typeface="Calibri"/>
              <a:buNone/>
              <a:defRPr sz="7300" b="1"/>
            </a:lvl4pPr>
            <a:lvl5pPr marL="8352860" indent="-8960" rtl="0">
              <a:spcBef>
                <a:spcPts val="0"/>
              </a:spcBef>
              <a:buFont typeface="Calibri"/>
              <a:buNone/>
              <a:defRPr sz="7300" b="1"/>
            </a:lvl5pPr>
            <a:lvl6pPr marL="10441076" indent="-1675" rtl="0">
              <a:spcBef>
                <a:spcPts val="0"/>
              </a:spcBef>
              <a:buFont typeface="Calibri"/>
              <a:buNone/>
              <a:defRPr sz="7300" b="1"/>
            </a:lvl6pPr>
            <a:lvl7pPr marL="12529292" indent="-7091" rtl="0">
              <a:spcBef>
                <a:spcPts val="0"/>
              </a:spcBef>
              <a:buFont typeface="Calibri"/>
              <a:buNone/>
              <a:defRPr sz="7300" b="1"/>
            </a:lvl7pPr>
            <a:lvl8pPr marL="14617508" indent="-12507" rtl="0">
              <a:spcBef>
                <a:spcPts val="0"/>
              </a:spcBef>
              <a:buFont typeface="Calibri"/>
              <a:buNone/>
              <a:defRPr sz="7300" b="1"/>
            </a:lvl8pPr>
            <a:lvl9pPr marL="16705721" indent="-5221" rtl="0">
              <a:spcBef>
                <a:spcPts val="0"/>
              </a:spcBef>
              <a:buFont typeface="Calibri"/>
              <a:buNone/>
              <a:defRPr sz="7300" b="1"/>
            </a:lvl9pPr>
          </a:lstStyle>
          <a:p>
            <a:endParaRPr/>
          </a:p>
        </p:txBody>
      </p:sp>
      <p:sp>
        <p:nvSpPr>
          <p:cNvPr id="36" name="Shape 36"/>
          <p:cNvSpPr txBox="1">
            <a:spLocks noGrp="1"/>
          </p:cNvSpPr>
          <p:nvPr>
            <p:ph type="body" idx="4"/>
          </p:nvPr>
        </p:nvSpPr>
        <p:spPr>
          <a:xfrm>
            <a:off x="15381807" y="13575851"/>
            <a:ext cx="13384170" cy="24664452"/>
          </a:xfrm>
          <a:prstGeom prst="rect">
            <a:avLst/>
          </a:prstGeom>
          <a:noFill/>
          <a:ln>
            <a:noFill/>
          </a:ln>
        </p:spPr>
        <p:txBody>
          <a:bodyPr lIns="91425" tIns="91425" rIns="91425" bIns="91425" anchor="t" anchorCtr="0"/>
          <a:lstStyle>
            <a:lvl1pPr rtl="0">
              <a:spcBef>
                <a:spcPts val="0"/>
              </a:spcBef>
              <a:defRPr sz="11000"/>
            </a:lvl1pPr>
            <a:lvl2pPr rtl="0">
              <a:spcBef>
                <a:spcPts val="0"/>
              </a:spcBef>
              <a:defRPr sz="9100"/>
            </a:lvl2pPr>
            <a:lvl3pPr rtl="0">
              <a:spcBef>
                <a:spcPts val="0"/>
              </a:spcBef>
              <a:defRPr sz="8200"/>
            </a:lvl3pPr>
            <a:lvl4pPr rtl="0">
              <a:spcBef>
                <a:spcPts val="0"/>
              </a:spcBef>
              <a:defRPr sz="7300"/>
            </a:lvl4pPr>
            <a:lvl5pPr rtl="0">
              <a:spcBef>
                <a:spcPts val="0"/>
              </a:spcBef>
              <a:defRPr sz="7300"/>
            </a:lvl5pPr>
            <a:lvl6pPr rtl="0">
              <a:spcBef>
                <a:spcPts val="0"/>
              </a:spcBef>
              <a:defRPr sz="7300"/>
            </a:lvl6pPr>
            <a:lvl7pPr rtl="0">
              <a:spcBef>
                <a:spcPts val="0"/>
              </a:spcBef>
              <a:defRPr sz="7300"/>
            </a:lvl7pPr>
            <a:lvl8pPr rtl="0">
              <a:spcBef>
                <a:spcPts val="0"/>
              </a:spcBef>
              <a:defRPr sz="7300"/>
            </a:lvl8pPr>
            <a:lvl9pPr rtl="0">
              <a:spcBef>
                <a:spcPts val="0"/>
              </a:spcBef>
              <a:defRPr sz="73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514475" y="1714500"/>
            <a:ext cx="27251026" cy="7134224"/>
          </a:xfrm>
          <a:prstGeom prst="rect">
            <a:avLst/>
          </a:prstGeom>
          <a:noFill/>
          <a:ln>
            <a:noFill/>
          </a:ln>
        </p:spPr>
        <p:txBody>
          <a:bodyPr lIns="91425" tIns="91425" rIns="91425" bIns="91425" anchor="t" anchorCtr="0"/>
          <a:lstStyle>
            <a:lvl1pPr algn="ctr" rtl="0">
              <a:spcBef>
                <a:spcPts val="0"/>
              </a:spcBef>
              <a:spcAft>
                <a:spcPts val="0"/>
              </a:spcAft>
              <a:defRPr sz="20100">
                <a:solidFill>
                  <a:schemeClr val="dk1"/>
                </a:solidFill>
                <a:latin typeface="Calibri"/>
                <a:ea typeface="Calibri"/>
                <a:cs typeface="Calibri"/>
                <a:sym typeface="Calibri"/>
              </a:defRPr>
            </a:lvl1pPr>
            <a:lvl2pPr algn="ctr" rtl="0">
              <a:spcBef>
                <a:spcPts val="0"/>
              </a:spcBef>
              <a:spcAft>
                <a:spcPts val="0"/>
              </a:spcAft>
              <a:defRPr sz="20100">
                <a:solidFill>
                  <a:schemeClr val="dk1"/>
                </a:solidFill>
                <a:latin typeface="Calibri"/>
                <a:ea typeface="Calibri"/>
                <a:cs typeface="Calibri"/>
                <a:sym typeface="Calibri"/>
              </a:defRPr>
            </a:lvl2pPr>
            <a:lvl3pPr algn="ctr" rtl="0">
              <a:spcBef>
                <a:spcPts val="0"/>
              </a:spcBef>
              <a:spcAft>
                <a:spcPts val="0"/>
              </a:spcAft>
              <a:defRPr sz="20100">
                <a:solidFill>
                  <a:schemeClr val="dk1"/>
                </a:solidFill>
                <a:latin typeface="Calibri"/>
                <a:ea typeface="Calibri"/>
                <a:cs typeface="Calibri"/>
                <a:sym typeface="Calibri"/>
              </a:defRPr>
            </a:lvl3pPr>
            <a:lvl4pPr algn="ctr" rtl="0">
              <a:spcBef>
                <a:spcPts val="0"/>
              </a:spcBef>
              <a:spcAft>
                <a:spcPts val="0"/>
              </a:spcAft>
              <a:defRPr sz="20100">
                <a:solidFill>
                  <a:schemeClr val="dk1"/>
                </a:solidFill>
                <a:latin typeface="Calibri"/>
                <a:ea typeface="Calibri"/>
                <a:cs typeface="Calibri"/>
                <a:sym typeface="Calibri"/>
              </a:defRPr>
            </a:lvl4pPr>
            <a:lvl5pPr algn="ctr" rtl="0">
              <a:spcBef>
                <a:spcPts val="0"/>
              </a:spcBef>
              <a:spcAft>
                <a:spcPts val="0"/>
              </a:spcAft>
              <a:defRPr sz="20100">
                <a:solidFill>
                  <a:schemeClr val="dk1"/>
                </a:solidFill>
                <a:latin typeface="Calibri"/>
                <a:ea typeface="Calibri"/>
                <a:cs typeface="Calibri"/>
                <a:sym typeface="Calibri"/>
              </a:defRPr>
            </a:lvl5pPr>
            <a:lvl6pPr marL="457200" algn="ctr" rtl="0">
              <a:spcBef>
                <a:spcPts val="0"/>
              </a:spcBef>
              <a:spcAft>
                <a:spcPts val="0"/>
              </a:spcAft>
              <a:defRPr sz="20100">
                <a:solidFill>
                  <a:schemeClr val="dk1"/>
                </a:solidFill>
                <a:latin typeface="Calibri"/>
                <a:ea typeface="Calibri"/>
                <a:cs typeface="Calibri"/>
                <a:sym typeface="Calibri"/>
              </a:defRPr>
            </a:lvl6pPr>
            <a:lvl7pPr marL="914400" algn="ctr" rtl="0">
              <a:spcBef>
                <a:spcPts val="0"/>
              </a:spcBef>
              <a:spcAft>
                <a:spcPts val="0"/>
              </a:spcAft>
              <a:defRPr sz="20100">
                <a:solidFill>
                  <a:schemeClr val="dk1"/>
                </a:solidFill>
                <a:latin typeface="Calibri"/>
                <a:ea typeface="Calibri"/>
                <a:cs typeface="Calibri"/>
                <a:sym typeface="Calibri"/>
              </a:defRPr>
            </a:lvl7pPr>
            <a:lvl8pPr marL="1371600" algn="ctr" rtl="0">
              <a:spcBef>
                <a:spcPts val="0"/>
              </a:spcBef>
              <a:spcAft>
                <a:spcPts val="0"/>
              </a:spcAft>
              <a:defRPr sz="20100">
                <a:solidFill>
                  <a:schemeClr val="dk1"/>
                </a:solidFill>
                <a:latin typeface="Calibri"/>
                <a:ea typeface="Calibri"/>
                <a:cs typeface="Calibri"/>
                <a:sym typeface="Calibri"/>
              </a:defRPr>
            </a:lvl8pPr>
            <a:lvl9pPr marL="1828800" algn="ctr" rtl="0">
              <a:spcBef>
                <a:spcPts val="0"/>
              </a:spcBef>
              <a:spcAft>
                <a:spcPts val="0"/>
              </a:spcAft>
              <a:defRPr sz="201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1513999" y="9988659"/>
            <a:ext cx="13373655" cy="28251648"/>
          </a:xfrm>
          <a:prstGeom prst="rect">
            <a:avLst/>
          </a:prstGeom>
          <a:noFill/>
          <a:ln>
            <a:noFill/>
          </a:ln>
        </p:spPr>
        <p:txBody>
          <a:bodyPr lIns="91425" tIns="91425" rIns="91425" bIns="91425" anchor="t" anchorCtr="0"/>
          <a:lstStyle>
            <a:lvl1pPr rtl="0">
              <a:spcBef>
                <a:spcPts val="0"/>
              </a:spcBef>
              <a:defRPr sz="12800"/>
            </a:lvl1pPr>
            <a:lvl2pPr rtl="0">
              <a:spcBef>
                <a:spcPts val="0"/>
              </a:spcBef>
              <a:defRPr sz="11000"/>
            </a:lvl2pPr>
            <a:lvl3pPr rtl="0">
              <a:spcBef>
                <a:spcPts val="0"/>
              </a:spcBef>
              <a:defRPr sz="9100"/>
            </a:lvl3pPr>
            <a:lvl4pPr rtl="0">
              <a:spcBef>
                <a:spcPts val="0"/>
              </a:spcBef>
              <a:defRPr sz="8200"/>
            </a:lvl4pPr>
            <a:lvl5pPr rtl="0">
              <a:spcBef>
                <a:spcPts val="0"/>
              </a:spcBef>
              <a:defRPr sz="8200"/>
            </a:lvl5pPr>
            <a:lvl6pPr rtl="0">
              <a:spcBef>
                <a:spcPts val="0"/>
              </a:spcBef>
              <a:defRPr sz="8200"/>
            </a:lvl6pPr>
            <a:lvl7pPr rtl="0">
              <a:spcBef>
                <a:spcPts val="0"/>
              </a:spcBef>
              <a:defRPr sz="8200"/>
            </a:lvl7pPr>
            <a:lvl8pPr rtl="0">
              <a:spcBef>
                <a:spcPts val="0"/>
              </a:spcBef>
              <a:defRPr sz="8200"/>
            </a:lvl8pPr>
            <a:lvl9pPr rtl="0">
              <a:spcBef>
                <a:spcPts val="0"/>
              </a:spcBef>
              <a:defRPr sz="8200"/>
            </a:lvl9pPr>
          </a:lstStyle>
          <a:p>
            <a:endParaRPr/>
          </a:p>
        </p:txBody>
      </p:sp>
      <p:sp>
        <p:nvSpPr>
          <p:cNvPr id="40" name="Shape 40"/>
          <p:cNvSpPr txBox="1">
            <a:spLocks noGrp="1"/>
          </p:cNvSpPr>
          <p:nvPr>
            <p:ph type="body" idx="2"/>
          </p:nvPr>
        </p:nvSpPr>
        <p:spPr>
          <a:xfrm>
            <a:off x="15392320" y="9988659"/>
            <a:ext cx="13373655" cy="28251648"/>
          </a:xfrm>
          <a:prstGeom prst="rect">
            <a:avLst/>
          </a:prstGeom>
          <a:noFill/>
          <a:ln>
            <a:noFill/>
          </a:ln>
        </p:spPr>
        <p:txBody>
          <a:bodyPr lIns="91425" tIns="91425" rIns="91425" bIns="91425" anchor="t" anchorCtr="0"/>
          <a:lstStyle>
            <a:lvl1pPr rtl="0">
              <a:spcBef>
                <a:spcPts val="0"/>
              </a:spcBef>
              <a:defRPr sz="12800"/>
            </a:lvl1pPr>
            <a:lvl2pPr rtl="0">
              <a:spcBef>
                <a:spcPts val="0"/>
              </a:spcBef>
              <a:defRPr sz="11000"/>
            </a:lvl2pPr>
            <a:lvl3pPr rtl="0">
              <a:spcBef>
                <a:spcPts val="0"/>
              </a:spcBef>
              <a:defRPr sz="9100"/>
            </a:lvl3pPr>
            <a:lvl4pPr rtl="0">
              <a:spcBef>
                <a:spcPts val="0"/>
              </a:spcBef>
              <a:defRPr sz="8200"/>
            </a:lvl4pPr>
            <a:lvl5pPr rtl="0">
              <a:spcBef>
                <a:spcPts val="0"/>
              </a:spcBef>
              <a:defRPr sz="8200"/>
            </a:lvl5pPr>
            <a:lvl6pPr rtl="0">
              <a:spcBef>
                <a:spcPts val="0"/>
              </a:spcBef>
              <a:defRPr sz="8200"/>
            </a:lvl6pPr>
            <a:lvl7pPr rtl="0">
              <a:spcBef>
                <a:spcPts val="0"/>
              </a:spcBef>
              <a:defRPr sz="8200"/>
            </a:lvl7pPr>
            <a:lvl8pPr rtl="0">
              <a:spcBef>
                <a:spcPts val="0"/>
              </a:spcBef>
              <a:defRPr sz="8200"/>
            </a:lvl8pPr>
            <a:lvl9pPr rtl="0">
              <a:spcBef>
                <a:spcPts val="0"/>
              </a:spcBef>
              <a:defRPr sz="8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391909" y="27508443"/>
            <a:ext cx="25737979" cy="8502247"/>
          </a:xfrm>
          <a:prstGeom prst="rect">
            <a:avLst/>
          </a:prstGeom>
          <a:noFill/>
          <a:ln>
            <a:noFill/>
          </a:ln>
        </p:spPr>
        <p:txBody>
          <a:bodyPr lIns="91425" tIns="91425" rIns="91425" bIns="91425" anchor="t" anchorCtr="0"/>
          <a:lstStyle>
            <a:lvl1pPr algn="l" rtl="0">
              <a:spcBef>
                <a:spcPts val="0"/>
              </a:spcBef>
              <a:defRPr sz="18300" b="1" cap="small"/>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3" name="Shape 43"/>
          <p:cNvSpPr txBox="1">
            <a:spLocks noGrp="1"/>
          </p:cNvSpPr>
          <p:nvPr>
            <p:ph type="body" idx="1"/>
          </p:nvPr>
        </p:nvSpPr>
        <p:spPr>
          <a:xfrm>
            <a:off x="2391909" y="18144082"/>
            <a:ext cx="25737979" cy="9364361"/>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9100">
                <a:solidFill>
                  <a:srgbClr val="888888"/>
                </a:solidFill>
              </a:defRPr>
            </a:lvl1pPr>
            <a:lvl2pPr marL="2088215" indent="-5414" rtl="0">
              <a:spcBef>
                <a:spcPts val="0"/>
              </a:spcBef>
              <a:buClr>
                <a:srgbClr val="888888"/>
              </a:buClr>
              <a:buFont typeface="Calibri"/>
              <a:buNone/>
              <a:defRPr sz="8200">
                <a:solidFill>
                  <a:srgbClr val="888888"/>
                </a:solidFill>
              </a:defRPr>
            </a:lvl2pPr>
            <a:lvl3pPr marL="4176431" indent="-10831" rtl="0">
              <a:spcBef>
                <a:spcPts val="0"/>
              </a:spcBef>
              <a:buClr>
                <a:srgbClr val="888888"/>
              </a:buClr>
              <a:buFont typeface="Calibri"/>
              <a:buNone/>
              <a:defRPr sz="7300">
                <a:solidFill>
                  <a:srgbClr val="888888"/>
                </a:solidFill>
              </a:defRPr>
            </a:lvl3pPr>
            <a:lvl4pPr marL="6264646" indent="-3545" rtl="0">
              <a:spcBef>
                <a:spcPts val="0"/>
              </a:spcBef>
              <a:buClr>
                <a:srgbClr val="888888"/>
              </a:buClr>
              <a:buFont typeface="Calibri"/>
              <a:buNone/>
              <a:defRPr sz="6400">
                <a:solidFill>
                  <a:srgbClr val="888888"/>
                </a:solidFill>
              </a:defRPr>
            </a:lvl4pPr>
            <a:lvl5pPr marL="8352860" indent="-8960" rtl="0">
              <a:spcBef>
                <a:spcPts val="0"/>
              </a:spcBef>
              <a:buClr>
                <a:srgbClr val="888888"/>
              </a:buClr>
              <a:buFont typeface="Calibri"/>
              <a:buNone/>
              <a:defRPr sz="6400">
                <a:solidFill>
                  <a:srgbClr val="888888"/>
                </a:solidFill>
              </a:defRPr>
            </a:lvl5pPr>
            <a:lvl6pPr marL="10441076" indent="-1675" rtl="0">
              <a:spcBef>
                <a:spcPts val="0"/>
              </a:spcBef>
              <a:buClr>
                <a:srgbClr val="888888"/>
              </a:buClr>
              <a:buFont typeface="Calibri"/>
              <a:buNone/>
              <a:defRPr sz="6400">
                <a:solidFill>
                  <a:srgbClr val="888888"/>
                </a:solidFill>
              </a:defRPr>
            </a:lvl6pPr>
            <a:lvl7pPr marL="12529292" indent="-7091" rtl="0">
              <a:spcBef>
                <a:spcPts val="0"/>
              </a:spcBef>
              <a:buClr>
                <a:srgbClr val="888888"/>
              </a:buClr>
              <a:buFont typeface="Calibri"/>
              <a:buNone/>
              <a:defRPr sz="6400">
                <a:solidFill>
                  <a:srgbClr val="888888"/>
                </a:solidFill>
              </a:defRPr>
            </a:lvl7pPr>
            <a:lvl8pPr marL="14617508" indent="-12507" rtl="0">
              <a:spcBef>
                <a:spcPts val="0"/>
              </a:spcBef>
              <a:buClr>
                <a:srgbClr val="888888"/>
              </a:buClr>
              <a:buFont typeface="Calibri"/>
              <a:buNone/>
              <a:defRPr sz="6400">
                <a:solidFill>
                  <a:srgbClr val="888888"/>
                </a:solidFill>
              </a:defRPr>
            </a:lvl8pPr>
            <a:lvl9pPr marL="16705721" indent="-5221" rtl="0">
              <a:spcBef>
                <a:spcPts val="0"/>
              </a:spcBef>
              <a:buClr>
                <a:srgbClr val="888888"/>
              </a:buClr>
              <a:buFont typeface="Calibri"/>
              <a:buNone/>
              <a:defRPr sz="6400">
                <a:solidFill>
                  <a:srgbClr val="88888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514475" y="1714500"/>
            <a:ext cx="27251026" cy="7134224"/>
          </a:xfrm>
          <a:prstGeom prst="rect">
            <a:avLst/>
          </a:prstGeom>
          <a:noFill/>
          <a:ln>
            <a:noFill/>
          </a:ln>
        </p:spPr>
        <p:txBody>
          <a:bodyPr lIns="91425" tIns="91425" rIns="91425" bIns="91425" anchor="ctr" anchorCtr="0"/>
          <a:lstStyle>
            <a:lvl1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201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1514475" y="9988550"/>
            <a:ext cx="27251026" cy="28251151"/>
          </a:xfrm>
          <a:prstGeom prst="rect">
            <a:avLst/>
          </a:prstGeom>
          <a:noFill/>
          <a:ln>
            <a:noFill/>
          </a:ln>
        </p:spPr>
        <p:txBody>
          <a:bodyPr lIns="91425" tIns="91425" rIns="91425" bIns="91425" anchor="t" anchorCtr="0"/>
          <a:lstStyle>
            <a:lvl1pPr marL="1565275" marR="0" indent="-638175" algn="l" rtl="0">
              <a:spcBef>
                <a:spcPts val="2920"/>
              </a:spcBef>
              <a:spcAft>
                <a:spcPts val="0"/>
              </a:spcAft>
              <a:buClr>
                <a:schemeClr val="dk1"/>
              </a:buClr>
              <a:buFont typeface="Calibri"/>
              <a:buChar char="•"/>
              <a:defRPr sz="14600" b="0" i="0" u="none" strike="noStrike" cap="none" baseline="0">
                <a:solidFill>
                  <a:schemeClr val="dk1"/>
                </a:solidFill>
                <a:latin typeface="Calibri"/>
                <a:ea typeface="Calibri"/>
                <a:cs typeface="Calibri"/>
                <a:sym typeface="Calibri"/>
              </a:defRPr>
            </a:lvl1pPr>
            <a:lvl2pPr marL="3392488" marR="0" indent="-496887" algn="l" rtl="0">
              <a:spcBef>
                <a:spcPts val="2560"/>
              </a:spcBef>
              <a:spcAft>
                <a:spcPts val="0"/>
              </a:spcAft>
              <a:buClr>
                <a:schemeClr val="dk1"/>
              </a:buClr>
              <a:buFont typeface="Calibri"/>
              <a:buChar char="–"/>
              <a:defRPr sz="12800" b="0" i="0" u="none" strike="noStrike" cap="none" baseline="0">
                <a:solidFill>
                  <a:schemeClr val="dk1"/>
                </a:solidFill>
                <a:latin typeface="Calibri"/>
                <a:ea typeface="Calibri"/>
                <a:cs typeface="Calibri"/>
                <a:sym typeface="Calibri"/>
              </a:defRPr>
            </a:lvl2pPr>
            <a:lvl3pPr marL="5219700" marR="0" indent="-355600" algn="l" rtl="0">
              <a:spcBef>
                <a:spcPts val="2200"/>
              </a:spcBef>
              <a:spcAft>
                <a:spcPts val="0"/>
              </a:spcAft>
              <a:buClr>
                <a:schemeClr val="dk1"/>
              </a:buClr>
              <a:buFont typeface="Calibri"/>
              <a:buChar char="•"/>
              <a:defRPr sz="11000" b="0" i="0" u="none" strike="noStrike" cap="none" baseline="0">
                <a:solidFill>
                  <a:schemeClr val="dk1"/>
                </a:solidFill>
                <a:latin typeface="Calibri"/>
                <a:ea typeface="Calibri"/>
                <a:cs typeface="Calibri"/>
                <a:sym typeface="Calibri"/>
              </a:defRPr>
            </a:lvl3pPr>
            <a:lvl4pPr marL="7307263" marR="0" indent="-468313" algn="l" rtl="0">
              <a:spcBef>
                <a:spcPts val="1820"/>
              </a:spcBef>
              <a:spcAft>
                <a:spcPts val="0"/>
              </a:spcAft>
              <a:buClr>
                <a:schemeClr val="dk1"/>
              </a:buClr>
              <a:buFont typeface="Calibri"/>
              <a:buChar char="–"/>
              <a:defRPr sz="9100" b="0" i="0" u="none" strike="noStrike" cap="none" baseline="0">
                <a:solidFill>
                  <a:schemeClr val="dk1"/>
                </a:solidFill>
                <a:latin typeface="Calibri"/>
                <a:ea typeface="Calibri"/>
                <a:cs typeface="Calibri"/>
                <a:sym typeface="Calibri"/>
              </a:defRPr>
            </a:lvl4pPr>
            <a:lvl5pPr marL="9396413" marR="0" indent="-474663" algn="l" rtl="0">
              <a:spcBef>
                <a:spcPts val="1820"/>
              </a:spcBef>
              <a:spcAft>
                <a:spcPts val="0"/>
              </a:spcAft>
              <a:buClr>
                <a:schemeClr val="dk1"/>
              </a:buClr>
              <a:buFont typeface="Calibri"/>
              <a:buChar char="»"/>
              <a:defRPr sz="9100" b="0" i="0" u="none" strike="noStrike" cap="none" baseline="0">
                <a:solidFill>
                  <a:schemeClr val="dk1"/>
                </a:solidFill>
                <a:latin typeface="Calibri"/>
                <a:ea typeface="Calibri"/>
                <a:cs typeface="Calibri"/>
                <a:sym typeface="Calibri"/>
              </a:defRPr>
            </a:lvl5pPr>
            <a:lvl6pPr marL="11485184" marR="0" indent="-467934" algn="l" rtl="0">
              <a:spcBef>
                <a:spcPts val="1820"/>
              </a:spcBef>
              <a:buClr>
                <a:schemeClr val="dk1"/>
              </a:buClr>
              <a:buFont typeface="Calibri"/>
              <a:buChar char="•"/>
              <a:defRPr sz="9100" b="0" i="0" u="none" strike="noStrike" cap="none" baseline="0">
                <a:solidFill>
                  <a:schemeClr val="dk1"/>
                </a:solidFill>
                <a:latin typeface="Calibri"/>
                <a:ea typeface="Calibri"/>
                <a:cs typeface="Calibri"/>
                <a:sym typeface="Calibri"/>
              </a:defRPr>
            </a:lvl6pPr>
            <a:lvl7pPr marL="13573399" marR="0" indent="-473349" algn="l" rtl="0">
              <a:spcBef>
                <a:spcPts val="1820"/>
              </a:spcBef>
              <a:buClr>
                <a:schemeClr val="dk1"/>
              </a:buClr>
              <a:buFont typeface="Calibri"/>
              <a:buChar char="•"/>
              <a:defRPr sz="9100" b="0" i="0" u="none" strike="noStrike" cap="none" baseline="0">
                <a:solidFill>
                  <a:schemeClr val="dk1"/>
                </a:solidFill>
                <a:latin typeface="Calibri"/>
                <a:ea typeface="Calibri"/>
                <a:cs typeface="Calibri"/>
                <a:sym typeface="Calibri"/>
              </a:defRPr>
            </a:lvl7pPr>
            <a:lvl8pPr marL="15661615" marR="0" indent="-478764" algn="l" rtl="0">
              <a:spcBef>
                <a:spcPts val="1820"/>
              </a:spcBef>
              <a:buClr>
                <a:schemeClr val="dk1"/>
              </a:buClr>
              <a:buFont typeface="Calibri"/>
              <a:buChar char="•"/>
              <a:defRPr sz="9100" b="0" i="0" u="none" strike="noStrike" cap="none" baseline="0">
                <a:solidFill>
                  <a:schemeClr val="dk1"/>
                </a:solidFill>
                <a:latin typeface="Calibri"/>
                <a:ea typeface="Calibri"/>
                <a:cs typeface="Calibri"/>
                <a:sym typeface="Calibri"/>
              </a:defRPr>
            </a:lvl8pPr>
            <a:lvl9pPr marL="17749830" marR="0" indent="-471479" algn="l" rtl="0">
              <a:spcBef>
                <a:spcPts val="1820"/>
              </a:spcBef>
              <a:buClr>
                <a:schemeClr val="dk1"/>
              </a:buClr>
              <a:buFont typeface="Calibri"/>
              <a:buChar char="•"/>
              <a:defRPr sz="91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1514475" y="39676387"/>
            <a:ext cx="7064374" cy="2279650"/>
          </a:xfrm>
          <a:prstGeom prst="rect">
            <a:avLst/>
          </a:prstGeom>
          <a:noFill/>
          <a:ln>
            <a:noFill/>
          </a:ln>
        </p:spPr>
        <p:txBody>
          <a:bodyPr lIns="91425" tIns="91425" rIns="91425" bIns="91425" anchor="ctr" anchorCtr="0"/>
          <a:lstStyle>
            <a:lvl1pPr marL="0" marR="0" indent="0" algn="l" rtl="0">
              <a:spcBef>
                <a:spcPts val="0"/>
              </a:spcBef>
              <a:defRPr sz="5500" b="0" i="0" u="none" strike="noStrike" cap="none" baseline="0">
                <a:solidFill>
                  <a:srgbClr val="898989"/>
                </a:solidFill>
                <a:latin typeface="Calibri"/>
                <a:ea typeface="Calibri"/>
                <a:cs typeface="Calibri"/>
                <a:sym typeface="Calibri"/>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ftr" idx="11"/>
          </p:nvPr>
        </p:nvSpPr>
        <p:spPr>
          <a:xfrm>
            <a:off x="10345736" y="39676387"/>
            <a:ext cx="9588500" cy="2279650"/>
          </a:xfrm>
          <a:prstGeom prst="rect">
            <a:avLst/>
          </a:prstGeom>
          <a:noFill/>
          <a:ln>
            <a:noFill/>
          </a:ln>
        </p:spPr>
        <p:txBody>
          <a:bodyPr lIns="91425" tIns="91425" rIns="91425" bIns="91425" anchor="ctr" anchorCtr="0"/>
          <a:lstStyle>
            <a:lvl1pPr marL="0" marR="0" indent="0" algn="l" rtl="0">
              <a:spcBef>
                <a:spcPts val="0"/>
              </a:spcBef>
              <a:defRPr sz="8200" b="0" i="0" u="none" strike="noStrike" cap="none" baseline="0">
                <a:solidFill>
                  <a:schemeClr val="dk1"/>
                </a:solidFill>
                <a:latin typeface="Calibri"/>
                <a:ea typeface="Calibri"/>
                <a:cs typeface="Calibri"/>
                <a:sym typeface="Calibri"/>
              </a:defRPr>
            </a:lvl1pPr>
            <a:lvl2pPr marL="2088215" marR="0" indent="-5414" algn="l" rtl="0">
              <a:spcBef>
                <a:spcPts val="0"/>
              </a:spcBef>
              <a:defRPr sz="8200" b="0" i="0" u="none" strike="noStrike" cap="none" baseline="0">
                <a:solidFill>
                  <a:schemeClr val="dk1"/>
                </a:solidFill>
                <a:latin typeface="Calibri"/>
                <a:ea typeface="Calibri"/>
                <a:cs typeface="Calibri"/>
                <a:sym typeface="Calibri"/>
              </a:defRPr>
            </a:lvl2pPr>
            <a:lvl3pPr marL="4176431" marR="0" indent="-10831" algn="l" rtl="0">
              <a:spcBef>
                <a:spcPts val="0"/>
              </a:spcBef>
              <a:defRPr sz="8200" b="0" i="0" u="none" strike="noStrike" cap="none" baseline="0">
                <a:solidFill>
                  <a:schemeClr val="dk1"/>
                </a:solidFill>
                <a:latin typeface="Calibri"/>
                <a:ea typeface="Calibri"/>
                <a:cs typeface="Calibri"/>
                <a:sym typeface="Calibri"/>
              </a:defRPr>
            </a:lvl3pPr>
            <a:lvl4pPr marL="6264646" marR="0" indent="-3545" algn="l" rtl="0">
              <a:spcBef>
                <a:spcPts val="0"/>
              </a:spcBef>
              <a:defRPr sz="8200" b="0" i="0" u="none" strike="noStrike" cap="none" baseline="0">
                <a:solidFill>
                  <a:schemeClr val="dk1"/>
                </a:solidFill>
                <a:latin typeface="Calibri"/>
                <a:ea typeface="Calibri"/>
                <a:cs typeface="Calibri"/>
                <a:sym typeface="Calibri"/>
              </a:defRPr>
            </a:lvl4pPr>
            <a:lvl5pPr marL="8352860" marR="0" indent="-8960" algn="l" rtl="0">
              <a:spcBef>
                <a:spcPts val="0"/>
              </a:spcBef>
              <a:defRPr sz="8200" b="0" i="0" u="none" strike="noStrike" cap="none" baseline="0">
                <a:solidFill>
                  <a:schemeClr val="dk1"/>
                </a:solidFill>
                <a:latin typeface="Calibri"/>
                <a:ea typeface="Calibri"/>
                <a:cs typeface="Calibri"/>
                <a:sym typeface="Calibri"/>
              </a:defRPr>
            </a:lvl5pPr>
            <a:lvl6pPr marL="10441076" marR="0" indent="-1675" algn="l" rtl="0">
              <a:spcBef>
                <a:spcPts val="0"/>
              </a:spcBef>
              <a:defRPr sz="8200" b="0" i="0" u="none" strike="noStrike" cap="none" baseline="0">
                <a:solidFill>
                  <a:schemeClr val="dk1"/>
                </a:solidFill>
                <a:latin typeface="Calibri"/>
                <a:ea typeface="Calibri"/>
                <a:cs typeface="Calibri"/>
                <a:sym typeface="Calibri"/>
              </a:defRPr>
            </a:lvl6pPr>
            <a:lvl7pPr marL="12529292" marR="0" indent="-7091" algn="l" rtl="0">
              <a:spcBef>
                <a:spcPts val="0"/>
              </a:spcBef>
              <a:defRPr sz="8200" b="0" i="0" u="none" strike="noStrike" cap="none" baseline="0">
                <a:solidFill>
                  <a:schemeClr val="dk1"/>
                </a:solidFill>
                <a:latin typeface="Calibri"/>
                <a:ea typeface="Calibri"/>
                <a:cs typeface="Calibri"/>
                <a:sym typeface="Calibri"/>
              </a:defRPr>
            </a:lvl7pPr>
            <a:lvl8pPr marL="14617508" marR="0" indent="-12507" algn="l" rtl="0">
              <a:spcBef>
                <a:spcPts val="0"/>
              </a:spcBef>
              <a:defRPr sz="8200" b="0" i="0" u="none" strike="noStrike" cap="none" baseline="0">
                <a:solidFill>
                  <a:schemeClr val="dk1"/>
                </a:solidFill>
                <a:latin typeface="Calibri"/>
                <a:ea typeface="Calibri"/>
                <a:cs typeface="Calibri"/>
                <a:sym typeface="Calibri"/>
              </a:defRPr>
            </a:lvl8pPr>
            <a:lvl9pPr marL="16705721" marR="0" indent="-5221" algn="l" rtl="0">
              <a:spcBef>
                <a:spcPts val="0"/>
              </a:spcBef>
              <a:defRPr sz="82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21701125" y="39676387"/>
            <a:ext cx="7064374" cy="2279650"/>
          </a:xfrm>
          <a:prstGeom prst="rect">
            <a:avLst/>
          </a:prstGeom>
          <a:noFill/>
          <a:ln>
            <a:noFill/>
          </a:ln>
        </p:spPr>
        <p:txBody>
          <a:bodyPr lIns="91425" tIns="91425" rIns="91425" bIns="91425" anchor="ctr" anchorCtr="0"/>
          <a:lstStyle>
            <a:lvl1pPr marL="0" marR="0" indent="0" algn="r" rtl="0">
              <a:spcBef>
                <a:spcPts val="0"/>
              </a:spcBef>
              <a:defRPr sz="5500" b="0" i="0" u="none" strike="noStrike" cap="none" baseline="0">
                <a:solidFill>
                  <a:srgbClr val="898989"/>
                </a:solidFill>
                <a:latin typeface="Calibri"/>
                <a:ea typeface="Calibri"/>
                <a:cs typeface="Calibri"/>
                <a:sym typeface="Calibri"/>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Shape 51"/>
          <p:cNvPicPr preferRelativeResize="0"/>
          <p:nvPr/>
        </p:nvPicPr>
        <p:blipFill>
          <a:blip r:embed="rId3"/>
          <a:stretch>
            <a:fillRect/>
          </a:stretch>
        </p:blipFill>
        <p:spPr>
          <a:xfrm>
            <a:off x="-9525" y="-126625"/>
            <a:ext cx="30279975" cy="3744911"/>
          </a:xfrm>
          <a:prstGeom prst="rect">
            <a:avLst/>
          </a:prstGeom>
        </p:spPr>
      </p:pic>
      <p:pic>
        <p:nvPicPr>
          <p:cNvPr id="52" name="Shape 52"/>
          <p:cNvPicPr preferRelativeResize="0"/>
          <p:nvPr/>
        </p:nvPicPr>
        <p:blipFill>
          <a:blip r:embed="rId4"/>
          <a:stretch>
            <a:fillRect/>
          </a:stretch>
        </p:blipFill>
        <p:spPr>
          <a:xfrm>
            <a:off x="19050" y="40990837"/>
            <a:ext cx="30238700" cy="1800224"/>
          </a:xfrm>
          <a:prstGeom prst="rect">
            <a:avLst/>
          </a:prstGeom>
        </p:spPr>
      </p:pic>
      <p:sp>
        <p:nvSpPr>
          <p:cNvPr id="53" name="Shape 53"/>
          <p:cNvSpPr txBox="1"/>
          <p:nvPr/>
        </p:nvSpPr>
        <p:spPr>
          <a:xfrm>
            <a:off x="8731250" y="41640125"/>
            <a:ext cx="13500100" cy="1057275"/>
          </a:xfrm>
          <a:prstGeom prst="rect">
            <a:avLst/>
          </a:prstGeom>
          <a:noFill/>
          <a:ln>
            <a:noFill/>
          </a:ln>
        </p:spPr>
        <p:txBody>
          <a:bodyPr lIns="417625" tIns="208800" rIns="417625" bIns="208800" anchor="ctr" anchorCtr="0">
            <a:noAutofit/>
          </a:bodyPr>
          <a:lstStyle/>
          <a:p>
            <a:pPr marL="0" marR="0" lvl="0" indent="0" algn="ctr" rtl="0">
              <a:spcBef>
                <a:spcPts val="0"/>
              </a:spcBef>
              <a:buClr>
                <a:schemeClr val="dk1"/>
              </a:buClr>
              <a:buSzPct val="25000"/>
              <a:buFont typeface="Calibri"/>
              <a:buNone/>
            </a:pPr>
            <a:r>
              <a:rPr lang="pt-BR" sz="5500" b="1" dirty="0" smtClean="0">
                <a:solidFill>
                  <a:schemeClr val="dk1"/>
                </a:solidFill>
                <a:latin typeface="Calibri"/>
                <a:ea typeface="Calibri"/>
                <a:cs typeface="Calibri"/>
                <a:sym typeface="Calibri"/>
              </a:rPr>
              <a:t>03 </a:t>
            </a:r>
            <a:r>
              <a:rPr lang="pt-BR" sz="5500" b="1" dirty="0" smtClean="0">
                <a:solidFill>
                  <a:schemeClr val="dk1"/>
                </a:solidFill>
                <a:latin typeface="Calibri"/>
                <a:ea typeface="Calibri"/>
                <a:cs typeface="Calibri"/>
                <a:sym typeface="Calibri"/>
              </a:rPr>
              <a:t>de </a:t>
            </a:r>
            <a:r>
              <a:rPr lang="pt-BR" sz="5500" b="1" dirty="0" smtClean="0">
                <a:solidFill>
                  <a:schemeClr val="dk1"/>
                </a:solidFill>
                <a:latin typeface="Calibri"/>
                <a:ea typeface="Calibri"/>
                <a:cs typeface="Calibri"/>
                <a:sym typeface="Calibri"/>
              </a:rPr>
              <a:t>dezembro de</a:t>
            </a:r>
            <a:r>
              <a:rPr lang="pt-BR" sz="5500" b="1" i="0" u="none" strike="noStrike" cap="none" dirty="0" smtClean="0">
                <a:solidFill>
                  <a:schemeClr val="dk1"/>
                </a:solidFill>
                <a:latin typeface="Calibri"/>
                <a:ea typeface="Calibri"/>
                <a:cs typeface="Calibri"/>
                <a:sym typeface="Calibri"/>
              </a:rPr>
              <a:t> </a:t>
            </a:r>
            <a:r>
              <a:rPr lang="pt-BR" sz="5500" b="1" i="0" u="none" strike="noStrike" cap="none" baseline="0" dirty="0" smtClean="0">
                <a:solidFill>
                  <a:schemeClr val="dk1"/>
                </a:solidFill>
                <a:latin typeface="Calibri"/>
                <a:ea typeface="Calibri"/>
                <a:cs typeface="Calibri"/>
                <a:sym typeface="Calibri"/>
              </a:rPr>
              <a:t>2014 | São Carlos – SP.</a:t>
            </a:r>
            <a:endParaRPr lang="pt-BR" sz="5500" b="1" i="0" u="none" strike="noStrike" cap="none" baseline="0" dirty="0">
              <a:solidFill>
                <a:schemeClr val="dk1"/>
              </a:solidFill>
              <a:latin typeface="Calibri"/>
              <a:ea typeface="Calibri"/>
              <a:cs typeface="Calibri"/>
              <a:sym typeface="Calibri"/>
            </a:endParaRPr>
          </a:p>
        </p:txBody>
      </p:sp>
      <p:sp>
        <p:nvSpPr>
          <p:cNvPr id="54" name="Shape 54"/>
          <p:cNvSpPr txBox="1"/>
          <p:nvPr/>
        </p:nvSpPr>
        <p:spPr>
          <a:xfrm>
            <a:off x="760412" y="5788025"/>
            <a:ext cx="29014738" cy="3940175"/>
          </a:xfrm>
          <a:prstGeom prst="rect">
            <a:avLst/>
          </a:prstGeom>
          <a:noFill/>
          <a:ln>
            <a:noFill/>
          </a:ln>
        </p:spPr>
        <p:txBody>
          <a:bodyPr lIns="91425" tIns="45700" rIns="91425" bIns="45700" anchor="t" anchorCtr="0">
            <a:noAutofit/>
          </a:bodyPr>
          <a:lstStyle/>
          <a:p>
            <a:pPr marL="0" marR="0" lvl="0" indent="0" algn="l" rtl="0">
              <a:lnSpc>
                <a:spcPct val="130434"/>
              </a:lnSpc>
              <a:spcBef>
                <a:spcPts val="0"/>
              </a:spcBef>
              <a:buClr>
                <a:schemeClr val="dk1"/>
              </a:buClr>
              <a:buSzPct val="25000"/>
              <a:buFont typeface="Arial"/>
              <a:buNone/>
            </a:pPr>
            <a:r>
              <a:rPr lang="pt-BR" sz="4600" b="0" i="0" u="none" strike="noStrike" cap="none" baseline="0" dirty="0" smtClean="0">
                <a:solidFill>
                  <a:schemeClr val="dk1"/>
                </a:solidFill>
                <a:latin typeface="Arial"/>
                <a:ea typeface="Arial"/>
                <a:cs typeface="Arial"/>
                <a:sym typeface="Arial"/>
              </a:rPr>
              <a:t>Adams Vietro C da Silva – 6791943</a:t>
            </a:r>
          </a:p>
          <a:p>
            <a:pPr lvl="0">
              <a:lnSpc>
                <a:spcPct val="130434"/>
              </a:lnSpc>
              <a:buClr>
                <a:schemeClr val="dk1"/>
              </a:buClr>
              <a:buSzPct val="25000"/>
            </a:pPr>
            <a:r>
              <a:rPr lang="pt-BR" sz="4600" dirty="0" smtClean="0">
                <a:solidFill>
                  <a:schemeClr val="dk1"/>
                </a:solidFill>
              </a:rPr>
              <a:t>Ana Clara Kandratavicius Ferreira - 7276877</a:t>
            </a:r>
            <a:endParaRPr lang="pt-BR" sz="4600" b="0" i="0" u="none" strike="noStrike" cap="none" baseline="0" dirty="0" smtClean="0">
              <a:solidFill>
                <a:schemeClr val="dk1"/>
              </a:solidFill>
              <a:latin typeface="Arial"/>
              <a:ea typeface="Arial"/>
              <a:cs typeface="Arial"/>
              <a:sym typeface="Arial"/>
            </a:endParaRPr>
          </a:p>
        </p:txBody>
      </p:sp>
      <p:sp>
        <p:nvSpPr>
          <p:cNvPr id="61" name="Shape 61"/>
          <p:cNvSpPr txBox="1"/>
          <p:nvPr/>
        </p:nvSpPr>
        <p:spPr>
          <a:xfrm>
            <a:off x="13987859" y="6132512"/>
            <a:ext cx="15742840" cy="2924175"/>
          </a:xfrm>
          <a:prstGeom prst="rect">
            <a:avLst/>
          </a:prstGeom>
          <a:noFill/>
          <a:ln>
            <a:noFill/>
          </a:ln>
        </p:spPr>
        <p:txBody>
          <a:bodyPr lIns="91425" tIns="45700" rIns="91425" bIns="45700" anchor="t" anchorCtr="0">
            <a:noAutofit/>
          </a:bodyPr>
          <a:lstStyle/>
          <a:p>
            <a:pPr marL="1828800" marR="0" lvl="4" indent="25400" algn="l" rtl="0">
              <a:spcBef>
                <a:spcPts val="0"/>
              </a:spcBef>
              <a:buClr>
                <a:schemeClr val="dk1"/>
              </a:buClr>
              <a:buSzPct val="25000"/>
              <a:buFont typeface="Arial"/>
              <a:buNone/>
            </a:pPr>
            <a:r>
              <a:rPr lang="pt-BR" sz="4600" b="1" i="0" u="none" strike="noStrike" cap="none" baseline="0" dirty="0" smtClean="0">
                <a:solidFill>
                  <a:schemeClr val="dk1"/>
                </a:solidFill>
                <a:latin typeface="Arial"/>
                <a:ea typeface="Arial"/>
                <a:cs typeface="Arial"/>
                <a:sym typeface="Arial"/>
              </a:rPr>
              <a:t>Nome Disciplina:</a:t>
            </a:r>
            <a:r>
              <a:rPr lang="pt-BR" sz="4600" b="1" i="0" u="none" strike="noStrike" cap="none" dirty="0" smtClean="0">
                <a:solidFill>
                  <a:schemeClr val="dk1"/>
                </a:solidFill>
                <a:latin typeface="Arial"/>
                <a:ea typeface="Arial"/>
                <a:cs typeface="Arial"/>
                <a:sym typeface="Arial"/>
              </a:rPr>
              <a:t> </a:t>
            </a:r>
            <a:r>
              <a:rPr lang="pt-BR" sz="4600" i="0" u="none" strike="noStrike" cap="none" dirty="0" smtClean="0">
                <a:solidFill>
                  <a:schemeClr val="dk1"/>
                </a:solidFill>
                <a:latin typeface="Arial"/>
                <a:ea typeface="Arial"/>
                <a:cs typeface="Arial"/>
                <a:sym typeface="Arial"/>
              </a:rPr>
              <a:t>SCC230-Inteligência Artificial</a:t>
            </a:r>
            <a:endParaRPr lang="pt-BR" sz="4600" i="0" u="none" strike="noStrike" cap="none" baseline="0" dirty="0" smtClean="0">
              <a:solidFill>
                <a:schemeClr val="dk1"/>
              </a:solidFill>
              <a:latin typeface="Arial"/>
              <a:ea typeface="Arial"/>
              <a:cs typeface="Arial"/>
              <a:sym typeface="Arial"/>
            </a:endParaRPr>
          </a:p>
          <a:p>
            <a:pPr marL="1828800" marR="0" lvl="4" indent="25400" algn="l" rtl="0">
              <a:spcBef>
                <a:spcPts val="0"/>
              </a:spcBef>
              <a:buClr>
                <a:schemeClr val="dk1"/>
              </a:buClr>
              <a:buSzPct val="25000"/>
              <a:buFont typeface="Arial"/>
              <a:buNone/>
            </a:pPr>
            <a:r>
              <a:rPr lang="pt-BR" sz="4600" b="1" i="0" u="none" strike="noStrike" cap="none" baseline="0" dirty="0" smtClean="0">
                <a:solidFill>
                  <a:schemeClr val="dk1"/>
                </a:solidFill>
                <a:latin typeface="Arial"/>
                <a:ea typeface="Arial"/>
                <a:cs typeface="Arial"/>
                <a:sym typeface="Arial"/>
              </a:rPr>
              <a:t>Professora:</a:t>
            </a:r>
            <a:r>
              <a:rPr lang="pt-BR" sz="4600" b="0" i="0" u="none" strike="noStrike" cap="none" baseline="0" dirty="0" smtClean="0">
                <a:solidFill>
                  <a:schemeClr val="dk1"/>
                </a:solidFill>
                <a:latin typeface="Arial"/>
                <a:ea typeface="Arial"/>
                <a:cs typeface="Arial"/>
                <a:sym typeface="Arial"/>
              </a:rPr>
              <a:t> Solange Oliveira Rezende</a:t>
            </a:r>
          </a:p>
          <a:p>
            <a:pPr marL="1828800" marR="0" lvl="4" indent="25400" algn="l" rtl="0">
              <a:spcBef>
                <a:spcPts val="0"/>
              </a:spcBef>
              <a:buClr>
                <a:schemeClr val="dk1"/>
              </a:buClr>
              <a:buSzPct val="25000"/>
              <a:buFont typeface="Arial"/>
              <a:buNone/>
            </a:pPr>
            <a:r>
              <a:rPr lang="pt-BR" sz="4600" b="1" i="0" u="none" strike="noStrike" cap="none" baseline="0" dirty="0" smtClean="0">
                <a:solidFill>
                  <a:schemeClr val="dk1"/>
                </a:solidFill>
                <a:latin typeface="Arial"/>
                <a:ea typeface="Arial"/>
                <a:cs typeface="Arial"/>
                <a:sym typeface="Arial"/>
              </a:rPr>
              <a:t>Estagiária</a:t>
            </a:r>
            <a:r>
              <a:rPr lang="pt-BR" sz="4600" b="1" i="0" u="none" strike="noStrike" cap="none" dirty="0" smtClean="0">
                <a:solidFill>
                  <a:schemeClr val="dk1"/>
                </a:solidFill>
                <a:latin typeface="Arial"/>
                <a:ea typeface="Arial"/>
                <a:cs typeface="Arial"/>
                <a:sym typeface="Arial"/>
              </a:rPr>
              <a:t> PAE: </a:t>
            </a:r>
            <a:r>
              <a:rPr lang="pt-BR" sz="4600" i="0" u="none" strike="noStrike" cap="none" dirty="0" smtClean="0">
                <a:solidFill>
                  <a:schemeClr val="dk1"/>
                </a:solidFill>
                <a:latin typeface="Arial"/>
                <a:ea typeface="Arial"/>
                <a:cs typeface="Arial"/>
                <a:sym typeface="Arial"/>
              </a:rPr>
              <a:t>Ivone Penque Matsuno</a:t>
            </a:r>
            <a:endParaRPr lang="pt-BR" sz="4600" i="0" u="none" strike="noStrike" cap="none" baseline="0" dirty="0">
              <a:solidFill>
                <a:schemeClr val="dk1"/>
              </a:solidFill>
              <a:latin typeface="Arial"/>
              <a:ea typeface="Arial"/>
              <a:cs typeface="Arial"/>
              <a:sym typeface="Arial"/>
            </a:endParaRPr>
          </a:p>
        </p:txBody>
      </p:sp>
      <p:sp>
        <p:nvSpPr>
          <p:cNvPr id="62" name="Shape 62"/>
          <p:cNvSpPr txBox="1"/>
          <p:nvPr/>
        </p:nvSpPr>
        <p:spPr>
          <a:xfrm>
            <a:off x="2682604" y="3279775"/>
            <a:ext cx="23546616" cy="1138236"/>
          </a:xfrm>
          <a:prstGeom prst="rect">
            <a:avLst/>
          </a:prstGeom>
          <a:noFill/>
          <a:ln>
            <a:noFill/>
          </a:ln>
        </p:spPr>
        <p:txBody>
          <a:bodyPr lIns="91425" tIns="45700" rIns="91425" bIns="45700" anchor="t" anchorCtr="0">
            <a:noAutofit/>
          </a:bodyPr>
          <a:lstStyle/>
          <a:p>
            <a:pPr marL="0" marR="0" lvl="0" indent="0" algn="ctr" rtl="0">
              <a:spcBef>
                <a:spcPts val="0"/>
              </a:spcBef>
              <a:buClr>
                <a:srgbClr val="0D0D0D"/>
              </a:buClr>
              <a:buSzPct val="25000"/>
              <a:buFont typeface="Arial Black"/>
              <a:buNone/>
            </a:pPr>
            <a:r>
              <a:rPr lang="pt-BR" sz="6800" b="1" dirty="0" smtClean="0">
                <a:solidFill>
                  <a:srgbClr val="0D0D0D"/>
                </a:solidFill>
                <a:latin typeface="Arial Black"/>
                <a:ea typeface="Arial Black"/>
                <a:cs typeface="Arial Black"/>
                <a:sym typeface="Arial Black"/>
              </a:rPr>
              <a:t>Mineração de Dados da Apis Flora</a:t>
            </a:r>
          </a:p>
        </p:txBody>
      </p:sp>
      <p:grpSp>
        <p:nvGrpSpPr>
          <p:cNvPr id="31" name="Group 30"/>
          <p:cNvGrpSpPr/>
          <p:nvPr/>
        </p:nvGrpSpPr>
        <p:grpSpPr>
          <a:xfrm>
            <a:off x="234950" y="9979025"/>
            <a:ext cx="29735461" cy="8200703"/>
            <a:chOff x="234950" y="9979025"/>
            <a:chExt cx="29735461" cy="8200703"/>
          </a:xfrm>
        </p:grpSpPr>
        <p:sp>
          <p:nvSpPr>
            <p:cNvPr id="56" name="Shape 56"/>
            <p:cNvSpPr txBox="1"/>
            <p:nvPr/>
          </p:nvSpPr>
          <p:spPr>
            <a:xfrm>
              <a:off x="709769" y="12547278"/>
              <a:ext cx="13928724" cy="5632450"/>
            </a:xfrm>
            <a:prstGeom prst="rect">
              <a:avLst/>
            </a:prstGeom>
            <a:noFill/>
            <a:ln>
              <a:noFill/>
            </a:ln>
          </p:spPr>
          <p:txBody>
            <a:bodyPr lIns="91425" tIns="45700" rIns="91425" bIns="45700" anchor="t" anchorCtr="0">
              <a:noAutofit/>
            </a:bodyPr>
            <a:lstStyle/>
            <a:p>
              <a:pPr marL="0" marR="0" lvl="0" indent="0" algn="l" rtl="0">
                <a:spcBef>
                  <a:spcPts val="0"/>
                </a:spcBef>
                <a:buNone/>
              </a:pPr>
              <a:r>
                <a:rPr lang="pt-BR" sz="3600" b="0" i="0" u="none" strike="noStrike" cap="none" baseline="0" dirty="0" smtClean="0">
                  <a:solidFill>
                    <a:schemeClr val="dk1"/>
                  </a:solidFill>
                  <a:latin typeface="Arial"/>
                  <a:ea typeface="Arial"/>
                  <a:cs typeface="Arial"/>
                  <a:sym typeface="Arial"/>
                </a:rPr>
                <a:t>	A</a:t>
              </a:r>
              <a:r>
                <a:rPr lang="pt-BR" sz="3600" b="0" i="0" u="none" strike="noStrike" cap="none" dirty="0" smtClean="0">
                  <a:solidFill>
                    <a:schemeClr val="dk1"/>
                  </a:solidFill>
                  <a:latin typeface="Arial"/>
                  <a:ea typeface="Arial"/>
                  <a:cs typeface="Arial"/>
                  <a:sym typeface="Arial"/>
                </a:rPr>
                <a:t> base de dados utilizada consiste em informações sobre uma empresa de vendas de produtos naturais, contendo diversas informações sobre data da venda, local, vendedor, cliente, preços, itens vendidos, entre outros, totalizando 36 atributos diferentes e aproximadamente 600 mil exemplos diferentes.</a:t>
              </a:r>
            </a:p>
          </p:txBody>
        </p:sp>
        <p:sp>
          <p:nvSpPr>
            <p:cNvPr id="57" name="Shape 57"/>
            <p:cNvSpPr txBox="1"/>
            <p:nvPr/>
          </p:nvSpPr>
          <p:spPr>
            <a:xfrm>
              <a:off x="15705932" y="12670310"/>
              <a:ext cx="13625511" cy="53863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pPr>
              <a:r>
                <a:rPr lang="pt-BR" sz="3600" b="0" i="0" u="none" strike="noStrike" cap="none" baseline="0" dirty="0" smtClean="0">
                  <a:solidFill>
                    <a:schemeClr val="dk1"/>
                  </a:solidFill>
                  <a:latin typeface="Arial"/>
                  <a:ea typeface="Arial"/>
                  <a:cs typeface="Arial"/>
                  <a:sym typeface="Arial"/>
                </a:rPr>
                <a:t>	Ao criar uma base para guardar  os dados de uma empresa, além de ser útil</a:t>
              </a:r>
              <a:r>
                <a:rPr lang="pt-BR" sz="3600" b="0" i="0" u="none" strike="noStrike" cap="none" dirty="0" smtClean="0">
                  <a:solidFill>
                    <a:schemeClr val="dk1"/>
                  </a:solidFill>
                  <a:latin typeface="Arial"/>
                  <a:ea typeface="Arial"/>
                  <a:cs typeface="Arial"/>
                  <a:sym typeface="Arial"/>
                </a:rPr>
                <a:t> </a:t>
              </a:r>
              <a:r>
                <a:rPr lang="pt-BR" sz="3600" b="0" i="0" u="none" strike="noStrike" cap="none" baseline="0" dirty="0" smtClean="0">
                  <a:solidFill>
                    <a:schemeClr val="dk1"/>
                  </a:solidFill>
                  <a:latin typeface="Arial"/>
                  <a:ea typeface="Arial"/>
                  <a:cs typeface="Arial"/>
                  <a:sym typeface="Arial"/>
                </a:rPr>
                <a:t>para o funcionamente do sistema interno, esta pode conter informações e padrões escondidos, os quais podem auxiliar  o desenvolvimento</a:t>
              </a:r>
              <a:r>
                <a:rPr lang="pt-BR" sz="3600" b="0" i="0" u="none" strike="noStrike" cap="none" dirty="0" smtClean="0">
                  <a:solidFill>
                    <a:schemeClr val="dk1"/>
                  </a:solidFill>
                  <a:latin typeface="Arial"/>
                  <a:ea typeface="Arial"/>
                  <a:cs typeface="Arial"/>
                  <a:sym typeface="Arial"/>
                </a:rPr>
                <a:t> de uma empresa, porém muitas vezes estes são difíceis de serem encontrados.</a:t>
              </a:r>
            </a:p>
            <a:p>
              <a:pPr marL="0" marR="0" lvl="0" indent="0" algn="l" rtl="0">
                <a:spcBef>
                  <a:spcPts val="0"/>
                </a:spcBef>
                <a:buClr>
                  <a:schemeClr val="dk1"/>
                </a:buClr>
                <a:buSzPct val="100000"/>
              </a:pPr>
              <a:r>
                <a:rPr lang="pt-BR" sz="3600" baseline="0" dirty="0" smtClean="0">
                  <a:solidFill>
                    <a:schemeClr val="dk1"/>
                  </a:solidFill>
                </a:rPr>
                <a:t>	Utilizando regras de associação e classificação, tentamos encontrar regras</a:t>
              </a:r>
              <a:r>
                <a:rPr lang="pt-BR" sz="3600" dirty="0" smtClean="0">
                  <a:solidFill>
                    <a:schemeClr val="dk1"/>
                  </a:solidFill>
                </a:rPr>
                <a:t> de associação entre os produtos vendidos para uma venda mais efetiva, e realizar classificações referentes aos vendedores, para uma melhor alocação dos mesmos.</a:t>
              </a:r>
            </a:p>
          </p:txBody>
        </p:sp>
        <p:sp>
          <p:nvSpPr>
            <p:cNvPr id="63" name="Shape 63"/>
            <p:cNvSpPr/>
            <p:nvPr/>
          </p:nvSpPr>
          <p:spPr>
            <a:xfrm>
              <a:off x="707388" y="11347450"/>
              <a:ext cx="13933486" cy="1008062"/>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b="0" i="0" u="none" strike="noStrike" cap="none" baseline="0" smtClean="0">
                  <a:solidFill>
                    <a:srgbClr val="FFFFFF"/>
                  </a:solidFill>
                  <a:latin typeface="Calibri"/>
                  <a:ea typeface="Calibri"/>
                  <a:cs typeface="Calibri"/>
                  <a:sym typeface="Calibri"/>
                </a:rPr>
                <a:t>Coleção de Dados</a:t>
              </a:r>
              <a:endParaRPr lang="pt-BR" sz="6600" b="0" i="0" u="none" strike="noStrike" cap="none" baseline="0">
                <a:solidFill>
                  <a:srgbClr val="FFFFFF"/>
                </a:solidFill>
                <a:latin typeface="Calibri"/>
                <a:ea typeface="Calibri"/>
                <a:cs typeface="Calibri"/>
                <a:sym typeface="Calibri"/>
              </a:endParaRPr>
            </a:p>
          </p:txBody>
        </p:sp>
        <p:sp>
          <p:nvSpPr>
            <p:cNvPr id="64" name="Shape 64"/>
            <p:cNvSpPr/>
            <p:nvPr/>
          </p:nvSpPr>
          <p:spPr>
            <a:xfrm>
              <a:off x="234950" y="10437811"/>
              <a:ext cx="29735461" cy="7510067"/>
            </a:xfrm>
            <a:prstGeom prst="roundRect">
              <a:avLst>
                <a:gd name="adj" fmla="val 16667"/>
              </a:avLst>
            </a:prstGeom>
            <a:noFill/>
            <a:ln w="146050" cap="rnd">
              <a:solidFill>
                <a:srgbClr val="7F7F7F"/>
              </a:solidFill>
              <a:prstDash val="solid"/>
              <a:miter/>
              <a:headEnd type="none" w="med" len="med"/>
              <a:tailEnd type="none" w="med" len="med"/>
            </a:ln>
          </p:spPr>
          <p:txBody>
            <a:bodyPr lIns="91425" tIns="45700" rIns="91425" bIns="45700" anchor="ctr" anchorCtr="0">
              <a:noAutofit/>
            </a:bodyPr>
            <a:lstStyle/>
            <a:p>
              <a:pPr>
                <a:spcBef>
                  <a:spcPts val="0"/>
                </a:spcBef>
                <a:buNone/>
              </a:pPr>
              <a:endParaRPr lang="pt-BR"/>
            </a:p>
          </p:txBody>
        </p:sp>
        <p:sp>
          <p:nvSpPr>
            <p:cNvPr id="65" name="Shape 65"/>
            <p:cNvSpPr/>
            <p:nvPr/>
          </p:nvSpPr>
          <p:spPr>
            <a:xfrm>
              <a:off x="15552737" y="11347450"/>
              <a:ext cx="13931900" cy="1008062"/>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Clr>
                  <a:srgbClr val="FFFFFF"/>
                </a:buClr>
                <a:buSzPct val="25000"/>
                <a:buFont typeface="Calibri"/>
                <a:buNone/>
              </a:pPr>
              <a:r>
                <a:rPr lang="pt-BR" sz="6600" smtClean="0">
                  <a:solidFill>
                    <a:srgbClr val="FFFFFF"/>
                  </a:solidFill>
                  <a:latin typeface="Calibri"/>
                  <a:ea typeface="Calibri"/>
                  <a:cs typeface="Calibri"/>
                  <a:sym typeface="Calibri"/>
                </a:rPr>
                <a:t>Problema e Objetivos</a:t>
              </a:r>
              <a:endParaRPr lang="pt-BR" sz="6600" b="0" i="0" u="none" strike="noStrike" cap="none" baseline="0">
                <a:solidFill>
                  <a:srgbClr val="FFFFFF"/>
                </a:solidFill>
                <a:latin typeface="Calibri"/>
                <a:ea typeface="Calibri"/>
                <a:cs typeface="Calibri"/>
                <a:sym typeface="Calibri"/>
              </a:endParaRPr>
            </a:p>
          </p:txBody>
        </p:sp>
        <p:sp>
          <p:nvSpPr>
            <p:cNvPr id="67" name="Shape 67"/>
            <p:cNvSpPr/>
            <p:nvPr/>
          </p:nvSpPr>
          <p:spPr>
            <a:xfrm>
              <a:off x="6355011" y="9979025"/>
              <a:ext cx="16992000" cy="900111"/>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b="0" i="0" u="none" strike="noStrike" cap="none" baseline="0" dirty="0" smtClean="0">
                  <a:solidFill>
                    <a:srgbClr val="FFFFFF"/>
                  </a:solidFill>
                  <a:latin typeface="Calibri"/>
                  <a:ea typeface="Calibri"/>
                  <a:cs typeface="Calibri"/>
                  <a:sym typeface="Calibri"/>
                </a:rPr>
                <a:t>Identificação do Problema</a:t>
              </a:r>
              <a:endParaRPr lang="pt-BR" sz="6600" b="0" i="0" u="none" strike="noStrike" cap="none" baseline="0" dirty="0">
                <a:solidFill>
                  <a:srgbClr val="FFFFFF"/>
                </a:solidFill>
                <a:latin typeface="Calibri"/>
                <a:ea typeface="Calibri"/>
                <a:cs typeface="Calibri"/>
                <a:sym typeface="Calibri"/>
              </a:endParaRPr>
            </a:p>
          </p:txBody>
        </p:sp>
      </p:grpSp>
      <p:sp>
        <p:nvSpPr>
          <p:cNvPr id="68" name="Shape 68"/>
          <p:cNvSpPr/>
          <p:nvPr/>
        </p:nvSpPr>
        <p:spPr>
          <a:xfrm>
            <a:off x="484187" y="5362575"/>
            <a:ext cx="14400212" cy="4321174"/>
          </a:xfrm>
          <a:prstGeom prst="roundRect">
            <a:avLst>
              <a:gd name="adj" fmla="val 16667"/>
            </a:avLst>
          </a:prstGeom>
          <a:noFill/>
          <a:ln w="76200" cap="rnd">
            <a:solidFill>
              <a:srgbClr val="7F7F7F"/>
            </a:solidFill>
            <a:prstDash val="solid"/>
            <a:miter/>
            <a:headEnd type="none" w="med" len="med"/>
            <a:tailEnd type="none" w="med" len="med"/>
          </a:ln>
        </p:spPr>
        <p:txBody>
          <a:bodyPr lIns="91425" tIns="45700" rIns="91425" bIns="45700" anchor="ctr" anchorCtr="0">
            <a:noAutofit/>
          </a:bodyPr>
          <a:lstStyle/>
          <a:p>
            <a:pPr>
              <a:spcBef>
                <a:spcPts val="0"/>
              </a:spcBef>
              <a:buNone/>
            </a:pPr>
            <a:endParaRPr lang="pt-BR"/>
          </a:p>
        </p:txBody>
      </p:sp>
      <p:sp>
        <p:nvSpPr>
          <p:cNvPr id="69" name="Shape 69"/>
          <p:cNvSpPr/>
          <p:nvPr/>
        </p:nvSpPr>
        <p:spPr>
          <a:xfrm>
            <a:off x="15330487" y="5362575"/>
            <a:ext cx="14400212" cy="4321174"/>
          </a:xfrm>
          <a:prstGeom prst="roundRect">
            <a:avLst>
              <a:gd name="adj" fmla="val 16667"/>
            </a:avLst>
          </a:prstGeom>
          <a:noFill/>
          <a:ln w="76200" cap="rnd">
            <a:solidFill>
              <a:srgbClr val="7F7F7F"/>
            </a:solidFill>
            <a:prstDash val="solid"/>
            <a:miter/>
            <a:headEnd type="none" w="med" len="med"/>
            <a:tailEnd type="none" w="med" len="med"/>
          </a:ln>
        </p:spPr>
        <p:txBody>
          <a:bodyPr lIns="91425" tIns="45700" rIns="91425" bIns="45700" anchor="ctr" anchorCtr="0">
            <a:noAutofit/>
          </a:bodyPr>
          <a:lstStyle/>
          <a:p>
            <a:pPr>
              <a:spcBef>
                <a:spcPts val="0"/>
              </a:spcBef>
              <a:buNone/>
            </a:pPr>
            <a:endParaRPr lang="pt-BR"/>
          </a:p>
        </p:txBody>
      </p:sp>
      <p:sp>
        <p:nvSpPr>
          <p:cNvPr id="70" name="Shape 70"/>
          <p:cNvSpPr/>
          <p:nvPr/>
        </p:nvSpPr>
        <p:spPr>
          <a:xfrm>
            <a:off x="18761075" y="5008562"/>
            <a:ext cx="7199312" cy="719136"/>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4600" b="0" i="0" u="none" strike="noStrike" cap="none" baseline="0" smtClean="0">
                <a:solidFill>
                  <a:srgbClr val="FFFFFF"/>
                </a:solidFill>
                <a:latin typeface="Calibri"/>
                <a:ea typeface="Calibri"/>
                <a:cs typeface="Calibri"/>
                <a:sym typeface="Calibri"/>
              </a:rPr>
              <a:t>Informações da Disciplina</a:t>
            </a:r>
            <a:endParaRPr lang="pt-BR" sz="4600" b="0" i="0" u="none" strike="noStrike" cap="none" baseline="0">
              <a:solidFill>
                <a:srgbClr val="FFFFFF"/>
              </a:solidFill>
              <a:latin typeface="Calibri"/>
              <a:ea typeface="Calibri"/>
              <a:cs typeface="Calibri"/>
              <a:sym typeface="Calibri"/>
            </a:endParaRPr>
          </a:p>
        </p:txBody>
      </p:sp>
      <p:sp>
        <p:nvSpPr>
          <p:cNvPr id="71" name="Shape 71"/>
          <p:cNvSpPr/>
          <p:nvPr/>
        </p:nvSpPr>
        <p:spPr>
          <a:xfrm>
            <a:off x="3763962" y="5070475"/>
            <a:ext cx="7199312" cy="720724"/>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4600" b="0" i="0" u="none" strike="noStrike" cap="none" baseline="0" smtClean="0">
                <a:solidFill>
                  <a:srgbClr val="FFFFFF"/>
                </a:solidFill>
                <a:latin typeface="Calibri"/>
                <a:ea typeface="Calibri"/>
                <a:cs typeface="Calibri"/>
                <a:sym typeface="Calibri"/>
              </a:rPr>
              <a:t>Informações</a:t>
            </a:r>
            <a:r>
              <a:rPr lang="pt-BR" sz="4600" b="0" i="0" u="none" strike="noStrike" cap="none" smtClean="0">
                <a:solidFill>
                  <a:srgbClr val="FFFFFF"/>
                </a:solidFill>
                <a:latin typeface="Calibri"/>
                <a:ea typeface="Calibri"/>
                <a:cs typeface="Calibri"/>
                <a:sym typeface="Calibri"/>
              </a:rPr>
              <a:t> do Grupo</a:t>
            </a:r>
            <a:endParaRPr lang="pt-BR" sz="4600" b="0" i="0" u="none" strike="noStrike" cap="none" baseline="0">
              <a:solidFill>
                <a:srgbClr val="FFFFFF"/>
              </a:solidFill>
              <a:latin typeface="Calibri"/>
              <a:ea typeface="Calibri"/>
              <a:cs typeface="Calibri"/>
              <a:sym typeface="Calibri"/>
            </a:endParaRPr>
          </a:p>
        </p:txBody>
      </p:sp>
      <p:grpSp>
        <p:nvGrpSpPr>
          <p:cNvPr id="30" name="Group 29"/>
          <p:cNvGrpSpPr/>
          <p:nvPr/>
        </p:nvGrpSpPr>
        <p:grpSpPr>
          <a:xfrm>
            <a:off x="0" y="18209170"/>
            <a:ext cx="29735461" cy="9026525"/>
            <a:chOff x="0" y="18209170"/>
            <a:chExt cx="29735461" cy="9026525"/>
          </a:xfrm>
        </p:grpSpPr>
        <p:sp>
          <p:nvSpPr>
            <p:cNvPr id="66" name="Shape 66"/>
            <p:cNvSpPr/>
            <p:nvPr/>
          </p:nvSpPr>
          <p:spPr>
            <a:xfrm>
              <a:off x="15327312" y="19596955"/>
              <a:ext cx="13931900" cy="1006474"/>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smtClean="0">
                  <a:solidFill>
                    <a:srgbClr val="FFFFFF"/>
                  </a:solidFill>
                  <a:latin typeface="Calibri"/>
                  <a:ea typeface="Calibri"/>
                  <a:cs typeface="Calibri"/>
                  <a:sym typeface="Calibri"/>
                </a:rPr>
                <a:t>Extração de Padrões</a:t>
              </a:r>
              <a:endParaRPr lang="pt-BR" sz="6600" b="0" i="0" u="none" strike="noStrike" cap="none" baseline="0">
                <a:solidFill>
                  <a:srgbClr val="FFFFFF"/>
                </a:solidFill>
                <a:latin typeface="Calibri"/>
                <a:ea typeface="Calibri"/>
                <a:cs typeface="Calibri"/>
                <a:sym typeface="Calibri"/>
              </a:endParaRPr>
            </a:p>
          </p:txBody>
        </p:sp>
        <p:sp>
          <p:nvSpPr>
            <p:cNvPr id="73" name="Shape 73"/>
            <p:cNvSpPr/>
            <p:nvPr/>
          </p:nvSpPr>
          <p:spPr>
            <a:xfrm>
              <a:off x="0" y="18667958"/>
              <a:ext cx="29735461" cy="8567737"/>
            </a:xfrm>
            <a:prstGeom prst="roundRect">
              <a:avLst>
                <a:gd name="adj" fmla="val 16667"/>
              </a:avLst>
            </a:prstGeom>
            <a:noFill/>
            <a:ln w="146050" cap="rnd">
              <a:solidFill>
                <a:srgbClr val="7F7F7F"/>
              </a:solidFill>
              <a:prstDash val="solid"/>
              <a:miter/>
              <a:headEnd type="none" w="med" len="med"/>
              <a:tailEnd type="none" w="med" len="med"/>
            </a:ln>
          </p:spPr>
          <p:txBody>
            <a:bodyPr lIns="91425" tIns="45700" rIns="91425" bIns="45700" anchor="ctr" anchorCtr="0">
              <a:noAutofit/>
            </a:bodyPr>
            <a:lstStyle/>
            <a:p>
              <a:pPr>
                <a:spcBef>
                  <a:spcPts val="0"/>
                </a:spcBef>
                <a:buNone/>
              </a:pPr>
              <a:endParaRPr lang="pt-BR"/>
            </a:p>
          </p:txBody>
        </p:sp>
        <p:sp>
          <p:nvSpPr>
            <p:cNvPr id="74" name="Shape 74"/>
            <p:cNvSpPr/>
            <p:nvPr/>
          </p:nvSpPr>
          <p:spPr>
            <a:xfrm>
              <a:off x="6129586" y="18209170"/>
              <a:ext cx="16992000" cy="900111"/>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b="0" i="0" u="none" strike="noStrike" cap="none" baseline="0" dirty="0" smtClean="0">
                  <a:solidFill>
                    <a:srgbClr val="FFFFFF"/>
                  </a:solidFill>
                  <a:latin typeface="Calibri"/>
                  <a:ea typeface="Calibri"/>
                  <a:cs typeface="Calibri"/>
                  <a:sym typeface="Calibri"/>
                </a:rPr>
                <a:t>Pré-Processamento e Extração de Padrões</a:t>
              </a:r>
              <a:endParaRPr lang="pt-BR" sz="6600" b="0" i="0" u="none" strike="noStrike" cap="none" baseline="0" dirty="0">
                <a:solidFill>
                  <a:srgbClr val="FFFFFF"/>
                </a:solidFill>
                <a:latin typeface="Calibri"/>
                <a:ea typeface="Calibri"/>
                <a:cs typeface="Calibri"/>
                <a:sym typeface="Calibri"/>
              </a:endParaRPr>
            </a:p>
          </p:txBody>
        </p:sp>
        <p:sp>
          <p:nvSpPr>
            <p:cNvPr id="36" name="Shape 66"/>
            <p:cNvSpPr/>
            <p:nvPr/>
          </p:nvSpPr>
          <p:spPr>
            <a:xfrm>
              <a:off x="482756" y="19596955"/>
              <a:ext cx="13931900" cy="1006474"/>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dirty="0" smtClean="0">
                  <a:solidFill>
                    <a:srgbClr val="FFFFFF"/>
                  </a:solidFill>
                  <a:latin typeface="Calibri"/>
                  <a:ea typeface="Calibri"/>
                  <a:cs typeface="Calibri"/>
                  <a:sym typeface="Calibri"/>
                </a:rPr>
                <a:t>Pré-Processamento</a:t>
              </a:r>
              <a:endParaRPr lang="pt-BR" sz="6600" b="0" i="0" u="none" strike="noStrike" cap="none" baseline="0" dirty="0">
                <a:solidFill>
                  <a:srgbClr val="FFFFFF"/>
                </a:solidFill>
                <a:latin typeface="Calibri"/>
                <a:ea typeface="Calibri"/>
                <a:cs typeface="Calibri"/>
                <a:sym typeface="Calibri"/>
              </a:endParaRPr>
            </a:p>
          </p:txBody>
        </p:sp>
        <p:sp>
          <p:nvSpPr>
            <p:cNvPr id="37" name="Shape 57"/>
            <p:cNvSpPr txBox="1"/>
            <p:nvPr/>
          </p:nvSpPr>
          <p:spPr>
            <a:xfrm>
              <a:off x="15480507" y="21008218"/>
              <a:ext cx="13625511" cy="53863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pPr>
              <a:r>
                <a:rPr lang="pt-BR" sz="3600" b="0" i="0" u="none" strike="noStrike" cap="none" baseline="0" dirty="0" smtClean="0">
                  <a:solidFill>
                    <a:schemeClr val="dk1"/>
                  </a:solidFill>
                  <a:latin typeface="Arial"/>
                  <a:ea typeface="Arial"/>
                  <a:cs typeface="Arial"/>
                  <a:sym typeface="Arial"/>
                </a:rPr>
                <a:t>	Foi</a:t>
              </a:r>
              <a:r>
                <a:rPr lang="pt-BR" sz="3600" b="0" i="0" u="none" strike="noStrike" cap="none" dirty="0" smtClean="0">
                  <a:solidFill>
                    <a:schemeClr val="dk1"/>
                  </a:solidFill>
                  <a:latin typeface="Arial"/>
                  <a:ea typeface="Arial"/>
                  <a:cs typeface="Arial"/>
                  <a:sym typeface="Arial"/>
                </a:rPr>
                <a:t> utilizada a ferramente WEKA, e utilizamos os algoritmos OneRule como algoritmo de classificação, que gera uma regra  de classificação por preditor, escolhendo a com menos erros , e o algoritmo Apriori como algoritmo de associação, que identifica itens frequentes e os associam a conjuntos similares.</a:t>
              </a:r>
            </a:p>
            <a:p>
              <a:pPr marL="0" marR="0" lvl="0" indent="0" algn="l" rtl="0">
                <a:spcBef>
                  <a:spcPts val="0"/>
                </a:spcBef>
                <a:buClr>
                  <a:schemeClr val="dk1"/>
                </a:buClr>
                <a:buSzPct val="100000"/>
              </a:pPr>
              <a:r>
                <a:rPr lang="pt-BR" sz="3600" baseline="0" dirty="0" smtClean="0">
                  <a:solidFill>
                    <a:schemeClr val="dk1"/>
                  </a:solidFill>
                </a:rPr>
                <a:t>	O</a:t>
              </a:r>
              <a:r>
                <a:rPr lang="pt-BR" sz="3600" dirty="0" smtClean="0">
                  <a:solidFill>
                    <a:schemeClr val="dk1"/>
                  </a:solidFill>
                </a:rPr>
                <a:t> conjunto de dados utilizado para classificação foi de 2 ou 3 atributos, previamente estipulados como sendo relevantes para o domínio. Para a regra de associação, foram convertidos </a:t>
              </a:r>
              <a:endParaRPr lang="pt-BR" sz="3600" b="0" i="0" u="none" strike="noStrike" cap="none" baseline="0" dirty="0">
                <a:solidFill>
                  <a:schemeClr val="dk1"/>
                </a:solidFill>
                <a:latin typeface="Arial"/>
                <a:ea typeface="Arial"/>
                <a:cs typeface="Arial"/>
                <a:sym typeface="Arial"/>
              </a:endParaRPr>
            </a:p>
          </p:txBody>
        </p:sp>
        <p:sp>
          <p:nvSpPr>
            <p:cNvPr id="40" name="Shape 58"/>
            <p:cNvSpPr txBox="1"/>
            <p:nvPr/>
          </p:nvSpPr>
          <p:spPr>
            <a:xfrm>
              <a:off x="563719" y="21116168"/>
              <a:ext cx="13769974" cy="5170487"/>
            </a:xfrm>
            <a:prstGeom prst="rect">
              <a:avLst/>
            </a:prstGeom>
            <a:noFill/>
            <a:ln>
              <a:noFill/>
            </a:ln>
          </p:spPr>
          <p:txBody>
            <a:bodyPr lIns="91425" tIns="45700" rIns="91425" bIns="45700" anchor="t" anchorCtr="0">
              <a:noAutofit/>
            </a:bodyPr>
            <a:lstStyle/>
            <a:p>
              <a:pPr lvl="0">
                <a:buClr>
                  <a:schemeClr val="dk1"/>
                </a:buClr>
                <a:buSzPct val="100000"/>
              </a:pPr>
              <a:r>
                <a:rPr lang="pt-BR" sz="3600" dirty="0" smtClean="0">
                  <a:solidFill>
                    <a:schemeClr val="dk1"/>
                  </a:solidFill>
                </a:rPr>
                <a:t>	Inicialmente a base de dados era muito extensa, necessitando uma redução de seu domínio para facilitar a extração de conhecimento, principalemente para associação.</a:t>
              </a:r>
            </a:p>
            <a:p>
              <a:pPr lvl="0">
                <a:buClr>
                  <a:schemeClr val="dk1"/>
                </a:buClr>
                <a:buSzPct val="100000"/>
              </a:pPr>
              <a:r>
                <a:rPr lang="pt-BR" sz="3600" dirty="0" smtClean="0">
                  <a:solidFill>
                    <a:schemeClr val="dk1"/>
                  </a:solidFill>
                </a:rPr>
                <a:t>	Além disso, precisamos filtrar alguns atributos que eram irrelevantes (como atributos de um valor só), resultando em  21 atributos que foram considerados úteis para o uso.</a:t>
              </a:r>
            </a:p>
            <a:p>
              <a:pPr lvl="0">
                <a:buClr>
                  <a:schemeClr val="dk1"/>
                </a:buClr>
                <a:buSzPct val="100000"/>
              </a:pPr>
              <a:r>
                <a:rPr lang="pt-BR" sz="3600" dirty="0" smtClean="0">
                  <a:solidFill>
                    <a:schemeClr val="dk1"/>
                  </a:solidFill>
                </a:rPr>
                <a:t>	Também foi feito um algoritmo para deixar a base apta para uso no WEKA, e, para o algoritmo de associação, foram utilizados apenas dados referentes ao mes de janeiro.</a:t>
              </a:r>
              <a:endParaRPr lang="pt-BR" sz="3600" dirty="0">
                <a:solidFill>
                  <a:schemeClr val="dk1"/>
                </a:solidFill>
              </a:endParaRPr>
            </a:p>
          </p:txBody>
        </p:sp>
      </p:grpSp>
      <p:sp>
        <p:nvSpPr>
          <p:cNvPr id="75" name="Shape 75"/>
          <p:cNvSpPr/>
          <p:nvPr/>
        </p:nvSpPr>
        <p:spPr>
          <a:xfrm>
            <a:off x="0" y="27907530"/>
            <a:ext cx="29735461" cy="13082908"/>
          </a:xfrm>
          <a:prstGeom prst="roundRect">
            <a:avLst>
              <a:gd name="adj" fmla="val 16667"/>
            </a:avLst>
          </a:prstGeom>
          <a:noFill/>
          <a:ln w="146050" cap="rnd">
            <a:solidFill>
              <a:srgbClr val="7F7F7F"/>
            </a:solidFill>
            <a:prstDash val="solid"/>
            <a:miter/>
            <a:headEnd type="none" w="med" len="med"/>
            <a:tailEnd type="none" w="med" len="med"/>
          </a:ln>
        </p:spPr>
        <p:txBody>
          <a:bodyPr lIns="91425" tIns="45700" rIns="91425" bIns="45700" anchor="ctr" anchorCtr="0">
            <a:noAutofit/>
          </a:bodyPr>
          <a:lstStyle/>
          <a:p>
            <a:pPr>
              <a:spcBef>
                <a:spcPts val="0"/>
              </a:spcBef>
              <a:buNone/>
            </a:pPr>
            <a:endParaRPr lang="pt-BR"/>
          </a:p>
        </p:txBody>
      </p:sp>
      <p:sp>
        <p:nvSpPr>
          <p:cNvPr id="76" name="Shape 76"/>
          <p:cNvSpPr/>
          <p:nvPr/>
        </p:nvSpPr>
        <p:spPr>
          <a:xfrm>
            <a:off x="7970836" y="27524942"/>
            <a:ext cx="12960349" cy="900111"/>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b="0" i="0" u="none" strike="noStrike" cap="none" baseline="0" dirty="0" smtClean="0">
                <a:solidFill>
                  <a:srgbClr val="FFFFFF"/>
                </a:solidFill>
                <a:latin typeface="Calibri"/>
                <a:ea typeface="Calibri"/>
                <a:cs typeface="Calibri"/>
                <a:sym typeface="Calibri"/>
              </a:rPr>
              <a:t>Pós</a:t>
            </a:r>
            <a:r>
              <a:rPr lang="pt-BR" sz="6600" dirty="0" smtClean="0">
                <a:solidFill>
                  <a:srgbClr val="FFFFFF"/>
                </a:solidFill>
                <a:latin typeface="Calibri"/>
                <a:ea typeface="Calibri"/>
                <a:cs typeface="Calibri"/>
                <a:sym typeface="Calibri"/>
              </a:rPr>
              <a:t>-Processamento</a:t>
            </a:r>
            <a:endParaRPr lang="pt-BR" sz="6600" b="0" i="0" u="none" strike="noStrike" cap="none" baseline="0" dirty="0">
              <a:solidFill>
                <a:srgbClr val="FFFFFF"/>
              </a:solidFill>
              <a:latin typeface="Calibri"/>
              <a:ea typeface="Calibri"/>
              <a:cs typeface="Calibri"/>
              <a:sym typeface="Calibri"/>
            </a:endParaRPr>
          </a:p>
        </p:txBody>
      </p:sp>
      <p:sp>
        <p:nvSpPr>
          <p:cNvPr id="41" name="Shape 66"/>
          <p:cNvSpPr/>
          <p:nvPr/>
        </p:nvSpPr>
        <p:spPr>
          <a:xfrm>
            <a:off x="473231" y="28866476"/>
            <a:ext cx="13931900" cy="1006474"/>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smtClean="0">
                <a:solidFill>
                  <a:srgbClr val="FFFFFF"/>
                </a:solidFill>
                <a:latin typeface="Calibri"/>
                <a:ea typeface="Calibri"/>
                <a:cs typeface="Calibri"/>
                <a:sym typeface="Calibri"/>
              </a:rPr>
              <a:t>Avaliação</a:t>
            </a:r>
            <a:endParaRPr lang="pt-BR" sz="6600" b="0" i="0" u="none" strike="noStrike" cap="none" baseline="0">
              <a:solidFill>
                <a:srgbClr val="FFFFFF"/>
              </a:solidFill>
              <a:latin typeface="Calibri"/>
              <a:ea typeface="Calibri"/>
              <a:cs typeface="Calibri"/>
              <a:sym typeface="Calibri"/>
            </a:endParaRPr>
          </a:p>
        </p:txBody>
      </p:sp>
      <p:sp>
        <p:nvSpPr>
          <p:cNvPr id="42" name="Shape 66"/>
          <p:cNvSpPr/>
          <p:nvPr/>
        </p:nvSpPr>
        <p:spPr>
          <a:xfrm>
            <a:off x="15317787" y="28866476"/>
            <a:ext cx="13931900" cy="1006474"/>
          </a:xfrm>
          <a:prstGeom prst="roundRect">
            <a:avLst>
              <a:gd name="adj" fmla="val 16667"/>
            </a:avLst>
          </a:prstGeom>
          <a:solidFill>
            <a:srgbClr val="7F7F7F"/>
          </a:solidFill>
          <a:ln w="25400" cap="rnd">
            <a:solidFill>
              <a:srgbClr val="7F7F7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Calibri"/>
              <a:buNone/>
            </a:pPr>
            <a:r>
              <a:rPr lang="pt-BR" sz="6600" smtClean="0">
                <a:solidFill>
                  <a:srgbClr val="FFFFFF"/>
                </a:solidFill>
                <a:latin typeface="Calibri"/>
                <a:ea typeface="Calibri"/>
                <a:cs typeface="Calibri"/>
                <a:sym typeface="Calibri"/>
              </a:rPr>
              <a:t>Resultados e Conclusão</a:t>
            </a:r>
            <a:endParaRPr lang="pt-BR" sz="6600" b="0" i="0" u="none" strike="noStrike" cap="none" baseline="0">
              <a:solidFill>
                <a:srgbClr val="FFFFFF"/>
              </a:solidFill>
              <a:latin typeface="Calibri"/>
              <a:ea typeface="Calibri"/>
              <a:cs typeface="Calibri"/>
              <a:sym typeface="Calibri"/>
            </a:endParaRPr>
          </a:p>
        </p:txBody>
      </p:sp>
      <p:sp>
        <p:nvSpPr>
          <p:cNvPr id="43" name="Shape 58"/>
          <p:cNvSpPr txBox="1"/>
          <p:nvPr/>
        </p:nvSpPr>
        <p:spPr>
          <a:xfrm>
            <a:off x="554194" y="30323232"/>
            <a:ext cx="13769974" cy="5170487"/>
          </a:xfrm>
          <a:prstGeom prst="rect">
            <a:avLst/>
          </a:prstGeom>
          <a:noFill/>
          <a:ln>
            <a:noFill/>
          </a:ln>
        </p:spPr>
        <p:txBody>
          <a:bodyPr lIns="91425" tIns="45700" rIns="91425" bIns="45700" anchor="t" anchorCtr="0">
            <a:noAutofit/>
          </a:bodyPr>
          <a:lstStyle/>
          <a:p>
            <a:pPr lvl="0">
              <a:buClr>
                <a:schemeClr val="dk1"/>
              </a:buClr>
              <a:buSzPct val="100000"/>
            </a:pPr>
            <a:r>
              <a:rPr lang="pt-BR" sz="3600" dirty="0" smtClean="0">
                <a:solidFill>
                  <a:schemeClr val="dk1"/>
                </a:solidFill>
              </a:rPr>
              <a:t>	Dos testes realizados, a escolha dos atributos foi o que mais influênciou nos resultados, com uma classificação não esperada inclusive.</a:t>
            </a:r>
          </a:p>
          <a:p>
            <a:pPr lvl="0">
              <a:buClr>
                <a:schemeClr val="dk1"/>
              </a:buClr>
              <a:buSzPct val="100000"/>
            </a:pPr>
            <a:r>
              <a:rPr lang="pt-BR" sz="3600" dirty="0" smtClean="0">
                <a:solidFill>
                  <a:schemeClr val="dk1"/>
                </a:solidFill>
              </a:rPr>
              <a:t>	Obtemos algumas regras de associação de produtos, onde uma certa combinação de produtos implicava na compra de outro produto. Também conseguimos classificar  a comissão esperada de um vendedor que irá trabalhar em algum estado, e quais vendedores são mais aptos para vender para determinados clientes.</a:t>
            </a:r>
            <a:endParaRPr lang="pt-BR" sz="3600" dirty="0">
              <a:solidFill>
                <a:schemeClr val="dk1"/>
              </a:solidFill>
            </a:endParaRPr>
          </a:p>
        </p:txBody>
      </p:sp>
      <p:sp>
        <p:nvSpPr>
          <p:cNvPr id="44" name="Shape 57"/>
          <p:cNvSpPr txBox="1"/>
          <p:nvPr/>
        </p:nvSpPr>
        <p:spPr>
          <a:xfrm>
            <a:off x="15470982" y="30215282"/>
            <a:ext cx="13625511" cy="53863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100000"/>
            </a:pPr>
            <a:r>
              <a:rPr lang="pt-BR" sz="3600" b="0" i="0" u="none" strike="noStrike" cap="none" baseline="0" dirty="0" smtClean="0">
                <a:solidFill>
                  <a:schemeClr val="dk1"/>
                </a:solidFill>
                <a:latin typeface="Arial"/>
                <a:ea typeface="Arial"/>
                <a:cs typeface="Arial"/>
                <a:sym typeface="Arial"/>
              </a:rPr>
              <a:t>	Conseguimos</a:t>
            </a:r>
            <a:r>
              <a:rPr lang="pt-BR" sz="3600" b="0" i="0" u="none" strike="noStrike" cap="none" dirty="0" smtClean="0">
                <a:solidFill>
                  <a:schemeClr val="dk1"/>
                </a:solidFill>
                <a:latin typeface="Arial"/>
                <a:ea typeface="Arial"/>
                <a:cs typeface="Arial"/>
                <a:sym typeface="Arial"/>
              </a:rPr>
              <a:t> estimar um suporte mínimo de 10% na classificação de venda para clientes, 18% para comissão do vendedor, e um grau de confiança de 96% para as regras de associação geradas.</a:t>
            </a:r>
          </a:p>
          <a:p>
            <a:pPr marL="0" marR="0" lvl="0" indent="0" algn="l" rtl="0">
              <a:spcBef>
                <a:spcPts val="0"/>
              </a:spcBef>
              <a:buClr>
                <a:schemeClr val="dk1"/>
              </a:buClr>
              <a:buSzPct val="100000"/>
            </a:pPr>
            <a:r>
              <a:rPr lang="pt-BR" sz="3600" dirty="0" smtClean="0">
                <a:solidFill>
                  <a:schemeClr val="dk1"/>
                </a:solidFill>
              </a:rPr>
              <a:t>	Foi possível concluir que os clientes e vendedores com maior proximidade da empresa, com sede em São Paulo, tem mais peso que os mais distantes, sendo isso um dos fatores de peso para todos os algoritmos de classificação.</a:t>
            </a:r>
            <a:endParaRPr lang="pt-BR" sz="3600" b="0" i="0" u="none" strike="noStrike" cap="none" dirty="0" smtClean="0">
              <a:solidFill>
                <a:schemeClr val="dk1"/>
              </a:solidFill>
              <a:latin typeface="Arial"/>
              <a:ea typeface="Arial"/>
              <a:cs typeface="Arial"/>
              <a:sym typeface="Arial"/>
            </a:endParaRPr>
          </a:p>
        </p:txBody>
      </p:sp>
      <p:pic>
        <p:nvPicPr>
          <p:cNvPr id="33" name="Picture 32" descr="10735847_1025139880844798_840464481_n.jpg"/>
          <p:cNvPicPr>
            <a:picLocks noChangeAspect="1"/>
          </p:cNvPicPr>
          <p:nvPr/>
        </p:nvPicPr>
        <p:blipFill>
          <a:blip r:embed="rId5"/>
          <a:stretch>
            <a:fillRect/>
          </a:stretch>
        </p:blipFill>
        <p:spPr>
          <a:xfrm>
            <a:off x="5058867" y="35661846"/>
            <a:ext cx="4371975" cy="3667125"/>
          </a:xfrm>
          <a:prstGeom prst="rect">
            <a:avLst/>
          </a:prstGeom>
        </p:spPr>
      </p:pic>
      <p:pic>
        <p:nvPicPr>
          <p:cNvPr id="34" name="Picture 33" descr="Screenshot_1.jpg"/>
          <p:cNvPicPr>
            <a:picLocks noChangeAspect="1"/>
          </p:cNvPicPr>
          <p:nvPr/>
        </p:nvPicPr>
        <p:blipFill>
          <a:blip r:embed="rId6"/>
          <a:stretch>
            <a:fillRect/>
          </a:stretch>
        </p:blipFill>
        <p:spPr>
          <a:xfrm>
            <a:off x="20036531" y="35085782"/>
            <a:ext cx="4572000" cy="4429125"/>
          </a:xfrm>
          <a:prstGeom prst="rect">
            <a:avLst/>
          </a:prstGeom>
        </p:spPr>
      </p:pic>
      <p:sp>
        <p:nvSpPr>
          <p:cNvPr id="35" name="TextBox 34"/>
          <p:cNvSpPr txBox="1"/>
          <p:nvPr/>
        </p:nvSpPr>
        <p:spPr>
          <a:xfrm>
            <a:off x="3906739" y="39478270"/>
            <a:ext cx="6545382" cy="646331"/>
          </a:xfrm>
          <a:prstGeom prst="rect">
            <a:avLst/>
          </a:prstGeom>
          <a:noFill/>
        </p:spPr>
        <p:txBody>
          <a:bodyPr wrap="none" rtlCol="0">
            <a:spAutoFit/>
          </a:bodyPr>
          <a:lstStyle/>
          <a:p>
            <a:r>
              <a:rPr lang="pt-BR" sz="3600" dirty="0" smtClean="0"/>
              <a:t>Regras de associação geradas</a:t>
            </a:r>
          </a:p>
        </p:txBody>
      </p:sp>
      <p:sp>
        <p:nvSpPr>
          <p:cNvPr id="38" name="TextBox 37"/>
          <p:cNvSpPr txBox="1"/>
          <p:nvPr/>
        </p:nvSpPr>
        <p:spPr>
          <a:xfrm>
            <a:off x="18236331" y="39766302"/>
            <a:ext cx="6853158" cy="646331"/>
          </a:xfrm>
          <a:prstGeom prst="rect">
            <a:avLst/>
          </a:prstGeom>
          <a:noFill/>
        </p:spPr>
        <p:txBody>
          <a:bodyPr wrap="none" rtlCol="0">
            <a:spAutoFit/>
          </a:bodyPr>
          <a:lstStyle/>
          <a:p>
            <a:r>
              <a:rPr lang="pt-BR" sz="3600" dirty="0" smtClean="0"/>
              <a:t>Regras de classificação geradas</a:t>
            </a:r>
          </a:p>
        </p:txBody>
      </p:sp>
    </p:spTree>
  </p:cSld>
  <p:clrMapOvr>
    <a:masterClrMapping/>
  </p:clrMapOvr>
  <p:transition spd="slow">
    <p:cut/>
  </p:transition>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83</Words>
  <Application>Microsoft Office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Camila Sundermann</dc:creator>
  <cp:lastModifiedBy>Adams</cp:lastModifiedBy>
  <cp:revision>23</cp:revision>
  <dcterms:modified xsi:type="dcterms:W3CDTF">2014-12-03T12:29:23Z</dcterms:modified>
</cp:coreProperties>
</file>