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6d1a6f3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d1a6f3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6ca879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6ca879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6d3f5d19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6d3f5d19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d3f5d19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d3f5d19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6d3f5d19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6d3f5d19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6d3f5d19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6d3f5d19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6d3f5d19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6d3f5d19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d3f5d19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d3f5d19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Finance Goons</a:t>
            </a:r>
            <a:endParaRPr>
              <a:latin typeface="Arial"/>
              <a:ea typeface="Arial"/>
              <a:cs typeface="Arial"/>
              <a:sym typeface="Arial"/>
            </a:endParaRPr>
          </a:p>
        </p:txBody>
      </p:sp>
      <p:sp>
        <p:nvSpPr>
          <p:cNvPr id="135" name="Google Shape;135;p13"/>
          <p:cNvSpPr txBox="1"/>
          <p:nvPr>
            <p:ph idx="1" type="subTitle"/>
          </p:nvPr>
        </p:nvSpPr>
        <p:spPr>
          <a:xfrm>
            <a:off x="5083950" y="3924925"/>
            <a:ext cx="3470700" cy="8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By: Kyle</a:t>
            </a:r>
            <a:r>
              <a:rPr lang="en">
                <a:latin typeface="Arial"/>
                <a:ea typeface="Arial"/>
                <a:cs typeface="Arial"/>
                <a:sym typeface="Arial"/>
              </a:rPr>
              <a:t> Setzer, Malcomb Coley, James Adams, Kameron Slater</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Advisor: Professor Sajad Khorsandroo</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Project Proposal</a:t>
            </a:r>
            <a:endParaRPr>
              <a:latin typeface="Arial"/>
              <a:ea typeface="Arial"/>
              <a:cs typeface="Arial"/>
              <a:sym typeface="Arial"/>
            </a:endParaRPr>
          </a:p>
        </p:txBody>
      </p:sp>
      <p:sp>
        <p:nvSpPr>
          <p:cNvPr id="141" name="Google Shape;141;p14"/>
          <p:cNvSpPr txBox="1"/>
          <p:nvPr>
            <p:ph idx="1" type="body"/>
          </p:nvPr>
        </p:nvSpPr>
        <p:spPr>
          <a:xfrm>
            <a:off x="1203625" y="1031075"/>
            <a:ext cx="7038900" cy="36735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b="1" lang="en" sz="900">
                <a:latin typeface="Times New Roman"/>
                <a:ea typeface="Times New Roman"/>
                <a:cs typeface="Times New Roman"/>
                <a:sym typeface="Times New Roman"/>
              </a:rPr>
              <a:t>PRODUCT DESCRIPTION</a:t>
            </a:r>
            <a:endParaRPr b="1" sz="9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900">
                <a:latin typeface="Times New Roman"/>
                <a:ea typeface="Times New Roman"/>
                <a:cs typeface="Times New Roman"/>
                <a:sym typeface="Times New Roman"/>
              </a:rPr>
              <a:t>We a creating a service that can analyze company’s stock prices and based on fluctuations, is able to predict whether or not in the next month the stocks will rise. We want to create a service that is able to separate companies by industry. The service should be able to see trends in the industry to predict what would happen to the company. This service will be displayed as a webpage. The webpage will have easy access to see any companies stocks and the trends in the industry.</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200000"/>
              </a:lnSpc>
              <a:spcBef>
                <a:spcPts val="1600"/>
              </a:spcBef>
              <a:spcAft>
                <a:spcPts val="0"/>
              </a:spcAft>
              <a:buNone/>
            </a:pPr>
            <a:r>
              <a:rPr b="1" lang="en" sz="900">
                <a:latin typeface="Times New Roman"/>
                <a:ea typeface="Times New Roman"/>
                <a:cs typeface="Times New Roman"/>
                <a:sym typeface="Times New Roman"/>
              </a:rPr>
              <a:t>PRODUCT SCOPE</a:t>
            </a:r>
            <a:endParaRPr b="1" sz="9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900">
                <a:latin typeface="Times New Roman"/>
                <a:ea typeface="Times New Roman"/>
                <a:cs typeface="Times New Roman"/>
                <a:sym typeface="Times New Roman"/>
              </a:rPr>
              <a:t>This project will apply the skills that we have learned in our courses. We will be creating a database to hold all of the data. We will use APIs to update the information. We use HTML and CSS to create a web application for the user interface. The knowledge in machine learning and python skills will be used to create an AI to create predictions for the stock prices. All of this information we believe, is eligible for us to be able to do this project.</a:t>
            </a:r>
            <a:endParaRPr sz="9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160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View current stock prices of a company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View the history and trends of that company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View the competition in the industry for that company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Predict the future stock prices for that company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Suggest which company in the industry to invest in</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FFFFFF"/>
              </a:buClr>
              <a:buSzPts val="1300"/>
              <a:buFont typeface="Times New Roman"/>
              <a:buChar char="●"/>
            </a:pPr>
            <a:r>
              <a:rPr lang="en" sz="1200">
                <a:solidFill>
                  <a:srgbClr val="FFFFFF"/>
                </a:solidFill>
                <a:latin typeface="Times New Roman"/>
                <a:ea typeface="Times New Roman"/>
                <a:cs typeface="Times New Roman"/>
                <a:sym typeface="Times New Roman"/>
              </a:rPr>
              <a:t>Maintenance – Regular updates to the website</a:t>
            </a:r>
            <a:endParaRPr sz="1200">
              <a:solidFill>
                <a:srgbClr val="FFFFFF"/>
              </a:solidFill>
              <a:latin typeface="Times New Roman"/>
              <a:ea typeface="Times New Roman"/>
              <a:cs typeface="Times New Roman"/>
              <a:sym typeface="Times New Roman"/>
            </a:endParaRPr>
          </a:p>
          <a:p>
            <a:pPr indent="-311150" lvl="0" marL="457200" rtl="0" algn="l">
              <a:spcBef>
                <a:spcPts val="0"/>
              </a:spcBef>
              <a:spcAft>
                <a:spcPts val="0"/>
              </a:spcAft>
              <a:buClr>
                <a:srgbClr val="FFFFFF"/>
              </a:buClr>
              <a:buSzPts val="1300"/>
              <a:buFont typeface="Times New Roman"/>
              <a:buChar char="●"/>
            </a:pPr>
            <a:r>
              <a:rPr lang="en" sz="1200">
                <a:solidFill>
                  <a:srgbClr val="FFFFFF"/>
                </a:solidFill>
                <a:latin typeface="Times New Roman"/>
                <a:ea typeface="Times New Roman"/>
                <a:cs typeface="Times New Roman"/>
                <a:sym typeface="Times New Roman"/>
              </a:rPr>
              <a:t>Response time – quick answers for the predictions</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The website layer is the layer that will display the information that is provided by the other layers of our system. The website will include all of the data provided by the web server and database.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The purpose of the data is to store the information that will be used by the website. The data stored will consist of the user data, prediction values, and the stock data. The database will also store the prediction value that the AI will use the data later to make the best prediction for the company.</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 Algorithm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The purpose of the machine learning algorithm is to find the best prediction for the rise and fall of the stock market for each company. There will be a training model in place for the A.I so that it can get the proper training to be able to find the most accurate prediction for stock market changes. We will be using tensorflow or keras to train the AI with the data of the companies provided by the database.</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Server</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The web server will be used to track the page requests being made to the website and update for the data in the database. The web server will be able to actively update the model of the graph that is displayed and update the predictions of what the AI algorithm will be making so that it can find the best possible rise and fall of the prices each day. The server will also use API from Tiingo. The Tiingo API will be used to get the stock market information to be implemented into the sys</a:t>
            </a:r>
            <a:r>
              <a:rPr lang="en" sz="1100">
                <a:latin typeface="Arial"/>
                <a:ea typeface="Arial"/>
                <a:cs typeface="Arial"/>
                <a:sym typeface="Arial"/>
              </a:rPr>
              <a:t>tem</a:t>
            </a:r>
            <a:r>
              <a:rPr lang="en" sz="1100">
                <a:latin typeface="Arial"/>
                <a:ea typeface="Arial"/>
                <a:cs typeface="Arial"/>
                <a:sym typeface="Arial"/>
              </a:rPr>
              <a:t>.The scheduler will update the data of the stock after the business day has ended.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1"/>
          <p:cNvPicPr preferRelativeResize="0"/>
          <p:nvPr/>
        </p:nvPicPr>
        <p:blipFill>
          <a:blip r:embed="rId3">
            <a:alphaModFix/>
          </a:blip>
          <a:stretch>
            <a:fillRect/>
          </a:stretch>
        </p:blipFill>
        <p:spPr>
          <a:xfrm>
            <a:off x="1396725" y="228000"/>
            <a:ext cx="6350574" cy="4687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