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Teamprojekt Woche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Nantia, Lina, Lisa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8280" y="14166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Paket mit diversen Tools, die die Entwicklung von grafischen Benutzeroberflächen (GUIs) unterstützen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Eigenschaften von Qt:  1) kostenlos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mit anderen Sprachen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(als C++) kombinierbar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Qt5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enthält 3000 Verbesserungen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→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iOS- und Android-Unterstützung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→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experimentelle Unterstützung für WinRT.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2)minimiert die Anzahl der unterstützten                           Plattformen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91440" y="5577840"/>
            <a:ext cx="8928720" cy="19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 zur Versionsverwaltung von Dateien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Kein zentrales Repository, jeder Benutzer hat lokale Kopie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Branching &amp; merging möglich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LibreOffice/5.1.6.2$Linux_X86_64 LibreOffice_project/10m0$Build-2</Application>
  <Words>27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2018-05-14T10:51:21Z</dcterms:created>
  <dc:creator>Lisa</dc:creator>
  <dc:description/>
  <dc:language>en-US</dc:language>
  <cp:lastModifiedBy/>
  <dcterms:modified xsi:type="dcterms:W3CDTF">2018-05-15T16:30:16Z</dcterms:modified>
  <cp:revision>26</cp:revision>
  <dc:subject/>
  <dc:title>Teamprojekt Woche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