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58" r:id="rId6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38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Grafik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Grafik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Grafik 7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Grafik 7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7/9/18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A831940-1E1B-440F-9847-3439E4038FA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LevelTextmasterformate durch Klicken bearbeiten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7/9/18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DB70E00-67BF-446C-8A68-CA34B7AA187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Teamprojekt Woche 8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Nantia, Lina, Lisa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274320" y="503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Refactoring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Model, mzTab Parser, Checkboxen etc in main Klasse, 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neue Klassen für die Tabellen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Kommentare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772040" cy="1469520"/>
          </a:xfrm>
        </p:spPr>
        <p:txBody>
          <a:bodyPr/>
          <a:lstStyle/>
          <a:p>
            <a:r>
              <a:rPr lang="de-DE" sz="2400" dirty="0" err="1" smtClean="0">
                <a:latin typeface="Calibri" pitchFamily="34" charset="0"/>
                <a:cs typeface="Calibri" pitchFamily="34" charset="0"/>
              </a:rPr>
              <a:t>Peptidauswahl</a:t>
            </a:r>
            <a:r>
              <a:rPr lang="de-DE" sz="2400" smtClean="0">
                <a:latin typeface="Calibri" pitchFamily="34" charset="0"/>
                <a:cs typeface="Calibri" pitchFamily="34" charset="0"/>
              </a:rPr>
              <a:t> funktioniert</a:t>
            </a:r>
            <a:endParaRPr lang="de-DE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785679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772040" cy="1469520"/>
          </a:xfrm>
        </p:spPr>
        <p:txBody>
          <a:bodyPr/>
          <a:lstStyle/>
          <a:p>
            <a:pPr algn="ctr"/>
            <a:r>
              <a:rPr lang="de-DE" sz="2800" dirty="0" smtClean="0">
                <a:latin typeface="Calibri" pitchFamily="34" charset="0"/>
                <a:cs typeface="Calibri" pitchFamily="34" charset="0"/>
              </a:rPr>
              <a:t>Fragen</a:t>
            </a:r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642910" y="171448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DE" sz="2400" dirty="0" smtClean="0">
                <a:latin typeface="Calibri" pitchFamily="34" charset="0"/>
                <a:cs typeface="Calibri" pitchFamily="34" charset="0"/>
              </a:rPr>
              <a:t>Checkbox : Funktion</a:t>
            </a:r>
            <a:r>
              <a:rPr lang="de-DE" sz="2400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endParaRPr lang="de-DE" sz="24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>
                <a:latin typeface="Calibri" pitchFamily="34" charset="0"/>
                <a:cs typeface="Calibri" pitchFamily="34" charset="0"/>
              </a:rPr>
              <a:t>Ein interessantes/wichtiges Detail zu berücksichtigen, ist die #</a:t>
            </a:r>
            <a:r>
              <a:rPr lang="de-DE" sz="2400" dirty="0" err="1">
                <a:latin typeface="Calibri" pitchFamily="34" charset="0"/>
                <a:cs typeface="Calibri" pitchFamily="34" charset="0"/>
              </a:rPr>
              <a:t>Spektra</a:t>
            </a:r>
            <a:r>
              <a:rPr lang="de-DE" sz="2400" dirty="0">
                <a:latin typeface="Calibri" pitchFamily="34" charset="0"/>
                <a:cs typeface="Calibri" pitchFamily="34" charset="0"/>
              </a:rPr>
              <a:t> in dem </a:t>
            </a:r>
            <a:r>
              <a:rPr lang="de-DE" sz="2400" dirty="0" err="1">
                <a:latin typeface="Calibri" pitchFamily="34" charset="0"/>
                <a:cs typeface="Calibri" pitchFamily="34" charset="0"/>
              </a:rPr>
              <a:t>Peptidtabellen-Screenshot</a:t>
            </a:r>
            <a:r>
              <a:rPr lang="de-DE" sz="2400" dirty="0">
                <a:latin typeface="Calibri" pitchFamily="34" charset="0"/>
                <a:cs typeface="Calibri" pitchFamily="34" charset="0"/>
              </a:rPr>
              <a:t>: Hier müsste man aufsummieren, ob PSMs mit derselben Sequenz mehrmals mit verschiedenen _Scans_ auftauchen. </a:t>
            </a:r>
            <a:r>
              <a:rPr lang="de-DE" sz="2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DE" sz="2400" dirty="0" smtClean="0">
                <a:latin typeface="Calibri" pitchFamily="34" charset="0"/>
                <a:cs typeface="Calibri" pitchFamily="34" charset="0"/>
              </a:rPr>
            </a:br>
            <a:r>
              <a:rPr lang="de-DE" sz="2400" dirty="0">
                <a:latin typeface="Calibri" pitchFamily="34" charset="0"/>
                <a:cs typeface="Calibri" pitchFamily="34" charset="0"/>
              </a:rPr>
              <a:t>Ein leichter Stolperstein </a:t>
            </a:r>
            <a:r>
              <a:rPr lang="de-DE" sz="2400" dirty="0" err="1">
                <a:latin typeface="Calibri" pitchFamily="34" charset="0"/>
                <a:cs typeface="Calibri" pitchFamily="34" charset="0"/>
              </a:rPr>
              <a:t>bzgl</a:t>
            </a:r>
            <a:r>
              <a:rPr lang="de-DE" sz="2400" dirty="0">
                <a:latin typeface="Calibri" pitchFamily="34" charset="0"/>
                <a:cs typeface="Calibri" pitchFamily="34" charset="0"/>
              </a:rPr>
              <a:t> dessen ist, dass in den PSM </a:t>
            </a:r>
            <a:r>
              <a:rPr lang="de-DE" sz="2400" dirty="0" err="1">
                <a:latin typeface="Calibri" pitchFamily="34" charset="0"/>
                <a:cs typeface="Calibri" pitchFamily="34" charset="0"/>
              </a:rPr>
              <a:t>mzTab</a:t>
            </a:r>
            <a:r>
              <a:rPr lang="de-DE" sz="2400" dirty="0">
                <a:latin typeface="Calibri" pitchFamily="34" charset="0"/>
                <a:cs typeface="Calibri" pitchFamily="34" charset="0"/>
              </a:rPr>
              <a:t> Tabellen derselbe Scan mehrmals hintereinander mit unterschiedlichen Proteinen </a:t>
            </a:r>
            <a:r>
              <a:rPr lang="de-DE" sz="2400" dirty="0" err="1">
                <a:latin typeface="Calibri" pitchFamily="34" charset="0"/>
                <a:cs typeface="Calibri" pitchFamily="34" charset="0"/>
              </a:rPr>
              <a:t>assoziert</a:t>
            </a:r>
            <a:r>
              <a:rPr lang="de-DE" sz="2400" dirty="0">
                <a:latin typeface="Calibri" pitchFamily="34" charset="0"/>
                <a:cs typeface="Calibri" pitchFamily="34" charset="0"/>
              </a:rPr>
              <a:t> wird (erkennbar an selber </a:t>
            </a:r>
            <a:r>
              <a:rPr lang="de-DE" sz="2400" dirty="0" err="1">
                <a:latin typeface="Calibri" pitchFamily="34" charset="0"/>
                <a:cs typeface="Calibri" pitchFamily="34" charset="0"/>
              </a:rPr>
              <a:t>scan</a:t>
            </a:r>
            <a:r>
              <a:rPr lang="de-DE" sz="2400" dirty="0">
                <a:latin typeface="Calibri" pitchFamily="34" charset="0"/>
                <a:cs typeface="Calibri" pitchFamily="34" charset="0"/>
              </a:rPr>
              <a:t> nummer, </a:t>
            </a:r>
            <a:r>
              <a:rPr lang="de-DE" sz="2400" dirty="0" err="1">
                <a:latin typeface="Calibri" pitchFamily="34" charset="0"/>
                <a:cs typeface="Calibri" pitchFamily="34" charset="0"/>
              </a:rPr>
              <a:t>retentionszeit</a:t>
            </a:r>
            <a:r>
              <a:rPr lang="de-DE" sz="2400" dirty="0">
                <a:latin typeface="Calibri" pitchFamily="34" charset="0"/>
                <a:cs typeface="Calibri" pitchFamily="34" charset="0"/>
              </a:rPr>
              <a:t>). Diese Scans dürfen natürlich nicht für denselben </a:t>
            </a:r>
            <a:r>
              <a:rPr lang="de-DE" sz="2400" dirty="0" err="1">
                <a:latin typeface="Calibri" pitchFamily="34" charset="0"/>
                <a:cs typeface="Calibri" pitchFamily="34" charset="0"/>
              </a:rPr>
              <a:t>Peptidtabelleneintrag</a:t>
            </a:r>
            <a:r>
              <a:rPr lang="de-DE" sz="2400" dirty="0">
                <a:latin typeface="Calibri" pitchFamily="34" charset="0"/>
                <a:cs typeface="Calibri" pitchFamily="34" charset="0"/>
              </a:rPr>
              <a:t> summiert werden.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</Words>
  <Application>LibreOffice/5.1.6.2$Linux_X86_64 LibreOffice_project/10m0$Build-2</Application>
  <PresentationFormat>Bildschirmpräsentation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Office Theme</vt:lpstr>
      <vt:lpstr>Office Theme</vt:lpstr>
      <vt:lpstr>Folie 1</vt:lpstr>
      <vt:lpstr>Folie 2</vt:lpstr>
      <vt:lpstr>Peptidauswahl funktioniert</vt:lpstr>
      <vt:lpstr>Fragen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Teamprojekt Woche 8</dc:title>
  <dc:creator>Lisa</dc:creator>
  <cp:lastModifiedBy>Lisa</cp:lastModifiedBy>
  <cp:revision>6</cp:revision>
  <dcterms:created xsi:type="dcterms:W3CDTF">2018-07-02T18:17:22Z</dcterms:created>
  <dcterms:modified xsi:type="dcterms:W3CDTF">2018-07-09T14:38:12Z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