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42E8-FAD5-4890-B567-D1F0B321019C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498B-FC58-4FAF-AA46-E564817625F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Teamprojekt Woche 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Nantia</a:t>
            </a:r>
            <a:r>
              <a:rPr lang="de-DE" dirty="0" smtClean="0"/>
              <a:t>, Lina, Lisa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229600" cy="439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229600" cy="439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958" t="17512" r="24826" b="30708"/>
          <a:stretch>
            <a:fillRect/>
          </a:stretch>
        </p:blipFill>
        <p:spPr bwMode="auto">
          <a:xfrm>
            <a:off x="714348" y="2071678"/>
            <a:ext cx="7500990" cy="406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feld 4"/>
          <p:cNvSpPr txBox="1"/>
          <p:nvPr/>
        </p:nvSpPr>
        <p:spPr>
          <a:xfrm>
            <a:off x="1214414" y="571480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Parser</a:t>
            </a:r>
            <a:endParaRPr lang="de-DE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mit Parser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an richtige Stelle in Tabelle (andere Möglichkeit als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coden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Welche Überschrift ist was, z.B. MS2 Quant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Suche/Filter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Teamprojekt Woche 7</vt:lpstr>
      <vt:lpstr>Folie 2</vt:lpstr>
      <vt:lpstr>Folie 3</vt:lpstr>
      <vt:lpstr>Folie 4</vt:lpstr>
      <vt:lpstr>Probleme mit Parser</vt:lpstr>
      <vt:lpstr>Suche/Filter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7</dc:title>
  <dc:creator>Lisa</dc:creator>
  <cp:lastModifiedBy>Lisa</cp:lastModifiedBy>
  <cp:revision>2</cp:revision>
  <dcterms:created xsi:type="dcterms:W3CDTF">2018-06-25T08:29:33Z</dcterms:created>
  <dcterms:modified xsi:type="dcterms:W3CDTF">2018-06-25T08:37:21Z</dcterms:modified>
</cp:coreProperties>
</file>