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7A7A4B-8E32-412C-8F91-4E243B41A55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LevelTextmasterformate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94E32B-B2DF-4040-9B01-7C2C7C48FEA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Teamprojekt Woche 10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Nantia, Lina, Lisa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QFileDialog für Dateiauswahl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Filter: verschachtelte QFilterProxyModel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QLineEdit als Widget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Maximumsbestimmung für Bardelegate: speichern in Header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Beginn der Dokumentation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(+ Doxygen Doku fertig)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ausführlich soll die Dokumentation werden?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LibreOffice/5.1.6.2$Linux_X86_64 LibreOffice_project/10m0$Build-2</Application>
  <Words>36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2018-07-16T15:12:22Z</dcterms:created>
  <dc:creator>Lisa</dc:creator>
  <dc:description/>
  <dc:language>en-US</dc:language>
  <cp:lastModifiedBy/>
  <dcterms:modified xsi:type="dcterms:W3CDTF">2018-07-17T14:05:53Z</dcterms:modified>
  <cp:revision>4</cp:revision>
  <dc:subject/>
  <dc:title>Teamprojekt Woche 10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