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EEA4-C16A-4177-BB57-0D216AA3BD07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66B6-9C78-4964-83C1-2B175CDE1C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Teamprojekt Woche 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Nantia</a:t>
            </a:r>
            <a:r>
              <a:rPr lang="de-DE" dirty="0" smtClean="0"/>
              <a:t>, Lina, Lisa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Tabellen in einem Fenster angezeigt</a:t>
            </a:r>
            <a:endParaRPr lang="de-DE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6699"/>
            <a:ext cx="8229600" cy="369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Signal&amp;Slot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94" t="39321" r="30859" b="35558"/>
          <a:stretch>
            <a:fillRect/>
          </a:stretch>
        </p:blipFill>
        <p:spPr bwMode="auto">
          <a:xfrm>
            <a:off x="857224" y="2786058"/>
            <a:ext cx="585791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3633" t="42354" r="13672" b="48908"/>
          <a:stretch>
            <a:fillRect/>
          </a:stretch>
        </p:blipFill>
        <p:spPr bwMode="auto">
          <a:xfrm>
            <a:off x="642910" y="1714488"/>
            <a:ext cx="764386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2643174" y="542926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Funktioniert leider noch nicht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Teamprojekt Woche 6</vt:lpstr>
      <vt:lpstr>Tabellen in einem Fenster angezeigt</vt:lpstr>
      <vt:lpstr>Signal&amp;Slot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6</dc:title>
  <dc:creator>Lisa</dc:creator>
  <cp:lastModifiedBy>Lisa</cp:lastModifiedBy>
  <cp:revision>4</cp:revision>
  <dcterms:created xsi:type="dcterms:W3CDTF">2018-06-18T10:03:19Z</dcterms:created>
  <dcterms:modified xsi:type="dcterms:W3CDTF">2018-06-18T10:16:01Z</dcterms:modified>
</cp:coreProperties>
</file>