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685800" y="2130480"/>
            <a:ext cx="7772040" cy="6813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76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85800" y="2130480"/>
            <a:ext cx="7772040" cy="6813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Titelmasterformat durch </a:t>
            </a:r>
            <a:r>
              <a:rPr b="0"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Klicken bearbeiten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7/7/18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B7F2DF90-8648-4EA7-AA85-3EB4C8C63A61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Titelmasterformat durch Klicken bearbeiten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LevelTextmasterformate durch Klicken bearbeiten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Zweite Ebene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Dritte Ebene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600200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Vierte Ebene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057400" indent="-228240">
              <a:lnSpc>
                <a:spcPct val="100000"/>
              </a:lnSpc>
              <a:buClr>
                <a:srgbClr val="000000"/>
              </a:buClr>
              <a:buFont typeface="Arial"/>
              <a:buChar char="»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Fünfte Ebene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7/7/18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F3008291-7BB7-4AF4-BF55-28F7590EAAC3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Teamprojekt Woche 9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9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Nantia, Lina, Lisa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Definition von Tabellen, Models etc in main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1" name="TextShape 2"/>
          <p:cNvSpPr txBox="1"/>
          <p:nvPr/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Refactoring</a:t>
            </a:r>
            <a:r>
              <a:rPr b="0"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Application>LibreOffice/5.1.6.2$Linux_X86_64 LibreOffice_project/10m0$Build-2</Application>
  <Words>42</Words>
  <Paragraphs>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2018-07-02T18:17:22Z</dcterms:created>
  <dc:creator>Lisa</dc:creator>
  <dc:description/>
  <dc:language>en-US</dc:language>
  <cp:lastModifiedBy/>
  <dcterms:modified xsi:type="dcterms:W3CDTF">2018-07-07T12:50:44Z</dcterms:modified>
  <cp:revision>6</cp:revision>
  <dc:subject/>
  <dc:title>Teamprojekt Woche 8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Bildschirmpräsentation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3</vt:i4>
  </property>
</Properties>
</file>