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48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5D375-6799-42E4-8603-02EBF005D270}" type="datetimeFigureOut">
              <a:rPr lang="de-DE" smtClean="0"/>
              <a:t>03.06.2018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91B919-2427-4D4E-837F-7A050E95C773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Grün: hat funktioniert</a:t>
            </a:r>
          </a:p>
          <a:p>
            <a:r>
              <a:rPr lang="de-DE" dirty="0" smtClean="0"/>
              <a:t>Rot:</a:t>
            </a:r>
            <a:r>
              <a:rPr lang="de-DE" baseline="0" dirty="0" smtClean="0"/>
              <a:t> hat </a:t>
            </a:r>
            <a:r>
              <a:rPr lang="de-DE" baseline="0" smtClean="0"/>
              <a:t>nicht funktioniert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1B919-2427-4D4E-837F-7A050E95C773}" type="slidenum">
              <a:rPr lang="de-DE" smtClean="0"/>
              <a:t>3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C5F4-CF5A-4402-8E59-F5A871AB1A3B}" type="datetimeFigureOut">
              <a:rPr lang="de-DE" smtClean="0"/>
              <a:t>03.06.2018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FFAC-B4CA-4EDE-B8BB-1ECB6D4E1A8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C5F4-CF5A-4402-8E59-F5A871AB1A3B}" type="datetimeFigureOut">
              <a:rPr lang="de-DE" smtClean="0"/>
              <a:t>03.06.2018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FFAC-B4CA-4EDE-B8BB-1ECB6D4E1A8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C5F4-CF5A-4402-8E59-F5A871AB1A3B}" type="datetimeFigureOut">
              <a:rPr lang="de-DE" smtClean="0"/>
              <a:t>03.06.2018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FFAC-B4CA-4EDE-B8BB-1ECB6D4E1A8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C5F4-CF5A-4402-8E59-F5A871AB1A3B}" type="datetimeFigureOut">
              <a:rPr lang="de-DE" smtClean="0"/>
              <a:t>03.06.2018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FFAC-B4CA-4EDE-B8BB-1ECB6D4E1A8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C5F4-CF5A-4402-8E59-F5A871AB1A3B}" type="datetimeFigureOut">
              <a:rPr lang="de-DE" smtClean="0"/>
              <a:t>03.06.2018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FFAC-B4CA-4EDE-B8BB-1ECB6D4E1A8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C5F4-CF5A-4402-8E59-F5A871AB1A3B}" type="datetimeFigureOut">
              <a:rPr lang="de-DE" smtClean="0"/>
              <a:t>03.06.2018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FFAC-B4CA-4EDE-B8BB-1ECB6D4E1A8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C5F4-CF5A-4402-8E59-F5A871AB1A3B}" type="datetimeFigureOut">
              <a:rPr lang="de-DE" smtClean="0"/>
              <a:t>03.06.2018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FFAC-B4CA-4EDE-B8BB-1ECB6D4E1A8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C5F4-CF5A-4402-8E59-F5A871AB1A3B}" type="datetimeFigureOut">
              <a:rPr lang="de-DE" smtClean="0"/>
              <a:t>03.06.2018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FFAC-B4CA-4EDE-B8BB-1ECB6D4E1A8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C5F4-CF5A-4402-8E59-F5A871AB1A3B}" type="datetimeFigureOut">
              <a:rPr lang="de-DE" smtClean="0"/>
              <a:t>03.06.2018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FFAC-B4CA-4EDE-B8BB-1ECB6D4E1A8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C5F4-CF5A-4402-8E59-F5A871AB1A3B}" type="datetimeFigureOut">
              <a:rPr lang="de-DE" smtClean="0"/>
              <a:t>03.06.2018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FFAC-B4CA-4EDE-B8BB-1ECB6D4E1A8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C5F4-CF5A-4402-8E59-F5A871AB1A3B}" type="datetimeFigureOut">
              <a:rPr lang="de-DE" smtClean="0"/>
              <a:t>03.06.2018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FFAC-B4CA-4EDE-B8BB-1ECB6D4E1A8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4C5F4-CF5A-4402-8E59-F5A871AB1A3B}" type="datetimeFigureOut">
              <a:rPr lang="de-DE" smtClean="0"/>
              <a:t>03.06.2018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6FFAC-B4CA-4EDE-B8BB-1ECB6D4E1A81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Teamprojekt Woche 4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Nantia</a:t>
            </a:r>
            <a:r>
              <a:rPr lang="de-DE" dirty="0" smtClean="0"/>
              <a:t>, Lina, Lisa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Code </a:t>
            </a:r>
            <a:r>
              <a:rPr lang="de-DE" dirty="0" err="1" smtClean="0"/>
              <a:t>Refactoring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Verbesserung des Quelltextes ohne Veränderung der Funktion</a:t>
            </a:r>
          </a:p>
          <a:p>
            <a:r>
              <a:rPr lang="de-DE" dirty="0"/>
              <a:t>Lesbarkeit, Verständlichkeit, </a:t>
            </a:r>
            <a:r>
              <a:rPr lang="de-DE" dirty="0" err="1" smtClean="0"/>
              <a:t>Wartbarkeit</a:t>
            </a:r>
            <a:r>
              <a:rPr lang="de-DE" dirty="0"/>
              <a:t> und </a:t>
            </a:r>
            <a:r>
              <a:rPr lang="de-DE" dirty="0" smtClean="0"/>
              <a:t>Erweiterbarkeit wird verbessert</a:t>
            </a:r>
          </a:p>
          <a:p>
            <a:r>
              <a:rPr lang="de-DE" dirty="0" smtClean="0"/>
              <a:t>Bei unserem Code: z.B. Einführung Variable für Spaltenzahl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Lösungsversuche Feature Bar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92D050"/>
                </a:solidFill>
              </a:rPr>
              <a:t>Erst </a:t>
            </a:r>
            <a:r>
              <a:rPr lang="de-DE" dirty="0" err="1" smtClean="0">
                <a:solidFill>
                  <a:srgbClr val="92D050"/>
                </a:solidFill>
              </a:rPr>
              <a:t>Delegate</a:t>
            </a:r>
            <a:r>
              <a:rPr lang="de-DE" dirty="0" smtClean="0">
                <a:solidFill>
                  <a:srgbClr val="92D050"/>
                </a:solidFill>
              </a:rPr>
              <a:t> für </a:t>
            </a:r>
            <a:r>
              <a:rPr lang="de-DE" dirty="0" err="1" smtClean="0">
                <a:solidFill>
                  <a:srgbClr val="92D050"/>
                </a:solidFill>
              </a:rPr>
              <a:t>Spinbox</a:t>
            </a:r>
            <a:r>
              <a:rPr lang="de-DE" dirty="0" smtClean="0">
                <a:solidFill>
                  <a:srgbClr val="92D050"/>
                </a:solidFill>
              </a:rPr>
              <a:t> nach Vorlage implementieren</a:t>
            </a:r>
          </a:p>
          <a:p>
            <a:r>
              <a:rPr lang="de-DE" dirty="0" smtClean="0">
                <a:solidFill>
                  <a:srgbClr val="FF0000"/>
                </a:solidFill>
              </a:rPr>
              <a:t>Problem: </a:t>
            </a:r>
            <a:r>
              <a:rPr lang="de-DE" dirty="0" err="1" smtClean="0">
                <a:solidFill>
                  <a:srgbClr val="FF0000"/>
                </a:solidFill>
              </a:rPr>
              <a:t>Spinbox</a:t>
            </a:r>
            <a:r>
              <a:rPr lang="de-DE" dirty="0" smtClean="0">
                <a:solidFill>
                  <a:srgbClr val="FF0000"/>
                </a:solidFill>
              </a:rPr>
              <a:t> in Balken umwandeln</a:t>
            </a:r>
          </a:p>
          <a:p>
            <a:pPr>
              <a:buNone/>
            </a:pPr>
            <a:r>
              <a:rPr lang="de-DE" dirty="0" smtClean="0">
                <a:solidFill>
                  <a:srgbClr val="FF0000"/>
                </a:solidFill>
                <a:sym typeface="Wingdings" pitchFamily="2" charset="2"/>
              </a:rPr>
              <a:t>vorhandenes </a:t>
            </a:r>
            <a:r>
              <a:rPr lang="de-DE" dirty="0" err="1" smtClean="0">
                <a:solidFill>
                  <a:srgbClr val="FF0000"/>
                </a:solidFill>
                <a:sym typeface="Wingdings" pitchFamily="2" charset="2"/>
              </a:rPr>
              <a:t>Widget</a:t>
            </a:r>
            <a:r>
              <a:rPr lang="de-DE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de-DE" dirty="0" err="1" smtClean="0">
                <a:solidFill>
                  <a:srgbClr val="FF0000"/>
                </a:solidFill>
                <a:sym typeface="Wingdings" pitchFamily="2" charset="2"/>
              </a:rPr>
              <a:t>Spinbox</a:t>
            </a:r>
            <a:r>
              <a:rPr lang="de-DE" dirty="0" smtClean="0">
                <a:solidFill>
                  <a:srgbClr val="FF0000"/>
                </a:solidFill>
                <a:sym typeface="Wingdings" pitchFamily="2" charset="2"/>
              </a:rPr>
              <a:t> in nicht vorhandenes </a:t>
            </a:r>
            <a:r>
              <a:rPr lang="de-DE" dirty="0" err="1" smtClean="0">
                <a:solidFill>
                  <a:srgbClr val="FF0000"/>
                </a:solidFill>
                <a:sym typeface="Wingdings" pitchFamily="2" charset="2"/>
              </a:rPr>
              <a:t>Widget</a:t>
            </a:r>
            <a:r>
              <a:rPr lang="de-DE" dirty="0" smtClean="0">
                <a:solidFill>
                  <a:srgbClr val="FF0000"/>
                </a:solidFill>
                <a:sym typeface="Wingdings" pitchFamily="2" charset="2"/>
              </a:rPr>
              <a:t> Balken umwandeln</a:t>
            </a:r>
          </a:p>
          <a:p>
            <a:pPr>
              <a:buNone/>
            </a:pPr>
            <a:r>
              <a:rPr lang="de-DE" dirty="0">
                <a:solidFill>
                  <a:srgbClr val="FF0000"/>
                </a:solidFill>
                <a:sym typeface="Wingdings" pitchFamily="2" charset="2"/>
              </a:rPr>
              <a:t>	</a:t>
            </a:r>
            <a:r>
              <a:rPr lang="de-DE" dirty="0" smtClean="0">
                <a:solidFill>
                  <a:srgbClr val="FF0000"/>
                </a:solidFill>
                <a:sym typeface="Wingdings" pitchFamily="2" charset="2"/>
              </a:rPr>
              <a:t>zuerst: </a:t>
            </a:r>
            <a:r>
              <a:rPr lang="de-DE" dirty="0" err="1" smtClean="0">
                <a:solidFill>
                  <a:srgbClr val="FF0000"/>
                </a:solidFill>
                <a:sym typeface="Wingdings" pitchFamily="2" charset="2"/>
              </a:rPr>
              <a:t>StarDelegate</a:t>
            </a:r>
            <a:r>
              <a:rPr lang="de-DE" dirty="0" smtClean="0">
                <a:solidFill>
                  <a:srgbClr val="FF0000"/>
                </a:solidFill>
                <a:sym typeface="Wingdings" pitchFamily="2" charset="2"/>
              </a:rPr>
              <a:t> statt Balken</a:t>
            </a:r>
            <a:endParaRPr lang="de-DE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Bildschirmpräsentation (4:3)</PresentationFormat>
  <Paragraphs>14</Paragraphs>
  <Slides>3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Larissa-Design</vt:lpstr>
      <vt:lpstr>Teamprojekt Woche 4</vt:lpstr>
      <vt:lpstr>Code Refactoring</vt:lpstr>
      <vt:lpstr>Lösungsversuche Feature Bar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Teamprojekt Woche 4</dc:title>
  <dc:creator>Lisa</dc:creator>
  <cp:lastModifiedBy>Lisa</cp:lastModifiedBy>
  <cp:revision>4</cp:revision>
  <dcterms:created xsi:type="dcterms:W3CDTF">2018-06-03T12:23:19Z</dcterms:created>
  <dcterms:modified xsi:type="dcterms:W3CDTF">2018-06-03T12:29:19Z</dcterms:modified>
</cp:coreProperties>
</file>