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2079000" y="1604520"/>
            <a:ext cx="4984920" cy="3977280"/>
          </a:xfrm>
          <a:prstGeom prst="rect">
            <a:avLst/>
          </a:prstGeom>
          <a:ln>
            <a:noFill/>
          </a:ln>
        </p:spPr>
      </p:pic>
      <p:pic>
        <p:nvPicPr>
          <p:cNvPr id="107" name="" descr=""/>
          <p:cNvPicPr/>
          <p:nvPr/>
        </p:nvPicPr>
        <p:blipFill>
          <a:blip r:embed="rId3"/>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a:t>
            </a:r>
            <a:r>
              <a:rPr b="0" lang="en-US" sz="4400" spc="-1" strike="noStrike">
                <a:solidFill>
                  <a:srgbClr val="000000"/>
                </a:solidFill>
                <a:uFill>
                  <a:solidFill>
                    <a:srgbClr val="ffffff"/>
                  </a:solidFill>
                </a:uFill>
                <a:latin typeface="Arial"/>
              </a:rPr>
              <a:t>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uFill>
                  <a:solidFill>
                    <a:srgbClr val="ffffff"/>
                  </a:solidFill>
                </a:uFill>
                <a:latin typeface="Calibri"/>
                <a:ea typeface="DejaVu Sans"/>
              </a:rPr>
              <a:t>Teamprojekt Woche 8</a:t>
            </a:r>
            <a:endParaRPr b="0" lang="en-US" sz="1800" spc="-1" strike="noStrike">
              <a:solidFill>
                <a:srgbClr val="000000"/>
              </a:solidFill>
              <a:uFill>
                <a:solidFill>
                  <a:srgbClr val="ffffff"/>
                </a:solidFill>
              </a:uFill>
              <a:latin typeface="Arial"/>
            </a:endParaRPr>
          </a:p>
        </p:txBody>
      </p:sp>
      <p:sp>
        <p:nvSpPr>
          <p:cNvPr id="109"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200" spc="-1" strike="noStrike">
                <a:solidFill>
                  <a:srgbClr val="8b8b8b"/>
                </a:solidFill>
                <a:uFill>
                  <a:solidFill>
                    <a:srgbClr val="ffffff"/>
                  </a:solidFill>
                </a:uFill>
                <a:latin typeface="Calibri"/>
                <a:ea typeface="DejaVu Sans"/>
              </a:rPr>
              <a:t>Nantia, Lina, Lisa</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74320" y="503280"/>
            <a:ext cx="8228160" cy="553176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Refactoring : </a:t>
            </a:r>
            <a:r>
              <a:rPr b="0" lang="en-US" sz="2600" spc="-1" strike="noStrike">
                <a:solidFill>
                  <a:srgbClr val="000000"/>
                </a:solidFill>
                <a:uFill>
                  <a:solidFill>
                    <a:srgbClr val="ffffff"/>
                  </a:solidFill>
                </a:uFill>
                <a:latin typeface="Calibri"/>
                <a:ea typeface="DejaVu Sans"/>
              </a:rPr>
              <a:t>Model, mzTab Parser, Checkboxen etc in main Klasse, 2 neue Klassen für die Tabellen (Peptide und Proteine)</a:t>
            </a:r>
            <a:endParaRPr b="0" lang="en-US" sz="1800" spc="-1" strike="noStrike">
              <a:solidFill>
                <a:srgbClr val="000000"/>
              </a:solidFill>
              <a:uFill>
                <a:solidFill>
                  <a:srgbClr val="ffffff"/>
                </a:solidFill>
              </a:uFill>
              <a:latin typeface="Arial"/>
            </a:endParaRPr>
          </a:p>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Kommentare</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74320" y="503280"/>
            <a:ext cx="8228160" cy="3976200"/>
          </a:xfrm>
          <a:prstGeom prst="rect">
            <a:avLst/>
          </a:prstGeom>
          <a:noFill/>
          <a:ln>
            <a:noFill/>
          </a:ln>
        </p:spPr>
        <p:style>
          <a:lnRef idx="0"/>
          <a:fillRef idx="0"/>
          <a:effectRef idx="0"/>
          <a:fontRef idx="minor"/>
        </p:style>
        <p:txBody>
          <a:bodyPr lIns="0" rIns="0" tIns="0" bIns="0"/>
          <a:p>
            <a:pPr marL="432000" indent="-322920">
              <a:lnSpc>
                <a:spcPct val="100000"/>
              </a:lnSpc>
              <a:buClr>
                <a:srgbClr val="000000"/>
              </a:buClr>
              <a:buSzPct val="45000"/>
              <a:buFont typeface="Wingdings" charset="2"/>
              <a:buChar char=""/>
            </a:pPr>
            <a:r>
              <a:rPr b="0" lang="en-US" sz="3200" spc="-1" strike="noStrike">
                <a:solidFill>
                  <a:srgbClr val="000000"/>
                </a:solidFill>
                <a:uFill>
                  <a:solidFill>
                    <a:srgbClr val="ffffff"/>
                  </a:solidFill>
                </a:uFill>
                <a:latin typeface="Calibri"/>
                <a:ea typeface="DejaVu Sans"/>
              </a:rPr>
              <a:t>Problem : maximalwert einer spalte für die Balkenanpassung</a:t>
            </a:r>
            <a:endParaRPr b="0" lang="en-US" sz="1800" spc="-1" strike="noStrike">
              <a:solidFill>
                <a:srgbClr val="000000"/>
              </a:solidFill>
              <a:uFill>
                <a:solidFill>
                  <a:srgbClr val="ffffff"/>
                </a:solidFill>
              </a:uFill>
              <a:latin typeface="Arial"/>
            </a:endParaRPr>
          </a:p>
        </p:txBody>
      </p:sp>
      <p:pic>
        <p:nvPicPr>
          <p:cNvPr id="112" name="" descr=""/>
          <p:cNvPicPr/>
          <p:nvPr/>
        </p:nvPicPr>
        <p:blipFill>
          <a:blip r:embed="rId1"/>
          <a:stretch/>
        </p:blipFill>
        <p:spPr>
          <a:xfrm>
            <a:off x="495720" y="1554480"/>
            <a:ext cx="7733160" cy="52092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91440"/>
            <a:ext cx="7770960" cy="1468440"/>
          </a:xfrm>
          <a:prstGeom prst="rect">
            <a:avLst/>
          </a:prstGeom>
          <a:noFill/>
          <a:ln>
            <a:noFill/>
          </a:ln>
        </p:spPr>
        <p:style>
          <a:lnRef idx="0"/>
          <a:fillRef idx="0"/>
          <a:effectRef idx="0"/>
          <a:fontRef idx="minor"/>
        </p:style>
        <p:txBody>
          <a:bodyPr lIns="0" rIns="0" tIns="0" bIns="0" anchor="ctr"/>
          <a:p>
            <a:r>
              <a:rPr b="0" lang="en-US" sz="2400" spc="-1" strike="noStrike">
                <a:solidFill>
                  <a:srgbClr val="000000"/>
                </a:solidFill>
                <a:uFill>
                  <a:solidFill>
                    <a:srgbClr val="ffffff"/>
                  </a:solidFill>
                </a:uFill>
                <a:latin typeface="Calibri"/>
                <a:ea typeface="DejaVu Sans"/>
              </a:rPr>
              <a:t>Peptidauswahl funktioniert</a:t>
            </a:r>
            <a:endParaRPr b="0" lang="en-US" sz="1800" spc="-1" strike="noStrike">
              <a:solidFill>
                <a:srgbClr val="000000"/>
              </a:solidFill>
              <a:uFill>
                <a:solidFill>
                  <a:srgbClr val="ffffff"/>
                </a:solidFill>
              </a:uFill>
              <a:latin typeface="Arial"/>
            </a:endParaRPr>
          </a:p>
        </p:txBody>
      </p:sp>
      <p:pic>
        <p:nvPicPr>
          <p:cNvPr id="114" name="Picture 2" descr=""/>
          <p:cNvPicPr/>
          <p:nvPr/>
        </p:nvPicPr>
        <p:blipFill>
          <a:blip r:embed="rId1"/>
          <a:stretch/>
        </p:blipFill>
        <p:spPr>
          <a:xfrm>
            <a:off x="500040" y="1454760"/>
            <a:ext cx="7855560" cy="421380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28200" y="365040"/>
            <a:ext cx="7885800" cy="4622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Calibri Light"/>
                <a:ea typeface="DejaVu Sans"/>
              </a:rPr>
              <a:t>Suche</a:t>
            </a:r>
            <a:endParaRPr b="0" lang="en-US" sz="1800" spc="-1" strike="noStrike">
              <a:solidFill>
                <a:srgbClr val="000000"/>
              </a:solidFill>
              <a:uFill>
                <a:solidFill>
                  <a:srgbClr val="ffffff"/>
                </a:solidFill>
              </a:uFill>
              <a:latin typeface="Arial"/>
            </a:endParaRPr>
          </a:p>
        </p:txBody>
      </p:sp>
      <p:pic>
        <p:nvPicPr>
          <p:cNvPr id="116" name="Inhaltsplatzhalter 4" descr=""/>
          <p:cNvPicPr/>
          <p:nvPr/>
        </p:nvPicPr>
        <p:blipFill>
          <a:blip r:embed="rId1"/>
          <a:stretch/>
        </p:blipFill>
        <p:spPr>
          <a:xfrm>
            <a:off x="164520" y="1554480"/>
            <a:ext cx="8887320" cy="30445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28760" y="285840"/>
            <a:ext cx="7770960" cy="1468440"/>
          </a:xfrm>
          <a:prstGeom prst="rect">
            <a:avLst/>
          </a:prstGeom>
          <a:noFill/>
          <a:ln>
            <a:noFill/>
          </a:ln>
        </p:spPr>
        <p:style>
          <a:lnRef idx="0"/>
          <a:fillRef idx="0"/>
          <a:effectRef idx="0"/>
          <a:fontRef idx="minor"/>
        </p:style>
        <p:txBody>
          <a:bodyPr lIns="0" rIns="0" tIns="0" bIns="0" anchor="ctr"/>
          <a:p>
            <a:pPr algn="ctr">
              <a:lnSpc>
                <a:spcPct val="100000"/>
              </a:lnSpc>
            </a:pPr>
            <a:r>
              <a:rPr b="0" lang="en-US" sz="2800" spc="-1" strike="noStrike">
                <a:solidFill>
                  <a:srgbClr val="000000"/>
                </a:solidFill>
                <a:uFill>
                  <a:solidFill>
                    <a:srgbClr val="ffffff"/>
                  </a:solidFill>
                </a:uFill>
                <a:latin typeface="Calibri"/>
                <a:ea typeface="DejaVu Sans"/>
              </a:rPr>
              <a:t>Fragen</a:t>
            </a:r>
            <a:endParaRPr b="0" lang="en-US" sz="1800" spc="-1" strike="noStrike">
              <a:solidFill>
                <a:srgbClr val="000000"/>
              </a:solidFill>
              <a:uFill>
                <a:solidFill>
                  <a:srgbClr val="ffffff"/>
                </a:solidFill>
              </a:uFill>
              <a:latin typeface="Arial"/>
            </a:endParaRPr>
          </a:p>
        </p:txBody>
      </p:sp>
      <p:sp>
        <p:nvSpPr>
          <p:cNvPr id="118" name="CustomShape 2"/>
          <p:cNvSpPr/>
          <p:nvPr/>
        </p:nvSpPr>
        <p:spPr>
          <a:xfrm>
            <a:off x="642960" y="1714320"/>
            <a:ext cx="8228520" cy="452484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Checkbox : Funktion?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00000"/>
                </a:solidFill>
                <a:uFill>
                  <a:solidFill>
                    <a:srgbClr val="ffffff"/>
                  </a:solidFill>
                </a:uFill>
                <a:latin typeface="Calibri"/>
                <a:ea typeface="DejaVu Sans"/>
              </a:rPr>
              <a:t>Ein interessantes/wichtiges Detail zu berücksichtigen, ist die #Spektra in dem Peptidtabellen-Screenshot: Hier müsste man aufsummieren, ob PSMs mit derselben Sequenz mehrmals mit verschiedenen _Scans_ auftauchen. </a:t>
            </a:r>
            <a:endParaRPr b="0" lang="en-US" sz="1800" spc="-1" strike="noStrike">
              <a:solidFill>
                <a:srgbClr val="000000"/>
              </a:solidFill>
              <a:uFill>
                <a:solidFill>
                  <a:srgbClr val="ffffff"/>
                </a:solidFill>
              </a:uFill>
              <a:latin typeface="Arial"/>
            </a:endParaRPr>
          </a:p>
          <a:p>
            <a:pPr marL="432000" indent="-323280">
              <a:lnSpc>
                <a:spcPct val="100000"/>
              </a:lnSpc>
              <a:buClr>
                <a:srgbClr val="000000"/>
              </a:buClr>
              <a:buFont typeface="Arial"/>
              <a:buChar char="•"/>
            </a:pPr>
            <a:r>
              <a:rPr b="0" lang="en-US" sz="2400" spc="-1" strike="noStrike">
                <a:solidFill>
                  <a:srgbClr val="000000"/>
                </a:solidFill>
                <a:uFill>
                  <a:solidFill>
                    <a:srgbClr val="ffffff"/>
                  </a:solidFill>
                </a:uFill>
                <a:latin typeface="Calibri"/>
                <a:ea typeface="DejaVu Sans"/>
              </a:rPr>
              <a:t>Ein leichter Stolperstein bzgl dessen ist, dass in den PSM mzTab Tabellen derselbe Scan mehrmals hintereinander mit unterschiedlichen Proteinen assoziert wird (erkennbar an selber scan nummer, retentionszeit). Diese Scans dürfen natürlich nicht für denselben Peptidtabelleneintrag summiert werden.</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TotalTime>
  <Application>LibreOffice/5.1.6.2$Linux_X86_64 LibreOffice_project/10m0$Build-2</Application>
  <Words>67</Words>
  <Paragraphs>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2018-07-02T18:17:22Z</dcterms:created>
  <dc:creator>Lisa</dc:creator>
  <dc:description/>
  <dc:language>en-US</dc:language>
  <cp:lastModifiedBy/>
  <dcterms:modified xsi:type="dcterms:W3CDTF">2018-07-10T15:51:49Z</dcterms:modified>
  <cp:revision>14</cp:revision>
  <dc:subject/>
  <dc:title>Teamprojekt Woche 8</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Bildschirmpräsentation (4:3)</vt:lpwstr>
  </property>
  <property fmtid="{D5CDD505-2E9C-101B-9397-08002B2CF9AE}" pid="9" name="ScaleCrop">
    <vt:bool>0</vt:bool>
  </property>
  <property fmtid="{D5CDD505-2E9C-101B-9397-08002B2CF9AE}" pid="10" name="ShareDoc">
    <vt:bool>0</vt:bool>
  </property>
  <property fmtid="{D5CDD505-2E9C-101B-9397-08002B2CF9AE}" pid="11" name="Slides">
    <vt:i4>4</vt:i4>
  </property>
</Properties>
</file>