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89" d="100"/>
          <a:sy n="89" d="100"/>
        </p:scale>
        <p:origin x="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5D375-6799-42E4-8603-02EBF005D270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1B919-2427-4D4E-837F-7A050E95C7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C5F4-CF5A-4402-8E59-F5A871AB1A3B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FAC-B4CA-4EDE-B8BB-1ECB6D4E1A8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Teamprojekt Woche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Nantia</a:t>
            </a:r>
            <a:r>
              <a:rPr lang="de-DE" dirty="0"/>
              <a:t>, Lina, Lisa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Signals &amp; Slots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Ereignisgesteurte</a:t>
            </a:r>
            <a:r>
              <a:rPr lang="de-DE" dirty="0"/>
              <a:t> Kommunikation zwischen Programmobjekten</a:t>
            </a:r>
          </a:p>
          <a:p>
            <a:r>
              <a:rPr lang="de-DE" u="sng" dirty="0"/>
              <a:t>Signals: </a:t>
            </a:r>
            <a:r>
              <a:rPr lang="de-DE" dirty="0"/>
              <a:t>Signale die bei Ereignis emittiert werden</a:t>
            </a:r>
          </a:p>
          <a:p>
            <a:r>
              <a:rPr lang="de-DE" u="sng" dirty="0"/>
              <a:t>Slot: </a:t>
            </a:r>
            <a:r>
              <a:rPr lang="de-DE" dirty="0"/>
              <a:t>Funktion, die mit Signal verknüpft werden kann</a:t>
            </a:r>
          </a:p>
          <a:p>
            <a:r>
              <a:rPr lang="de-DE" dirty="0"/>
              <a:t>Signale und Slots wissen nichts voneinander, erst bei Abgabe des Signals wird </a:t>
            </a:r>
            <a:r>
              <a:rPr lang="de-DE"/>
              <a:t>Slot aufgerufen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Unterschiede zu Model-View-Controller,</a:t>
            </a:r>
            <a:br>
              <a:rPr lang="de-DE" dirty="0"/>
            </a:br>
            <a:r>
              <a:rPr lang="de-DE" dirty="0"/>
              <a:t>Motivation von QT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Signals and Slots: direkte Kommunikation zwischen Objekten</a:t>
            </a:r>
          </a:p>
          <a:p>
            <a:r>
              <a:rPr lang="de-DE" dirty="0"/>
              <a:t>Model-View-Controller: Kommunikation nur über Controller</a:t>
            </a:r>
          </a:p>
          <a:p>
            <a:r>
              <a:rPr lang="de-DE" dirty="0"/>
              <a:t>Unabhängige Objekte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Nachtrag: Tabelle Peptide Woche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Großteil übernommen aus anderer Tabelle mit Anpassungen (z.B. Spaltennamen, Tabellengröße)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29600" cy="442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2" t="35311" r="28298" b="33944"/>
          <a:stretch>
            <a:fillRect/>
          </a:stretch>
        </p:blipFill>
        <p:spPr bwMode="auto">
          <a:xfrm>
            <a:off x="714348" y="1928802"/>
            <a:ext cx="77153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955" y="1600200"/>
            <a:ext cx="76980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Probleme: Verbinden der beiden Tabellen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Selber View aber verschiedene Model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Larissa-Design</vt:lpstr>
      <vt:lpstr>Teamprojekt Woche 5</vt:lpstr>
      <vt:lpstr>Signals &amp; Slots</vt:lpstr>
      <vt:lpstr>Unterschiede zu Model-View-Controller, Motivation von QT</vt:lpstr>
      <vt:lpstr>Nachtrag: Tabelle Peptide Woche </vt:lpstr>
      <vt:lpstr>PowerPoint-Präsentation</vt:lpstr>
      <vt:lpstr>Testdaten</vt:lpstr>
      <vt:lpstr>PowerPoint-Präsentation</vt:lpstr>
      <vt:lpstr>Probleme: Verbinden der beiden Tabellen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4</dc:title>
  <dc:creator>Lisa</dc:creator>
  <cp:lastModifiedBy>Li Goenn</cp:lastModifiedBy>
  <cp:revision>18</cp:revision>
  <dcterms:created xsi:type="dcterms:W3CDTF">2018-06-03T12:23:19Z</dcterms:created>
  <dcterms:modified xsi:type="dcterms:W3CDTF">2018-06-12T10:10:03Z</dcterms:modified>
</cp:coreProperties>
</file>